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</p:sldMasterIdLst>
  <p:notesMasterIdLst>
    <p:notesMasterId r:id="rId17"/>
  </p:notesMasterIdLst>
  <p:sldIdLst>
    <p:sldId id="273" r:id="rId3"/>
    <p:sldId id="257" r:id="rId4"/>
    <p:sldId id="258" r:id="rId5"/>
    <p:sldId id="279" r:id="rId6"/>
    <p:sldId id="278" r:id="rId7"/>
    <p:sldId id="277" r:id="rId8"/>
    <p:sldId id="276" r:id="rId9"/>
    <p:sldId id="275" r:id="rId10"/>
    <p:sldId id="283" r:id="rId11"/>
    <p:sldId id="282" r:id="rId12"/>
    <p:sldId id="281" r:id="rId13"/>
    <p:sldId id="280" r:id="rId14"/>
    <p:sldId id="285" r:id="rId15"/>
    <p:sldId id="284" r:id="rId16"/>
  </p:sldIdLst>
  <p:sldSz cx="13679488" cy="7775575"/>
  <p:notesSz cx="6858000" cy="9144000"/>
  <p:defaultTextStyle>
    <a:defPPr>
      <a:defRPr lang="en-US"/>
    </a:defPPr>
    <a:lvl1pPr marL="0" algn="l" defTabSz="996879" rtl="0" eaLnBrk="1" latinLnBrk="0" hangingPunct="1">
      <a:defRPr sz="1962" kern="1200">
        <a:solidFill>
          <a:schemeClr val="tx1"/>
        </a:solidFill>
        <a:latin typeface="+mn-lt"/>
        <a:ea typeface="+mn-ea"/>
        <a:cs typeface="+mn-cs"/>
      </a:defRPr>
    </a:lvl1pPr>
    <a:lvl2pPr marL="498439" algn="l" defTabSz="996879" rtl="0" eaLnBrk="1" latinLnBrk="0" hangingPunct="1">
      <a:defRPr sz="1962" kern="1200">
        <a:solidFill>
          <a:schemeClr val="tx1"/>
        </a:solidFill>
        <a:latin typeface="+mn-lt"/>
        <a:ea typeface="+mn-ea"/>
        <a:cs typeface="+mn-cs"/>
      </a:defRPr>
    </a:lvl2pPr>
    <a:lvl3pPr marL="996879" algn="l" defTabSz="996879" rtl="0" eaLnBrk="1" latinLnBrk="0" hangingPunct="1">
      <a:defRPr sz="1962" kern="1200">
        <a:solidFill>
          <a:schemeClr val="tx1"/>
        </a:solidFill>
        <a:latin typeface="+mn-lt"/>
        <a:ea typeface="+mn-ea"/>
        <a:cs typeface="+mn-cs"/>
      </a:defRPr>
    </a:lvl3pPr>
    <a:lvl4pPr marL="1495318" algn="l" defTabSz="996879" rtl="0" eaLnBrk="1" latinLnBrk="0" hangingPunct="1">
      <a:defRPr sz="1962" kern="1200">
        <a:solidFill>
          <a:schemeClr val="tx1"/>
        </a:solidFill>
        <a:latin typeface="+mn-lt"/>
        <a:ea typeface="+mn-ea"/>
        <a:cs typeface="+mn-cs"/>
      </a:defRPr>
    </a:lvl4pPr>
    <a:lvl5pPr marL="1993758" algn="l" defTabSz="996879" rtl="0" eaLnBrk="1" latinLnBrk="0" hangingPunct="1">
      <a:defRPr sz="1962" kern="1200">
        <a:solidFill>
          <a:schemeClr val="tx1"/>
        </a:solidFill>
        <a:latin typeface="+mn-lt"/>
        <a:ea typeface="+mn-ea"/>
        <a:cs typeface="+mn-cs"/>
      </a:defRPr>
    </a:lvl5pPr>
    <a:lvl6pPr marL="2492197" algn="l" defTabSz="996879" rtl="0" eaLnBrk="1" latinLnBrk="0" hangingPunct="1">
      <a:defRPr sz="1962" kern="1200">
        <a:solidFill>
          <a:schemeClr val="tx1"/>
        </a:solidFill>
        <a:latin typeface="+mn-lt"/>
        <a:ea typeface="+mn-ea"/>
        <a:cs typeface="+mn-cs"/>
      </a:defRPr>
    </a:lvl6pPr>
    <a:lvl7pPr marL="2990637" algn="l" defTabSz="996879" rtl="0" eaLnBrk="1" latinLnBrk="0" hangingPunct="1">
      <a:defRPr sz="1962" kern="1200">
        <a:solidFill>
          <a:schemeClr val="tx1"/>
        </a:solidFill>
        <a:latin typeface="+mn-lt"/>
        <a:ea typeface="+mn-ea"/>
        <a:cs typeface="+mn-cs"/>
      </a:defRPr>
    </a:lvl7pPr>
    <a:lvl8pPr marL="3489076" algn="l" defTabSz="996879" rtl="0" eaLnBrk="1" latinLnBrk="0" hangingPunct="1">
      <a:defRPr sz="1962" kern="1200">
        <a:solidFill>
          <a:schemeClr val="tx1"/>
        </a:solidFill>
        <a:latin typeface="+mn-lt"/>
        <a:ea typeface="+mn-ea"/>
        <a:cs typeface="+mn-cs"/>
      </a:defRPr>
    </a:lvl8pPr>
    <a:lvl9pPr marL="3987515" algn="l" defTabSz="996879" rtl="0" eaLnBrk="1" latinLnBrk="0" hangingPunct="1">
      <a:defRPr sz="196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nkatakrishna Tantry Pr (00005805843)" initials="VTP(" lastIdx="1" clrIdx="0">
    <p:extLst>
      <p:ext uri="{19B8F6BF-5375-455C-9EA6-DF929625EA0E}">
        <p15:presenceInfo xmlns:p15="http://schemas.microsoft.com/office/powerpoint/2012/main" userId="S-1-5-21-719417056-1852822005-406552984-1001" providerId="AD"/>
      </p:ext>
    </p:extLst>
  </p:cmAuthor>
  <p:cmAuthor id="2" name="Neha Yalachigere Devaraju" initials="NYD" lastIdx="1" clrIdx="1">
    <p:extLst>
      <p:ext uri="{19B8F6BF-5375-455C-9EA6-DF929625EA0E}">
        <p15:presenceInfo xmlns:p15="http://schemas.microsoft.com/office/powerpoint/2012/main" userId="27fe9d77cd31f3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4E3D"/>
    <a:srgbClr val="F9570F"/>
    <a:srgbClr val="E32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7566E1-2832-436C-9187-CD28E8C5A93E}" v="5" dt="2022-11-22T08:50:13.7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58" autoAdjust="0"/>
    <p:restoredTop sz="94650"/>
  </p:normalViewPr>
  <p:slideViewPr>
    <p:cSldViewPr snapToGrid="0">
      <p:cViewPr varScale="1">
        <p:scale>
          <a:sx n="105" d="100"/>
          <a:sy n="105" d="100"/>
        </p:scale>
        <p:origin x="2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727F4-359D-4748-94E8-8A31C15032B4}" type="datetimeFigureOut">
              <a:rPr lang="en-IN" smtClean="0"/>
              <a:t>16/12/22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43000"/>
            <a:ext cx="54292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4A6D1-E0D6-4309-AF09-5B8DE842D0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1779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66155" rtl="0" eaLnBrk="1" latinLnBrk="0" hangingPunct="1">
      <a:defRPr sz="1268" kern="1200">
        <a:solidFill>
          <a:schemeClr val="tx1"/>
        </a:solidFill>
        <a:latin typeface="+mn-lt"/>
        <a:ea typeface="+mn-ea"/>
        <a:cs typeface="+mn-cs"/>
      </a:defRPr>
    </a:lvl1pPr>
    <a:lvl2pPr marL="483078" algn="l" defTabSz="966155" rtl="0" eaLnBrk="1" latinLnBrk="0" hangingPunct="1">
      <a:defRPr sz="1268" kern="1200">
        <a:solidFill>
          <a:schemeClr val="tx1"/>
        </a:solidFill>
        <a:latin typeface="+mn-lt"/>
        <a:ea typeface="+mn-ea"/>
        <a:cs typeface="+mn-cs"/>
      </a:defRPr>
    </a:lvl2pPr>
    <a:lvl3pPr marL="966155" algn="l" defTabSz="966155" rtl="0" eaLnBrk="1" latinLnBrk="0" hangingPunct="1">
      <a:defRPr sz="1268" kern="1200">
        <a:solidFill>
          <a:schemeClr val="tx1"/>
        </a:solidFill>
        <a:latin typeface="+mn-lt"/>
        <a:ea typeface="+mn-ea"/>
        <a:cs typeface="+mn-cs"/>
      </a:defRPr>
    </a:lvl3pPr>
    <a:lvl4pPr marL="1449233" algn="l" defTabSz="966155" rtl="0" eaLnBrk="1" latinLnBrk="0" hangingPunct="1">
      <a:defRPr sz="1268" kern="1200">
        <a:solidFill>
          <a:schemeClr val="tx1"/>
        </a:solidFill>
        <a:latin typeface="+mn-lt"/>
        <a:ea typeface="+mn-ea"/>
        <a:cs typeface="+mn-cs"/>
      </a:defRPr>
    </a:lvl4pPr>
    <a:lvl5pPr marL="1932310" algn="l" defTabSz="966155" rtl="0" eaLnBrk="1" latinLnBrk="0" hangingPunct="1">
      <a:defRPr sz="1268" kern="1200">
        <a:solidFill>
          <a:schemeClr val="tx1"/>
        </a:solidFill>
        <a:latin typeface="+mn-lt"/>
        <a:ea typeface="+mn-ea"/>
        <a:cs typeface="+mn-cs"/>
      </a:defRPr>
    </a:lvl5pPr>
    <a:lvl6pPr marL="2415388" algn="l" defTabSz="966155" rtl="0" eaLnBrk="1" latinLnBrk="0" hangingPunct="1">
      <a:defRPr sz="1268" kern="1200">
        <a:solidFill>
          <a:schemeClr val="tx1"/>
        </a:solidFill>
        <a:latin typeface="+mn-lt"/>
        <a:ea typeface="+mn-ea"/>
        <a:cs typeface="+mn-cs"/>
      </a:defRPr>
    </a:lvl6pPr>
    <a:lvl7pPr marL="2898465" algn="l" defTabSz="966155" rtl="0" eaLnBrk="1" latinLnBrk="0" hangingPunct="1">
      <a:defRPr sz="1268" kern="1200">
        <a:solidFill>
          <a:schemeClr val="tx1"/>
        </a:solidFill>
        <a:latin typeface="+mn-lt"/>
        <a:ea typeface="+mn-ea"/>
        <a:cs typeface="+mn-cs"/>
      </a:defRPr>
    </a:lvl7pPr>
    <a:lvl8pPr marL="3381543" algn="l" defTabSz="966155" rtl="0" eaLnBrk="1" latinLnBrk="0" hangingPunct="1">
      <a:defRPr sz="1268" kern="1200">
        <a:solidFill>
          <a:schemeClr val="tx1"/>
        </a:solidFill>
        <a:latin typeface="+mn-lt"/>
        <a:ea typeface="+mn-ea"/>
        <a:cs typeface="+mn-cs"/>
      </a:defRPr>
    </a:lvl8pPr>
    <a:lvl9pPr marL="3864620" algn="l" defTabSz="966155" rtl="0" eaLnBrk="1" latinLnBrk="0" hangingPunct="1">
      <a:defRPr sz="126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F6F6C-DF9E-419F-97A9-4A803B484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37" y="1272532"/>
            <a:ext cx="10259616" cy="2707052"/>
          </a:xfrm>
        </p:spPr>
        <p:txBody>
          <a:bodyPr anchor="b"/>
          <a:lstStyle>
            <a:lvl1pPr algn="ctr">
              <a:defRPr sz="6396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CCE1D4-D628-48FC-ADCB-6EA78DC1D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937" y="4083981"/>
            <a:ext cx="10259616" cy="1877297"/>
          </a:xfrm>
        </p:spPr>
        <p:txBody>
          <a:bodyPr/>
          <a:lstStyle>
            <a:lvl1pPr marL="0" indent="0" algn="ctr">
              <a:buNone/>
              <a:defRPr sz="2558"/>
            </a:lvl1pPr>
            <a:lvl2pPr marL="487348" indent="0" algn="ctr">
              <a:buNone/>
              <a:defRPr sz="2132"/>
            </a:lvl2pPr>
            <a:lvl3pPr marL="974698" indent="0" algn="ctr">
              <a:buNone/>
              <a:defRPr sz="1918"/>
            </a:lvl3pPr>
            <a:lvl4pPr marL="1462046" indent="0" algn="ctr">
              <a:buNone/>
              <a:defRPr sz="1705"/>
            </a:lvl4pPr>
            <a:lvl5pPr marL="1949394" indent="0" algn="ctr">
              <a:buNone/>
              <a:defRPr sz="1705"/>
            </a:lvl5pPr>
            <a:lvl6pPr marL="2436744" indent="0" algn="ctr">
              <a:buNone/>
              <a:defRPr sz="1705"/>
            </a:lvl6pPr>
            <a:lvl7pPr marL="2924091" indent="0" algn="ctr">
              <a:buNone/>
              <a:defRPr sz="1705"/>
            </a:lvl7pPr>
            <a:lvl8pPr marL="3411441" indent="0" algn="ctr">
              <a:buNone/>
              <a:defRPr sz="1705"/>
            </a:lvl8pPr>
            <a:lvl9pPr marL="3898790" indent="0" algn="ctr">
              <a:buNone/>
              <a:defRPr sz="1705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495E1-45E8-4412-B7E5-B6A34CA35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5BF24-C6E1-2B40-8B79-3AC6D429E24E}" type="datetime1">
              <a:rPr lang="en-IN" smtClean="0"/>
              <a:t>16/12/22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192B1-7891-4EE2-B688-D5C3A38EA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LAKE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3FF68-CA87-4761-ACEE-E525E2B9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8906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74BC1-3B47-4C30-81ED-70EAFD2DA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A016E1-1C7E-4799-B308-ECF1D1B14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304EC-00CF-4FCE-9C0C-F140E5E79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7388-129E-2A48-97EA-B32D6011A412}" type="datetime1">
              <a:rPr lang="en-IN" smtClean="0"/>
              <a:t>16/12/22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6B9C6-3C47-4969-B586-75DEE6383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LAKE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B064B-C7B1-47C8-9C27-45F800A87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3183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6B3B4B-28C3-48A0-BA63-3D3C9CA5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789384" y="413978"/>
            <a:ext cx="2949640" cy="658944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AE014E-A0A3-41E5-A61D-430B68B0F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40465" y="413978"/>
            <a:ext cx="8677925" cy="65894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CAEC1-1425-4687-A6C4-59B3197C4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80188-E4A1-7E45-8A62-1BAEA7E38FA1}" type="datetime1">
              <a:rPr lang="en-IN" smtClean="0"/>
              <a:t>16/12/22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273D2-0BC4-4A34-A9A8-62BFFBE9B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LAKE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A5D30-7F79-4153-8F9F-2E649AB8E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3721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937" y="1272531"/>
            <a:ext cx="10259616" cy="2707052"/>
          </a:xfrm>
        </p:spPr>
        <p:txBody>
          <a:bodyPr anchor="b"/>
          <a:lstStyle>
            <a:lvl1pPr algn="ctr">
              <a:defRPr sz="673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937" y="4083979"/>
            <a:ext cx="10259616" cy="1877297"/>
          </a:xfrm>
        </p:spPr>
        <p:txBody>
          <a:bodyPr/>
          <a:lstStyle>
            <a:lvl1pPr marL="0" indent="0" algn="ctr">
              <a:buNone/>
              <a:defRPr sz="2693"/>
            </a:lvl1pPr>
            <a:lvl2pPr marL="512964" indent="0" algn="ctr">
              <a:buNone/>
              <a:defRPr sz="2244"/>
            </a:lvl2pPr>
            <a:lvl3pPr marL="1025930" indent="0" algn="ctr">
              <a:buNone/>
              <a:defRPr sz="2020"/>
            </a:lvl3pPr>
            <a:lvl4pPr marL="1538894" indent="0" algn="ctr">
              <a:buNone/>
              <a:defRPr sz="1794"/>
            </a:lvl4pPr>
            <a:lvl5pPr marL="2051860" indent="0" algn="ctr">
              <a:buNone/>
              <a:defRPr sz="1794"/>
            </a:lvl5pPr>
            <a:lvl6pPr marL="2564824" indent="0" algn="ctr">
              <a:buNone/>
              <a:defRPr sz="1794"/>
            </a:lvl6pPr>
            <a:lvl7pPr marL="3077788" indent="0" algn="ctr">
              <a:buNone/>
              <a:defRPr sz="1794"/>
            </a:lvl7pPr>
            <a:lvl8pPr marL="3590752" indent="0" algn="ctr">
              <a:buNone/>
              <a:defRPr sz="1794"/>
            </a:lvl8pPr>
            <a:lvl9pPr marL="4103717" indent="0" algn="ctr">
              <a:buNone/>
              <a:defRPr sz="179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F471C-BD54-A347-A839-D941D600B417}" type="datetime1">
              <a:rPr lang="en-IN" smtClean="0"/>
              <a:t>16/12/22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0EB4F9-92F8-4EFB-B049-6D07B7EF00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"/>
            <a:ext cx="13679488" cy="777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79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01B35-3904-534C-A1FC-C3E45C35DAFF}" type="datetime1">
              <a:rPr lang="en-IN" smtClean="0"/>
              <a:t>16/12/22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6DC291-4DE5-4492-B4DA-CD9E5A9A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"/>
            <a:ext cx="13679488" cy="777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60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340" y="1938497"/>
            <a:ext cx="11798558" cy="3234423"/>
          </a:xfrm>
        </p:spPr>
        <p:txBody>
          <a:bodyPr anchor="b"/>
          <a:lstStyle>
            <a:lvl1pPr>
              <a:defRPr sz="673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3340" y="5203517"/>
            <a:ext cx="11798558" cy="1700906"/>
          </a:xfrm>
        </p:spPr>
        <p:txBody>
          <a:bodyPr/>
          <a:lstStyle>
            <a:lvl1pPr marL="0" indent="0">
              <a:buNone/>
              <a:defRPr sz="2693">
                <a:solidFill>
                  <a:schemeClr val="tx1">
                    <a:tint val="75000"/>
                  </a:schemeClr>
                </a:solidFill>
              </a:defRPr>
            </a:lvl1pPr>
            <a:lvl2pPr marL="512964" indent="0">
              <a:buNone/>
              <a:defRPr sz="2244">
                <a:solidFill>
                  <a:schemeClr val="tx1">
                    <a:tint val="75000"/>
                  </a:schemeClr>
                </a:solidFill>
              </a:defRPr>
            </a:lvl2pPr>
            <a:lvl3pPr marL="1025930" indent="0">
              <a:buNone/>
              <a:defRPr sz="2020">
                <a:solidFill>
                  <a:schemeClr val="tx1">
                    <a:tint val="75000"/>
                  </a:schemeClr>
                </a:solidFill>
              </a:defRPr>
            </a:lvl3pPr>
            <a:lvl4pPr marL="1538894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4pPr>
            <a:lvl5pPr marL="2051860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5pPr>
            <a:lvl6pPr marL="2564824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6pPr>
            <a:lvl7pPr marL="3077788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7pPr>
            <a:lvl8pPr marL="3590752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8pPr>
            <a:lvl9pPr marL="4103717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253FE-1074-D744-B89C-64FC914E0F4C}" type="datetime1">
              <a:rPr lang="en-IN" smtClean="0"/>
              <a:t>16/12/22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68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0466" y="2069889"/>
            <a:ext cx="5813782" cy="49335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5240" y="2069889"/>
            <a:ext cx="5813782" cy="49335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50A9C-4BD2-0744-A12D-903520CC582F}" type="datetime1">
              <a:rPr lang="en-IN" smtClean="0"/>
              <a:t>16/12/22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41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247" y="413978"/>
            <a:ext cx="11798558" cy="15029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247" y="1906097"/>
            <a:ext cx="5787064" cy="934148"/>
          </a:xfrm>
        </p:spPr>
        <p:txBody>
          <a:bodyPr anchor="b"/>
          <a:lstStyle>
            <a:lvl1pPr marL="0" indent="0">
              <a:buNone/>
              <a:defRPr sz="2693" b="1"/>
            </a:lvl1pPr>
            <a:lvl2pPr marL="512964" indent="0">
              <a:buNone/>
              <a:defRPr sz="2244" b="1"/>
            </a:lvl2pPr>
            <a:lvl3pPr marL="1025930" indent="0">
              <a:buNone/>
              <a:defRPr sz="2020" b="1"/>
            </a:lvl3pPr>
            <a:lvl4pPr marL="1538894" indent="0">
              <a:buNone/>
              <a:defRPr sz="1794" b="1"/>
            </a:lvl4pPr>
            <a:lvl5pPr marL="2051860" indent="0">
              <a:buNone/>
              <a:defRPr sz="1794" b="1"/>
            </a:lvl5pPr>
            <a:lvl6pPr marL="2564824" indent="0">
              <a:buNone/>
              <a:defRPr sz="1794" b="1"/>
            </a:lvl6pPr>
            <a:lvl7pPr marL="3077788" indent="0">
              <a:buNone/>
              <a:defRPr sz="1794" b="1"/>
            </a:lvl7pPr>
            <a:lvl8pPr marL="3590752" indent="0">
              <a:buNone/>
              <a:defRPr sz="1794" b="1"/>
            </a:lvl8pPr>
            <a:lvl9pPr marL="4103717" indent="0">
              <a:buNone/>
              <a:defRPr sz="179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2247" y="2840245"/>
            <a:ext cx="5787064" cy="4177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25241" y="1906097"/>
            <a:ext cx="5815565" cy="934148"/>
          </a:xfrm>
        </p:spPr>
        <p:txBody>
          <a:bodyPr anchor="b"/>
          <a:lstStyle>
            <a:lvl1pPr marL="0" indent="0">
              <a:buNone/>
              <a:defRPr sz="2693" b="1"/>
            </a:lvl1pPr>
            <a:lvl2pPr marL="512964" indent="0">
              <a:buNone/>
              <a:defRPr sz="2244" b="1"/>
            </a:lvl2pPr>
            <a:lvl3pPr marL="1025930" indent="0">
              <a:buNone/>
              <a:defRPr sz="2020" b="1"/>
            </a:lvl3pPr>
            <a:lvl4pPr marL="1538894" indent="0">
              <a:buNone/>
              <a:defRPr sz="1794" b="1"/>
            </a:lvl4pPr>
            <a:lvl5pPr marL="2051860" indent="0">
              <a:buNone/>
              <a:defRPr sz="1794" b="1"/>
            </a:lvl5pPr>
            <a:lvl6pPr marL="2564824" indent="0">
              <a:buNone/>
              <a:defRPr sz="1794" b="1"/>
            </a:lvl6pPr>
            <a:lvl7pPr marL="3077788" indent="0">
              <a:buNone/>
              <a:defRPr sz="1794" b="1"/>
            </a:lvl7pPr>
            <a:lvl8pPr marL="3590752" indent="0">
              <a:buNone/>
              <a:defRPr sz="1794" b="1"/>
            </a:lvl8pPr>
            <a:lvl9pPr marL="4103717" indent="0">
              <a:buNone/>
              <a:defRPr sz="179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25241" y="2840245"/>
            <a:ext cx="5815565" cy="4177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FCED2-C7A2-5643-9540-FF8BC315D969}" type="datetime1">
              <a:rPr lang="en-IN" smtClean="0"/>
              <a:t>16/12/22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58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F98B2-512D-C24D-94B9-A4ED1206A3DA}" type="datetime1">
              <a:rPr lang="en-IN" smtClean="0"/>
              <a:t>16/12/22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49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3A5C-E1FA-4F4F-A45E-74EA46F77CD0}" type="datetime1">
              <a:rPr lang="en-IN" smtClean="0"/>
              <a:t>16/12/22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64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248" y="518374"/>
            <a:ext cx="4411991" cy="1814301"/>
          </a:xfrm>
        </p:spPr>
        <p:txBody>
          <a:bodyPr anchor="b"/>
          <a:lstStyle>
            <a:lvl1pPr>
              <a:defRPr sz="35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5565" y="1119539"/>
            <a:ext cx="6925240" cy="5525698"/>
          </a:xfrm>
        </p:spPr>
        <p:txBody>
          <a:bodyPr/>
          <a:lstStyle>
            <a:lvl1pPr>
              <a:defRPr sz="3590"/>
            </a:lvl1pPr>
            <a:lvl2pPr>
              <a:defRPr sz="3141"/>
            </a:lvl2pPr>
            <a:lvl3pPr>
              <a:defRPr sz="2693"/>
            </a:lvl3pPr>
            <a:lvl4pPr>
              <a:defRPr sz="2244"/>
            </a:lvl4pPr>
            <a:lvl5pPr>
              <a:defRPr sz="2244"/>
            </a:lvl5pPr>
            <a:lvl6pPr>
              <a:defRPr sz="2244"/>
            </a:lvl6pPr>
            <a:lvl7pPr>
              <a:defRPr sz="2244"/>
            </a:lvl7pPr>
            <a:lvl8pPr>
              <a:defRPr sz="2244"/>
            </a:lvl8pPr>
            <a:lvl9pPr>
              <a:defRPr sz="224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2248" y="2332673"/>
            <a:ext cx="4411991" cy="4321564"/>
          </a:xfrm>
        </p:spPr>
        <p:txBody>
          <a:bodyPr/>
          <a:lstStyle>
            <a:lvl1pPr marL="0" indent="0">
              <a:buNone/>
              <a:defRPr sz="1794"/>
            </a:lvl1pPr>
            <a:lvl2pPr marL="512964" indent="0">
              <a:buNone/>
              <a:defRPr sz="1571"/>
            </a:lvl2pPr>
            <a:lvl3pPr marL="1025930" indent="0">
              <a:buNone/>
              <a:defRPr sz="1346"/>
            </a:lvl3pPr>
            <a:lvl4pPr marL="1538894" indent="0">
              <a:buNone/>
              <a:defRPr sz="1121"/>
            </a:lvl4pPr>
            <a:lvl5pPr marL="2051860" indent="0">
              <a:buNone/>
              <a:defRPr sz="1121"/>
            </a:lvl5pPr>
            <a:lvl6pPr marL="2564824" indent="0">
              <a:buNone/>
              <a:defRPr sz="1121"/>
            </a:lvl6pPr>
            <a:lvl7pPr marL="3077788" indent="0">
              <a:buNone/>
              <a:defRPr sz="1121"/>
            </a:lvl7pPr>
            <a:lvl8pPr marL="3590752" indent="0">
              <a:buNone/>
              <a:defRPr sz="1121"/>
            </a:lvl8pPr>
            <a:lvl9pPr marL="4103717" indent="0">
              <a:buNone/>
              <a:defRPr sz="112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74660-19BC-2446-8D03-8C3E1702E6D0}" type="datetime1">
              <a:rPr lang="en-IN" smtClean="0"/>
              <a:t>16/12/22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32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13C3-99D1-4C7A-906A-3451A063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4B59A-1DAC-4892-B861-2891EA742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3FE1A-8135-49DD-B90B-01C1A3AD4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19768-4225-B344-8E35-95D518B34A21}" type="datetime1">
              <a:rPr lang="en-IN" smtClean="0"/>
              <a:t>16/12/22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CC6B0-5CEA-4C43-A1F0-072031754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LAKE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1FB74-2380-4CCE-A38F-9DA975DFC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5948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248" y="518374"/>
            <a:ext cx="4411991" cy="1814301"/>
          </a:xfrm>
        </p:spPr>
        <p:txBody>
          <a:bodyPr anchor="b"/>
          <a:lstStyle>
            <a:lvl1pPr>
              <a:defRPr sz="35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15565" y="1119539"/>
            <a:ext cx="6925240" cy="5525698"/>
          </a:xfrm>
        </p:spPr>
        <p:txBody>
          <a:bodyPr anchor="t"/>
          <a:lstStyle>
            <a:lvl1pPr marL="0" indent="0">
              <a:buNone/>
              <a:defRPr sz="3590"/>
            </a:lvl1pPr>
            <a:lvl2pPr marL="512964" indent="0">
              <a:buNone/>
              <a:defRPr sz="3141"/>
            </a:lvl2pPr>
            <a:lvl3pPr marL="1025930" indent="0">
              <a:buNone/>
              <a:defRPr sz="2693"/>
            </a:lvl3pPr>
            <a:lvl4pPr marL="1538894" indent="0">
              <a:buNone/>
              <a:defRPr sz="2244"/>
            </a:lvl4pPr>
            <a:lvl5pPr marL="2051860" indent="0">
              <a:buNone/>
              <a:defRPr sz="2244"/>
            </a:lvl5pPr>
            <a:lvl6pPr marL="2564824" indent="0">
              <a:buNone/>
              <a:defRPr sz="2244"/>
            </a:lvl6pPr>
            <a:lvl7pPr marL="3077788" indent="0">
              <a:buNone/>
              <a:defRPr sz="2244"/>
            </a:lvl7pPr>
            <a:lvl8pPr marL="3590752" indent="0">
              <a:buNone/>
              <a:defRPr sz="2244"/>
            </a:lvl8pPr>
            <a:lvl9pPr marL="4103717" indent="0">
              <a:buNone/>
              <a:defRPr sz="22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2248" y="2332673"/>
            <a:ext cx="4411991" cy="4321564"/>
          </a:xfrm>
        </p:spPr>
        <p:txBody>
          <a:bodyPr/>
          <a:lstStyle>
            <a:lvl1pPr marL="0" indent="0">
              <a:buNone/>
              <a:defRPr sz="1794"/>
            </a:lvl1pPr>
            <a:lvl2pPr marL="512964" indent="0">
              <a:buNone/>
              <a:defRPr sz="1571"/>
            </a:lvl2pPr>
            <a:lvl3pPr marL="1025930" indent="0">
              <a:buNone/>
              <a:defRPr sz="1346"/>
            </a:lvl3pPr>
            <a:lvl4pPr marL="1538894" indent="0">
              <a:buNone/>
              <a:defRPr sz="1121"/>
            </a:lvl4pPr>
            <a:lvl5pPr marL="2051860" indent="0">
              <a:buNone/>
              <a:defRPr sz="1121"/>
            </a:lvl5pPr>
            <a:lvl6pPr marL="2564824" indent="0">
              <a:buNone/>
              <a:defRPr sz="1121"/>
            </a:lvl6pPr>
            <a:lvl7pPr marL="3077788" indent="0">
              <a:buNone/>
              <a:defRPr sz="1121"/>
            </a:lvl7pPr>
            <a:lvl8pPr marL="3590752" indent="0">
              <a:buNone/>
              <a:defRPr sz="1121"/>
            </a:lvl8pPr>
            <a:lvl9pPr marL="4103717" indent="0">
              <a:buNone/>
              <a:defRPr sz="112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585B-3565-B54F-9252-ABD3F15E2A4E}" type="datetime1">
              <a:rPr lang="en-IN" smtClean="0"/>
              <a:t>16/12/22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67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925F-F917-D641-A040-F0AAF1A83E3C}" type="datetime1">
              <a:rPr lang="en-IN" smtClean="0"/>
              <a:t>16/12/22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11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89383" y="413978"/>
            <a:ext cx="2949640" cy="658944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0465" y="413978"/>
            <a:ext cx="8677925" cy="658944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CB10-1F93-5341-A746-7D9DCAECBC89}" type="datetime1">
              <a:rPr lang="en-IN" smtClean="0"/>
              <a:t>16/12/22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53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81050-C851-45E8-AE4D-ADE2E95E5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F8ACD-E466-484A-A8B3-A444AD6B8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CDF25-5D96-4CCD-9592-D9724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3D53F-FD62-DF45-AC28-ACA7B743268C}" type="datetime1">
              <a:rPr lang="en-IN" smtClean="0"/>
              <a:t>16/12/22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4E380-426B-4203-962D-1DE9FBD6E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DE9B1-412E-4AD2-BA1B-D3C5C7FDC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"/>
            <a:ext cx="13679488" cy="777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2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72BA9-69B2-4C16-BA12-EACCA5DC7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341" y="1938498"/>
            <a:ext cx="11798560" cy="3234423"/>
          </a:xfrm>
        </p:spPr>
        <p:txBody>
          <a:bodyPr anchor="b"/>
          <a:lstStyle>
            <a:lvl1pPr>
              <a:defRPr sz="6396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C57B5-B7A8-4438-95BD-4DCA4B24D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3341" y="5203517"/>
            <a:ext cx="11798560" cy="1700906"/>
          </a:xfrm>
        </p:spPr>
        <p:txBody>
          <a:bodyPr/>
          <a:lstStyle>
            <a:lvl1pPr marL="0" indent="0">
              <a:buNone/>
              <a:defRPr sz="2558">
                <a:solidFill>
                  <a:schemeClr val="tx1">
                    <a:tint val="75000"/>
                  </a:schemeClr>
                </a:solidFill>
              </a:defRPr>
            </a:lvl1pPr>
            <a:lvl2pPr marL="487348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2pPr>
            <a:lvl3pPr marL="974698" indent="0">
              <a:buNone/>
              <a:defRPr sz="1918">
                <a:solidFill>
                  <a:schemeClr val="tx1">
                    <a:tint val="75000"/>
                  </a:schemeClr>
                </a:solidFill>
              </a:defRPr>
            </a:lvl3pPr>
            <a:lvl4pPr marL="1462046" indent="0">
              <a:buNone/>
              <a:defRPr sz="1705">
                <a:solidFill>
                  <a:schemeClr val="tx1">
                    <a:tint val="75000"/>
                  </a:schemeClr>
                </a:solidFill>
              </a:defRPr>
            </a:lvl4pPr>
            <a:lvl5pPr marL="1949394" indent="0">
              <a:buNone/>
              <a:defRPr sz="1705">
                <a:solidFill>
                  <a:schemeClr val="tx1">
                    <a:tint val="75000"/>
                  </a:schemeClr>
                </a:solidFill>
              </a:defRPr>
            </a:lvl5pPr>
            <a:lvl6pPr marL="2436744" indent="0">
              <a:buNone/>
              <a:defRPr sz="1705">
                <a:solidFill>
                  <a:schemeClr val="tx1">
                    <a:tint val="75000"/>
                  </a:schemeClr>
                </a:solidFill>
              </a:defRPr>
            </a:lvl6pPr>
            <a:lvl7pPr marL="2924091" indent="0">
              <a:buNone/>
              <a:defRPr sz="1705">
                <a:solidFill>
                  <a:schemeClr val="tx1">
                    <a:tint val="75000"/>
                  </a:schemeClr>
                </a:solidFill>
              </a:defRPr>
            </a:lvl7pPr>
            <a:lvl8pPr marL="3411441" indent="0">
              <a:buNone/>
              <a:defRPr sz="1705">
                <a:solidFill>
                  <a:schemeClr val="tx1">
                    <a:tint val="75000"/>
                  </a:schemeClr>
                </a:solidFill>
              </a:defRPr>
            </a:lvl8pPr>
            <a:lvl9pPr marL="3898790" indent="0">
              <a:buNone/>
              <a:defRPr sz="17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B0EA2-9717-494A-9401-BAE36004F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0761-3D01-C044-9F5A-44478F70B954}" type="datetime1">
              <a:rPr lang="en-IN" smtClean="0"/>
              <a:t>16/12/22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18AD5-E916-4E80-8CDB-482029FD7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LAKE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44A5F-FBD9-4427-ACB6-93857CE79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5634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9833-A3CD-470B-A007-8E7315CE7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29A47-FE0B-42D4-BCD8-D71D05680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0465" y="2069888"/>
            <a:ext cx="5813783" cy="49335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56A8B-5C92-452D-A149-D0389A6FE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5243" y="2069888"/>
            <a:ext cx="5813783" cy="49335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51BF5-0916-488A-99FF-1CB5370ED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AEEC-D197-514B-A323-F7FEE4658450}" type="datetime1">
              <a:rPr lang="en-IN" smtClean="0"/>
              <a:t>16/12/22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7CA904-4019-4D12-BBC4-A27019C19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LAKE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5863C-17D5-4A37-94B0-7B77055BB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740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37FE9-C852-4423-B48A-6CDB162A9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247" y="413981"/>
            <a:ext cx="11798560" cy="15029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2B04-70A8-497C-B817-0EDE7F777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247" y="1906097"/>
            <a:ext cx="5787064" cy="934148"/>
          </a:xfrm>
        </p:spPr>
        <p:txBody>
          <a:bodyPr anchor="b"/>
          <a:lstStyle>
            <a:lvl1pPr marL="0" indent="0">
              <a:buNone/>
              <a:defRPr sz="2558" b="1"/>
            </a:lvl1pPr>
            <a:lvl2pPr marL="487348" indent="0">
              <a:buNone/>
              <a:defRPr sz="2132" b="1"/>
            </a:lvl2pPr>
            <a:lvl3pPr marL="974698" indent="0">
              <a:buNone/>
              <a:defRPr sz="1918" b="1"/>
            </a:lvl3pPr>
            <a:lvl4pPr marL="1462046" indent="0">
              <a:buNone/>
              <a:defRPr sz="1705" b="1"/>
            </a:lvl4pPr>
            <a:lvl5pPr marL="1949394" indent="0">
              <a:buNone/>
              <a:defRPr sz="1705" b="1"/>
            </a:lvl5pPr>
            <a:lvl6pPr marL="2436744" indent="0">
              <a:buNone/>
              <a:defRPr sz="1705" b="1"/>
            </a:lvl6pPr>
            <a:lvl7pPr marL="2924091" indent="0">
              <a:buNone/>
              <a:defRPr sz="1705" b="1"/>
            </a:lvl7pPr>
            <a:lvl8pPr marL="3411441" indent="0">
              <a:buNone/>
              <a:defRPr sz="1705" b="1"/>
            </a:lvl8pPr>
            <a:lvl9pPr marL="3898790" indent="0">
              <a:buNone/>
              <a:defRPr sz="17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00929-56CA-427C-A039-BC1811535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2247" y="2840248"/>
            <a:ext cx="5787064" cy="41775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037131-38E9-4044-A718-5C77C56FB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25244" y="1906097"/>
            <a:ext cx="5815565" cy="934148"/>
          </a:xfrm>
        </p:spPr>
        <p:txBody>
          <a:bodyPr anchor="b"/>
          <a:lstStyle>
            <a:lvl1pPr marL="0" indent="0">
              <a:buNone/>
              <a:defRPr sz="2558" b="1"/>
            </a:lvl1pPr>
            <a:lvl2pPr marL="487348" indent="0">
              <a:buNone/>
              <a:defRPr sz="2132" b="1"/>
            </a:lvl2pPr>
            <a:lvl3pPr marL="974698" indent="0">
              <a:buNone/>
              <a:defRPr sz="1918" b="1"/>
            </a:lvl3pPr>
            <a:lvl4pPr marL="1462046" indent="0">
              <a:buNone/>
              <a:defRPr sz="1705" b="1"/>
            </a:lvl4pPr>
            <a:lvl5pPr marL="1949394" indent="0">
              <a:buNone/>
              <a:defRPr sz="1705" b="1"/>
            </a:lvl5pPr>
            <a:lvl6pPr marL="2436744" indent="0">
              <a:buNone/>
              <a:defRPr sz="1705" b="1"/>
            </a:lvl6pPr>
            <a:lvl7pPr marL="2924091" indent="0">
              <a:buNone/>
              <a:defRPr sz="1705" b="1"/>
            </a:lvl7pPr>
            <a:lvl8pPr marL="3411441" indent="0">
              <a:buNone/>
              <a:defRPr sz="1705" b="1"/>
            </a:lvl8pPr>
            <a:lvl9pPr marL="3898790" indent="0">
              <a:buNone/>
              <a:defRPr sz="17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27630C-C835-4C10-AA36-85CF026E94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25244" y="2840248"/>
            <a:ext cx="5815565" cy="41775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C7F896-DC31-46F6-90B6-5E8E88AF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87488-1A7A-DA4D-B8D8-B03D094B5710}" type="datetime1">
              <a:rPr lang="en-IN" smtClean="0"/>
              <a:t>16/12/22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6B535A-90A2-48CC-91C5-9A8ECB18F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LAKE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7A2F7D-5142-49AB-AE20-D513965ED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476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DA03B-611C-4616-AECA-46EC52615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3DDCB-3600-4244-AC8A-69C77117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8B371-59D4-364E-BA0D-A699813DD1EF}" type="datetime1">
              <a:rPr lang="en-IN" smtClean="0"/>
              <a:t>16/12/22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D3767-B4CF-4B3E-9516-73F781545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LAKE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5BDFF1-89F7-4751-AE0E-B116D8623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7241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762493-DFCB-44BF-9D33-DAF708B8E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BAA27-8A90-AE44-819A-9AF0570AEAC7}" type="datetime1">
              <a:rPr lang="en-IN" smtClean="0"/>
              <a:t>16/12/22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A7E663-2084-4E79-8A65-7ABC55061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LAKE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71BAB-EB87-4DBD-8366-CFDF927EC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3527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07BC6-466D-4EA5-8FB7-F81E36AA0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249" y="518375"/>
            <a:ext cx="4411990" cy="1814301"/>
          </a:xfrm>
        </p:spPr>
        <p:txBody>
          <a:bodyPr anchor="b"/>
          <a:lstStyle>
            <a:lvl1pPr>
              <a:defRPr sz="341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B60F3-EB6F-4307-99A1-ED66FF6DD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5567" y="1119539"/>
            <a:ext cx="6925240" cy="5525698"/>
          </a:xfrm>
        </p:spPr>
        <p:txBody>
          <a:bodyPr/>
          <a:lstStyle>
            <a:lvl1pPr>
              <a:defRPr sz="3411"/>
            </a:lvl1pPr>
            <a:lvl2pPr>
              <a:defRPr sz="2984"/>
            </a:lvl2pPr>
            <a:lvl3pPr>
              <a:defRPr sz="2558"/>
            </a:lvl3pPr>
            <a:lvl4pPr>
              <a:defRPr sz="2132"/>
            </a:lvl4pPr>
            <a:lvl5pPr>
              <a:defRPr sz="2132"/>
            </a:lvl5pPr>
            <a:lvl6pPr>
              <a:defRPr sz="2132"/>
            </a:lvl6pPr>
            <a:lvl7pPr>
              <a:defRPr sz="2132"/>
            </a:lvl7pPr>
            <a:lvl8pPr>
              <a:defRPr sz="2132"/>
            </a:lvl8pPr>
            <a:lvl9pPr>
              <a:defRPr sz="21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408EE4-11E5-4CDE-8495-630D5D067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2249" y="2332673"/>
            <a:ext cx="4411990" cy="4321564"/>
          </a:xfrm>
        </p:spPr>
        <p:txBody>
          <a:bodyPr/>
          <a:lstStyle>
            <a:lvl1pPr marL="0" indent="0">
              <a:buNone/>
              <a:defRPr sz="1705"/>
            </a:lvl1pPr>
            <a:lvl2pPr marL="487348" indent="0">
              <a:buNone/>
              <a:defRPr sz="1492"/>
            </a:lvl2pPr>
            <a:lvl3pPr marL="974698" indent="0">
              <a:buNone/>
              <a:defRPr sz="1280"/>
            </a:lvl3pPr>
            <a:lvl4pPr marL="1462046" indent="0">
              <a:buNone/>
              <a:defRPr sz="1066"/>
            </a:lvl4pPr>
            <a:lvl5pPr marL="1949394" indent="0">
              <a:buNone/>
              <a:defRPr sz="1066"/>
            </a:lvl5pPr>
            <a:lvl6pPr marL="2436744" indent="0">
              <a:buNone/>
              <a:defRPr sz="1066"/>
            </a:lvl6pPr>
            <a:lvl7pPr marL="2924091" indent="0">
              <a:buNone/>
              <a:defRPr sz="1066"/>
            </a:lvl7pPr>
            <a:lvl8pPr marL="3411441" indent="0">
              <a:buNone/>
              <a:defRPr sz="1066"/>
            </a:lvl8pPr>
            <a:lvl9pPr marL="3898790" indent="0">
              <a:buNone/>
              <a:defRPr sz="106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D8080-9475-4B10-8BD6-AE8301E1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E835-10F8-5640-B34F-86E781FF7A7D}" type="datetime1">
              <a:rPr lang="en-IN" smtClean="0"/>
              <a:t>16/12/22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8FE11-8BC3-4F5E-849A-88916F57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LAKE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4C150-E423-4743-A2F8-4396745C8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9207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7B972-1A25-47A8-A53B-B03AA8633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249" y="518375"/>
            <a:ext cx="4411990" cy="1814301"/>
          </a:xfrm>
        </p:spPr>
        <p:txBody>
          <a:bodyPr anchor="b"/>
          <a:lstStyle>
            <a:lvl1pPr>
              <a:defRPr sz="341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AAAEF-02F7-44C3-976F-D86A9D7D7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15567" y="1119539"/>
            <a:ext cx="6925240" cy="5525698"/>
          </a:xfrm>
        </p:spPr>
        <p:txBody>
          <a:bodyPr/>
          <a:lstStyle>
            <a:lvl1pPr marL="0" indent="0">
              <a:buNone/>
              <a:defRPr sz="3411"/>
            </a:lvl1pPr>
            <a:lvl2pPr marL="487348" indent="0">
              <a:buNone/>
              <a:defRPr sz="2984"/>
            </a:lvl2pPr>
            <a:lvl3pPr marL="974698" indent="0">
              <a:buNone/>
              <a:defRPr sz="2558"/>
            </a:lvl3pPr>
            <a:lvl4pPr marL="1462046" indent="0">
              <a:buNone/>
              <a:defRPr sz="2132"/>
            </a:lvl4pPr>
            <a:lvl5pPr marL="1949394" indent="0">
              <a:buNone/>
              <a:defRPr sz="2132"/>
            </a:lvl5pPr>
            <a:lvl6pPr marL="2436744" indent="0">
              <a:buNone/>
              <a:defRPr sz="2132"/>
            </a:lvl6pPr>
            <a:lvl7pPr marL="2924091" indent="0">
              <a:buNone/>
              <a:defRPr sz="2132"/>
            </a:lvl7pPr>
            <a:lvl8pPr marL="3411441" indent="0">
              <a:buNone/>
              <a:defRPr sz="2132"/>
            </a:lvl8pPr>
            <a:lvl9pPr marL="3898790" indent="0">
              <a:buNone/>
              <a:defRPr sz="2132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70E930-57BE-4244-9568-F875FD182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2249" y="2332673"/>
            <a:ext cx="4411990" cy="4321564"/>
          </a:xfrm>
        </p:spPr>
        <p:txBody>
          <a:bodyPr/>
          <a:lstStyle>
            <a:lvl1pPr marL="0" indent="0">
              <a:buNone/>
              <a:defRPr sz="1705"/>
            </a:lvl1pPr>
            <a:lvl2pPr marL="487348" indent="0">
              <a:buNone/>
              <a:defRPr sz="1492"/>
            </a:lvl2pPr>
            <a:lvl3pPr marL="974698" indent="0">
              <a:buNone/>
              <a:defRPr sz="1280"/>
            </a:lvl3pPr>
            <a:lvl4pPr marL="1462046" indent="0">
              <a:buNone/>
              <a:defRPr sz="1066"/>
            </a:lvl4pPr>
            <a:lvl5pPr marL="1949394" indent="0">
              <a:buNone/>
              <a:defRPr sz="1066"/>
            </a:lvl5pPr>
            <a:lvl6pPr marL="2436744" indent="0">
              <a:buNone/>
              <a:defRPr sz="1066"/>
            </a:lvl6pPr>
            <a:lvl7pPr marL="2924091" indent="0">
              <a:buNone/>
              <a:defRPr sz="1066"/>
            </a:lvl7pPr>
            <a:lvl8pPr marL="3411441" indent="0">
              <a:buNone/>
              <a:defRPr sz="1066"/>
            </a:lvl8pPr>
            <a:lvl9pPr marL="3898790" indent="0">
              <a:buNone/>
              <a:defRPr sz="106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11669-1869-4257-80DA-F734DF9A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A897-7DF5-9C47-A10E-5DB803725360}" type="datetime1">
              <a:rPr lang="en-IN" smtClean="0"/>
              <a:t>16/12/22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D4934-5600-424D-9A93-DBD0E10C0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LAKE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B18BE-29FA-4BC9-B556-811075EAF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586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865C9E-2092-47AD-B500-CAB367BD2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466" y="413981"/>
            <a:ext cx="11798560" cy="1502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A47BA-65A3-48B6-9C9D-5AADB2623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0466" y="2069888"/>
            <a:ext cx="11798560" cy="4933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1462D-CD4A-4072-B3FA-5BB229189C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0466" y="7206807"/>
            <a:ext cx="3077885" cy="413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0F348-C103-FA47-926B-2C68AA4D96A8}" type="datetime1">
              <a:rPr lang="en-IN" smtClean="0"/>
              <a:t>16/12/22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3C2BC-243F-484F-905D-A875EBD9C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31332" y="7206807"/>
            <a:ext cx="4616828" cy="413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/>
              <a:t>LAKE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7A516-1BF0-4BBF-9A43-FE1C5778C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61140" y="7206807"/>
            <a:ext cx="3077885" cy="413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BF6C4-9F4A-439F-9A7A-EEDE5BF51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661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74698" rtl="0" eaLnBrk="1" latinLnBrk="0" hangingPunct="1">
        <a:lnSpc>
          <a:spcPct val="90000"/>
        </a:lnSpc>
        <a:spcBef>
          <a:spcPct val="0"/>
        </a:spcBef>
        <a:buNone/>
        <a:defRPr sz="4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675" indent="-243675" algn="l" defTabSz="974698" rtl="0" eaLnBrk="1" latinLnBrk="0" hangingPunct="1">
        <a:lnSpc>
          <a:spcPct val="90000"/>
        </a:lnSpc>
        <a:spcBef>
          <a:spcPts val="1066"/>
        </a:spcBef>
        <a:buFont typeface="Arial" panose="020B0604020202020204" pitchFamily="34" charset="0"/>
        <a:buChar char="•"/>
        <a:defRPr sz="2984" kern="1200">
          <a:solidFill>
            <a:schemeClr val="tx1"/>
          </a:solidFill>
          <a:latin typeface="+mn-lt"/>
          <a:ea typeface="+mn-ea"/>
          <a:cs typeface="+mn-cs"/>
        </a:defRPr>
      </a:lvl1pPr>
      <a:lvl2pPr marL="731023" indent="-243675" algn="l" defTabSz="97469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58" kern="1200">
          <a:solidFill>
            <a:schemeClr val="tx1"/>
          </a:solidFill>
          <a:latin typeface="+mn-lt"/>
          <a:ea typeface="+mn-ea"/>
          <a:cs typeface="+mn-cs"/>
        </a:defRPr>
      </a:lvl2pPr>
      <a:lvl3pPr marL="1218371" indent="-243675" algn="l" defTabSz="97469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2" kern="1200">
          <a:solidFill>
            <a:schemeClr val="tx1"/>
          </a:solidFill>
          <a:latin typeface="+mn-lt"/>
          <a:ea typeface="+mn-ea"/>
          <a:cs typeface="+mn-cs"/>
        </a:defRPr>
      </a:lvl3pPr>
      <a:lvl4pPr marL="1705720" indent="-243675" algn="l" defTabSz="97469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18" kern="1200">
          <a:solidFill>
            <a:schemeClr val="tx1"/>
          </a:solidFill>
          <a:latin typeface="+mn-lt"/>
          <a:ea typeface="+mn-ea"/>
          <a:cs typeface="+mn-cs"/>
        </a:defRPr>
      </a:lvl4pPr>
      <a:lvl5pPr marL="2193068" indent="-243675" algn="l" defTabSz="97469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18" kern="1200">
          <a:solidFill>
            <a:schemeClr val="tx1"/>
          </a:solidFill>
          <a:latin typeface="+mn-lt"/>
          <a:ea typeface="+mn-ea"/>
          <a:cs typeface="+mn-cs"/>
        </a:defRPr>
      </a:lvl5pPr>
      <a:lvl6pPr marL="2680418" indent="-243675" algn="l" defTabSz="97469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18" kern="1200">
          <a:solidFill>
            <a:schemeClr val="tx1"/>
          </a:solidFill>
          <a:latin typeface="+mn-lt"/>
          <a:ea typeface="+mn-ea"/>
          <a:cs typeface="+mn-cs"/>
        </a:defRPr>
      </a:lvl6pPr>
      <a:lvl7pPr marL="3167766" indent="-243675" algn="l" defTabSz="97469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18" kern="1200">
          <a:solidFill>
            <a:schemeClr val="tx1"/>
          </a:solidFill>
          <a:latin typeface="+mn-lt"/>
          <a:ea typeface="+mn-ea"/>
          <a:cs typeface="+mn-cs"/>
        </a:defRPr>
      </a:lvl7pPr>
      <a:lvl8pPr marL="3655114" indent="-243675" algn="l" defTabSz="97469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18" kern="1200">
          <a:solidFill>
            <a:schemeClr val="tx1"/>
          </a:solidFill>
          <a:latin typeface="+mn-lt"/>
          <a:ea typeface="+mn-ea"/>
          <a:cs typeface="+mn-cs"/>
        </a:defRPr>
      </a:lvl8pPr>
      <a:lvl9pPr marL="4142465" indent="-243675" algn="l" defTabSz="974698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1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469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1pPr>
      <a:lvl2pPr marL="487348" algn="l" defTabSz="97469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2pPr>
      <a:lvl3pPr marL="974698" algn="l" defTabSz="97469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3pPr>
      <a:lvl4pPr marL="1462046" algn="l" defTabSz="97469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4pPr>
      <a:lvl5pPr marL="1949394" algn="l" defTabSz="97469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5pPr>
      <a:lvl6pPr marL="2436744" algn="l" defTabSz="97469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6pPr>
      <a:lvl7pPr marL="2924091" algn="l" defTabSz="97469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7pPr>
      <a:lvl8pPr marL="3411441" algn="l" defTabSz="97469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8pPr>
      <a:lvl9pPr marL="3898790" algn="l" defTabSz="97469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0466" y="413978"/>
            <a:ext cx="11798558" cy="1502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0466" y="2069889"/>
            <a:ext cx="11798558" cy="4933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0466" y="7206809"/>
            <a:ext cx="3077885" cy="413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43468-2C64-D344-834C-853298E42C5F}" type="datetime1">
              <a:rPr lang="en-IN" smtClean="0"/>
              <a:t>16/12/22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31332" y="7206809"/>
            <a:ext cx="4616827" cy="413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/>
              <a:t>LAKE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61139" y="7206809"/>
            <a:ext cx="3077885" cy="413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BF6C4-9F4A-439F-9A7A-EEDE5BF51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2820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662" r:id="rId12"/>
  </p:sldLayoutIdLst>
  <p:hf sldNum="0" hdr="0" dt="0"/>
  <p:txStyles>
    <p:titleStyle>
      <a:lvl1pPr algn="l" defTabSz="1025930" rtl="0" eaLnBrk="1" latinLnBrk="0" hangingPunct="1">
        <a:lnSpc>
          <a:spcPct val="90000"/>
        </a:lnSpc>
        <a:spcBef>
          <a:spcPct val="0"/>
        </a:spcBef>
        <a:buNone/>
        <a:defRPr sz="49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482" indent="-256482" algn="l" defTabSz="1025930" rtl="0" eaLnBrk="1" latinLnBrk="0" hangingPunct="1">
        <a:lnSpc>
          <a:spcPct val="90000"/>
        </a:lnSpc>
        <a:spcBef>
          <a:spcPts val="1121"/>
        </a:spcBef>
        <a:buFont typeface="Arial" panose="020B0604020202020204" pitchFamily="34" charset="0"/>
        <a:buChar char="•"/>
        <a:defRPr sz="3141" kern="1200">
          <a:solidFill>
            <a:schemeClr val="tx1"/>
          </a:solidFill>
          <a:latin typeface="+mn-lt"/>
          <a:ea typeface="+mn-ea"/>
          <a:cs typeface="+mn-cs"/>
        </a:defRPr>
      </a:lvl1pPr>
      <a:lvl2pPr marL="769448" indent="-256482" algn="l" defTabSz="1025930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693" kern="1200">
          <a:solidFill>
            <a:schemeClr val="tx1"/>
          </a:solidFill>
          <a:latin typeface="+mn-lt"/>
          <a:ea typeface="+mn-ea"/>
          <a:cs typeface="+mn-cs"/>
        </a:defRPr>
      </a:lvl2pPr>
      <a:lvl3pPr marL="1282412" indent="-256482" algn="l" defTabSz="1025930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244" kern="1200">
          <a:solidFill>
            <a:schemeClr val="tx1"/>
          </a:solidFill>
          <a:latin typeface="+mn-lt"/>
          <a:ea typeface="+mn-ea"/>
          <a:cs typeface="+mn-cs"/>
        </a:defRPr>
      </a:lvl3pPr>
      <a:lvl4pPr marL="1795376" indent="-256482" algn="l" defTabSz="1025930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0" kern="1200">
          <a:solidFill>
            <a:schemeClr val="tx1"/>
          </a:solidFill>
          <a:latin typeface="+mn-lt"/>
          <a:ea typeface="+mn-ea"/>
          <a:cs typeface="+mn-cs"/>
        </a:defRPr>
      </a:lvl4pPr>
      <a:lvl5pPr marL="2308342" indent="-256482" algn="l" defTabSz="1025930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0" kern="1200">
          <a:solidFill>
            <a:schemeClr val="tx1"/>
          </a:solidFill>
          <a:latin typeface="+mn-lt"/>
          <a:ea typeface="+mn-ea"/>
          <a:cs typeface="+mn-cs"/>
        </a:defRPr>
      </a:lvl5pPr>
      <a:lvl6pPr marL="2821306" indent="-256482" algn="l" defTabSz="1025930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0" kern="1200">
          <a:solidFill>
            <a:schemeClr val="tx1"/>
          </a:solidFill>
          <a:latin typeface="+mn-lt"/>
          <a:ea typeface="+mn-ea"/>
          <a:cs typeface="+mn-cs"/>
        </a:defRPr>
      </a:lvl6pPr>
      <a:lvl7pPr marL="3334270" indent="-256482" algn="l" defTabSz="1025930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0" kern="1200">
          <a:solidFill>
            <a:schemeClr val="tx1"/>
          </a:solidFill>
          <a:latin typeface="+mn-lt"/>
          <a:ea typeface="+mn-ea"/>
          <a:cs typeface="+mn-cs"/>
        </a:defRPr>
      </a:lvl7pPr>
      <a:lvl8pPr marL="3847235" indent="-256482" algn="l" defTabSz="1025930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0" kern="1200">
          <a:solidFill>
            <a:schemeClr val="tx1"/>
          </a:solidFill>
          <a:latin typeface="+mn-lt"/>
          <a:ea typeface="+mn-ea"/>
          <a:cs typeface="+mn-cs"/>
        </a:defRPr>
      </a:lvl8pPr>
      <a:lvl9pPr marL="4360199" indent="-256482" algn="l" defTabSz="1025930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5930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1pPr>
      <a:lvl2pPr marL="512964" algn="l" defTabSz="1025930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2pPr>
      <a:lvl3pPr marL="1025930" algn="l" defTabSz="1025930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3pPr>
      <a:lvl4pPr marL="1538894" algn="l" defTabSz="1025930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4pPr>
      <a:lvl5pPr marL="2051860" algn="l" defTabSz="1025930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5pPr>
      <a:lvl6pPr marL="2564824" algn="l" defTabSz="1025930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6pPr>
      <a:lvl7pPr marL="3077788" algn="l" defTabSz="1025930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7pPr>
      <a:lvl8pPr marL="3590752" algn="l" defTabSz="1025930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8pPr>
      <a:lvl9pPr marL="4103717" algn="l" defTabSz="1025930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Vidyaniketan Public School | CBSE School and Vidyaniketan Pre-University  College"/>
          <p:cNvSpPr>
            <a:spLocks noChangeAspect="1" noChangeArrowheads="1"/>
          </p:cNvSpPr>
          <p:nvPr/>
        </p:nvSpPr>
        <p:spPr bwMode="auto">
          <a:xfrm>
            <a:off x="507932" y="78888"/>
            <a:ext cx="324882" cy="3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7465" tIns="48732" rIns="97465" bIns="48732" numCol="1" anchor="t" anchorCtr="0" compatLnSpc="1">
            <a:prstTxWarp prst="textNoShape">
              <a:avLst/>
            </a:prstTxWarp>
          </a:bodyPr>
          <a:lstStyle/>
          <a:p>
            <a:endParaRPr lang="en-IN" sz="198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603ADC-9ECD-8509-33D0-0254A7E8F42A}"/>
              </a:ext>
            </a:extLst>
          </p:cNvPr>
          <p:cNvSpPr txBox="1"/>
          <p:nvPr/>
        </p:nvSpPr>
        <p:spPr>
          <a:xfrm>
            <a:off x="13337381" y="7277483"/>
            <a:ext cx="276373" cy="40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53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DCD126-F274-44A6-65D4-900DE278A12B}"/>
              </a:ext>
            </a:extLst>
          </p:cNvPr>
          <p:cNvSpPr txBox="1"/>
          <p:nvPr/>
        </p:nvSpPr>
        <p:spPr>
          <a:xfrm>
            <a:off x="0" y="7277482"/>
            <a:ext cx="6497198" cy="40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53" dirty="0"/>
              <a:t>LAKE 2022: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5BE328-36CE-B49A-63C0-45FF35F91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944F0134-3DD2-4510-02C4-3EE784A7A1EC}"/>
              </a:ext>
            </a:extLst>
          </p:cNvPr>
          <p:cNvSpPr txBox="1">
            <a:spLocks/>
          </p:cNvSpPr>
          <p:nvPr/>
        </p:nvSpPr>
        <p:spPr>
          <a:xfrm>
            <a:off x="1332685" y="683940"/>
            <a:ext cx="10791825" cy="839974"/>
          </a:xfrm>
          <a:prstGeom prst="rect">
            <a:avLst/>
          </a:prstGeom>
          <a:ln w="12192">
            <a:noFill/>
          </a:ln>
        </p:spPr>
        <p:txBody>
          <a:bodyPr vert="horz" wrap="square" lIns="0" tIns="344170" rIns="0" bIns="0" rtlCol="0" anchor="ctr">
            <a:spAutoFit/>
          </a:bodyPr>
          <a:lstStyle>
            <a:lvl1pPr algn="l" defTabSz="10259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2710"/>
              </a:spcBef>
            </a:pPr>
            <a:r>
              <a:rPr lang="en-IN" sz="3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OF THE VRISHABHAVATHI RIVER</a:t>
            </a:r>
            <a:endParaRPr lang="en-IN" sz="3200" dirty="0"/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19EADC48-4CAB-FF50-8AFD-C575F36BCF9A}"/>
              </a:ext>
            </a:extLst>
          </p:cNvPr>
          <p:cNvSpPr txBox="1"/>
          <p:nvPr/>
        </p:nvSpPr>
        <p:spPr>
          <a:xfrm>
            <a:off x="832814" y="1794046"/>
            <a:ext cx="11793220" cy="430887"/>
          </a:xfrm>
          <a:prstGeom prst="rect">
            <a:avLst/>
          </a:prstGeom>
          <a:ln w="12192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IN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Ananya Deepak (11th Science) and Yajath Chetan Kumar (12th Comm.)</a:t>
            </a: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999ED7F5-C28B-3098-C877-48A216CF9B36}"/>
              </a:ext>
            </a:extLst>
          </p:cNvPr>
          <p:cNvSpPr txBox="1"/>
          <p:nvPr/>
        </p:nvSpPr>
        <p:spPr>
          <a:xfrm>
            <a:off x="1444784" y="2305815"/>
            <a:ext cx="10789920" cy="393056"/>
          </a:xfrm>
          <a:prstGeom prst="rect">
            <a:avLst/>
          </a:prstGeom>
          <a:ln w="12192">
            <a:noFill/>
          </a:ln>
        </p:spPr>
        <p:txBody>
          <a:bodyPr vert="horz" wrap="square" lIns="0" tIns="844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65"/>
              </a:spcBef>
            </a:pPr>
            <a:r>
              <a:rPr lang="en-IN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Central Board of Secondary Education</a:t>
            </a:r>
            <a:endParaRPr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object 6">
            <a:extLst>
              <a:ext uri="{FF2B5EF4-FFF2-40B4-BE49-F238E27FC236}">
                <a16:creationId xmlns:a16="http://schemas.microsoft.com/office/drawing/2014/main" id="{5DCEFEFC-A7B8-8CF0-F350-80B727A274A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95997" y="3550173"/>
            <a:ext cx="6395606" cy="26825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2AED4FD-E9CB-D27E-A8B9-1116224C6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577" y="3460417"/>
            <a:ext cx="4062044" cy="323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63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3;g1b9de289a8b_0_48">
            <a:extLst>
              <a:ext uri="{FF2B5EF4-FFF2-40B4-BE49-F238E27FC236}">
                <a16:creationId xmlns:a16="http://schemas.microsoft.com/office/drawing/2014/main" id="{76B60D81-FEAC-1C21-402B-FEDACB57C5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3744" y="949073"/>
            <a:ext cx="106320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Times New Roman"/>
                <a:ea typeface="Times New Roman"/>
                <a:cs typeface="Times New Roman"/>
                <a:sym typeface="Times New Roman"/>
              </a:rPr>
              <a:t>Our field visit</a:t>
            </a:r>
            <a:endParaRPr sz="36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Google Shape;185;g1b9de289a8b_0_48">
            <a:extLst>
              <a:ext uri="{FF2B5EF4-FFF2-40B4-BE49-F238E27FC236}">
                <a16:creationId xmlns:a16="http://schemas.microsoft.com/office/drawing/2014/main" id="{C100D7A7-9501-D138-A21D-B28303FBB96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0358" r="22330" b="1369"/>
          <a:stretch/>
        </p:blipFill>
        <p:spPr>
          <a:xfrm>
            <a:off x="1548644" y="2274773"/>
            <a:ext cx="3279192" cy="383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86;g1b9de289a8b_0_48">
            <a:extLst>
              <a:ext uri="{FF2B5EF4-FFF2-40B4-BE49-F238E27FC236}">
                <a16:creationId xmlns:a16="http://schemas.microsoft.com/office/drawing/2014/main" id="{8AD4EC16-0849-2E29-1CE2-3D8A934C0D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451" r="9280"/>
          <a:stretch/>
        </p:blipFill>
        <p:spPr>
          <a:xfrm>
            <a:off x="5521669" y="2274773"/>
            <a:ext cx="6798326" cy="38558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7;g1b9de289a8b_0_48">
            <a:extLst>
              <a:ext uri="{FF2B5EF4-FFF2-40B4-BE49-F238E27FC236}">
                <a16:creationId xmlns:a16="http://schemas.microsoft.com/office/drawing/2014/main" id="{56394AE2-F1A9-9DCD-FF95-D67F31F64F6C}"/>
              </a:ext>
            </a:extLst>
          </p:cNvPr>
          <p:cNvSpPr txBox="1"/>
          <p:nvPr/>
        </p:nvSpPr>
        <p:spPr>
          <a:xfrm>
            <a:off x="1523744" y="6175498"/>
            <a:ext cx="332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Map of stream with bamboo plantation.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781E0-9ABE-FB69-934A-5916A1BDF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46BDDB-51DF-E3FD-8E5C-654E25F0CFB7}"/>
              </a:ext>
            </a:extLst>
          </p:cNvPr>
          <p:cNvSpPr txBox="1"/>
          <p:nvPr/>
        </p:nvSpPr>
        <p:spPr>
          <a:xfrm>
            <a:off x="3516" y="7256317"/>
            <a:ext cx="6836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/>
              <a:t>LAKE 2022:</a:t>
            </a:r>
          </a:p>
        </p:txBody>
      </p:sp>
    </p:spTree>
    <p:extLst>
      <p:ext uri="{BB962C8B-B14F-4D97-AF65-F5344CB8AC3E}">
        <p14:creationId xmlns:p14="http://schemas.microsoft.com/office/powerpoint/2010/main" val="69270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3;g1bafccb8092_1_0">
            <a:extLst>
              <a:ext uri="{FF2B5EF4-FFF2-40B4-BE49-F238E27FC236}">
                <a16:creationId xmlns:a16="http://schemas.microsoft.com/office/drawing/2014/main" id="{30C818D7-24C3-A15F-DF90-5982B447DD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81944" y="57555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latin typeface="Times New Roman"/>
                <a:ea typeface="Times New Roman"/>
                <a:cs typeface="Times New Roman"/>
                <a:sym typeface="Times New Roman"/>
              </a:rPr>
              <a:t>Bamboo Plantation and Biopark</a:t>
            </a:r>
            <a:endParaRPr sz="36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Google Shape;195;g1bafccb8092_1_0">
            <a:extLst>
              <a:ext uri="{FF2B5EF4-FFF2-40B4-BE49-F238E27FC236}">
                <a16:creationId xmlns:a16="http://schemas.microsoft.com/office/drawing/2014/main" id="{53C38137-7504-1E7E-80E4-0809CFFBE8B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36182" y="1901255"/>
            <a:ext cx="3774282" cy="503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96;g1bafccb8092_1_0">
            <a:extLst>
              <a:ext uri="{FF2B5EF4-FFF2-40B4-BE49-F238E27FC236}">
                <a16:creationId xmlns:a16="http://schemas.microsoft.com/office/drawing/2014/main" id="{94AF3C59-9CB6-2DD4-0D05-7EF4CF1C09E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9032" y="1901255"/>
            <a:ext cx="3774276" cy="50323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3B91A-A9F5-A106-90F7-02B1CA54C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564EB2-B5E4-5AD9-F9FC-57BC7D8E5F13}"/>
              </a:ext>
            </a:extLst>
          </p:cNvPr>
          <p:cNvSpPr txBox="1"/>
          <p:nvPr/>
        </p:nvSpPr>
        <p:spPr>
          <a:xfrm>
            <a:off x="3516" y="7220676"/>
            <a:ext cx="6836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/>
              <a:t>LAKE 2022:</a:t>
            </a:r>
          </a:p>
        </p:txBody>
      </p:sp>
    </p:spTree>
    <p:extLst>
      <p:ext uri="{BB962C8B-B14F-4D97-AF65-F5344CB8AC3E}">
        <p14:creationId xmlns:p14="http://schemas.microsoft.com/office/powerpoint/2010/main" val="1690337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2;g1b9de289a8b_0_68">
            <a:extLst>
              <a:ext uri="{FF2B5EF4-FFF2-40B4-BE49-F238E27FC236}">
                <a16:creationId xmlns:a16="http://schemas.microsoft.com/office/drawing/2014/main" id="{E5BC6A2F-4638-FFE1-92D5-80D04B9798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81944" y="106851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Times New Roman"/>
                <a:ea typeface="Times New Roman"/>
                <a:cs typeface="Times New Roman"/>
                <a:sym typeface="Times New Roman"/>
              </a:rPr>
              <a:t>Conclusion</a:t>
            </a:r>
            <a:endParaRPr sz="36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Google Shape;203;g1b9de289a8b_0_68">
            <a:extLst>
              <a:ext uri="{FF2B5EF4-FFF2-40B4-BE49-F238E27FC236}">
                <a16:creationId xmlns:a16="http://schemas.microsoft.com/office/drawing/2014/main" id="{5E9B4447-A29F-1C6E-0085-5BB1AE86EF46}"/>
              </a:ext>
            </a:extLst>
          </p:cNvPr>
          <p:cNvSpPr txBox="1">
            <a:spLocks/>
          </p:cNvSpPr>
          <p:nvPr/>
        </p:nvSpPr>
        <p:spPr>
          <a:xfrm>
            <a:off x="1581944" y="2394210"/>
            <a:ext cx="10515600" cy="43512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56482" indent="-256482" algn="l" defTabSz="1025930" rtl="0" eaLnBrk="1" latinLnBrk="0" hangingPunct="1">
              <a:lnSpc>
                <a:spcPct val="90000"/>
              </a:lnSpc>
              <a:spcBef>
                <a:spcPts val="1121"/>
              </a:spcBef>
              <a:buFont typeface="Arial" panose="020B0604020202020204" pitchFamily="34" charset="0"/>
              <a:buChar char="•"/>
              <a:defRPr sz="3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9448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6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2412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2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5376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8342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1306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34270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7235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60199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spcBef>
                <a:spcPts val="1000"/>
              </a:spcBef>
              <a:buSzPts val="1800"/>
            </a:pPr>
            <a:r>
              <a:rPr lang="en-US"/>
              <a:t>The river as we see is clearly polluted and is a major sign of the harmful effects of urbanization.  </a:t>
            </a:r>
          </a:p>
          <a:p>
            <a:pPr marL="457200" indent="-342900">
              <a:spcBef>
                <a:spcPts val="0"/>
              </a:spcBef>
              <a:buSzPts val="1800"/>
            </a:pPr>
            <a:r>
              <a:rPr lang="en-US"/>
              <a:t>We humans cannot call ourselves “developed” if we damage our natural resources in the process.</a:t>
            </a:r>
          </a:p>
          <a:p>
            <a:pPr marL="457200" indent="-342900">
              <a:spcBef>
                <a:spcPts val="0"/>
              </a:spcBef>
              <a:buSzPts val="1800"/>
            </a:pPr>
            <a:r>
              <a:rPr lang="en-US"/>
              <a:t>There are plenty of ways we can directly or indirectly help the river get back to its original clean, fresh state.</a:t>
            </a:r>
          </a:p>
          <a:p>
            <a:pPr marL="457200" indent="-342900">
              <a:spcBef>
                <a:spcPts val="0"/>
              </a:spcBef>
              <a:buSzPts val="1800"/>
            </a:pPr>
            <a:r>
              <a:rPr lang="en-US"/>
              <a:t>We plan to make a petition to BBMP requesting them to take better measures to clean up the river and also to educate the citizens.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8485E6-F65C-264D-EB38-7DB45FB55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E1420D-E354-18E5-9643-02EBD93B96D7}"/>
              </a:ext>
            </a:extLst>
          </p:cNvPr>
          <p:cNvSpPr txBox="1"/>
          <p:nvPr/>
        </p:nvSpPr>
        <p:spPr>
          <a:xfrm>
            <a:off x="3516" y="7220676"/>
            <a:ext cx="6836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/>
              <a:t>LAKE 2022:</a:t>
            </a:r>
          </a:p>
        </p:txBody>
      </p:sp>
    </p:spTree>
    <p:extLst>
      <p:ext uri="{BB962C8B-B14F-4D97-AF65-F5344CB8AC3E}">
        <p14:creationId xmlns:p14="http://schemas.microsoft.com/office/powerpoint/2010/main" val="2214743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9;p8">
            <a:extLst>
              <a:ext uri="{FF2B5EF4-FFF2-40B4-BE49-F238E27FC236}">
                <a16:creationId xmlns:a16="http://schemas.microsoft.com/office/drawing/2014/main" id="{9454E8B8-10D3-D97A-8B7E-4ED4149B72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3744" y="646479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>
                <a:latin typeface="Times New Roman"/>
                <a:ea typeface="Times New Roman"/>
                <a:cs typeface="Times New Roman"/>
                <a:sym typeface="Times New Roman"/>
              </a:rPr>
              <a:t>References</a:t>
            </a:r>
            <a:endParaRPr sz="36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Google Shape;213;p8">
            <a:extLst>
              <a:ext uri="{FF2B5EF4-FFF2-40B4-BE49-F238E27FC236}">
                <a16:creationId xmlns:a16="http://schemas.microsoft.com/office/drawing/2014/main" id="{93B489DD-3E51-08F4-73EB-397CE1ED7665}"/>
              </a:ext>
            </a:extLst>
          </p:cNvPr>
          <p:cNvSpPr txBox="1"/>
          <p:nvPr/>
        </p:nvSpPr>
        <p:spPr>
          <a:xfrm>
            <a:off x="1082144" y="1741354"/>
            <a:ext cx="11515200" cy="48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737373"/>
              </a:buClr>
              <a:buSzPts val="1800"/>
              <a:buFont typeface="Times New Roman"/>
              <a:buChar char="●"/>
            </a:pPr>
            <a:r>
              <a:rPr lang="en-US" sz="1800" dirty="0">
                <a:solidFill>
                  <a:srgbClr val="7373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China National Bamboo Research Center, Key Laboratory of State Forestry Administration on Bamboo Resources and Utilization, Hangzhou, 310012, PR China.</a:t>
            </a:r>
            <a:endParaRPr sz="1800" dirty="0">
              <a:solidFill>
                <a:srgbClr val="73737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800"/>
              <a:buFont typeface="Times New Roman"/>
              <a:buChar char="●"/>
            </a:pPr>
            <a:r>
              <a:rPr lang="en-US" sz="1800" dirty="0">
                <a:solidFill>
                  <a:srgbClr val="7373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National Long-term Observation and Research Station for Forest Ecosystem in Hangzhou-Jiaxing-Huzhou Plain, Zhejiang, Hangzhou, 310012, PR China.</a:t>
            </a:r>
            <a:endParaRPr sz="1800" dirty="0">
              <a:solidFill>
                <a:srgbClr val="73737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800"/>
              <a:buFont typeface="Times New Roman"/>
              <a:buChar char="●"/>
            </a:pPr>
            <a:r>
              <a:rPr lang="en-US" sz="1800" dirty="0">
                <a:solidFill>
                  <a:srgbClr val="7373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Ramachandra T V, Sudarshan Bhat and Vinay S, 2017. Constructed Wetlands for Tertiary treatment of Wastewater, ENVIS 14 Technical Report 124, Energy &amp; Wetlands Research Group, CES, Indian Institute of Science, Bangalore 560012.</a:t>
            </a:r>
            <a:endParaRPr sz="1800" dirty="0">
              <a:solidFill>
                <a:srgbClr val="73737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800"/>
              <a:buFont typeface="Times New Roman"/>
              <a:buChar char="●"/>
            </a:pPr>
            <a:r>
              <a:rPr lang="en-US" sz="1800" dirty="0">
                <a:solidFill>
                  <a:srgbClr val="7373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Prof. </a:t>
            </a:r>
            <a:r>
              <a:rPr lang="en-US" sz="1800" dirty="0" err="1">
                <a:solidFill>
                  <a:srgbClr val="7373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Manasa</a:t>
            </a:r>
            <a:r>
              <a:rPr lang="en-US" sz="1800" dirty="0">
                <a:solidFill>
                  <a:srgbClr val="7373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S.R., Ms. </a:t>
            </a:r>
            <a:r>
              <a:rPr lang="en-US" sz="1800" dirty="0" err="1">
                <a:solidFill>
                  <a:srgbClr val="7373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Brunda</a:t>
            </a:r>
            <a:r>
              <a:rPr lang="en-US" sz="1800" dirty="0">
                <a:solidFill>
                  <a:srgbClr val="7373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D.M.. Mr. Ranjith H.H., Ms. </a:t>
            </a:r>
            <a:r>
              <a:rPr lang="en-US" sz="1800" dirty="0" err="1">
                <a:solidFill>
                  <a:srgbClr val="7373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Arpitha</a:t>
            </a:r>
            <a:r>
              <a:rPr lang="en-US" sz="1800" dirty="0">
                <a:solidFill>
                  <a:srgbClr val="7373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M.R., Mr. Karthik G.C. Experimental Study On Waste Water Treatment Using Lab Scale Reed Bed System Using </a:t>
            </a:r>
            <a:r>
              <a:rPr lang="en-US" sz="1800" dirty="0" err="1">
                <a:solidFill>
                  <a:srgbClr val="7373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Phragmitis</a:t>
            </a:r>
            <a:r>
              <a:rPr lang="en-US" sz="1800" dirty="0">
                <a:solidFill>
                  <a:srgbClr val="7373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Australis, NDRK Institute Of Technology, Hassan, Department Of Civil Engineering. (Project Reference No.: 40s_be_0469).</a:t>
            </a:r>
            <a:endParaRPr sz="1800" dirty="0">
              <a:solidFill>
                <a:srgbClr val="73737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800"/>
              <a:buFont typeface="Times New Roman"/>
              <a:buChar char="●"/>
            </a:pPr>
            <a:r>
              <a:rPr lang="en-US" sz="1800" dirty="0" err="1">
                <a:solidFill>
                  <a:srgbClr val="7373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Jamwal</a:t>
            </a:r>
            <a:r>
              <a:rPr lang="en-US" sz="1800" dirty="0">
                <a:solidFill>
                  <a:srgbClr val="7373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Priyanka &amp; </a:t>
            </a:r>
            <a:r>
              <a:rPr lang="en-US" sz="1800" dirty="0" err="1">
                <a:solidFill>
                  <a:srgbClr val="7373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Lele</a:t>
            </a:r>
            <a:r>
              <a:rPr lang="en-US" sz="1800" dirty="0">
                <a:solidFill>
                  <a:srgbClr val="7373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dirty="0" err="1">
                <a:solidFill>
                  <a:srgbClr val="7373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Sharachchandra</a:t>
            </a:r>
            <a:r>
              <a:rPr lang="en-US" sz="1800" dirty="0">
                <a:solidFill>
                  <a:srgbClr val="7373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(2017). Addressing Pollution in Urban Rivers: Lessons from the Vrishabhavathi River in Bengaluru. </a:t>
            </a:r>
            <a:endParaRPr sz="1800" dirty="0">
              <a:solidFill>
                <a:srgbClr val="73737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800"/>
              <a:buFont typeface="Times New Roman"/>
              <a:buChar char="●"/>
            </a:pPr>
            <a:r>
              <a:rPr lang="en-US" sz="1800" dirty="0">
                <a:solidFill>
                  <a:srgbClr val="7373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Ramachandra, T. V., et al. "Optimal treatment of domestic wastewater through constructed wetlands." J. </a:t>
            </a:r>
            <a:r>
              <a:rPr lang="en-US" sz="1800" dirty="0" err="1">
                <a:solidFill>
                  <a:srgbClr val="7373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Biodivers</a:t>
            </a:r>
            <a:r>
              <a:rPr lang="en-US" sz="1800" dirty="0">
                <a:solidFill>
                  <a:srgbClr val="7373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9 (2018): 81-102.</a:t>
            </a:r>
            <a:endParaRPr sz="1800" dirty="0">
              <a:solidFill>
                <a:srgbClr val="73737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95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73737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A963A0-7769-D056-990A-E58321B24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298BE8-8D41-7618-D47D-E8EFA36225BF}"/>
              </a:ext>
            </a:extLst>
          </p:cNvPr>
          <p:cNvSpPr txBox="1"/>
          <p:nvPr/>
        </p:nvSpPr>
        <p:spPr>
          <a:xfrm>
            <a:off x="3516" y="7220676"/>
            <a:ext cx="6836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/>
              <a:t>LAKE 2022:</a:t>
            </a:r>
          </a:p>
        </p:txBody>
      </p:sp>
    </p:spTree>
    <p:extLst>
      <p:ext uri="{BB962C8B-B14F-4D97-AF65-F5344CB8AC3E}">
        <p14:creationId xmlns:p14="http://schemas.microsoft.com/office/powerpoint/2010/main" val="2178136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8;p9">
            <a:extLst>
              <a:ext uri="{FF2B5EF4-FFF2-40B4-BE49-F238E27FC236}">
                <a16:creationId xmlns:a16="http://schemas.microsoft.com/office/drawing/2014/main" id="{27F0DAEA-CE1B-872C-105B-735A96D527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3744" y="2790422"/>
            <a:ext cx="12192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Thank You 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4D388F-04DF-592D-52FC-05C29FFC5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85F5C4-BA93-B0CC-B39A-C71422307626}"/>
              </a:ext>
            </a:extLst>
          </p:cNvPr>
          <p:cNvSpPr txBox="1"/>
          <p:nvPr/>
        </p:nvSpPr>
        <p:spPr>
          <a:xfrm>
            <a:off x="3516" y="7220676"/>
            <a:ext cx="6836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/>
              <a:t>LAKE 2022:</a:t>
            </a:r>
          </a:p>
        </p:txBody>
      </p:sp>
    </p:spTree>
    <p:extLst>
      <p:ext uri="{BB962C8B-B14F-4D97-AF65-F5344CB8AC3E}">
        <p14:creationId xmlns:p14="http://schemas.microsoft.com/office/powerpoint/2010/main" val="2568155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CD23EB3-2C91-83DA-892B-59E163FACB6A}"/>
              </a:ext>
            </a:extLst>
          </p:cNvPr>
          <p:cNvSpPr txBox="1"/>
          <p:nvPr/>
        </p:nvSpPr>
        <p:spPr>
          <a:xfrm>
            <a:off x="0" y="7277484"/>
            <a:ext cx="6497198" cy="40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53" dirty="0"/>
              <a:t>LAKE 2022: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94603A-B60A-150D-B1BB-CE34B8E26201}"/>
              </a:ext>
            </a:extLst>
          </p:cNvPr>
          <p:cNvSpPr txBox="1"/>
          <p:nvPr/>
        </p:nvSpPr>
        <p:spPr>
          <a:xfrm>
            <a:off x="13269470" y="7212533"/>
            <a:ext cx="410018" cy="40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53" dirty="0"/>
              <a:t>2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6DB7288-98A3-F705-BA18-7DB182587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784" y="649804"/>
            <a:ext cx="11798558" cy="150291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12" name="Google Shape;102;p2">
            <a:extLst>
              <a:ext uri="{FF2B5EF4-FFF2-40B4-BE49-F238E27FC236}">
                <a16:creationId xmlns:a16="http://schemas.microsoft.com/office/drawing/2014/main" id="{ED9B86CA-FCBE-A93C-9B91-B38F60A59451}"/>
              </a:ext>
            </a:extLst>
          </p:cNvPr>
          <p:cNvSpPr txBox="1"/>
          <p:nvPr/>
        </p:nvSpPr>
        <p:spPr>
          <a:xfrm>
            <a:off x="1130001" y="2011895"/>
            <a:ext cx="6131700" cy="46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Vrishabhavathi river was once a place where people swam, washed their clothes, and used the water irrigate crops. But now it's known as the "</a:t>
            </a:r>
            <a:r>
              <a:rPr lang="en-US" sz="3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Kengeri</a:t>
            </a:r>
            <a:r>
              <a:rPr lang="en-US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mori". The sight of black foam and horrible stink is prevalent throughout the river. The river has high levels of non-biodegradable chemicals and heavy metals.</a:t>
            </a:r>
            <a:endParaRPr sz="30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marR="0" lvl="0" indent="-508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30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" name="Google Shape;106;p2">
            <a:extLst>
              <a:ext uri="{FF2B5EF4-FFF2-40B4-BE49-F238E27FC236}">
                <a16:creationId xmlns:a16="http://schemas.microsoft.com/office/drawing/2014/main" id="{82AF6A93-C237-45BB-1562-583B4DD0A1F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32326" y="1487080"/>
            <a:ext cx="3913267" cy="520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6F38AB-CC32-1B29-995F-67EF9B99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</p:spTree>
    <p:extLst>
      <p:ext uri="{BB962C8B-B14F-4D97-AF65-F5344CB8AC3E}">
        <p14:creationId xmlns:p14="http://schemas.microsoft.com/office/powerpoint/2010/main" val="4238756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11;p3">
            <a:extLst>
              <a:ext uri="{FF2B5EF4-FFF2-40B4-BE49-F238E27FC236}">
                <a16:creationId xmlns:a16="http://schemas.microsoft.com/office/drawing/2014/main" id="{9DAC1501-7D88-649F-7560-65345A9FE3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3744" y="1232632"/>
            <a:ext cx="121920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Times New Roman"/>
              <a:buNone/>
            </a:pP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Objectives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" name="Google Shape;115;p3">
            <a:extLst>
              <a:ext uri="{FF2B5EF4-FFF2-40B4-BE49-F238E27FC236}">
                <a16:creationId xmlns:a16="http://schemas.microsoft.com/office/drawing/2014/main" id="{DD381A6A-424B-F934-9749-45EF95E8E84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79182" y="3180819"/>
            <a:ext cx="1390150" cy="139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16;p3">
            <a:extLst>
              <a:ext uri="{FF2B5EF4-FFF2-40B4-BE49-F238E27FC236}">
                <a16:creationId xmlns:a16="http://schemas.microsoft.com/office/drawing/2014/main" id="{40D23F18-8CAE-08C8-7061-BABEB13A817E}"/>
              </a:ext>
            </a:extLst>
          </p:cNvPr>
          <p:cNvSpPr txBox="1"/>
          <p:nvPr/>
        </p:nvSpPr>
        <p:spPr>
          <a:xfrm>
            <a:off x="1831157" y="5258345"/>
            <a:ext cx="322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17;p3">
            <a:extLst>
              <a:ext uri="{FF2B5EF4-FFF2-40B4-BE49-F238E27FC236}">
                <a16:creationId xmlns:a16="http://schemas.microsoft.com/office/drawing/2014/main" id="{1D9F4D5F-8FBA-B8EF-DA85-3641BD99456F}"/>
              </a:ext>
            </a:extLst>
          </p:cNvPr>
          <p:cNvSpPr txBox="1"/>
          <p:nvPr/>
        </p:nvSpPr>
        <p:spPr>
          <a:xfrm>
            <a:off x="1581943" y="4634907"/>
            <a:ext cx="3229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To find pollutants in the river water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" name="Google Shape;118;p3">
            <a:extLst>
              <a:ext uri="{FF2B5EF4-FFF2-40B4-BE49-F238E27FC236}">
                <a16:creationId xmlns:a16="http://schemas.microsoft.com/office/drawing/2014/main" id="{485FF897-9A56-E42D-6D36-B506B77C6F4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359" r="-5285" b="-10011"/>
          <a:stretch/>
        </p:blipFill>
        <p:spPr>
          <a:xfrm>
            <a:off x="5994656" y="2929607"/>
            <a:ext cx="1569350" cy="174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19;p3">
            <a:extLst>
              <a:ext uri="{FF2B5EF4-FFF2-40B4-BE49-F238E27FC236}">
                <a16:creationId xmlns:a16="http://schemas.microsoft.com/office/drawing/2014/main" id="{B40B84AF-43AB-92D9-0FB8-2F62290CAC1C}"/>
              </a:ext>
            </a:extLst>
          </p:cNvPr>
          <p:cNvSpPr txBox="1"/>
          <p:nvPr/>
        </p:nvSpPr>
        <p:spPr>
          <a:xfrm>
            <a:off x="5225144" y="4586982"/>
            <a:ext cx="3229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To discuss solutions to help clean the river</a:t>
            </a: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" name="Google Shape;120;p3">
            <a:extLst>
              <a:ext uri="{FF2B5EF4-FFF2-40B4-BE49-F238E27FC236}">
                <a16:creationId xmlns:a16="http://schemas.microsoft.com/office/drawing/2014/main" id="{C779A17D-0C5C-9E76-C75E-49E5A8F600F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84507" y="2934445"/>
            <a:ext cx="1882850" cy="18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21;p3">
            <a:extLst>
              <a:ext uri="{FF2B5EF4-FFF2-40B4-BE49-F238E27FC236}">
                <a16:creationId xmlns:a16="http://schemas.microsoft.com/office/drawing/2014/main" id="{F65AF772-585A-2094-EB8F-934BA2140FE7}"/>
              </a:ext>
            </a:extLst>
          </p:cNvPr>
          <p:cNvSpPr txBox="1"/>
          <p:nvPr/>
        </p:nvSpPr>
        <p:spPr>
          <a:xfrm flipH="1">
            <a:off x="8967343" y="4730257"/>
            <a:ext cx="3130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To discuss Bangalore university’s wetlands project and biopark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8AFE0BA-A02E-8232-4D2C-8BC82FC1C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AAF335-D98F-784B-D450-8E6A9EDBF6B1}"/>
              </a:ext>
            </a:extLst>
          </p:cNvPr>
          <p:cNvSpPr txBox="1"/>
          <p:nvPr/>
        </p:nvSpPr>
        <p:spPr>
          <a:xfrm>
            <a:off x="27643" y="7220676"/>
            <a:ext cx="6836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/>
              <a:t>LAKE 2022:</a:t>
            </a:r>
          </a:p>
        </p:txBody>
      </p:sp>
    </p:spTree>
    <p:extLst>
      <p:ext uri="{BB962C8B-B14F-4D97-AF65-F5344CB8AC3E}">
        <p14:creationId xmlns:p14="http://schemas.microsoft.com/office/powerpoint/2010/main" val="2479700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6;p4">
            <a:extLst>
              <a:ext uri="{FF2B5EF4-FFF2-40B4-BE49-F238E27FC236}">
                <a16:creationId xmlns:a16="http://schemas.microsoft.com/office/drawing/2014/main" id="{A28D9771-DCCB-F792-0A9F-0209BEF5253E}"/>
              </a:ext>
            </a:extLst>
          </p:cNvPr>
          <p:cNvSpPr txBox="1">
            <a:spLocks/>
          </p:cNvSpPr>
          <p:nvPr/>
        </p:nvSpPr>
        <p:spPr>
          <a:xfrm>
            <a:off x="743743" y="1298970"/>
            <a:ext cx="12192001" cy="60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>
              <a:buSzPts val="3600"/>
              <a:buFont typeface="Times New Roman"/>
              <a:buNone/>
            </a:pPr>
            <a:r>
              <a:rPr lang="en-US" sz="3600" b="1" kern="0">
                <a:latin typeface="Times New Roman"/>
                <a:ea typeface="Times New Roman"/>
                <a:cs typeface="Times New Roman"/>
                <a:sym typeface="Times New Roman"/>
              </a:rPr>
              <a:t> Methods</a:t>
            </a:r>
          </a:p>
        </p:txBody>
      </p:sp>
      <p:sp>
        <p:nvSpPr>
          <p:cNvPr id="9" name="Google Shape;127;p4">
            <a:extLst>
              <a:ext uri="{FF2B5EF4-FFF2-40B4-BE49-F238E27FC236}">
                <a16:creationId xmlns:a16="http://schemas.microsoft.com/office/drawing/2014/main" id="{24269F76-9853-7B23-CBB8-8A5F3689A216}"/>
              </a:ext>
            </a:extLst>
          </p:cNvPr>
          <p:cNvSpPr txBox="1"/>
          <p:nvPr/>
        </p:nvSpPr>
        <p:spPr>
          <a:xfrm>
            <a:off x="1832444" y="2490794"/>
            <a:ext cx="99513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381000" defTabSz="914400">
              <a:lnSpc>
                <a:spcPct val="150000"/>
              </a:lnSpc>
              <a:buClr>
                <a:srgbClr val="000000"/>
              </a:buClr>
              <a:buSzPts val="2400"/>
              <a:buFont typeface="Times New Roman"/>
              <a:buChar char="●"/>
            </a:pPr>
            <a:r>
              <a:rPr lang="en-US" sz="24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Study Area: Vrishabhavathi River, Gnana Bharathi Main Road.</a:t>
            </a:r>
            <a:endParaRPr sz="2400" ker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381000" defTabSz="914400">
              <a:lnSpc>
                <a:spcPct val="150000"/>
              </a:lnSpc>
              <a:buClr>
                <a:srgbClr val="000000"/>
              </a:buClr>
              <a:buSzPts val="2400"/>
              <a:buFont typeface="Times New Roman"/>
              <a:buChar char="●"/>
            </a:pPr>
            <a:r>
              <a:rPr lang="en-US" sz="24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Tests of, Alkalinity, Chlorine , Fluorine, Hardness, Calcium Hardness, Residual Chlorine, Dissolved Oxygen and Heavy Metals in the river.</a:t>
            </a:r>
            <a:endParaRPr sz="2400" ker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381000" defTabSz="914400">
              <a:lnSpc>
                <a:spcPct val="150000"/>
              </a:lnSpc>
              <a:buClr>
                <a:srgbClr val="000000"/>
              </a:buClr>
              <a:buSzPts val="2400"/>
              <a:buFont typeface="Times New Roman"/>
              <a:buChar char="●"/>
            </a:pPr>
            <a:r>
              <a:rPr lang="en-US" sz="24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interviewed Dr. T. J. Renuka Prasad, former geology professor of Bangalore University.</a:t>
            </a:r>
            <a:endParaRPr sz="2400" ker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131;p4">
            <a:extLst>
              <a:ext uri="{FF2B5EF4-FFF2-40B4-BE49-F238E27FC236}">
                <a16:creationId xmlns:a16="http://schemas.microsoft.com/office/drawing/2014/main" id="{D28016EB-304F-E4B1-04FA-EBCCA2C55D7F}"/>
              </a:ext>
            </a:extLst>
          </p:cNvPr>
          <p:cNvSpPr txBox="1"/>
          <p:nvPr/>
        </p:nvSpPr>
        <p:spPr>
          <a:xfrm rot="10800000" flipH="1">
            <a:off x="10891109" y="2597475"/>
            <a:ext cx="1356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3200" b="1" kern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  <a:p>
            <a:pPr defTabSz="914400">
              <a:buClr>
                <a:srgbClr val="000000"/>
              </a:buClr>
              <a:buFont typeface="Arial"/>
              <a:buNone/>
            </a:pPr>
            <a:endParaRPr sz="3200" b="1" kern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1BEAD51-A585-871C-C973-D39C1DBDD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CECF10-B75D-EF9A-417F-CF0719D09667}"/>
              </a:ext>
            </a:extLst>
          </p:cNvPr>
          <p:cNvSpPr txBox="1"/>
          <p:nvPr/>
        </p:nvSpPr>
        <p:spPr>
          <a:xfrm>
            <a:off x="3515" y="7291040"/>
            <a:ext cx="6836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/>
              <a:t>LAKE 2022:</a:t>
            </a:r>
          </a:p>
        </p:txBody>
      </p:sp>
    </p:spTree>
    <p:extLst>
      <p:ext uri="{BB962C8B-B14F-4D97-AF65-F5344CB8AC3E}">
        <p14:creationId xmlns:p14="http://schemas.microsoft.com/office/powerpoint/2010/main" val="2153207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7;g1b9de289a8b_0_16">
            <a:extLst>
              <a:ext uri="{FF2B5EF4-FFF2-40B4-BE49-F238E27FC236}">
                <a16:creationId xmlns:a16="http://schemas.microsoft.com/office/drawing/2014/main" id="{F1C70492-8B87-CF08-B193-F60B0D33D7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3677" y="106136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latin typeface="Times New Roman"/>
                <a:ea typeface="Times New Roman"/>
                <a:cs typeface="Times New Roman"/>
                <a:sym typeface="Times New Roman"/>
              </a:rPr>
              <a:t>Study Area</a:t>
            </a:r>
            <a:endParaRPr sz="36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Google Shape;138;g1b9de289a8b_0_16">
            <a:extLst>
              <a:ext uri="{FF2B5EF4-FFF2-40B4-BE49-F238E27FC236}">
                <a16:creationId xmlns:a16="http://schemas.microsoft.com/office/drawing/2014/main" id="{18BA55AA-31E7-A7BF-F2A4-9C279A4AA4C5}"/>
              </a:ext>
            </a:extLst>
          </p:cNvPr>
          <p:cNvSpPr txBox="1">
            <a:spLocks/>
          </p:cNvSpPr>
          <p:nvPr/>
        </p:nvSpPr>
        <p:spPr>
          <a:xfrm>
            <a:off x="1283677" y="2387060"/>
            <a:ext cx="4464000" cy="43083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56482" indent="-256482" algn="l" defTabSz="1025930" rtl="0" eaLnBrk="1" latinLnBrk="0" hangingPunct="1">
              <a:lnSpc>
                <a:spcPct val="90000"/>
              </a:lnSpc>
              <a:spcBef>
                <a:spcPts val="1121"/>
              </a:spcBef>
              <a:buFont typeface="Arial" panose="020B0604020202020204" pitchFamily="34" charset="0"/>
              <a:buChar char="•"/>
              <a:defRPr sz="3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9448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6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2412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2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5376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8342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1306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34270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7235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60199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We collected water samples from the Vrishabhavathi river (12.949346, 77.511825) at Gnana Bharathi Main Road in Bangalore University. </a:t>
            </a:r>
          </a:p>
          <a:p>
            <a:pPr marL="0" indent="0">
              <a:lnSpc>
                <a:spcPct val="115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4" name="Google Shape;140;g1b9de289a8b_0_16">
            <a:extLst>
              <a:ext uri="{FF2B5EF4-FFF2-40B4-BE49-F238E27FC236}">
                <a16:creationId xmlns:a16="http://schemas.microsoft.com/office/drawing/2014/main" id="{126139F1-ACA8-96A1-1E33-1621DE35BA4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70327" y="2387060"/>
            <a:ext cx="5628950" cy="41002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1;g1b9de289a8b_0_16">
            <a:extLst>
              <a:ext uri="{FF2B5EF4-FFF2-40B4-BE49-F238E27FC236}">
                <a16:creationId xmlns:a16="http://schemas.microsoft.com/office/drawing/2014/main" id="{7048F544-B961-1C7B-B060-492C63B4C2F1}"/>
              </a:ext>
            </a:extLst>
          </p:cNvPr>
          <p:cNvSpPr/>
          <p:nvPr/>
        </p:nvSpPr>
        <p:spPr>
          <a:xfrm>
            <a:off x="8199652" y="3733960"/>
            <a:ext cx="672000" cy="6471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EFD6-F860-C937-A13D-ECA0C253F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29EA28-1727-151F-95A7-9FAF4FD61612}"/>
              </a:ext>
            </a:extLst>
          </p:cNvPr>
          <p:cNvSpPr txBox="1"/>
          <p:nvPr/>
        </p:nvSpPr>
        <p:spPr>
          <a:xfrm>
            <a:off x="3516" y="7220676"/>
            <a:ext cx="6836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/>
              <a:t>LAKE 2022:</a:t>
            </a:r>
          </a:p>
        </p:txBody>
      </p:sp>
    </p:spTree>
    <p:extLst>
      <p:ext uri="{BB962C8B-B14F-4D97-AF65-F5344CB8AC3E}">
        <p14:creationId xmlns:p14="http://schemas.microsoft.com/office/powerpoint/2010/main" val="4152420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6;p5">
            <a:extLst>
              <a:ext uri="{FF2B5EF4-FFF2-40B4-BE49-F238E27FC236}">
                <a16:creationId xmlns:a16="http://schemas.microsoft.com/office/drawing/2014/main" id="{8F1140FD-C175-722F-F6EE-F027B25389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3744" y="715452"/>
            <a:ext cx="12192000" cy="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600" b="1">
                <a:latin typeface="Times New Roman"/>
                <a:ea typeface="Times New Roman"/>
                <a:cs typeface="Times New Roman"/>
                <a:sym typeface="Times New Roman"/>
              </a:rPr>
              <a:t>Results and Discussion</a:t>
            </a:r>
            <a:endParaRPr sz="36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Google Shape;147;p5">
            <a:extLst>
              <a:ext uri="{FF2B5EF4-FFF2-40B4-BE49-F238E27FC236}">
                <a16:creationId xmlns:a16="http://schemas.microsoft.com/office/drawing/2014/main" id="{6C5B1D04-8951-A2B4-E593-AB80748D7170}"/>
              </a:ext>
            </a:extLst>
          </p:cNvPr>
          <p:cNvSpPr txBox="1"/>
          <p:nvPr/>
        </p:nvSpPr>
        <p:spPr>
          <a:xfrm>
            <a:off x="1071290" y="1428163"/>
            <a:ext cx="11536908" cy="685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mes New Roman"/>
              <a:buNone/>
            </a:pPr>
            <a:endParaRPr sz="3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Google Shape;148;p5">
            <a:extLst>
              <a:ext uri="{FF2B5EF4-FFF2-40B4-BE49-F238E27FC236}">
                <a16:creationId xmlns:a16="http://schemas.microsoft.com/office/drawing/2014/main" id="{C1D2A973-B172-BE18-620C-C9AD1A330DEE}"/>
              </a:ext>
            </a:extLst>
          </p:cNvPr>
          <p:cNvSpPr txBox="1">
            <a:spLocks/>
          </p:cNvSpPr>
          <p:nvPr/>
        </p:nvSpPr>
        <p:spPr>
          <a:xfrm>
            <a:off x="1071290" y="2531853"/>
            <a:ext cx="11536908" cy="331422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56482" indent="-256482" algn="l" defTabSz="1025930" rtl="0" eaLnBrk="1" latinLnBrk="0" hangingPunct="1">
              <a:lnSpc>
                <a:spcPct val="90000"/>
              </a:lnSpc>
              <a:spcBef>
                <a:spcPts val="1121"/>
              </a:spcBef>
              <a:buFont typeface="Arial" panose="020B0604020202020204" pitchFamily="34" charset="0"/>
              <a:buChar char="•"/>
              <a:defRPr sz="3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9448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6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2412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2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5376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8342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1306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34270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7235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60199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graphicFrame>
        <p:nvGraphicFramePr>
          <p:cNvPr id="5" name="Google Shape;152;p5">
            <a:extLst>
              <a:ext uri="{FF2B5EF4-FFF2-40B4-BE49-F238E27FC236}">
                <a16:creationId xmlns:a16="http://schemas.microsoft.com/office/drawing/2014/main" id="{AE7E9F83-F1AF-3B93-A2B1-7FCCF5CEDB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6066333"/>
              </p:ext>
            </p:extLst>
          </p:nvPr>
        </p:nvGraphicFramePr>
        <p:xfrm>
          <a:off x="1326619" y="1531564"/>
          <a:ext cx="11026250" cy="50935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74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7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Parameters</a:t>
                      </a: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Findings</a:t>
                      </a: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Temperature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r>
                        <a:rPr lang="en-US" sz="1800">
                          <a:solidFill>
                            <a:srgbClr val="202124"/>
                          </a:solidFill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°C (8:15 am, 15/12/22)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Alkalinity 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525 ppm 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Between 9 to 10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Hardness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305 ppm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Calcium Hardness</a:t>
                      </a: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185 ppm</a:t>
                      </a: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6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Dissolved Oxygen</a:t>
                      </a: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 ppm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6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Chlorine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210 ppm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6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Fluorine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less than 1 ppm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6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Residual Chlorine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below detectable limits</a:t>
                      </a: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F0FCD-616F-71F9-EFC7-300D7A81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A294E6-5D23-46E4-D58A-A2B5D96CA388}"/>
              </a:ext>
            </a:extLst>
          </p:cNvPr>
          <p:cNvSpPr txBox="1"/>
          <p:nvPr/>
        </p:nvSpPr>
        <p:spPr>
          <a:xfrm>
            <a:off x="3516" y="7220676"/>
            <a:ext cx="6836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/>
              <a:t>LAKE 2022:</a:t>
            </a:r>
          </a:p>
        </p:txBody>
      </p:sp>
    </p:spTree>
    <p:extLst>
      <p:ext uri="{BB962C8B-B14F-4D97-AF65-F5344CB8AC3E}">
        <p14:creationId xmlns:p14="http://schemas.microsoft.com/office/powerpoint/2010/main" val="3225524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8;g1b9de289a8b_0_26">
            <a:extLst>
              <a:ext uri="{FF2B5EF4-FFF2-40B4-BE49-F238E27FC236}">
                <a16:creationId xmlns:a16="http://schemas.microsoft.com/office/drawing/2014/main" id="{88E33E23-0558-957F-2D5B-C0EF7DE740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81944" y="880941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latin typeface="Times New Roman"/>
                <a:ea typeface="Times New Roman"/>
                <a:cs typeface="Times New Roman"/>
                <a:sym typeface="Times New Roman"/>
              </a:rPr>
              <a:t>Heavy Metals</a:t>
            </a:r>
            <a:endParaRPr sz="36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3" name="Google Shape;160;g1b9de289a8b_0_26">
            <a:extLst>
              <a:ext uri="{FF2B5EF4-FFF2-40B4-BE49-F238E27FC236}">
                <a16:creationId xmlns:a16="http://schemas.microsoft.com/office/drawing/2014/main" id="{02954ADE-5BA3-4C0F-CEEA-5835215AA4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9362642"/>
              </p:ext>
            </p:extLst>
          </p:nvPr>
        </p:nvGraphicFramePr>
        <p:xfrm>
          <a:off x="1732194" y="2290991"/>
          <a:ext cx="10215100" cy="3918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10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3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Zinc 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0.048 mg/l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Cadmium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Below Detectable Limits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Chromium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0.035 mg/l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3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Copper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0.01mg/l</a:t>
                      </a: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3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Lead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0.02mg/l</a:t>
                      </a: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3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Iron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0.015mg/l</a:t>
                      </a: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462895-64B7-12D8-A1E6-EB7BD9C5B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6C089E-D044-B930-212B-42770ED5055E}"/>
              </a:ext>
            </a:extLst>
          </p:cNvPr>
          <p:cNvSpPr txBox="1"/>
          <p:nvPr/>
        </p:nvSpPr>
        <p:spPr>
          <a:xfrm>
            <a:off x="3516" y="7220676"/>
            <a:ext cx="6836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/>
              <a:t>LAKE 2022:</a:t>
            </a:r>
          </a:p>
        </p:txBody>
      </p:sp>
    </p:spTree>
    <p:extLst>
      <p:ext uri="{BB962C8B-B14F-4D97-AF65-F5344CB8AC3E}">
        <p14:creationId xmlns:p14="http://schemas.microsoft.com/office/powerpoint/2010/main" val="1285287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5;p6">
            <a:extLst>
              <a:ext uri="{FF2B5EF4-FFF2-40B4-BE49-F238E27FC236}">
                <a16:creationId xmlns:a16="http://schemas.microsoft.com/office/drawing/2014/main" id="{5511B4C7-47E2-D8E5-B9A5-22C68C2EE0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3744" y="1116268"/>
            <a:ext cx="121920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>
                <a:latin typeface="Times New Roman"/>
                <a:ea typeface="Times New Roman"/>
                <a:cs typeface="Times New Roman"/>
                <a:sym typeface="Times New Roman"/>
              </a:rPr>
              <a:t>Solution</a:t>
            </a:r>
            <a:endParaRPr sz="36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Google Shape;166;p6">
            <a:extLst>
              <a:ext uri="{FF2B5EF4-FFF2-40B4-BE49-F238E27FC236}">
                <a16:creationId xmlns:a16="http://schemas.microsoft.com/office/drawing/2014/main" id="{4E979BDF-69E8-F803-ECF3-A29580382A7A}"/>
              </a:ext>
            </a:extLst>
          </p:cNvPr>
          <p:cNvSpPr txBox="1">
            <a:spLocks/>
          </p:cNvSpPr>
          <p:nvPr/>
        </p:nvSpPr>
        <p:spPr>
          <a:xfrm>
            <a:off x="1581944" y="2050156"/>
            <a:ext cx="10515600" cy="4621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56482" indent="-256482" algn="l" defTabSz="1025930" rtl="0" eaLnBrk="1" latinLnBrk="0" hangingPunct="1">
              <a:lnSpc>
                <a:spcPct val="90000"/>
              </a:lnSpc>
              <a:spcBef>
                <a:spcPts val="1121"/>
              </a:spcBef>
              <a:buFont typeface="Arial" panose="020B0604020202020204" pitchFamily="34" charset="0"/>
              <a:buChar char="•"/>
              <a:defRPr sz="3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9448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6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2412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2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5376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8342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1306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34270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7235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60199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 algn="just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2900">
                <a:latin typeface="Times New Roman"/>
                <a:ea typeface="Times New Roman"/>
                <a:cs typeface="Times New Roman"/>
                <a:sym typeface="Times New Roman"/>
              </a:rPr>
              <a:t>Phytoremediation</a:t>
            </a:r>
          </a:p>
          <a:p>
            <a:pPr marL="457200" indent="-381000" algn="just">
              <a:spcBef>
                <a:spcPts val="1000"/>
              </a:spcBef>
              <a:buClr>
                <a:srgbClr val="202124"/>
              </a:buClr>
              <a:buSzPts val="2400"/>
              <a:buFont typeface="Times New Roman"/>
              <a:buChar char="•"/>
            </a:pPr>
            <a:r>
              <a:rPr lang="en-US" sz="2400">
                <a:solidFill>
                  <a:srgbClr val="20212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The use of plants and associated soil microbes to reduce the concentrations or toxic effects of contaminants in the environment.</a:t>
            </a:r>
          </a:p>
          <a:p>
            <a:pPr marL="457200" indent="-381000" algn="just">
              <a:spcBef>
                <a:spcPts val="1000"/>
              </a:spcBef>
              <a:buClr>
                <a:srgbClr val="202124"/>
              </a:buClr>
              <a:buSzPts val="2400"/>
              <a:buFont typeface="Times New Roman"/>
              <a:buChar char="•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Recent studies have shown that some bamboo species have high ability to adapt to metalliferous environments and a high capacity to absorb heavy metals.</a:t>
            </a:r>
          </a:p>
          <a:p>
            <a:pPr marL="457200" indent="-381000" algn="just">
              <a:spcBef>
                <a:spcPts val="1000"/>
              </a:spcBef>
              <a:buSzPts val="2400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Bamboo tissues in the rhizome and culm can accumulate a large amount of heavy metals that mainly collect in the cell wall, vacuole, and cytoplasm.</a:t>
            </a:r>
          </a:p>
          <a:p>
            <a:pPr marL="0" indent="0" algn="just"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2400" dirty="0">
              <a:solidFill>
                <a:srgbClr val="202124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1C276F-BDEC-4390-B777-1833E2804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87AE28-3519-EC83-7571-CD4AD9A8B379}"/>
              </a:ext>
            </a:extLst>
          </p:cNvPr>
          <p:cNvSpPr txBox="1"/>
          <p:nvPr/>
        </p:nvSpPr>
        <p:spPr>
          <a:xfrm>
            <a:off x="3516" y="7220676"/>
            <a:ext cx="6836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/>
              <a:t>LAKE 2022:</a:t>
            </a:r>
          </a:p>
        </p:txBody>
      </p:sp>
    </p:spTree>
    <p:extLst>
      <p:ext uri="{BB962C8B-B14F-4D97-AF65-F5344CB8AC3E}">
        <p14:creationId xmlns:p14="http://schemas.microsoft.com/office/powerpoint/2010/main" val="8735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5;g1b9de289a8b_0_39">
            <a:extLst>
              <a:ext uri="{FF2B5EF4-FFF2-40B4-BE49-F238E27FC236}">
                <a16:creationId xmlns:a16="http://schemas.microsoft.com/office/drawing/2014/main" id="{3CD8127D-3253-90B1-3C75-BA3E348A90C2}"/>
              </a:ext>
            </a:extLst>
          </p:cNvPr>
          <p:cNvSpPr txBox="1">
            <a:spLocks/>
          </p:cNvSpPr>
          <p:nvPr/>
        </p:nvSpPr>
        <p:spPr>
          <a:xfrm>
            <a:off x="1581944" y="591196"/>
            <a:ext cx="10515600" cy="13257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10259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Times New Roman"/>
                <a:ea typeface="Times New Roman"/>
                <a:cs typeface="Times New Roman"/>
                <a:sym typeface="Times New Roman"/>
              </a:rPr>
              <a:t>Bangalore University: Wetlands and Biopark project</a:t>
            </a:r>
            <a:r>
              <a:rPr lang="en-US" sz="3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7" name="Google Shape;176;g1b9de289a8b_0_39">
            <a:extLst>
              <a:ext uri="{FF2B5EF4-FFF2-40B4-BE49-F238E27FC236}">
                <a16:creationId xmlns:a16="http://schemas.microsoft.com/office/drawing/2014/main" id="{9F0E97EF-84B2-7291-E8A2-3F39B34D6A27}"/>
              </a:ext>
            </a:extLst>
          </p:cNvPr>
          <p:cNvSpPr txBox="1">
            <a:spLocks/>
          </p:cNvSpPr>
          <p:nvPr/>
        </p:nvSpPr>
        <p:spPr>
          <a:xfrm>
            <a:off x="1581944" y="2254846"/>
            <a:ext cx="10515600" cy="3904192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56482" indent="-256482" algn="l" defTabSz="1025930" rtl="0" eaLnBrk="1" latinLnBrk="0" hangingPunct="1">
              <a:lnSpc>
                <a:spcPct val="90000"/>
              </a:lnSpc>
              <a:spcBef>
                <a:spcPts val="1121"/>
              </a:spcBef>
              <a:buFont typeface="Arial" panose="020B0604020202020204" pitchFamily="34" charset="0"/>
              <a:buChar char="•"/>
              <a:defRPr sz="3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9448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6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2412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2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5376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8342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1306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34270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7235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60199" indent="-256482" algn="l" defTabSz="1025930" rtl="0" eaLnBrk="1" latinLnBrk="0" hangingPunct="1">
              <a:lnSpc>
                <a:spcPct val="90000"/>
              </a:lnSpc>
              <a:spcBef>
                <a:spcPts val="561"/>
              </a:spcBef>
              <a:buFont typeface="Arial" panose="020B0604020202020204" pitchFamily="34" charset="0"/>
              <a:buChar char="•"/>
              <a:defRPr sz="20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06400">
              <a:spcBef>
                <a:spcPts val="1000"/>
              </a:spcBef>
              <a:buSzPts val="2800"/>
              <a:buFont typeface="Times New Roman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Bangalore University, being part of a forest, is one of the most beautiful and environmentally conscious campuses of Bengaluru to a point where the temperature decreases by 2 degrees when you enter.</a:t>
            </a:r>
          </a:p>
          <a:p>
            <a:pPr marL="457200" indent="-40640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There, we visited the wetlands project and biopark to see how clean Vrishabhavathi River can be. </a:t>
            </a:r>
          </a:p>
          <a:p>
            <a:pPr marL="457200" indent="-406400">
              <a:lnSpc>
                <a:spcPct val="100000"/>
              </a:lnSpc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Dr. Renuka Prasad Sir, whom we interviewed, showed us the bamboo plantation he has made and how it could be used to clean the water.</a:t>
            </a:r>
          </a:p>
          <a:p>
            <a:pPr marL="0" indent="0">
              <a:spcBef>
                <a:spcPts val="1000"/>
              </a:spcBef>
              <a:buFont typeface="Arial" panose="020B0604020202020204" pitchFamily="34" charset="0"/>
              <a:buNone/>
            </a:pPr>
            <a:endParaRPr lang="en-US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F11399-F01C-165E-D693-AD7ED7893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3903D4-6729-D68A-34A1-8DDE7292547C}"/>
              </a:ext>
            </a:extLst>
          </p:cNvPr>
          <p:cNvSpPr txBox="1"/>
          <p:nvPr/>
        </p:nvSpPr>
        <p:spPr>
          <a:xfrm>
            <a:off x="3516" y="7220676"/>
            <a:ext cx="6836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/>
              <a:t>LAKE 2022:</a:t>
            </a:r>
          </a:p>
        </p:txBody>
      </p:sp>
    </p:spTree>
    <p:extLst>
      <p:ext uri="{BB962C8B-B14F-4D97-AF65-F5344CB8AC3E}">
        <p14:creationId xmlns:p14="http://schemas.microsoft.com/office/powerpoint/2010/main" val="2658024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822</Words>
  <Application>Microsoft Macintosh PowerPoint</Application>
  <PresentationFormat>Custom</PresentationFormat>
  <Paragraphs>105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Introduction</vt:lpstr>
      <vt:lpstr>Objectives </vt:lpstr>
      <vt:lpstr>PowerPoint Presentation</vt:lpstr>
      <vt:lpstr>Study Area</vt:lpstr>
      <vt:lpstr>Results and Discussion</vt:lpstr>
      <vt:lpstr>Heavy Metals</vt:lpstr>
      <vt:lpstr>Solution</vt:lpstr>
      <vt:lpstr>PowerPoint Presentation</vt:lpstr>
      <vt:lpstr>Our field visit</vt:lpstr>
      <vt:lpstr>Bamboo Plantation and Biopark</vt:lpstr>
      <vt:lpstr>Conclusion</vt:lpstr>
      <vt:lpstr>References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supriyabist68@gmail.com</dc:creator>
  <cp:lastModifiedBy>Chetan  Kumar, Nirutha</cp:lastModifiedBy>
  <cp:revision>64</cp:revision>
  <dcterms:created xsi:type="dcterms:W3CDTF">2021-12-20T04:23:14Z</dcterms:created>
  <dcterms:modified xsi:type="dcterms:W3CDTF">2022-12-16T11:54:49Z</dcterms:modified>
</cp:coreProperties>
</file>