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80" r:id="rId3"/>
    <p:sldId id="258" r:id="rId4"/>
    <p:sldId id="260" r:id="rId5"/>
    <p:sldId id="267" r:id="rId6"/>
    <p:sldId id="278" r:id="rId7"/>
    <p:sldId id="279" r:id="rId8"/>
    <p:sldId id="261" r:id="rId9"/>
    <p:sldId id="269" r:id="rId10"/>
    <p:sldId id="274" r:id="rId11"/>
    <p:sldId id="277" r:id="rId12"/>
    <p:sldId id="270" r:id="rId13"/>
    <p:sldId id="263" r:id="rId14"/>
    <p:sldId id="276" r:id="rId15"/>
    <p:sldId id="262" r:id="rId16"/>
    <p:sldId id="273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84CE"/>
    <a:srgbClr val="CB4E3D"/>
    <a:srgbClr val="F9570F"/>
    <a:srgbClr val="E32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31BB1B-5003-4154-8FAC-8DB4387680D1}" v="3" dt="2022-12-16T09:56:32.9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8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ripoorna S" userId="3150636eea77c6a8" providerId="LiveId" clId="{44140DC5-E0F0-456C-990C-FB4D4F6D00AC}"/>
    <pc:docChg chg="modSld">
      <pc:chgData name="Sripoorna S" userId="3150636eea77c6a8" providerId="LiveId" clId="{44140DC5-E0F0-456C-990C-FB4D4F6D00AC}" dt="2022-11-25T03:26:58.972" v="3" actId="1076"/>
      <pc:docMkLst>
        <pc:docMk/>
      </pc:docMkLst>
      <pc:sldChg chg="modSp mod">
        <pc:chgData name="Sripoorna S" userId="3150636eea77c6a8" providerId="LiveId" clId="{44140DC5-E0F0-456C-990C-FB4D4F6D00AC}" dt="2022-11-25T03:26:58.972" v="3" actId="1076"/>
        <pc:sldMkLst>
          <pc:docMk/>
          <pc:sldMk cId="3027973907" sldId="262"/>
        </pc:sldMkLst>
        <pc:picChg chg="mod modCrop">
          <ac:chgData name="Sripoorna S" userId="3150636eea77c6a8" providerId="LiveId" clId="{44140DC5-E0F0-456C-990C-FB4D4F6D00AC}" dt="2022-11-25T03:26:58.972" v="3" actId="1076"/>
          <ac:picMkLst>
            <pc:docMk/>
            <pc:sldMk cId="3027973907" sldId="262"/>
            <ac:picMk id="3" creationId="{00000000-0000-0000-0000-000000000000}"/>
          </ac:picMkLst>
        </pc:picChg>
      </pc:sldChg>
    </pc:docChg>
  </pc:docChgLst>
  <pc:docChgLst>
    <pc:chgData name="Ruksana Mubeena" userId="dd88a029142f84dc" providerId="LiveId" clId="{09E96606-53DE-4F68-93A6-1DD3A6A4BC51}"/>
    <pc:docChg chg="modSld">
      <pc:chgData name="Ruksana Mubeena" userId="dd88a029142f84dc" providerId="LiveId" clId="{09E96606-53DE-4F68-93A6-1DD3A6A4BC51}" dt="2022-11-22T08:58:13.662" v="8" actId="2085"/>
      <pc:docMkLst>
        <pc:docMk/>
      </pc:docMkLst>
      <pc:sldChg chg="modSp mod">
        <pc:chgData name="Ruksana Mubeena" userId="dd88a029142f84dc" providerId="LiveId" clId="{09E96606-53DE-4F68-93A6-1DD3A6A4BC51}" dt="2022-11-22T08:58:13.662" v="8" actId="2085"/>
        <pc:sldMkLst>
          <pc:docMk/>
          <pc:sldMk cId="1982431127" sldId="256"/>
        </pc:sldMkLst>
        <pc:spChg chg="mod">
          <ac:chgData name="Ruksana Mubeena" userId="dd88a029142f84dc" providerId="LiveId" clId="{09E96606-53DE-4F68-93A6-1DD3A6A4BC51}" dt="2022-11-22T08:58:13.662" v="8" actId="2085"/>
          <ac:spMkLst>
            <pc:docMk/>
            <pc:sldMk cId="1982431127" sldId="256"/>
            <ac:spMk id="5" creationId="{6827CAC6-541E-562F-3FA9-23875F0EF365}"/>
          </ac:spMkLst>
        </pc:spChg>
        <pc:picChg chg="mod">
          <ac:chgData name="Ruksana Mubeena" userId="dd88a029142f84dc" providerId="LiveId" clId="{09E96606-53DE-4F68-93A6-1DD3A6A4BC51}" dt="2022-11-22T08:57:07.932" v="6" actId="1076"/>
          <ac:picMkLst>
            <pc:docMk/>
            <pc:sldMk cId="1982431127" sldId="256"/>
            <ac:picMk id="6" creationId="{162D5428-529A-0D34-895B-745CDA16E196}"/>
          </ac:picMkLst>
        </pc:picChg>
      </pc:sldChg>
    </pc:docChg>
  </pc:docChgLst>
  <pc:docChgLst>
    <pc:chgData name="Ruksana Mubeena" userId="dd88a029142f84dc" providerId="LiveId" clId="{9E7566E1-2832-436C-9187-CD28E8C5A93E}"/>
    <pc:docChg chg="custSel addSld delSld modSld">
      <pc:chgData name="Ruksana Mubeena" userId="dd88a029142f84dc" providerId="LiveId" clId="{9E7566E1-2832-436C-9187-CD28E8C5A93E}" dt="2022-11-22T08:54:48.711" v="207" actId="113"/>
      <pc:docMkLst>
        <pc:docMk/>
      </pc:docMkLst>
      <pc:sldChg chg="addSp delSp modSp mod">
        <pc:chgData name="Ruksana Mubeena" userId="dd88a029142f84dc" providerId="LiveId" clId="{9E7566E1-2832-436C-9187-CD28E8C5A93E}" dt="2022-11-22T08:49:06.660" v="100" actId="14100"/>
        <pc:sldMkLst>
          <pc:docMk/>
          <pc:sldMk cId="1982431127" sldId="256"/>
        </pc:sldMkLst>
        <pc:spChg chg="del mod">
          <ac:chgData name="Ruksana Mubeena" userId="dd88a029142f84dc" providerId="LiveId" clId="{9E7566E1-2832-436C-9187-CD28E8C5A93E}" dt="2022-11-22T08:46:52.302" v="77" actId="478"/>
          <ac:spMkLst>
            <pc:docMk/>
            <pc:sldMk cId="1982431127" sldId="256"/>
            <ac:spMk id="2" creationId="{EE2C717E-78D0-7019-B805-96C63194EF62}"/>
          </ac:spMkLst>
        </pc:spChg>
        <pc:spChg chg="add mod">
          <ac:chgData name="Ruksana Mubeena" userId="dd88a029142f84dc" providerId="LiveId" clId="{9E7566E1-2832-436C-9187-CD28E8C5A93E}" dt="2022-11-22T08:48:40.492" v="92" actId="14100"/>
          <ac:spMkLst>
            <pc:docMk/>
            <pc:sldMk cId="1982431127" sldId="256"/>
            <ac:spMk id="5" creationId="{6827CAC6-541E-562F-3FA9-23875F0EF365}"/>
          </ac:spMkLst>
        </pc:spChg>
        <pc:picChg chg="add del mod">
          <ac:chgData name="Ruksana Mubeena" userId="dd88a029142f84dc" providerId="LiveId" clId="{9E7566E1-2832-436C-9187-CD28E8C5A93E}" dt="2022-11-22T08:48:45.932" v="94" actId="21"/>
          <ac:picMkLst>
            <pc:docMk/>
            <pc:sldMk cId="1982431127" sldId="256"/>
            <ac:picMk id="3" creationId="{83B0C87E-E7B0-E470-B94A-9C7B44855E43}"/>
          </ac:picMkLst>
        </pc:picChg>
        <pc:picChg chg="add mod">
          <ac:chgData name="Ruksana Mubeena" userId="dd88a029142f84dc" providerId="LiveId" clId="{9E7566E1-2832-436C-9187-CD28E8C5A93E}" dt="2022-11-22T08:49:06.660" v="100" actId="14100"/>
          <ac:picMkLst>
            <pc:docMk/>
            <pc:sldMk cId="1982431127" sldId="256"/>
            <ac:picMk id="6" creationId="{162D5428-529A-0D34-895B-745CDA16E196}"/>
          </ac:picMkLst>
        </pc:picChg>
      </pc:sldChg>
      <pc:sldChg chg="addSp delSp modSp new mod">
        <pc:chgData name="Ruksana Mubeena" userId="dd88a029142f84dc" providerId="LiveId" clId="{9E7566E1-2832-436C-9187-CD28E8C5A93E}" dt="2022-11-22T08:50:19.501" v="106" actId="1076"/>
        <pc:sldMkLst>
          <pc:docMk/>
          <pc:sldMk cId="4238756226" sldId="257"/>
        </pc:sldMkLst>
        <pc:spChg chg="del">
          <ac:chgData name="Ruksana Mubeena" userId="dd88a029142f84dc" providerId="LiveId" clId="{9E7566E1-2832-436C-9187-CD28E8C5A93E}" dt="2022-11-22T08:49:35.392" v="101"/>
          <ac:spMkLst>
            <pc:docMk/>
            <pc:sldMk cId="4238756226" sldId="257"/>
            <ac:spMk id="2" creationId="{4C5CDEB2-8A18-9914-CEA4-48AFA3F70A4F}"/>
          </ac:spMkLst>
        </pc:spChg>
        <pc:spChg chg="del">
          <ac:chgData name="Ruksana Mubeena" userId="dd88a029142f84dc" providerId="LiveId" clId="{9E7566E1-2832-436C-9187-CD28E8C5A93E}" dt="2022-11-22T08:49:41.717" v="103" actId="478"/>
          <ac:spMkLst>
            <pc:docMk/>
            <pc:sldMk cId="4238756226" sldId="257"/>
            <ac:spMk id="3" creationId="{20AEC93D-6831-1B15-9C9B-7DE418C8FA96}"/>
          </ac:spMkLst>
        </pc:spChg>
        <pc:spChg chg="add mod">
          <ac:chgData name="Ruksana Mubeena" userId="dd88a029142f84dc" providerId="LiveId" clId="{9E7566E1-2832-436C-9187-CD28E8C5A93E}" dt="2022-11-22T08:49:38.597" v="102" actId="1076"/>
          <ac:spMkLst>
            <pc:docMk/>
            <pc:sldMk cId="4238756226" sldId="257"/>
            <ac:spMk id="4" creationId="{295B59A2-E595-2CED-53B9-5436A0D53455}"/>
          </ac:spMkLst>
        </pc:spChg>
        <pc:spChg chg="add mod">
          <ac:chgData name="Ruksana Mubeena" userId="dd88a029142f84dc" providerId="LiveId" clId="{9E7566E1-2832-436C-9187-CD28E8C5A93E}" dt="2022-11-22T08:49:58.596" v="104"/>
          <ac:spMkLst>
            <pc:docMk/>
            <pc:sldMk cId="4238756226" sldId="257"/>
            <ac:spMk id="5" creationId="{ADE3F554-4D18-7A23-332A-335A68B47619}"/>
          </ac:spMkLst>
        </pc:spChg>
        <pc:spChg chg="add mod">
          <ac:chgData name="Ruksana Mubeena" userId="dd88a029142f84dc" providerId="LiveId" clId="{9E7566E1-2832-436C-9187-CD28E8C5A93E}" dt="2022-11-22T08:50:19.501" v="106" actId="1076"/>
          <ac:spMkLst>
            <pc:docMk/>
            <pc:sldMk cId="4238756226" sldId="257"/>
            <ac:spMk id="6" creationId="{D344E040-B9A8-5ED7-46E6-81BA038D68F6}"/>
          </ac:spMkLst>
        </pc:spChg>
      </pc:sldChg>
      <pc:sldChg chg="modSp new mod">
        <pc:chgData name="Ruksana Mubeena" userId="dd88a029142f84dc" providerId="LiveId" clId="{9E7566E1-2832-436C-9187-CD28E8C5A93E}" dt="2022-11-22T08:50:43.531" v="108" actId="113"/>
        <pc:sldMkLst>
          <pc:docMk/>
          <pc:sldMk cId="2479700782" sldId="258"/>
        </pc:sldMkLst>
        <pc:spChg chg="mod">
          <ac:chgData name="Ruksana Mubeena" userId="dd88a029142f84dc" providerId="LiveId" clId="{9E7566E1-2832-436C-9187-CD28E8C5A93E}" dt="2022-11-22T08:50:43.531" v="108" actId="113"/>
          <ac:spMkLst>
            <pc:docMk/>
            <pc:sldMk cId="2479700782" sldId="258"/>
            <ac:spMk id="2" creationId="{15B6C02D-03A2-57B7-A690-44854B78A6A0}"/>
          </ac:spMkLst>
        </pc:spChg>
      </pc:sldChg>
      <pc:sldChg chg="modSp new mod">
        <pc:chgData name="Ruksana Mubeena" userId="dd88a029142f84dc" providerId="LiveId" clId="{9E7566E1-2832-436C-9187-CD28E8C5A93E}" dt="2022-11-22T08:52:32.223" v="153" actId="20577"/>
        <pc:sldMkLst>
          <pc:docMk/>
          <pc:sldMk cId="1519984414" sldId="259"/>
        </pc:sldMkLst>
        <pc:spChg chg="mod">
          <ac:chgData name="Ruksana Mubeena" userId="dd88a029142f84dc" providerId="LiveId" clId="{9E7566E1-2832-436C-9187-CD28E8C5A93E}" dt="2022-11-22T08:52:32.223" v="153" actId="20577"/>
          <ac:spMkLst>
            <pc:docMk/>
            <pc:sldMk cId="1519984414" sldId="259"/>
            <ac:spMk id="2" creationId="{6227F1FF-83A3-1185-5DDE-11608002611B}"/>
          </ac:spMkLst>
        </pc:spChg>
      </pc:sldChg>
      <pc:sldChg chg="modSp new mod">
        <pc:chgData name="Ruksana Mubeena" userId="dd88a029142f84dc" providerId="LiveId" clId="{9E7566E1-2832-436C-9187-CD28E8C5A93E}" dt="2022-11-22T08:52:46.775" v="164" actId="113"/>
        <pc:sldMkLst>
          <pc:docMk/>
          <pc:sldMk cId="4155241069" sldId="260"/>
        </pc:sldMkLst>
        <pc:spChg chg="mod">
          <ac:chgData name="Ruksana Mubeena" userId="dd88a029142f84dc" providerId="LiveId" clId="{9E7566E1-2832-436C-9187-CD28E8C5A93E}" dt="2022-11-22T08:52:46.775" v="164" actId="113"/>
          <ac:spMkLst>
            <pc:docMk/>
            <pc:sldMk cId="4155241069" sldId="260"/>
            <ac:spMk id="2" creationId="{49CAF0B9-27E8-6A81-B73E-0835BBE0EBE3}"/>
          </ac:spMkLst>
        </pc:spChg>
      </pc:sldChg>
      <pc:sldChg chg="modSp new mod">
        <pc:chgData name="Ruksana Mubeena" userId="dd88a029142f84dc" providerId="LiveId" clId="{9E7566E1-2832-436C-9187-CD28E8C5A93E}" dt="2022-11-22T08:52:59.142" v="172" actId="113"/>
        <pc:sldMkLst>
          <pc:docMk/>
          <pc:sldMk cId="339163030" sldId="261"/>
        </pc:sldMkLst>
        <pc:spChg chg="mod">
          <ac:chgData name="Ruksana Mubeena" userId="dd88a029142f84dc" providerId="LiveId" clId="{9E7566E1-2832-436C-9187-CD28E8C5A93E}" dt="2022-11-22T08:52:59.142" v="172" actId="113"/>
          <ac:spMkLst>
            <pc:docMk/>
            <pc:sldMk cId="339163030" sldId="261"/>
            <ac:spMk id="2" creationId="{21871DE8-CE03-382A-737C-619666AB065F}"/>
          </ac:spMkLst>
        </pc:spChg>
      </pc:sldChg>
      <pc:sldChg chg="modSp new mod">
        <pc:chgData name="Ruksana Mubeena" userId="dd88a029142f84dc" providerId="LiveId" clId="{9E7566E1-2832-436C-9187-CD28E8C5A93E}" dt="2022-11-22T08:53:21.707" v="188" actId="113"/>
        <pc:sldMkLst>
          <pc:docMk/>
          <pc:sldMk cId="3027973907" sldId="262"/>
        </pc:sldMkLst>
        <pc:spChg chg="mod">
          <ac:chgData name="Ruksana Mubeena" userId="dd88a029142f84dc" providerId="LiveId" clId="{9E7566E1-2832-436C-9187-CD28E8C5A93E}" dt="2022-11-22T08:53:21.707" v="188" actId="113"/>
          <ac:spMkLst>
            <pc:docMk/>
            <pc:sldMk cId="3027973907" sldId="262"/>
            <ac:spMk id="2" creationId="{6A8406C0-566A-82D5-4C08-D9B407BA172F}"/>
          </ac:spMkLst>
        </pc:spChg>
      </pc:sldChg>
      <pc:sldChg chg="modSp new mod">
        <pc:chgData name="Ruksana Mubeena" userId="dd88a029142f84dc" providerId="LiveId" clId="{9E7566E1-2832-436C-9187-CD28E8C5A93E}" dt="2022-11-22T08:54:10.147" v="191" actId="113"/>
        <pc:sldMkLst>
          <pc:docMk/>
          <pc:sldMk cId="2825029120" sldId="263"/>
        </pc:sldMkLst>
        <pc:spChg chg="mod">
          <ac:chgData name="Ruksana Mubeena" userId="dd88a029142f84dc" providerId="LiveId" clId="{9E7566E1-2832-436C-9187-CD28E8C5A93E}" dt="2022-11-22T08:54:10.147" v="191" actId="113"/>
          <ac:spMkLst>
            <pc:docMk/>
            <pc:sldMk cId="2825029120" sldId="263"/>
            <ac:spMk id="2" creationId="{C69213C9-268D-701E-444A-2E918BA83DDC}"/>
          </ac:spMkLst>
        </pc:spChg>
      </pc:sldChg>
      <pc:sldChg chg="modSp new mod">
        <pc:chgData name="Ruksana Mubeena" userId="dd88a029142f84dc" providerId="LiveId" clId="{9E7566E1-2832-436C-9187-CD28E8C5A93E}" dt="2022-11-22T08:54:21.480" v="203" actId="113"/>
        <pc:sldMkLst>
          <pc:docMk/>
          <pc:sldMk cId="1274117310" sldId="264"/>
        </pc:sldMkLst>
        <pc:spChg chg="mod">
          <ac:chgData name="Ruksana Mubeena" userId="dd88a029142f84dc" providerId="LiveId" clId="{9E7566E1-2832-436C-9187-CD28E8C5A93E}" dt="2022-11-22T08:54:21.480" v="203" actId="113"/>
          <ac:spMkLst>
            <pc:docMk/>
            <pc:sldMk cId="1274117310" sldId="264"/>
            <ac:spMk id="2" creationId="{B51044AE-16D6-7C90-2A56-ACA539FABE05}"/>
          </ac:spMkLst>
        </pc:spChg>
      </pc:sldChg>
      <pc:sldChg chg="modSp new mod">
        <pc:chgData name="Ruksana Mubeena" userId="dd88a029142f84dc" providerId="LiveId" clId="{9E7566E1-2832-436C-9187-CD28E8C5A93E}" dt="2022-11-22T08:54:48.711" v="207" actId="113"/>
        <pc:sldMkLst>
          <pc:docMk/>
          <pc:sldMk cId="3442500267" sldId="265"/>
        </pc:sldMkLst>
        <pc:spChg chg="mod">
          <ac:chgData name="Ruksana Mubeena" userId="dd88a029142f84dc" providerId="LiveId" clId="{9E7566E1-2832-436C-9187-CD28E8C5A93E}" dt="2022-11-22T08:54:48.711" v="207" actId="113"/>
          <ac:spMkLst>
            <pc:docMk/>
            <pc:sldMk cId="3442500267" sldId="265"/>
            <ac:spMk id="2" creationId="{AF850FB7-EF92-6F76-012F-92A3871BA463}"/>
          </ac:spMkLst>
        </pc:spChg>
      </pc:sldChg>
      <pc:sldChg chg="del">
        <pc:chgData name="Ruksana Mubeena" userId="dd88a029142f84dc" providerId="LiveId" clId="{9E7566E1-2832-436C-9187-CD28E8C5A93E}" dt="2022-11-22T08:46:11.378" v="0" actId="2696"/>
        <pc:sldMkLst>
          <pc:docMk/>
          <pc:sldMk cId="3078564667" sldId="289"/>
        </pc:sldMkLst>
      </pc:sldChg>
      <pc:sldChg chg="del">
        <pc:chgData name="Ruksana Mubeena" userId="dd88a029142f84dc" providerId="LiveId" clId="{9E7566E1-2832-436C-9187-CD28E8C5A93E}" dt="2022-11-22T08:46:13.740" v="1" actId="2696"/>
        <pc:sldMkLst>
          <pc:docMk/>
          <pc:sldMk cId="3942089968" sldId="290"/>
        </pc:sldMkLst>
      </pc:sldChg>
      <pc:sldChg chg="del">
        <pc:chgData name="Ruksana Mubeena" userId="dd88a029142f84dc" providerId="LiveId" clId="{9E7566E1-2832-436C-9187-CD28E8C5A93E}" dt="2022-11-22T08:46:16.459" v="2" actId="2696"/>
        <pc:sldMkLst>
          <pc:docMk/>
          <pc:sldMk cId="4079733498" sldId="291"/>
        </pc:sldMkLst>
      </pc:sldChg>
      <pc:sldChg chg="del">
        <pc:chgData name="Ruksana Mubeena" userId="dd88a029142f84dc" providerId="LiveId" clId="{9E7566E1-2832-436C-9187-CD28E8C5A93E}" dt="2022-11-22T08:46:19.715" v="3" actId="2696"/>
        <pc:sldMkLst>
          <pc:docMk/>
          <pc:sldMk cId="354471965" sldId="292"/>
        </pc:sldMkLst>
      </pc:sldChg>
      <pc:sldChg chg="del">
        <pc:chgData name="Ruksana Mubeena" userId="dd88a029142f84dc" providerId="LiveId" clId="{9E7566E1-2832-436C-9187-CD28E8C5A93E}" dt="2022-11-22T08:46:33.191" v="8" actId="2696"/>
        <pc:sldMkLst>
          <pc:docMk/>
          <pc:sldMk cId="1670826063" sldId="293"/>
        </pc:sldMkLst>
      </pc:sldChg>
      <pc:sldChg chg="del">
        <pc:chgData name="Ruksana Mubeena" userId="dd88a029142f84dc" providerId="LiveId" clId="{9E7566E1-2832-436C-9187-CD28E8C5A93E}" dt="2022-11-22T08:46:22.043" v="4" actId="2696"/>
        <pc:sldMkLst>
          <pc:docMk/>
          <pc:sldMk cId="340306563" sldId="294"/>
        </pc:sldMkLst>
      </pc:sldChg>
      <pc:sldChg chg="del">
        <pc:chgData name="Ruksana Mubeena" userId="dd88a029142f84dc" providerId="LiveId" clId="{9E7566E1-2832-436C-9187-CD28E8C5A93E}" dt="2022-11-22T08:46:24.389" v="5" actId="2696"/>
        <pc:sldMkLst>
          <pc:docMk/>
          <pc:sldMk cId="860547096" sldId="295"/>
        </pc:sldMkLst>
      </pc:sldChg>
      <pc:sldChg chg="del">
        <pc:chgData name="Ruksana Mubeena" userId="dd88a029142f84dc" providerId="LiveId" clId="{9E7566E1-2832-436C-9187-CD28E8C5A93E}" dt="2022-11-22T08:46:28.907" v="7" actId="2696"/>
        <pc:sldMkLst>
          <pc:docMk/>
          <pc:sldMk cId="3036559275" sldId="296"/>
        </pc:sldMkLst>
      </pc:sldChg>
      <pc:sldChg chg="del">
        <pc:chgData name="Ruksana Mubeena" userId="dd88a029142f84dc" providerId="LiveId" clId="{9E7566E1-2832-436C-9187-CD28E8C5A93E}" dt="2022-11-22T08:46:26.514" v="6" actId="2696"/>
        <pc:sldMkLst>
          <pc:docMk/>
          <pc:sldMk cId="2435030685" sldId="297"/>
        </pc:sldMkLst>
      </pc:sldChg>
      <pc:sldChg chg="del">
        <pc:chgData name="Ruksana Mubeena" userId="dd88a029142f84dc" providerId="LiveId" clId="{9E7566E1-2832-436C-9187-CD28E8C5A93E}" dt="2022-11-22T08:46:35.926" v="9" actId="2696"/>
        <pc:sldMkLst>
          <pc:docMk/>
          <pc:sldMk cId="998543578" sldId="298"/>
        </pc:sldMkLst>
      </pc:sldChg>
    </pc:docChg>
  </pc:docChgLst>
  <pc:docChgLst>
    <pc:chgData name="Sripoorna S" userId="3150636eea77c6a8" providerId="LiveId" clId="{AE31BB1B-5003-4154-8FAC-8DB4387680D1}"/>
    <pc:docChg chg="addSld delSld modSld">
      <pc:chgData name="Sripoorna S" userId="3150636eea77c6a8" providerId="LiveId" clId="{AE31BB1B-5003-4154-8FAC-8DB4387680D1}" dt="2022-12-16T09:57:53.048" v="88" actId="2696"/>
      <pc:docMkLst>
        <pc:docMk/>
      </pc:docMkLst>
      <pc:sldChg chg="addSp modSp del mod">
        <pc:chgData name="Sripoorna S" userId="3150636eea77c6a8" providerId="LiveId" clId="{AE31BB1B-5003-4154-8FAC-8DB4387680D1}" dt="2022-12-16T09:56:03.637" v="77" actId="2696"/>
        <pc:sldMkLst>
          <pc:docMk/>
          <pc:sldMk cId="1982431127" sldId="256"/>
        </pc:sldMkLst>
        <pc:spChg chg="mod">
          <ac:chgData name="Sripoorna S" userId="3150636eea77c6a8" providerId="LiveId" clId="{AE31BB1B-5003-4154-8FAC-8DB4387680D1}" dt="2022-12-16T09:47:30.769" v="1" actId="1076"/>
          <ac:spMkLst>
            <pc:docMk/>
            <pc:sldMk cId="1982431127" sldId="256"/>
            <ac:spMk id="7" creationId="{295B59A2-E595-2CED-53B9-5436A0D53455}"/>
          </ac:spMkLst>
        </pc:spChg>
        <pc:picChg chg="add mod modCrop">
          <ac:chgData name="Sripoorna S" userId="3150636eea77c6a8" providerId="LiveId" clId="{AE31BB1B-5003-4154-8FAC-8DB4387680D1}" dt="2022-12-16T09:48:11.615" v="6" actId="732"/>
          <ac:picMkLst>
            <pc:docMk/>
            <pc:sldMk cId="1982431127" sldId="256"/>
            <ac:picMk id="9" creationId="{9DFE16AD-4BE1-7F0C-7263-81354ED13511}"/>
          </ac:picMkLst>
        </pc:picChg>
      </pc:sldChg>
      <pc:sldChg chg="modSp mod">
        <pc:chgData name="Sripoorna S" userId="3150636eea77c6a8" providerId="LiveId" clId="{AE31BB1B-5003-4154-8FAC-8DB4387680D1}" dt="2022-12-16T09:56:29.618" v="81" actId="20577"/>
        <pc:sldMkLst>
          <pc:docMk/>
          <pc:sldMk cId="4208750573" sldId="277"/>
        </pc:sldMkLst>
        <pc:spChg chg="mod">
          <ac:chgData name="Sripoorna S" userId="3150636eea77c6a8" providerId="LiveId" clId="{AE31BB1B-5003-4154-8FAC-8DB4387680D1}" dt="2022-12-16T09:56:29.618" v="81" actId="20577"/>
          <ac:spMkLst>
            <pc:docMk/>
            <pc:sldMk cId="4208750573" sldId="277"/>
            <ac:spMk id="2" creationId="{00000000-0000-0000-0000-000000000000}"/>
          </ac:spMkLst>
        </pc:spChg>
      </pc:sldChg>
      <pc:sldChg chg="modSp add mod">
        <pc:chgData name="Sripoorna S" userId="3150636eea77c6a8" providerId="LiveId" clId="{AE31BB1B-5003-4154-8FAC-8DB4387680D1}" dt="2022-12-16T09:55:55.789" v="76" actId="1076"/>
        <pc:sldMkLst>
          <pc:docMk/>
          <pc:sldMk cId="0" sldId="280"/>
        </pc:sldMkLst>
        <pc:spChg chg="mod">
          <ac:chgData name="Sripoorna S" userId="3150636eea77c6a8" providerId="LiveId" clId="{AE31BB1B-5003-4154-8FAC-8DB4387680D1}" dt="2022-12-16T09:55:51.999" v="75" actId="1076"/>
          <ac:spMkLst>
            <pc:docMk/>
            <pc:sldMk cId="0" sldId="280"/>
            <ac:spMk id="2" creationId="{00000000-0000-0000-0000-000000000000}"/>
          </ac:spMkLst>
        </pc:spChg>
        <pc:spChg chg="mod">
          <ac:chgData name="Sripoorna S" userId="3150636eea77c6a8" providerId="LiveId" clId="{AE31BB1B-5003-4154-8FAC-8DB4387680D1}" dt="2022-12-16T09:55:55.789" v="76" actId="1076"/>
          <ac:spMkLst>
            <pc:docMk/>
            <pc:sldMk cId="0" sldId="280"/>
            <ac:spMk id="3" creationId="{00000000-0000-0000-0000-000000000000}"/>
          </ac:spMkLst>
        </pc:spChg>
      </pc:sldChg>
      <pc:sldChg chg="add del">
        <pc:chgData name="Sripoorna S" userId="3150636eea77c6a8" providerId="LiveId" clId="{AE31BB1B-5003-4154-8FAC-8DB4387680D1}" dt="2022-12-16T09:55:30.115" v="73" actId="2696"/>
        <pc:sldMkLst>
          <pc:docMk/>
          <pc:sldMk cId="1990867511" sldId="280"/>
        </pc:sldMkLst>
      </pc:sldChg>
      <pc:sldChg chg="modSp new del mod">
        <pc:chgData name="Sripoorna S" userId="3150636eea77c6a8" providerId="LiveId" clId="{AE31BB1B-5003-4154-8FAC-8DB4387680D1}" dt="2022-12-16T09:55:17.908" v="71" actId="2696"/>
        <pc:sldMkLst>
          <pc:docMk/>
          <pc:sldMk cId="4102648491" sldId="280"/>
        </pc:sldMkLst>
        <pc:spChg chg="mod">
          <ac:chgData name="Sripoorna S" userId="3150636eea77c6a8" providerId="LiveId" clId="{AE31BB1B-5003-4154-8FAC-8DB4387680D1}" dt="2022-12-16T09:51:52.759" v="67" actId="2711"/>
          <ac:spMkLst>
            <pc:docMk/>
            <pc:sldMk cId="4102648491" sldId="280"/>
            <ac:spMk id="2" creationId="{4506F439-ABB9-A42A-D5EE-CB1DC7A66151}"/>
          </ac:spMkLst>
        </pc:spChg>
        <pc:spChg chg="mod">
          <ac:chgData name="Sripoorna S" userId="3150636eea77c6a8" providerId="LiveId" clId="{AE31BB1B-5003-4154-8FAC-8DB4387680D1}" dt="2022-12-16T09:52:14.513" v="70" actId="20577"/>
          <ac:spMkLst>
            <pc:docMk/>
            <pc:sldMk cId="4102648491" sldId="280"/>
            <ac:spMk id="3" creationId="{587D41FC-A495-889A-0FEE-192AAF8B0F9C}"/>
          </ac:spMkLst>
        </pc:spChg>
      </pc:sldChg>
      <pc:sldChg chg="modSp new del mod">
        <pc:chgData name="Sripoorna S" userId="3150636eea77c6a8" providerId="LiveId" clId="{AE31BB1B-5003-4154-8FAC-8DB4387680D1}" dt="2022-12-16T09:57:53.048" v="88" actId="2696"/>
        <pc:sldMkLst>
          <pc:docMk/>
          <pc:sldMk cId="3812523150" sldId="281"/>
        </pc:sldMkLst>
        <pc:spChg chg="mod">
          <ac:chgData name="Sripoorna S" userId="3150636eea77c6a8" providerId="LiveId" clId="{AE31BB1B-5003-4154-8FAC-8DB4387680D1}" dt="2022-12-16T09:57:07.640" v="87" actId="2711"/>
          <ac:spMkLst>
            <pc:docMk/>
            <pc:sldMk cId="3812523150" sldId="281"/>
            <ac:spMk id="2" creationId="{F158FC67-F3BF-E277-D4D3-2D72F5DD43B4}"/>
          </ac:spMkLst>
        </pc:spChg>
      </pc:sldChg>
    </pc:docChg>
  </pc:docChgLst>
  <pc:docChgLst>
    <pc:chgData name="Ruksana Mubeena" userId="dd88a029142f84dc" providerId="LiveId" clId="{798976EE-90D0-443D-94F9-7F051F508182}"/>
    <pc:docChg chg="custSel addSld delSld modSld sldOrd">
      <pc:chgData name="Ruksana Mubeena" userId="dd88a029142f84dc" providerId="LiveId" clId="{798976EE-90D0-443D-94F9-7F051F508182}" dt="2022-11-05T03:34:08.303" v="1883" actId="14100"/>
      <pc:docMkLst>
        <pc:docMk/>
      </pc:docMkLst>
      <pc:sldChg chg="addSp delSp modSp mod">
        <pc:chgData name="Ruksana Mubeena" userId="dd88a029142f84dc" providerId="LiveId" clId="{798976EE-90D0-443D-94F9-7F051F508182}" dt="2022-11-05T03:34:08.303" v="1883" actId="14100"/>
        <pc:sldMkLst>
          <pc:docMk/>
          <pc:sldMk cId="1982431127" sldId="256"/>
        </pc:sldMkLst>
        <pc:spChg chg="del mod">
          <ac:chgData name="Ruksana Mubeena" userId="dd88a029142f84dc" providerId="LiveId" clId="{798976EE-90D0-443D-94F9-7F051F508182}" dt="2022-11-04T10:59:28.040" v="46" actId="478"/>
          <ac:spMkLst>
            <pc:docMk/>
            <pc:sldMk cId="1982431127" sldId="256"/>
            <ac:spMk id="2" creationId="{8FC57243-23A9-461F-B605-809C4A8729F8}"/>
          </ac:spMkLst>
        </pc:spChg>
        <pc:spChg chg="add mod">
          <ac:chgData name="Ruksana Mubeena" userId="dd88a029142f84dc" providerId="LiveId" clId="{798976EE-90D0-443D-94F9-7F051F508182}" dt="2022-11-05T03:34:08.303" v="1883" actId="14100"/>
          <ac:spMkLst>
            <pc:docMk/>
            <pc:sldMk cId="1982431127" sldId="256"/>
            <ac:spMk id="2" creationId="{EE2C717E-78D0-7019-B805-96C63194EF62}"/>
          </ac:spMkLst>
        </pc:spChg>
        <pc:spChg chg="del mod">
          <ac:chgData name="Ruksana Mubeena" userId="dd88a029142f84dc" providerId="LiveId" clId="{798976EE-90D0-443D-94F9-7F051F508182}" dt="2022-11-04T10:59:33.011" v="48" actId="478"/>
          <ac:spMkLst>
            <pc:docMk/>
            <pc:sldMk cId="1982431127" sldId="256"/>
            <ac:spMk id="3" creationId="{410D20C5-DF35-44A7-AD57-A54AB7EB9893}"/>
          </ac:spMkLst>
        </pc:spChg>
        <pc:spChg chg="mod">
          <ac:chgData name="Ruksana Mubeena" userId="dd88a029142f84dc" providerId="LiveId" clId="{798976EE-90D0-443D-94F9-7F051F508182}" dt="2022-11-05T03:33:34.485" v="1875" actId="21"/>
          <ac:spMkLst>
            <pc:docMk/>
            <pc:sldMk cId="1982431127" sldId="256"/>
            <ac:spMk id="4" creationId="{DEC1E31B-3F6C-4C7B-ABED-D76AF0880EF9}"/>
          </ac:spMkLst>
        </pc:spChg>
      </pc:sldChg>
      <pc:sldChg chg="del">
        <pc:chgData name="Ruksana Mubeena" userId="dd88a029142f84dc" providerId="LiveId" clId="{798976EE-90D0-443D-94F9-7F051F508182}" dt="2022-11-04T10:57:41.942" v="0" actId="2696"/>
        <pc:sldMkLst>
          <pc:docMk/>
          <pc:sldMk cId="107952837" sldId="274"/>
        </pc:sldMkLst>
      </pc:sldChg>
      <pc:sldChg chg="del">
        <pc:chgData name="Ruksana Mubeena" userId="dd88a029142f84dc" providerId="LiveId" clId="{798976EE-90D0-443D-94F9-7F051F508182}" dt="2022-11-04T10:57:55.429" v="2" actId="2696"/>
        <pc:sldMkLst>
          <pc:docMk/>
          <pc:sldMk cId="0" sldId="275"/>
        </pc:sldMkLst>
      </pc:sldChg>
      <pc:sldChg chg="del">
        <pc:chgData name="Ruksana Mubeena" userId="dd88a029142f84dc" providerId="LiveId" clId="{798976EE-90D0-443D-94F9-7F051F508182}" dt="2022-11-04T10:57:46.068" v="1" actId="2696"/>
        <pc:sldMkLst>
          <pc:docMk/>
          <pc:sldMk cId="4118766441" sldId="287"/>
        </pc:sldMkLst>
      </pc:sldChg>
      <pc:sldChg chg="del">
        <pc:chgData name="Ruksana Mubeena" userId="dd88a029142f84dc" providerId="LiveId" clId="{798976EE-90D0-443D-94F9-7F051F508182}" dt="2022-11-04T10:58:57.102" v="14" actId="2696"/>
        <pc:sldMkLst>
          <pc:docMk/>
          <pc:sldMk cId="1540299951" sldId="288"/>
        </pc:sldMkLst>
      </pc:sldChg>
      <pc:sldChg chg="del">
        <pc:chgData name="Ruksana Mubeena" userId="dd88a029142f84dc" providerId="LiveId" clId="{798976EE-90D0-443D-94F9-7F051F508182}" dt="2022-11-04T10:58:31.654" v="9" actId="2696"/>
        <pc:sldMkLst>
          <pc:docMk/>
          <pc:sldMk cId="2330667627" sldId="289"/>
        </pc:sldMkLst>
      </pc:sldChg>
      <pc:sldChg chg="addSp delSp modSp new mod modAnim">
        <pc:chgData name="Ruksana Mubeena" userId="dd88a029142f84dc" providerId="LiveId" clId="{798976EE-90D0-443D-94F9-7F051F508182}" dt="2022-11-05T03:32:29.090" v="1868" actId="478"/>
        <pc:sldMkLst>
          <pc:docMk/>
          <pc:sldMk cId="3078564667" sldId="289"/>
        </pc:sldMkLst>
        <pc:spChg chg="add del mod">
          <ac:chgData name="Ruksana Mubeena" userId="dd88a029142f84dc" providerId="LiveId" clId="{798976EE-90D0-443D-94F9-7F051F508182}" dt="2022-11-05T03:32:29.090" v="1868" actId="478"/>
          <ac:spMkLst>
            <pc:docMk/>
            <pc:sldMk cId="3078564667" sldId="289"/>
            <ac:spMk id="2" creationId="{35810CEE-AD44-2DFB-9CAE-09775168F32F}"/>
          </ac:spMkLst>
        </pc:spChg>
        <pc:spChg chg="del mod">
          <ac:chgData name="Ruksana Mubeena" userId="dd88a029142f84dc" providerId="LiveId" clId="{798976EE-90D0-443D-94F9-7F051F508182}" dt="2022-11-05T00:41:11.748" v="979" actId="478"/>
          <ac:spMkLst>
            <pc:docMk/>
            <pc:sldMk cId="3078564667" sldId="289"/>
            <ac:spMk id="2" creationId="{7FFEBADD-3EA1-42C6-8A92-347AB3EAE652}"/>
          </ac:spMkLst>
        </pc:spChg>
        <pc:spChg chg="del mod">
          <ac:chgData name="Ruksana Mubeena" userId="dd88a029142f84dc" providerId="LiveId" clId="{798976EE-90D0-443D-94F9-7F051F508182}" dt="2022-11-05T00:44:14.537" v="1010" actId="21"/>
          <ac:spMkLst>
            <pc:docMk/>
            <pc:sldMk cId="3078564667" sldId="289"/>
            <ac:spMk id="3" creationId="{BB124D0C-8C3F-B58D-DD00-AFDEE3626C72}"/>
          </ac:spMkLst>
        </pc:spChg>
        <pc:spChg chg="add mod">
          <ac:chgData name="Ruksana Mubeena" userId="dd88a029142f84dc" providerId="LiveId" clId="{798976EE-90D0-443D-94F9-7F051F508182}" dt="2022-11-05T00:47:22.220" v="1061" actId="1076"/>
          <ac:spMkLst>
            <pc:docMk/>
            <pc:sldMk cId="3078564667" sldId="289"/>
            <ac:spMk id="4" creationId="{1C3A8211-E63E-ABDA-E3E3-EE2CBD222021}"/>
          </ac:spMkLst>
        </pc:spChg>
        <pc:spChg chg="add del mod">
          <ac:chgData name="Ruksana Mubeena" userId="dd88a029142f84dc" providerId="LiveId" clId="{798976EE-90D0-443D-94F9-7F051F508182}" dt="2022-11-05T00:45:06.351" v="1011"/>
          <ac:spMkLst>
            <pc:docMk/>
            <pc:sldMk cId="3078564667" sldId="289"/>
            <ac:spMk id="5" creationId="{2F2E74BC-6936-82BB-E56D-01EE24356AE4}"/>
          </ac:spMkLst>
        </pc:spChg>
        <pc:spChg chg="add mod">
          <ac:chgData name="Ruksana Mubeena" userId="dd88a029142f84dc" providerId="LiveId" clId="{798976EE-90D0-443D-94F9-7F051F508182}" dt="2022-11-05T00:47:26.049" v="1062" actId="1076"/>
          <ac:spMkLst>
            <pc:docMk/>
            <pc:sldMk cId="3078564667" sldId="289"/>
            <ac:spMk id="7" creationId="{3A050C23-6E8E-62FA-296D-7CCD85328CC3}"/>
          </ac:spMkLst>
        </pc:spChg>
        <pc:picChg chg="add mod">
          <ac:chgData name="Ruksana Mubeena" userId="dd88a029142f84dc" providerId="LiveId" clId="{798976EE-90D0-443D-94F9-7F051F508182}" dt="2022-11-05T00:47:09.545" v="1058" actId="14100"/>
          <ac:picMkLst>
            <pc:docMk/>
            <pc:sldMk cId="3078564667" sldId="289"/>
            <ac:picMk id="6" creationId="{E5D7C69A-DB91-74A4-7710-E746A9E38412}"/>
          </ac:picMkLst>
        </pc:picChg>
        <pc:picChg chg="add del">
          <ac:chgData name="Ruksana Mubeena" userId="dd88a029142f84dc" providerId="LiveId" clId="{798976EE-90D0-443D-94F9-7F051F508182}" dt="2022-11-05T00:44:14.537" v="1010" actId="21"/>
          <ac:picMkLst>
            <pc:docMk/>
            <pc:sldMk cId="3078564667" sldId="289"/>
            <ac:picMk id="1026" creationId="{DEAB86C5-84A5-ABA8-87D8-4A8ACAF1572F}"/>
          </ac:picMkLst>
        </pc:picChg>
      </pc:sldChg>
      <pc:sldChg chg="addSp delSp modSp new mod modAnim">
        <pc:chgData name="Ruksana Mubeena" userId="dd88a029142f84dc" providerId="LiveId" clId="{798976EE-90D0-443D-94F9-7F051F508182}" dt="2022-11-05T03:23:33.766" v="1790"/>
        <pc:sldMkLst>
          <pc:docMk/>
          <pc:sldMk cId="3942089968" sldId="290"/>
        </pc:sldMkLst>
        <pc:spChg chg="mod">
          <ac:chgData name="Ruksana Mubeena" userId="dd88a029142f84dc" providerId="LiveId" clId="{798976EE-90D0-443D-94F9-7F051F508182}" dt="2022-11-05T00:49:29.368" v="1074" actId="1076"/>
          <ac:spMkLst>
            <pc:docMk/>
            <pc:sldMk cId="3942089968" sldId="290"/>
            <ac:spMk id="2" creationId="{86BC6038-CA59-E569-F68D-8A77C994F979}"/>
          </ac:spMkLst>
        </pc:spChg>
        <pc:spChg chg="del mod">
          <ac:chgData name="Ruksana Mubeena" userId="dd88a029142f84dc" providerId="LiveId" clId="{798976EE-90D0-443D-94F9-7F051F508182}" dt="2022-11-05T00:49:16.210" v="1072" actId="478"/>
          <ac:spMkLst>
            <pc:docMk/>
            <pc:sldMk cId="3942089968" sldId="290"/>
            <ac:spMk id="3" creationId="{95F3C7D7-262C-49F2-201E-7BB053BA6E45}"/>
          </ac:spMkLst>
        </pc:spChg>
        <pc:spChg chg="add del mod">
          <ac:chgData name="Ruksana Mubeena" userId="dd88a029142f84dc" providerId="LiveId" clId="{798976EE-90D0-443D-94F9-7F051F508182}" dt="2022-11-05T00:49:20.164" v="1073" actId="478"/>
          <ac:spMkLst>
            <pc:docMk/>
            <pc:sldMk cId="3942089968" sldId="290"/>
            <ac:spMk id="5" creationId="{8C2F6FFC-735F-6082-141F-B0E5EE99F0EF}"/>
          </ac:spMkLst>
        </pc:spChg>
        <pc:picChg chg="add mod">
          <ac:chgData name="Ruksana Mubeena" userId="dd88a029142f84dc" providerId="LiveId" clId="{798976EE-90D0-443D-94F9-7F051F508182}" dt="2022-11-05T00:49:46.240" v="1080" actId="14100"/>
          <ac:picMkLst>
            <pc:docMk/>
            <pc:sldMk cId="3942089968" sldId="290"/>
            <ac:picMk id="2050" creationId="{435C9033-3EB7-5D26-9CE1-B71A5B2E5961}"/>
          </ac:picMkLst>
        </pc:picChg>
      </pc:sldChg>
      <pc:sldChg chg="del">
        <pc:chgData name="Ruksana Mubeena" userId="dd88a029142f84dc" providerId="LiveId" clId="{798976EE-90D0-443D-94F9-7F051F508182}" dt="2022-11-04T10:58:11.390" v="6" actId="2696"/>
        <pc:sldMkLst>
          <pc:docMk/>
          <pc:sldMk cId="2259016053" sldId="291"/>
        </pc:sldMkLst>
      </pc:sldChg>
      <pc:sldChg chg="addSp delSp modSp new mod modAnim">
        <pc:chgData name="Ruksana Mubeena" userId="dd88a029142f84dc" providerId="LiveId" clId="{798976EE-90D0-443D-94F9-7F051F508182}" dt="2022-11-05T03:30:16.164" v="1860" actId="478"/>
        <pc:sldMkLst>
          <pc:docMk/>
          <pc:sldMk cId="4079733498" sldId="291"/>
        </pc:sldMkLst>
        <pc:spChg chg="del mod">
          <ac:chgData name="Ruksana Mubeena" userId="dd88a029142f84dc" providerId="LiveId" clId="{798976EE-90D0-443D-94F9-7F051F508182}" dt="2022-11-05T00:50:30.536" v="1097" actId="478"/>
          <ac:spMkLst>
            <pc:docMk/>
            <pc:sldMk cId="4079733498" sldId="291"/>
            <ac:spMk id="2" creationId="{ABF93D5D-6AAE-52E3-0EFD-8160F53D8135}"/>
          </ac:spMkLst>
        </pc:spChg>
        <pc:spChg chg="mod">
          <ac:chgData name="Ruksana Mubeena" userId="dd88a029142f84dc" providerId="LiveId" clId="{798976EE-90D0-443D-94F9-7F051F508182}" dt="2022-11-05T00:51:51.753" v="1112" actId="1076"/>
          <ac:spMkLst>
            <pc:docMk/>
            <pc:sldMk cId="4079733498" sldId="291"/>
            <ac:spMk id="3" creationId="{CEFC29E8-85A0-799A-A7E0-5FCB03C3A597}"/>
          </ac:spMkLst>
        </pc:spChg>
        <pc:spChg chg="add mod">
          <ac:chgData name="Ruksana Mubeena" userId="dd88a029142f84dc" providerId="LiveId" clId="{798976EE-90D0-443D-94F9-7F051F508182}" dt="2022-11-05T00:51:08.925" v="1107" actId="1076"/>
          <ac:spMkLst>
            <pc:docMk/>
            <pc:sldMk cId="4079733498" sldId="291"/>
            <ac:spMk id="4" creationId="{990A73A5-D414-4F03-6612-B57C5E179CFB}"/>
          </ac:spMkLst>
        </pc:spChg>
        <pc:spChg chg="add del mod">
          <ac:chgData name="Ruksana Mubeena" userId="dd88a029142f84dc" providerId="LiveId" clId="{798976EE-90D0-443D-94F9-7F051F508182}" dt="2022-11-05T00:50:33.756" v="1098" actId="478"/>
          <ac:spMkLst>
            <pc:docMk/>
            <pc:sldMk cId="4079733498" sldId="291"/>
            <ac:spMk id="6" creationId="{7B6888A1-92F9-EFBD-EB75-A63B663704BB}"/>
          </ac:spMkLst>
        </pc:spChg>
        <pc:spChg chg="add del mod">
          <ac:chgData name="Ruksana Mubeena" userId="dd88a029142f84dc" providerId="LiveId" clId="{798976EE-90D0-443D-94F9-7F051F508182}" dt="2022-11-05T03:30:16.164" v="1860" actId="478"/>
          <ac:spMkLst>
            <pc:docMk/>
            <pc:sldMk cId="4079733498" sldId="291"/>
            <ac:spMk id="7" creationId="{75B53FCE-66CB-B68D-EE04-E5028DC72303}"/>
          </ac:spMkLst>
        </pc:spChg>
      </pc:sldChg>
      <pc:sldChg chg="addSp delSp modSp new mod modAnim">
        <pc:chgData name="Ruksana Mubeena" userId="dd88a029142f84dc" providerId="LiveId" clId="{798976EE-90D0-443D-94F9-7F051F508182}" dt="2022-11-05T03:30:11.959" v="1859" actId="478"/>
        <pc:sldMkLst>
          <pc:docMk/>
          <pc:sldMk cId="354471965" sldId="292"/>
        </pc:sldMkLst>
        <pc:spChg chg="mod">
          <ac:chgData name="Ruksana Mubeena" userId="dd88a029142f84dc" providerId="LiveId" clId="{798976EE-90D0-443D-94F9-7F051F508182}" dt="2022-11-05T00:53:38.617" v="1140" actId="21"/>
          <ac:spMkLst>
            <pc:docMk/>
            <pc:sldMk cId="354471965" sldId="292"/>
            <ac:spMk id="2" creationId="{868F427B-955A-D693-7036-C3CE325B0B91}"/>
          </ac:spMkLst>
        </pc:spChg>
        <pc:spChg chg="mod">
          <ac:chgData name="Ruksana Mubeena" userId="dd88a029142f84dc" providerId="LiveId" clId="{798976EE-90D0-443D-94F9-7F051F508182}" dt="2022-11-05T03:25:47.562" v="1800" actId="20577"/>
          <ac:spMkLst>
            <pc:docMk/>
            <pc:sldMk cId="354471965" sldId="292"/>
            <ac:spMk id="3" creationId="{41E25B38-B7D9-D3E6-47DD-AC27230F7CE4}"/>
          </ac:spMkLst>
        </pc:spChg>
        <pc:spChg chg="add mod">
          <ac:chgData name="Ruksana Mubeena" userId="dd88a029142f84dc" providerId="LiveId" clId="{798976EE-90D0-443D-94F9-7F051F508182}" dt="2022-11-05T00:54:12.178" v="1145" actId="1076"/>
          <ac:spMkLst>
            <pc:docMk/>
            <pc:sldMk cId="354471965" sldId="292"/>
            <ac:spMk id="4" creationId="{F23AA291-13D1-18EB-7E21-B18D64177576}"/>
          </ac:spMkLst>
        </pc:spChg>
        <pc:spChg chg="add del mod">
          <ac:chgData name="Ruksana Mubeena" userId="dd88a029142f84dc" providerId="LiveId" clId="{798976EE-90D0-443D-94F9-7F051F508182}" dt="2022-11-05T03:30:11.959" v="1859" actId="478"/>
          <ac:spMkLst>
            <pc:docMk/>
            <pc:sldMk cId="354471965" sldId="292"/>
            <ac:spMk id="5" creationId="{5A9507A4-B94A-C769-0CD5-88848F2D0FB1}"/>
          </ac:spMkLst>
        </pc:spChg>
      </pc:sldChg>
      <pc:sldChg chg="del">
        <pc:chgData name="Ruksana Mubeena" userId="dd88a029142f84dc" providerId="LiveId" clId="{798976EE-90D0-443D-94F9-7F051F508182}" dt="2022-11-04T10:58:07.910" v="5" actId="2696"/>
        <pc:sldMkLst>
          <pc:docMk/>
          <pc:sldMk cId="518270612" sldId="292"/>
        </pc:sldMkLst>
      </pc:sldChg>
      <pc:sldChg chg="addSp delSp modSp new mod ord modAnim">
        <pc:chgData name="Ruksana Mubeena" userId="dd88a029142f84dc" providerId="LiveId" clId="{798976EE-90D0-443D-94F9-7F051F508182}" dt="2022-11-05T03:29:04.948" v="1858"/>
        <pc:sldMkLst>
          <pc:docMk/>
          <pc:sldMk cId="1670826063" sldId="293"/>
        </pc:sldMkLst>
        <pc:spChg chg="del mod">
          <ac:chgData name="Ruksana Mubeena" userId="dd88a029142f84dc" providerId="LiveId" clId="{798976EE-90D0-443D-94F9-7F051F508182}" dt="2022-11-05T00:55:47.818" v="1180" actId="478"/>
          <ac:spMkLst>
            <pc:docMk/>
            <pc:sldMk cId="1670826063" sldId="293"/>
            <ac:spMk id="2" creationId="{16A0C2C9-48CD-2932-921C-FF8BF3D3403B}"/>
          </ac:spMkLst>
        </pc:spChg>
        <pc:spChg chg="mod">
          <ac:chgData name="Ruksana Mubeena" userId="dd88a029142f84dc" providerId="LiveId" clId="{798976EE-90D0-443D-94F9-7F051F508182}" dt="2022-11-05T00:57:48.518" v="1202" actId="14100"/>
          <ac:spMkLst>
            <pc:docMk/>
            <pc:sldMk cId="1670826063" sldId="293"/>
            <ac:spMk id="3" creationId="{E6DFC821-C0AD-D38F-405F-9A5B7720A962}"/>
          </ac:spMkLst>
        </pc:spChg>
        <pc:spChg chg="add mod">
          <ac:chgData name="Ruksana Mubeena" userId="dd88a029142f84dc" providerId="LiveId" clId="{798976EE-90D0-443D-94F9-7F051F508182}" dt="2022-11-05T00:56:19.580" v="1187" actId="14100"/>
          <ac:spMkLst>
            <pc:docMk/>
            <pc:sldMk cId="1670826063" sldId="293"/>
            <ac:spMk id="4" creationId="{3809BCDB-F4DF-836A-CBCA-BA3393058EF9}"/>
          </ac:spMkLst>
        </pc:spChg>
        <pc:spChg chg="add del mod">
          <ac:chgData name="Ruksana Mubeena" userId="dd88a029142f84dc" providerId="LiveId" clId="{798976EE-90D0-443D-94F9-7F051F508182}" dt="2022-11-05T00:55:52.013" v="1181" actId="478"/>
          <ac:spMkLst>
            <pc:docMk/>
            <pc:sldMk cId="1670826063" sldId="293"/>
            <ac:spMk id="6" creationId="{B548939E-F8E7-17EB-08FF-F9788FDEC0B5}"/>
          </ac:spMkLst>
        </pc:spChg>
        <pc:spChg chg="add mod">
          <ac:chgData name="Ruksana Mubeena" userId="dd88a029142f84dc" providerId="LiveId" clId="{798976EE-90D0-443D-94F9-7F051F508182}" dt="2022-11-05T00:57:27.912" v="1198" actId="14100"/>
          <ac:spMkLst>
            <pc:docMk/>
            <pc:sldMk cId="1670826063" sldId="293"/>
            <ac:spMk id="7" creationId="{67628C4B-A4F5-68F0-C09D-CD76C34BE7AB}"/>
          </ac:spMkLst>
        </pc:spChg>
      </pc:sldChg>
      <pc:sldChg chg="addSp delSp modSp new mod modAnim">
        <pc:chgData name="Ruksana Mubeena" userId="dd88a029142f84dc" providerId="LiveId" clId="{798976EE-90D0-443D-94F9-7F051F508182}" dt="2022-11-05T03:26:02.444" v="1802"/>
        <pc:sldMkLst>
          <pc:docMk/>
          <pc:sldMk cId="340306563" sldId="294"/>
        </pc:sldMkLst>
        <pc:spChg chg="del mod">
          <ac:chgData name="Ruksana Mubeena" userId="dd88a029142f84dc" providerId="LiveId" clId="{798976EE-90D0-443D-94F9-7F051F508182}" dt="2022-11-05T00:58:44.736" v="1226" actId="478"/>
          <ac:spMkLst>
            <pc:docMk/>
            <pc:sldMk cId="340306563" sldId="294"/>
            <ac:spMk id="2" creationId="{2EEC152F-6CB5-C0C9-131C-41101CA72D0A}"/>
          </ac:spMkLst>
        </pc:spChg>
        <pc:spChg chg="del">
          <ac:chgData name="Ruksana Mubeena" userId="dd88a029142f84dc" providerId="LiveId" clId="{798976EE-90D0-443D-94F9-7F051F508182}" dt="2022-11-04T11:20:46.178" v="607" actId="1032"/>
          <ac:spMkLst>
            <pc:docMk/>
            <pc:sldMk cId="340306563" sldId="294"/>
            <ac:spMk id="3" creationId="{5E7FF523-897F-BCFA-1744-8EECFFF3A5FA}"/>
          </ac:spMkLst>
        </pc:spChg>
        <pc:spChg chg="add mod">
          <ac:chgData name="Ruksana Mubeena" userId="dd88a029142f84dc" providerId="LiveId" clId="{798976EE-90D0-443D-94F9-7F051F508182}" dt="2022-11-05T00:59:00.991" v="1230" actId="207"/>
          <ac:spMkLst>
            <pc:docMk/>
            <pc:sldMk cId="340306563" sldId="294"/>
            <ac:spMk id="3" creationId="{98A80F9F-8D14-9864-4133-BF9F3DB4308B}"/>
          </ac:spMkLst>
        </pc:spChg>
        <pc:spChg chg="add del mod">
          <ac:chgData name="Ruksana Mubeena" userId="dd88a029142f84dc" providerId="LiveId" clId="{798976EE-90D0-443D-94F9-7F051F508182}" dt="2022-11-05T00:58:48.629" v="1227" actId="478"/>
          <ac:spMkLst>
            <pc:docMk/>
            <pc:sldMk cId="340306563" sldId="294"/>
            <ac:spMk id="6" creationId="{08E7BB05-C4BA-BAEE-3471-7D67CA8C2E3F}"/>
          </ac:spMkLst>
        </pc:spChg>
        <pc:graphicFrameChg chg="add mod modGraphic">
          <ac:chgData name="Ruksana Mubeena" userId="dd88a029142f84dc" providerId="LiveId" clId="{798976EE-90D0-443D-94F9-7F051F508182}" dt="2022-11-05T01:04:57.348" v="1245" actId="1076"/>
          <ac:graphicFrameMkLst>
            <pc:docMk/>
            <pc:sldMk cId="340306563" sldId="294"/>
            <ac:graphicFrameMk id="4" creationId="{39B03F49-2310-6808-DB14-CAA935F576B4}"/>
          </ac:graphicFrameMkLst>
        </pc:graphicFrameChg>
      </pc:sldChg>
      <pc:sldChg chg="del">
        <pc:chgData name="Ruksana Mubeena" userId="dd88a029142f84dc" providerId="LiveId" clId="{798976EE-90D0-443D-94F9-7F051F508182}" dt="2022-11-04T10:58:40.917" v="11" actId="2696"/>
        <pc:sldMkLst>
          <pc:docMk/>
          <pc:sldMk cId="1680676559" sldId="294"/>
        </pc:sldMkLst>
      </pc:sldChg>
      <pc:sldChg chg="addSp delSp modSp new mod modAnim">
        <pc:chgData name="Ruksana Mubeena" userId="dd88a029142f84dc" providerId="LiveId" clId="{798976EE-90D0-443D-94F9-7F051F508182}" dt="2022-11-05T03:27:15.253" v="1811"/>
        <pc:sldMkLst>
          <pc:docMk/>
          <pc:sldMk cId="860547096" sldId="295"/>
        </pc:sldMkLst>
        <pc:spChg chg="del mod">
          <ac:chgData name="Ruksana Mubeena" userId="dd88a029142f84dc" providerId="LiveId" clId="{798976EE-90D0-443D-94F9-7F051F508182}" dt="2022-11-05T01:06:06.966" v="1287" actId="478"/>
          <ac:spMkLst>
            <pc:docMk/>
            <pc:sldMk cId="860547096" sldId="295"/>
            <ac:spMk id="2" creationId="{E398D64F-4249-E3D0-3C76-F10C664F46BF}"/>
          </ac:spMkLst>
        </pc:spChg>
        <pc:spChg chg="mod">
          <ac:chgData name="Ruksana Mubeena" userId="dd88a029142f84dc" providerId="LiveId" clId="{798976EE-90D0-443D-94F9-7F051F508182}" dt="2022-11-05T01:16:45.571" v="1721" actId="20577"/>
          <ac:spMkLst>
            <pc:docMk/>
            <pc:sldMk cId="860547096" sldId="295"/>
            <ac:spMk id="3" creationId="{8DF56D27-FEC7-48EA-8B48-B135CE2FC682}"/>
          </ac:spMkLst>
        </pc:spChg>
        <pc:spChg chg="add mod">
          <ac:chgData name="Ruksana Mubeena" userId="dd88a029142f84dc" providerId="LiveId" clId="{798976EE-90D0-443D-94F9-7F051F508182}" dt="2022-11-05T01:06:15.432" v="1290" actId="20577"/>
          <ac:spMkLst>
            <pc:docMk/>
            <pc:sldMk cId="860547096" sldId="295"/>
            <ac:spMk id="4" creationId="{4132442B-A2AB-88FD-1928-545C34072C2B}"/>
          </ac:spMkLst>
        </pc:spChg>
      </pc:sldChg>
      <pc:sldChg chg="del">
        <pc:chgData name="Ruksana Mubeena" userId="dd88a029142f84dc" providerId="LiveId" clId="{798976EE-90D0-443D-94F9-7F051F508182}" dt="2022-11-04T10:58:36.475" v="10" actId="2696"/>
        <pc:sldMkLst>
          <pc:docMk/>
          <pc:sldMk cId="4114280743" sldId="295"/>
        </pc:sldMkLst>
      </pc:sldChg>
      <pc:sldChg chg="addSp delSp modSp new mod modAnim">
        <pc:chgData name="Ruksana Mubeena" userId="dd88a029142f84dc" providerId="LiveId" clId="{798976EE-90D0-443D-94F9-7F051F508182}" dt="2022-11-05T03:28:42.541" v="1856"/>
        <pc:sldMkLst>
          <pc:docMk/>
          <pc:sldMk cId="3036559275" sldId="296"/>
        </pc:sldMkLst>
        <pc:spChg chg="del mod">
          <ac:chgData name="Ruksana Mubeena" userId="dd88a029142f84dc" providerId="LiveId" clId="{798976EE-90D0-443D-94F9-7F051F508182}" dt="2022-11-05T01:18:28.452" v="1775" actId="478"/>
          <ac:spMkLst>
            <pc:docMk/>
            <pc:sldMk cId="3036559275" sldId="296"/>
            <ac:spMk id="2" creationId="{DDBC2783-556C-5B13-6A08-7A6A8FC819F3}"/>
          </ac:spMkLst>
        </pc:spChg>
        <pc:spChg chg="mod">
          <ac:chgData name="Ruksana Mubeena" userId="dd88a029142f84dc" providerId="LiveId" clId="{798976EE-90D0-443D-94F9-7F051F508182}" dt="2022-11-05T03:28:35.776" v="1855" actId="20577"/>
          <ac:spMkLst>
            <pc:docMk/>
            <pc:sldMk cId="3036559275" sldId="296"/>
            <ac:spMk id="3" creationId="{BD8E090F-8E7D-5492-E69B-F82A6E686D8D}"/>
          </ac:spMkLst>
        </pc:spChg>
        <pc:spChg chg="add mod">
          <ac:chgData name="Ruksana Mubeena" userId="dd88a029142f84dc" providerId="LiveId" clId="{798976EE-90D0-443D-94F9-7F051F508182}" dt="2022-11-05T01:18:35.720" v="1777" actId="20577"/>
          <ac:spMkLst>
            <pc:docMk/>
            <pc:sldMk cId="3036559275" sldId="296"/>
            <ac:spMk id="4" creationId="{ADCCFEDB-261C-982A-85F6-EE31EDDB9D98}"/>
          </ac:spMkLst>
        </pc:spChg>
      </pc:sldChg>
      <pc:sldChg chg="del">
        <pc:chgData name="Ruksana Mubeena" userId="dd88a029142f84dc" providerId="LiveId" clId="{798976EE-90D0-443D-94F9-7F051F508182}" dt="2022-11-04T10:58:26.220" v="8" actId="2696"/>
        <pc:sldMkLst>
          <pc:docMk/>
          <pc:sldMk cId="1348319827" sldId="297"/>
        </pc:sldMkLst>
      </pc:sldChg>
      <pc:sldChg chg="delSp modSp new mod ord modAnim">
        <pc:chgData name="Ruksana Mubeena" userId="dd88a029142f84dc" providerId="LiveId" clId="{798976EE-90D0-443D-94F9-7F051F508182}" dt="2022-11-05T03:27:45.113" v="1816"/>
        <pc:sldMkLst>
          <pc:docMk/>
          <pc:sldMk cId="2435030685" sldId="297"/>
        </pc:sldMkLst>
        <pc:spChg chg="del">
          <ac:chgData name="Ruksana Mubeena" userId="dd88a029142f84dc" providerId="LiveId" clId="{798976EE-90D0-443D-94F9-7F051F508182}" dt="2022-11-05T01:14:48.306" v="1601" actId="478"/>
          <ac:spMkLst>
            <pc:docMk/>
            <pc:sldMk cId="2435030685" sldId="297"/>
            <ac:spMk id="2" creationId="{D8115947-8556-46DA-8346-B159CC19C874}"/>
          </ac:spMkLst>
        </pc:spChg>
        <pc:spChg chg="mod">
          <ac:chgData name="Ruksana Mubeena" userId="dd88a029142f84dc" providerId="LiveId" clId="{798976EE-90D0-443D-94F9-7F051F508182}" dt="2022-11-05T01:15:40.766" v="1636" actId="255"/>
          <ac:spMkLst>
            <pc:docMk/>
            <pc:sldMk cId="2435030685" sldId="297"/>
            <ac:spMk id="3" creationId="{3B01E2F8-4FC1-8850-9234-C382FC11DEFB}"/>
          </ac:spMkLst>
        </pc:spChg>
      </pc:sldChg>
      <pc:sldChg chg="addSp delSp modSp new mod">
        <pc:chgData name="Ruksana Mubeena" userId="dd88a029142f84dc" providerId="LiveId" clId="{798976EE-90D0-443D-94F9-7F051F508182}" dt="2022-11-05T01:22:39.997" v="1788" actId="478"/>
        <pc:sldMkLst>
          <pc:docMk/>
          <pc:sldMk cId="998543578" sldId="298"/>
        </pc:sldMkLst>
        <pc:spChg chg="del">
          <ac:chgData name="Ruksana Mubeena" userId="dd88a029142f84dc" providerId="LiveId" clId="{798976EE-90D0-443D-94F9-7F051F508182}" dt="2022-11-05T01:22:39.997" v="1788" actId="478"/>
          <ac:spMkLst>
            <pc:docMk/>
            <pc:sldMk cId="998543578" sldId="298"/>
            <ac:spMk id="2" creationId="{9F751F40-772D-0F18-A2A1-F3E958A79227}"/>
          </ac:spMkLst>
        </pc:spChg>
        <pc:spChg chg="del">
          <ac:chgData name="Ruksana Mubeena" userId="dd88a029142f84dc" providerId="LiveId" clId="{798976EE-90D0-443D-94F9-7F051F508182}" dt="2022-11-05T01:22:09.320" v="1781"/>
          <ac:spMkLst>
            <pc:docMk/>
            <pc:sldMk cId="998543578" sldId="298"/>
            <ac:spMk id="3" creationId="{38DD5781-F3E2-0206-3C86-71E3F50C99B4}"/>
          </ac:spMkLst>
        </pc:spChg>
        <pc:picChg chg="add mod">
          <ac:chgData name="Ruksana Mubeena" userId="dd88a029142f84dc" providerId="LiveId" clId="{798976EE-90D0-443D-94F9-7F051F508182}" dt="2022-11-05T01:22:37.731" v="1787" actId="14100"/>
          <ac:picMkLst>
            <pc:docMk/>
            <pc:sldMk cId="998543578" sldId="298"/>
            <ac:picMk id="3074" creationId="{77E3EF32-0E66-01A1-7883-5B8F6EB6AAB5}"/>
          </ac:picMkLst>
        </pc:picChg>
      </pc:sldChg>
      <pc:sldChg chg="del">
        <pc:chgData name="Ruksana Mubeena" userId="dd88a029142f84dc" providerId="LiveId" clId="{798976EE-90D0-443D-94F9-7F051F508182}" dt="2022-11-04T10:58:19.386" v="7" actId="2696"/>
        <pc:sldMkLst>
          <pc:docMk/>
          <pc:sldMk cId="1990960547" sldId="298"/>
        </pc:sldMkLst>
      </pc:sldChg>
      <pc:sldChg chg="del">
        <pc:chgData name="Ruksana Mubeena" userId="dd88a029142f84dc" providerId="LiveId" clId="{798976EE-90D0-443D-94F9-7F051F508182}" dt="2022-11-04T10:58:04.205" v="4" actId="2696"/>
        <pc:sldMkLst>
          <pc:docMk/>
          <pc:sldMk cId="3349309619" sldId="299"/>
        </pc:sldMkLst>
      </pc:sldChg>
      <pc:sldChg chg="del">
        <pc:chgData name="Ruksana Mubeena" userId="dd88a029142f84dc" providerId="LiveId" clId="{798976EE-90D0-443D-94F9-7F051F508182}" dt="2022-11-04T10:58:00.137" v="3" actId="2696"/>
        <pc:sldMkLst>
          <pc:docMk/>
          <pc:sldMk cId="2602368682" sldId="3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8D5FC-A072-48BA-992F-F068B9248D8F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A093C-5C7E-460F-9CA3-C6147E7A81E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277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F6F6C-DF9E-419F-97A9-4A803B484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CE1D4-D628-48FC-ADCB-6EA78DC1D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495E1-45E8-4412-B7E5-B6A34CA35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BFA7-4119-4089-A044-636EE376DF3A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192B1-7891-4EE2-B688-D5C3A38E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3FF68-CA87-4761-ACEE-E525E2B9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890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74BC1-3B47-4C30-81ED-70EAFD2D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016E1-1C7E-4799-B308-ECF1D1B14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304EC-00CF-4FCE-9C0C-F140E5E79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BFA7-4119-4089-A044-636EE376DF3A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6B9C6-3C47-4969-B586-75DEE638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B064B-C7B1-47C8-9C27-45F800A8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318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B3B4B-28C3-48A0-BA63-3D3C9CA5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E014E-A0A3-41E5-A61D-430B68B0F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CAEC1-1425-4687-A6C4-59B3197C4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BFA7-4119-4089-A044-636EE376DF3A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273D2-0BC4-4A34-A9A8-62BFFBE9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A5D30-7F79-4153-8F9F-2E649AB8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3721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4D998-C2F1-4FD8-99E4-7CBF603FC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E508B-B547-4FFD-979F-969FF56DB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7CBD3-5A45-4D06-A72A-C195932E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D9C2-F4A7-46FB-A20C-AB8F96E8C8F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5A155-ACC9-4B61-A027-A3F53B1BC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CAA94-ED9F-4FB0-9177-CB3043FE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43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81050-C851-45E8-AE4D-ADE2E95E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8ACD-E466-484A-A8B3-A444AD6B8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DF25-5D96-4CCD-9592-D9724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D9C2-F4A7-46FB-A20C-AB8F96E8C8F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4E380-426B-4203-962D-1DE9FBD6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DE9B1-412E-4AD2-BA1B-D3C5C7FD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2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9BAF-95FD-4B1A-A899-FEA878B1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FD85B-FC7F-4101-91EA-64DEE2990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F670-ED1E-4293-8371-64D09A819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D9C2-F4A7-46FB-A20C-AB8F96E8C8F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CB80F-2664-4401-9426-36FE2760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57E48-3F62-4222-AFC6-B4A8750C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10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85C82-1A18-468F-8756-389E9B4AE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333C9-FDC3-42CD-91C5-6F3C4F267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533E5-9FFB-485B-AD8F-A948AA32F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5E18E-B864-4403-A3D5-3E8B79C05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D9C2-F4A7-46FB-A20C-AB8F96E8C8F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A4B20-55D7-4F0F-9C4A-D375DB48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D63DB-048E-47AE-9169-5B267288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62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DE3D-8989-4FFF-8F3F-86611E47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0C6C8-8430-43BD-B684-3265F6877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B68B0-E1A2-4509-AFEA-3B93D34D9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BCFD97-7657-4260-AFA8-8DF6B20C5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F845B4-C141-40DC-BBAB-54E9E97A8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F0E69-54EC-45A0-A714-FD6F4991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D9C2-F4A7-46FB-A20C-AB8F96E8C8F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EEDD71-B390-4134-BD88-25A523CE7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E9E3ED-DABD-4951-9BAD-0B7E35DE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75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7AE38-A3C2-40EE-AAA4-D34B581C2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4D070-C81F-42A8-942C-44CBF118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D9C2-F4A7-46FB-A20C-AB8F96E8C8F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7C7DE-9688-463F-BA53-489C6CC3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FAC69-DD4D-416B-92DA-B5DB0AEC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70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29613B-5C35-4939-924C-E91906CD3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D9C2-F4A7-46FB-A20C-AB8F96E8C8F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F2E4E8-7B8D-4213-A85C-5A245035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6699F-5CE8-4E6D-A4F4-806B12A7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3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1577C-858D-4A5E-9193-8A7A2CD0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814EC-3255-48D2-99B8-3A4A9FF6C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49087-3082-49EA-BB39-F4AF42B12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DED5A-1209-4B10-95C6-6D7C16805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D9C2-F4A7-46FB-A20C-AB8F96E8C8F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3C079-E322-40BF-A24F-9A68E072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90E1D-1470-4319-B811-7C48D560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8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13C3-99D1-4C7A-906A-3451A063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4B59A-1DAC-4892-B861-2891EA742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3FE1A-8135-49DD-B90B-01C1A3AD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BFA7-4119-4089-A044-636EE376DF3A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CC6B0-5CEA-4C43-A1F0-07203175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1FB74-2380-4CCE-A38F-9DA975DFC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5948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E26A6-A19C-4106-B045-AD74899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D20EE5-A7F0-456B-A4C6-34C1527FD9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1DB8C-FD74-4AE8-A115-46F9E43AC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010AE-21F4-4D50-9563-79AFA633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D9C2-F4A7-46FB-A20C-AB8F96E8C8F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1F770-0F1D-4062-862C-C982B499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59D3-04AE-4561-9A0E-7818D9A1C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11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D0C2-D076-4FFB-BC89-92892662C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82927F-2C82-4B6D-A231-D7B127DC1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1BE87-1DB3-43BF-98EB-549D1B05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D9C2-F4A7-46FB-A20C-AB8F96E8C8F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24E3E-7CAA-4BB7-8203-E21FBE41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CD600-78C4-413A-9B70-E8CCF98A5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2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DF5F1B-07BE-4F49-A54A-466BC61EB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0E28C-658C-47F1-AFE1-54C974339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58DF5-27E1-4AB6-822C-6A99F0EE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D9C2-F4A7-46FB-A20C-AB8F96E8C8F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E1BC-0010-4F0E-8C01-4D50C3D9E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0CB70-E45B-4363-AD33-0185A29A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50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2BA9-69B2-4C16-BA12-EACCA5DC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C57B5-B7A8-4438-95BD-4DCA4B24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B0EA2-9717-494A-9401-BAE36004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BFA7-4119-4089-A044-636EE376DF3A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18AD5-E916-4E80-8CDB-482029FD7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44A5F-FBD9-4427-ACB6-93857CE7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563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9833-A3CD-470B-A007-8E7315CE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9A47-FE0B-42D4-BCD8-D71D05680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56A8B-5C92-452D-A149-D0389A6FE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51BF5-0916-488A-99FF-1CB5370ED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BFA7-4119-4089-A044-636EE376DF3A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CA904-4019-4D12-BBC4-A27019C19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5863C-17D5-4A37-94B0-7B77055B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740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7FE9-C852-4423-B48A-6CDB162A9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2B04-70A8-497C-B817-0EDE7F777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00929-56CA-427C-A039-BC1811535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037131-38E9-4044-A718-5C77C56FB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27630C-C835-4C10-AA36-85CF026E9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C7F896-DC31-46F6-90B6-5E8E88AF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BFA7-4119-4089-A044-636EE376DF3A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6B535A-90A2-48CC-91C5-9A8ECB18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A2F7D-5142-49AB-AE20-D513965E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476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A03B-611C-4616-AECA-46EC5261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3DDCB-3600-4244-AC8A-69C77117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BFA7-4119-4089-A044-636EE376DF3A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D3767-B4CF-4B3E-9516-73F78154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BDFF1-89F7-4751-AE0E-B116D862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724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762493-DFCB-44BF-9D33-DAF708B8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BFA7-4119-4089-A044-636EE376DF3A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7E663-2084-4E79-8A65-7ABC5506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71BAB-EB87-4DBD-8366-CFDF927E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352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7BC6-466D-4EA5-8FB7-F81E36AA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B60F3-EB6F-4307-99A1-ED66FF6DD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08EE4-11E5-4CDE-8495-630D5D067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D8080-9475-4B10-8BD6-AE8301E1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BFA7-4119-4089-A044-636EE376DF3A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8FE11-8BC3-4F5E-849A-88916F57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4C150-E423-4743-A2F8-4396745C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920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7B972-1A25-47A8-A53B-B03AA863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AAAEF-02F7-44C3-976F-D86A9D7D7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0E930-57BE-4244-9568-F875FD182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11669-1869-4257-80DA-F734DF9A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BFA7-4119-4089-A044-636EE376DF3A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D4934-5600-424D-9A93-DBD0E10C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B18BE-29FA-4BC9-B556-811075EA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586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865C9E-2092-47AD-B500-CAB367BD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A47BA-65A3-48B6-9C9D-5AADB2623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1462D-CD4A-4072-B3FA-5BB229189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7BFA7-4119-4089-A044-636EE376DF3A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C2BC-243F-484F-905D-A875EBD9C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7A516-1BF0-4BBF-9A43-FE1C5778C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661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1584D-7101-4D69-B0A2-A76AB941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4B459-9ABD-44B1-8164-950ADC234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82882-4526-4731-81B0-DCF0E44C6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AD9C2-F4A7-46FB-A20C-AB8F96E8C8F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D15D3-5987-4340-9D4F-7C2E8E8D6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F88E6-13EE-4261-94F0-0B9DA8AB2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7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yachetana.org/about-us/" TargetMode="External"/><Relationship Id="rId2" Type="http://schemas.openxmlformats.org/officeDocument/2006/relationships/hyperlink" Target="https://borgenproject.org/healthcare-in-indonesia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krap.in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3181" y="411151"/>
            <a:ext cx="10791825" cy="839974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3441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10"/>
              </a:spcBef>
            </a:pPr>
            <a:r>
              <a:rPr sz="3200" spc="-15" dirty="0"/>
              <a:t>Title</a:t>
            </a:r>
            <a:r>
              <a:rPr sz="3200" spc="-5" dirty="0"/>
              <a:t> </a:t>
            </a:r>
            <a:r>
              <a:rPr sz="3200" dirty="0"/>
              <a:t>:</a:t>
            </a:r>
            <a:r>
              <a:rPr sz="3200" spc="-20" dirty="0"/>
              <a:t> </a:t>
            </a:r>
            <a:r>
              <a:rPr lang="en-IN" sz="3200" spc="-20" dirty="0">
                <a:solidFill>
                  <a:srgbClr val="FF0000"/>
                </a:solidFill>
              </a:rPr>
              <a:t>Waste Management 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85673" y="1474268"/>
            <a:ext cx="11793220" cy="371897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95"/>
              </a:lnSpc>
            </a:pPr>
            <a:r>
              <a:rPr lang="en-IN" sz="2600" dirty="0">
                <a:latin typeface="Times New Roman"/>
                <a:cs typeface="Times New Roman"/>
              </a:rPr>
              <a:t>ADITHYA JOIS H S AND AMOGH SHASTRY 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7323" y="2321051"/>
            <a:ext cx="10789920" cy="454612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844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lang="en-IN" sz="2400" i="1" spc="-5" dirty="0">
                <a:latin typeface="Times New Roman"/>
                <a:cs typeface="Times New Roman"/>
              </a:rPr>
              <a:t>Karnataka Pre University Board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8242" y="6427114"/>
            <a:ext cx="67951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LAKE</a:t>
            </a:r>
            <a:r>
              <a:rPr sz="1200" spc="1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2022:</a:t>
            </a:r>
            <a:r>
              <a:rPr sz="1200" spc="1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Conservation</a:t>
            </a:r>
            <a:r>
              <a:rPr sz="1200" spc="-2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of</a:t>
            </a:r>
            <a:r>
              <a:rPr sz="1200" spc="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wetlands:</a:t>
            </a:r>
            <a:r>
              <a:rPr sz="1200" spc="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ecosystem-based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adaptation</a:t>
            </a:r>
            <a:r>
              <a:rPr sz="1200" spc="-3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of</a:t>
            </a:r>
            <a:r>
              <a:rPr sz="1200" spc="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climate</a:t>
            </a:r>
            <a:r>
              <a:rPr sz="1200" spc="1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change,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December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 28-30,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5667" y="3150587"/>
            <a:ext cx="6395606" cy="268257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01168" y="3038855"/>
            <a:ext cx="4800600" cy="2849880"/>
          </a:xfrm>
          <a:prstGeom prst="rect">
            <a:avLst/>
          </a:prstGeom>
          <a:ln w="12192">
            <a:solidFill>
              <a:srgbClr val="4170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marR="776605" algn="ctr">
              <a:lnSpc>
                <a:spcPct val="100000"/>
              </a:lnSpc>
              <a:spcBef>
                <a:spcPts val="1595"/>
              </a:spcBef>
            </a:pPr>
            <a:r>
              <a:rPr sz="2400" b="1" spc="-5" dirty="0">
                <a:latin typeface="Times New Roman"/>
                <a:cs typeface="Times New Roman"/>
              </a:rPr>
              <a:t>Put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imes New Roman"/>
                <a:cs typeface="Times New Roman"/>
              </a:rPr>
              <a:t>here</a:t>
            </a:r>
            <a:endParaRPr sz="2400">
              <a:latin typeface="Times New Roman"/>
              <a:cs typeface="Times New Roman"/>
            </a:endParaRPr>
          </a:p>
          <a:p>
            <a:pPr marR="776605" algn="ctr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latin typeface="Times New Roman"/>
                <a:cs typeface="Times New Roman"/>
              </a:rPr>
              <a:t>School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Logo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939" y="6427114"/>
            <a:ext cx="688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12/1/2022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1935" y="642711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568539-CBF6-7C9C-7557-36FA4BF62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00" t="28001" r="17679" b="48438"/>
          <a:stretch/>
        </p:blipFill>
        <p:spPr>
          <a:xfrm>
            <a:off x="218031" y="3076850"/>
            <a:ext cx="4783737" cy="28398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10" y="1560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2.  Adamya Chetana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4996"/>
            <a:ext cx="6419088" cy="54770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NGO which aims to create sustainable, replicable model for the underprivileged.</a:t>
            </a:r>
          </a:p>
          <a:p>
            <a:r>
              <a:rPr lang="en-US" dirty="0"/>
              <a:t>One initiative taken is the ZERO garbage kitchen.</a:t>
            </a:r>
          </a:p>
          <a:p>
            <a:r>
              <a:rPr lang="en-US" dirty="0"/>
              <a:t>LPG cylinders switched over briquette fuel.</a:t>
            </a:r>
          </a:p>
          <a:p>
            <a:r>
              <a:rPr lang="en-US" dirty="0"/>
              <a:t>200-300 Kgs ashes generated is sent to farmers as Manure</a:t>
            </a:r>
          </a:p>
          <a:p>
            <a:r>
              <a:rPr lang="en-US" dirty="0"/>
              <a:t>Vegetable waste are sent to nearby Goshala.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934" r="2125" b="5334"/>
          <a:stretch/>
        </p:blipFill>
        <p:spPr>
          <a:xfrm>
            <a:off x="6354680" y="1374996"/>
            <a:ext cx="5837319" cy="2527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6552" t="85333" r="5573" b="4800"/>
          <a:stretch/>
        </p:blipFill>
        <p:spPr>
          <a:xfrm>
            <a:off x="6367577" y="4868197"/>
            <a:ext cx="2828925" cy="411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0375" t="85734" r="2500" b="4666"/>
          <a:stretch/>
        </p:blipFill>
        <p:spPr>
          <a:xfrm>
            <a:off x="6354680" y="4204181"/>
            <a:ext cx="2828925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1374" t="85200" r="4076" b="4947"/>
          <a:stretch/>
        </p:blipFill>
        <p:spPr>
          <a:xfrm>
            <a:off x="6354680" y="5532213"/>
            <a:ext cx="2841820" cy="474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62566" t="85200" r="7802" b="5067"/>
          <a:stretch/>
        </p:blipFill>
        <p:spPr>
          <a:xfrm>
            <a:off x="9375969" y="4204181"/>
            <a:ext cx="2816030" cy="3991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57000" t="85600" r="3550" b="5067"/>
          <a:stretch/>
        </p:blipFill>
        <p:spPr>
          <a:xfrm>
            <a:off x="9375969" y="4868197"/>
            <a:ext cx="2816030" cy="411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58876" t="85456" r="5424" b="5066"/>
          <a:stretch/>
        </p:blipFill>
        <p:spPr>
          <a:xfrm>
            <a:off x="9375970" y="5532213"/>
            <a:ext cx="2816030" cy="47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50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3.SKRAP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8"/>
            <a:ext cx="6823881" cy="4673535"/>
          </a:xfrm>
        </p:spPr>
        <p:txBody>
          <a:bodyPr>
            <a:normAutofit/>
          </a:bodyPr>
          <a:lstStyle/>
          <a:p>
            <a:r>
              <a:rPr lang="en-US" dirty="0"/>
              <a:t>Mumbai based organization-Divya Ravi Chandra.</a:t>
            </a:r>
          </a:p>
          <a:p>
            <a:r>
              <a:rPr lang="en-US" dirty="0"/>
              <a:t>Plastic cutleries were replaced by bamboo cutleries in offices.</a:t>
            </a:r>
          </a:p>
          <a:p>
            <a:r>
              <a:rPr lang="en-US" dirty="0"/>
              <a:t>Bamboos are sustainable for nearly a year if used properly. </a:t>
            </a:r>
          </a:p>
          <a:p>
            <a:r>
              <a:rPr lang="en-US" dirty="0"/>
              <a:t>The offices which used to produce 250kg of waste now produces less than 7 kgs of waste per month.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881" y="2118119"/>
            <a:ext cx="5375608" cy="30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53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13C9-268D-701E-444A-2E918BA8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13" y="307675"/>
            <a:ext cx="10515600" cy="1325563"/>
          </a:xfrm>
        </p:spPr>
        <p:txBody>
          <a:bodyPr/>
          <a:lstStyle/>
          <a:p>
            <a:pPr algn="ctr"/>
            <a:r>
              <a:rPr lang="en-IN" b="1" dirty="0"/>
              <a:t>PICTURE GALLERY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45" y="2928657"/>
            <a:ext cx="1822525" cy="13668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01" y="4299723"/>
            <a:ext cx="1657824" cy="1991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667"/>
            <a:ext cx="2213269" cy="1685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31" y="4296280"/>
            <a:ext cx="2115469" cy="1985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35" y="1565328"/>
            <a:ext cx="1713553" cy="1113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582" y="3000861"/>
            <a:ext cx="2435418" cy="1295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" y="1566998"/>
            <a:ext cx="2206356" cy="13695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61" y="2948667"/>
            <a:ext cx="1906344" cy="13438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57" y="1575136"/>
            <a:ext cx="1813899" cy="1360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49" y="2679191"/>
            <a:ext cx="1727147" cy="16163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21" y="1565328"/>
            <a:ext cx="1914136" cy="13504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51" y="4308023"/>
            <a:ext cx="1718250" cy="19885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33684"/>
            <a:ext cx="2210479" cy="16578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21" y="4308023"/>
            <a:ext cx="1487641" cy="19835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84" y="4296280"/>
            <a:ext cx="1493879" cy="19856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264" y="4296280"/>
            <a:ext cx="1489267" cy="19856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27" y="1565328"/>
            <a:ext cx="2075922" cy="27213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67" y="1565328"/>
            <a:ext cx="1226281" cy="14355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134" y="1565328"/>
            <a:ext cx="1194634" cy="14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9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would like to thank my teacher Sripoorna ma'am, and all the teachers for their valuable suggestions and guidance.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would like to convey my gratitude to our school management and IISc for giving us such an enriching opportunity to learn.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4471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06C0-566A-82D5-4C08-D9B407BA1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85" y="229515"/>
            <a:ext cx="10515600" cy="2982509"/>
          </a:xfrm>
        </p:spPr>
        <p:txBody>
          <a:bodyPr>
            <a:normAutofit/>
          </a:bodyPr>
          <a:lstStyle/>
          <a:p>
            <a:r>
              <a:rPr lang="en-IN" b="1" dirty="0"/>
              <a:t>Conclusion : Our venture will not end here. We will work on this issue and will try to come up with more innovative ideas in the coming days.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1"/>
          <a:stretch/>
        </p:blipFill>
        <p:spPr>
          <a:xfrm>
            <a:off x="4671766" y="2736500"/>
            <a:ext cx="2848467" cy="340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73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305808">
            <a:off x="371960" y="2004394"/>
            <a:ext cx="11369298" cy="2899556"/>
          </a:xfrm>
        </p:spPr>
        <p:txBody>
          <a:bodyPr>
            <a:normAutofit/>
          </a:bodyPr>
          <a:lstStyle/>
          <a:p>
            <a:pPr algn="ctr"/>
            <a:r>
              <a:rPr lang="en-IN" sz="8800" b="1" i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1276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References: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solidFill>
                  <a:srgbClr val="0070C0"/>
                </a:solidFill>
                <a:hlinkClick r:id="rId2"/>
              </a:rPr>
              <a:t>BBPM office Govindarajanagara</a:t>
            </a:r>
          </a:p>
          <a:p>
            <a:r>
              <a:rPr lang="en-IN" dirty="0">
                <a:solidFill>
                  <a:srgbClr val="0070C0"/>
                </a:solidFill>
                <a:hlinkClick r:id="rId2"/>
              </a:rPr>
              <a:t>https://www.theweekendleader.com/Innovation/1181/plastic-smiles.html</a:t>
            </a:r>
          </a:p>
          <a:p>
            <a:r>
              <a:rPr lang="en-IN" u="sng" dirty="0">
                <a:solidFill>
                  <a:srgbClr val="0070C0"/>
                </a:solidFill>
                <a:hlinkClick r:id="rId3"/>
              </a:rPr>
              <a:t>https://adamyachetana.org/about-us/</a:t>
            </a:r>
            <a:endParaRPr lang="en-IN" u="sng" dirty="0">
              <a:solidFill>
                <a:srgbClr val="0070C0"/>
              </a:solidFill>
            </a:endParaRPr>
          </a:p>
          <a:p>
            <a:r>
              <a:rPr lang="en-IN" dirty="0">
                <a:solidFill>
                  <a:srgbClr val="0070C0"/>
                </a:solidFill>
                <a:hlinkClick r:id="rId4"/>
              </a:rPr>
              <a:t>https://www.skrap.in/</a:t>
            </a:r>
            <a:endParaRPr lang="en-IN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NCERT Biology textbook.</a:t>
            </a:r>
          </a:p>
          <a:p>
            <a:endParaRPr lang="en-IN" dirty="0">
              <a:solidFill>
                <a:srgbClr val="0070C0"/>
              </a:solidFill>
            </a:endParaRPr>
          </a:p>
          <a:p>
            <a:endParaRPr lang="en-IN" dirty="0">
              <a:solidFill>
                <a:srgbClr val="0070C0"/>
              </a:solidFill>
            </a:endParaRPr>
          </a:p>
          <a:p>
            <a:endParaRPr lang="en-I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1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6C02D-03A2-57B7-A690-44854B78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2A86-A8C5-7016-09C7-2AAACA891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analyze the waste generated in our locality.</a:t>
            </a:r>
          </a:p>
          <a:p>
            <a:r>
              <a:rPr lang="en-US" dirty="0"/>
              <a:t>To come out with preventive measures that can aid waste management.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700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AF0B9-27E8-6A81-B73E-0835BBE0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224" y="-297657"/>
            <a:ext cx="10515600" cy="1325563"/>
          </a:xfrm>
        </p:spPr>
        <p:txBody>
          <a:bodyPr/>
          <a:lstStyle/>
          <a:p>
            <a:pPr algn="ctr"/>
            <a:r>
              <a:rPr lang="en-IN" b="1" dirty="0"/>
              <a:t>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3CA3D-D165-CDD2-D640-D6194B7F8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673481"/>
            <a:ext cx="10515600" cy="4351338"/>
          </a:xfrm>
        </p:spPr>
        <p:txBody>
          <a:bodyPr/>
          <a:lstStyle/>
          <a:p>
            <a:r>
              <a:rPr lang="en-IN" dirty="0"/>
              <a:t>We have selected the area </a:t>
            </a:r>
            <a:r>
              <a:rPr lang="en-US" dirty="0"/>
              <a:t>(Govindaraja Nagara)</a:t>
            </a:r>
            <a:r>
              <a:rPr lang="en-IN" dirty="0"/>
              <a:t> as the basis of our research and collected data of the garbage generated. </a:t>
            </a:r>
          </a:p>
          <a:p>
            <a:r>
              <a:rPr lang="en-US" dirty="0"/>
              <a:t>We approached the nearest BBMP office to collect information about the same.</a:t>
            </a:r>
            <a:endParaRPr lang="en-IN" dirty="0"/>
          </a:p>
          <a:p>
            <a:r>
              <a:rPr lang="en-US" dirty="0"/>
              <a:t>We took pictures of the garbage that has been disposed carelessly in the area.</a:t>
            </a:r>
          </a:p>
          <a:p>
            <a:r>
              <a:rPr lang="en-US" dirty="0"/>
              <a:t>We collected soil near the garbage dump and conducted few tests.</a:t>
            </a:r>
            <a:endParaRPr lang="en-I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3950" t="16399" r="475" b="3867"/>
          <a:stretch/>
        </p:blipFill>
        <p:spPr>
          <a:xfrm>
            <a:off x="6103494" y="3849624"/>
            <a:ext cx="6088506" cy="24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4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Pictures taken in the ward.</a:t>
            </a:r>
            <a:endParaRPr lang="en-IN" dirty="0"/>
          </a:p>
        </p:txBody>
      </p:sp>
      <p:pic>
        <p:nvPicPr>
          <p:cNvPr id="4" name="Picture 2" descr="Here are five ways to tackle Bengaluru's garbage problem - The Economic  Tim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18" y="1312505"/>
            <a:ext cx="4187482" cy="245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w 'Garden City' Bengaluru has degenerated into a garbage city | M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18" y="3817347"/>
            <a:ext cx="4187484" cy="24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17624" y="3448015"/>
            <a:ext cx="210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Taken on 21/11/22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10217624" y="3785184"/>
            <a:ext cx="361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Taken on 21/11/22</a:t>
            </a:r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7725126" cy="4583257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2883" t="92933" r="8783" b="4921"/>
          <a:stretch/>
        </p:blipFill>
        <p:spPr>
          <a:xfrm>
            <a:off x="-1" y="1472184"/>
            <a:ext cx="5172881" cy="25068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73587" y="3484378"/>
            <a:ext cx="3190437" cy="1169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386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b12f8ae4-1b71-4fda-9553-8b2615a1ae2a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766560" y="1"/>
            <a:ext cx="5036664" cy="9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Analysis of Soil </a:t>
            </a:r>
            <a:endParaRPr lang="en-I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63819"/>
            <a:ext cx="5478517" cy="27097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9071"/>
            <a:ext cx="5478516" cy="27845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83324" y="1325880"/>
            <a:ext cx="36301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Micro plastic detected under 10x magnification</a:t>
            </a:r>
            <a:endParaRPr lang="en-IN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83324" y="4348135"/>
            <a:ext cx="3738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Micro plastic detected under 40x magnification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694502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b12f8ae4-1b71-4fda-9553-8b2615a1ae2a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766560" y="1"/>
            <a:ext cx="5036664" cy="9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Analysis of Soil </a:t>
            </a:r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60" y="603929"/>
            <a:ext cx="5425440" cy="3458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3930"/>
            <a:ext cx="5074921" cy="345802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" y="4197095"/>
            <a:ext cx="4937762" cy="82296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pH value 1 (Highly acidic)</a:t>
            </a:r>
          </a:p>
          <a:p>
            <a:r>
              <a:rPr lang="en-US" dirty="0"/>
              <a:t>pH measured using universal indicator.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6766560" y="4197095"/>
            <a:ext cx="5425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Acid radical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(Soil solution + Ammonium molybdate + Concentrated HNO</a:t>
            </a:r>
            <a:r>
              <a:rPr lang="en-US" baseline="-25000" dirty="0"/>
              <a:t>3</a:t>
            </a:r>
            <a:r>
              <a:rPr lang="en-US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Phosphorous detected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Yellow precipitate obtained.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726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1DE8-CE03-382A-737C-619666AB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392" y="-73152"/>
            <a:ext cx="9055608" cy="749808"/>
          </a:xfrm>
        </p:spPr>
        <p:txBody>
          <a:bodyPr/>
          <a:lstStyle/>
          <a:p>
            <a:pPr algn="ctr"/>
            <a:r>
              <a:rPr lang="en-US" b="1" dirty="0"/>
              <a:t>Findings</a:t>
            </a:r>
            <a:endParaRPr lang="en-IN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609758"/>
            <a:ext cx="10515600" cy="2937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According to BBMP the ward (Govindaraja Nagara) contributes maximum waste in the region of Bangalore South. </a:t>
            </a:r>
          </a:p>
          <a:p>
            <a:r>
              <a:rPr lang="en-US" dirty="0"/>
              <a:t>Waste generated by each house hold in the constituency is between 350g to 450g per day. </a:t>
            </a:r>
          </a:p>
          <a:p>
            <a:r>
              <a:rPr lang="en-US" dirty="0"/>
              <a:t>At our neighboring houses an average of 430g of waste is produced in a week.</a:t>
            </a:r>
          </a:p>
          <a:p>
            <a:r>
              <a:rPr lang="en-US" dirty="0"/>
              <a:t>Total waste generated the constituency is nearly 1,22,500 Kg by nearly 3.5 to 3.6 lakh houses.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 The statistics of the waste generated in the constituency are as shown below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 (From BBMP ledger):-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372694"/>
              </p:ext>
            </p:extLst>
          </p:nvPr>
        </p:nvGraphicFramePr>
        <p:xfrm>
          <a:off x="838200" y="3546920"/>
          <a:ext cx="10515600" cy="271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1664343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0972179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08724489"/>
                    </a:ext>
                  </a:extLst>
                </a:gridCol>
              </a:tblGrid>
              <a:tr h="679180">
                <a:tc>
                  <a:txBody>
                    <a:bodyPr/>
                    <a:lstStyle/>
                    <a:p>
                      <a:r>
                        <a:rPr lang="en-US" dirty="0"/>
                        <a:t>Types</a:t>
                      </a:r>
                      <a:r>
                        <a:rPr lang="en-US" baseline="0" dirty="0"/>
                        <a:t> of waste generated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of waste generated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Waste generated in kg (in a</a:t>
                      </a:r>
                      <a:r>
                        <a:rPr lang="en-US" baseline="0" dirty="0"/>
                        <a:t> month</a:t>
                      </a:r>
                      <a:r>
                        <a:rPr lang="en-US" dirty="0"/>
                        <a:t>)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792367"/>
                  </a:ext>
                </a:extLst>
              </a:tr>
              <a:tr h="679180">
                <a:tc>
                  <a:txBody>
                    <a:bodyPr/>
                    <a:lstStyle/>
                    <a:p>
                      <a:r>
                        <a:rPr lang="en-US" dirty="0"/>
                        <a:t>Household waste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68.5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83912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375927"/>
                  </a:ext>
                </a:extLst>
              </a:tr>
              <a:tr h="679180">
                <a:tc>
                  <a:txBody>
                    <a:bodyPr/>
                    <a:lstStyle/>
                    <a:p>
                      <a:r>
                        <a:rPr lang="en-US" dirty="0"/>
                        <a:t>Commercial waste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28.3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34667.5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905320"/>
                  </a:ext>
                </a:extLst>
              </a:tr>
              <a:tr h="679180">
                <a:tc>
                  <a:txBody>
                    <a:bodyPr/>
                    <a:lstStyle/>
                    <a:p>
                      <a:r>
                        <a:rPr lang="en-US" dirty="0"/>
                        <a:t>Street sweeping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3.1-3.2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3797.5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329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63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424" y="1"/>
            <a:ext cx="9506712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Mitigations to be adapted.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" y="667513"/>
            <a:ext cx="11422380" cy="2572639"/>
          </a:xfrm>
        </p:spPr>
        <p:txBody>
          <a:bodyPr>
            <a:normAutofit fontScale="92500"/>
          </a:bodyPr>
          <a:lstStyle/>
          <a:p>
            <a:pPr fontAlgn="t"/>
            <a:r>
              <a:rPr lang="en-US" dirty="0"/>
              <a:t>Hyper consumerism leads to increase in waste generated.</a:t>
            </a:r>
          </a:p>
          <a:p>
            <a:pPr fontAlgn="t"/>
            <a:r>
              <a:rPr lang="en-US" dirty="0"/>
              <a:t>According to BBMP there are : -1) 7 wet waste processing plants</a:t>
            </a:r>
          </a:p>
          <a:p>
            <a:pPr marL="0" indent="0" fontAlgn="t">
              <a:buNone/>
            </a:pPr>
            <a:r>
              <a:rPr lang="en-US" dirty="0"/>
              <a:t>                                                            2) 15 bio methane gas plant</a:t>
            </a:r>
          </a:p>
          <a:p>
            <a:pPr marL="0" indent="0" fontAlgn="t">
              <a:buNone/>
            </a:pPr>
            <a:r>
              <a:rPr lang="en-US" dirty="0"/>
              <a:t>                                                            3) 1 sanitary land fill.</a:t>
            </a:r>
          </a:p>
          <a:p>
            <a:pPr fontAlgn="t"/>
            <a:r>
              <a:rPr lang="en-US" dirty="0"/>
              <a:t>Inspite of all these measures BBMP is only able to recycle 20% to 25% of waste .</a:t>
            </a:r>
          </a:p>
          <a:p>
            <a:pPr marL="0" indent="0" fontAlgn="t">
              <a:buNone/>
            </a:pP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341" y="3240152"/>
            <a:ext cx="6340198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84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768" y="15508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 1</a:t>
            </a:r>
            <a:r>
              <a:rPr lang="en-US" dirty="0"/>
              <a:t>. </a:t>
            </a:r>
            <a:r>
              <a:rPr lang="en-US" b="1" dirty="0"/>
              <a:t>Turning Plastic Waste Into Functional Roads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92224"/>
            <a:ext cx="6839712" cy="5166360"/>
          </a:xfrm>
        </p:spPr>
        <p:txBody>
          <a:bodyPr>
            <a:normAutofit/>
          </a:bodyPr>
          <a:lstStyle/>
          <a:p>
            <a:r>
              <a:rPr lang="en-US" dirty="0"/>
              <a:t>Founded by Ahmed Khan and Rasool </a:t>
            </a:r>
          </a:p>
          <a:p>
            <a:r>
              <a:rPr lang="en-US" dirty="0"/>
              <a:t>Polyblend is used to lay roads.</a:t>
            </a:r>
          </a:p>
          <a:p>
            <a:r>
              <a:rPr lang="en-US" dirty="0"/>
              <a:t>Normal road lifespan-3 years</a:t>
            </a:r>
          </a:p>
          <a:p>
            <a:r>
              <a:rPr lang="en-US" dirty="0"/>
              <a:t>Polymerized bitumen road-6 to 7 years.</a:t>
            </a:r>
          </a:p>
          <a:p>
            <a:r>
              <a:rPr lang="en-US" dirty="0"/>
              <a:t>Melting point of bitumen is about 60 to 70 degrees whereas that of plastic is about 130 to 140 degrees.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816" y="1250615"/>
            <a:ext cx="5450184" cy="2625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1184" y="73152"/>
            <a:ext cx="738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hnschrift Condensed" panose="020B0502040204020203" pitchFamily="34" charset="0"/>
              </a:rPr>
              <a:t>Innovative ideas that have been adapted to enhance waste management.</a:t>
            </a:r>
            <a:endParaRPr lang="en-IN" sz="2000" dirty="0">
              <a:latin typeface="Bahnschrift Condensed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816" y="3911968"/>
            <a:ext cx="5450184" cy="2343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9520" y="5495544"/>
            <a:ext cx="328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Laying roads in Lucknow using polyblend.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78662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667</Words>
  <Application>Microsoft Office PowerPoint</Application>
  <PresentationFormat>Widescreen</PresentationFormat>
  <Paragraphs>89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Bahnschrift Condensed</vt:lpstr>
      <vt:lpstr>Calibri</vt:lpstr>
      <vt:lpstr>Calibri Light</vt:lpstr>
      <vt:lpstr>Times New Roman</vt:lpstr>
      <vt:lpstr>Office Theme</vt:lpstr>
      <vt:lpstr>1_Office Theme</vt:lpstr>
      <vt:lpstr>Title : Waste Management </vt:lpstr>
      <vt:lpstr>OBJECTIVE</vt:lpstr>
      <vt:lpstr>Procedure</vt:lpstr>
      <vt:lpstr>Pictures taken in the ward.</vt:lpstr>
      <vt:lpstr>Analysis of Soil </vt:lpstr>
      <vt:lpstr>Analysis of Soil </vt:lpstr>
      <vt:lpstr>Findings</vt:lpstr>
      <vt:lpstr>Mitigations to be adapted.</vt:lpstr>
      <vt:lpstr> 1. Turning Plastic Waste Into Functional Roads</vt:lpstr>
      <vt:lpstr>2.  Adamya Chetana</vt:lpstr>
      <vt:lpstr>3.SKRAP</vt:lpstr>
      <vt:lpstr>PICTURE GALLERY</vt:lpstr>
      <vt:lpstr>Acknowledgements.</vt:lpstr>
      <vt:lpstr>Conclusion : Our venture will not end here. We will work on this issue and will try to come up with more innovative ideas in the coming days.</vt:lpstr>
      <vt:lpstr>THANK YOU</vt:lpstr>
      <vt:lpstr>References: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supriyabist68@gmail.com</dc:creator>
  <cp:lastModifiedBy>Sripoorna S</cp:lastModifiedBy>
  <cp:revision>99</cp:revision>
  <dcterms:created xsi:type="dcterms:W3CDTF">2021-12-20T04:23:14Z</dcterms:created>
  <dcterms:modified xsi:type="dcterms:W3CDTF">2022-12-16T09:57:59Z</dcterms:modified>
</cp:coreProperties>
</file>