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</p:sldIdLst>
  <p:sldSz cy="5143500" cx="9144000"/>
  <p:notesSz cx="6858000" cy="9144000"/>
  <p:embeddedFontLst>
    <p:embeddedFont>
      <p:font typeface="Overpass Black"/>
      <p:bold r:id="rId60"/>
      <p:boldItalic r:id="rId61"/>
    </p:embeddedFont>
    <p:embeddedFont>
      <p:font typeface="Fira Sans Extra Condensed Medium"/>
      <p:regular r:id="rId62"/>
      <p:bold r:id="rId63"/>
      <p:italic r:id="rId64"/>
      <p:boldItalic r:id="rId65"/>
    </p:embeddedFont>
    <p:embeddedFont>
      <p:font typeface="Open Sans SemiBold"/>
      <p:regular r:id="rId66"/>
      <p:bold r:id="rId67"/>
      <p:italic r:id="rId68"/>
      <p:boldItalic r:id="rId69"/>
    </p:embeddedFont>
    <p:embeddedFont>
      <p:font typeface="Josefin Sans"/>
      <p:regular r:id="rId70"/>
      <p:bold r:id="rId71"/>
      <p:italic r:id="rId72"/>
      <p:boldItalic r:id="rId73"/>
    </p:embeddedFont>
    <p:embeddedFont>
      <p:font typeface="Open Sans"/>
      <p:regular r:id="rId74"/>
      <p:bold r:id="rId75"/>
      <p:italic r:id="rId76"/>
      <p:boldItalic r:id="rId7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048B10F-B083-44DA-9568-9172513228CB}">
  <a:tblStyle styleId="{B048B10F-B083-44DA-9568-9172513228C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JosefinSans-boldItalic.fntdata"/><Relationship Id="rId72" Type="http://schemas.openxmlformats.org/officeDocument/2006/relationships/font" Target="fonts/JosefinSans-italic.fntdata"/><Relationship Id="rId31" Type="http://schemas.openxmlformats.org/officeDocument/2006/relationships/slide" Target="slides/slide26.xml"/><Relationship Id="rId75" Type="http://schemas.openxmlformats.org/officeDocument/2006/relationships/font" Target="fonts/OpenSans-bold.fntdata"/><Relationship Id="rId30" Type="http://schemas.openxmlformats.org/officeDocument/2006/relationships/slide" Target="slides/slide25.xml"/><Relationship Id="rId74" Type="http://schemas.openxmlformats.org/officeDocument/2006/relationships/font" Target="fonts/OpenSans-regular.fntdata"/><Relationship Id="rId33" Type="http://schemas.openxmlformats.org/officeDocument/2006/relationships/slide" Target="slides/slide28.xml"/><Relationship Id="rId77" Type="http://schemas.openxmlformats.org/officeDocument/2006/relationships/font" Target="fonts/OpenSans-boldItalic.fntdata"/><Relationship Id="rId32" Type="http://schemas.openxmlformats.org/officeDocument/2006/relationships/slide" Target="slides/slide27.xml"/><Relationship Id="rId76" Type="http://schemas.openxmlformats.org/officeDocument/2006/relationships/font" Target="fonts/OpenSans-italic.fntdata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JosefinSans-bold.fntdata"/><Relationship Id="rId70" Type="http://schemas.openxmlformats.org/officeDocument/2006/relationships/font" Target="fonts/JosefinSans-regular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FiraSansExtraCondensedMedium-regular.fntdata"/><Relationship Id="rId61" Type="http://schemas.openxmlformats.org/officeDocument/2006/relationships/font" Target="fonts/OverpassBlack-boldItalic.fntdata"/><Relationship Id="rId20" Type="http://schemas.openxmlformats.org/officeDocument/2006/relationships/slide" Target="slides/slide15.xml"/><Relationship Id="rId64" Type="http://schemas.openxmlformats.org/officeDocument/2006/relationships/font" Target="fonts/FiraSansExtraCondensedMedium-italic.fntdata"/><Relationship Id="rId63" Type="http://schemas.openxmlformats.org/officeDocument/2006/relationships/font" Target="fonts/FiraSansExtraCondensedMedium-bold.fntdata"/><Relationship Id="rId22" Type="http://schemas.openxmlformats.org/officeDocument/2006/relationships/slide" Target="slides/slide17.xml"/><Relationship Id="rId66" Type="http://schemas.openxmlformats.org/officeDocument/2006/relationships/font" Target="fonts/OpenSansSemiBold-regular.fntdata"/><Relationship Id="rId21" Type="http://schemas.openxmlformats.org/officeDocument/2006/relationships/slide" Target="slides/slide16.xml"/><Relationship Id="rId65" Type="http://schemas.openxmlformats.org/officeDocument/2006/relationships/font" Target="fonts/FiraSansExtraCondensedMedium-boldItalic.fntdata"/><Relationship Id="rId24" Type="http://schemas.openxmlformats.org/officeDocument/2006/relationships/slide" Target="slides/slide19.xml"/><Relationship Id="rId68" Type="http://schemas.openxmlformats.org/officeDocument/2006/relationships/font" Target="fonts/OpenSansSemiBold-italic.fntdata"/><Relationship Id="rId23" Type="http://schemas.openxmlformats.org/officeDocument/2006/relationships/slide" Target="slides/slide18.xml"/><Relationship Id="rId67" Type="http://schemas.openxmlformats.org/officeDocument/2006/relationships/font" Target="fonts/OpenSansSemiBold-bold.fntdata"/><Relationship Id="rId60" Type="http://schemas.openxmlformats.org/officeDocument/2006/relationships/font" Target="fonts/OverpassBlack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OpenSansSemiBold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2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Google Shape;2153;g18061dfe076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4" name="Google Shape;2154;g18061dfe076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5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g18061dfe076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7" name="Google Shape;2227;g18061dfe076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3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g18061dfe076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5" name="Google Shape;2235;g18061dfe076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9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g18061dfe076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1" name="Google Shape;2241;g18061dfe076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7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18061dfe076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18061dfe076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5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g18061dfe076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7" name="Google Shape;2257;g18061dfe076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3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g18061dfe076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5" name="Google Shape;2265;g18061dfe076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g18061dfe076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3" name="Google Shape;2273;g18061dfe076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4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Google Shape;2285;g18061dfe076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6" name="Google Shape;2286;g18061dfe076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0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g18061dfe076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2" name="Google Shape;2292;g18061dfe076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9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g76277a2b3fc2f76a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1" name="Google Shape;2301;g76277a2b3fc2f76a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3" name="Google Shape;216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8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g18061dfe076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0" name="Google Shape;2310;g18061dfe076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7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" name="Google Shape;2318;g1b58a9b496b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9" name="Google Shape;2319;g1b58a9b496b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3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g1b946e7cb5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5" name="Google Shape;2325;g1b946e7cb5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0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g1b946e7cb5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2" name="Google Shape;2332;g1b946e7cb5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Google Shape;2342;g1b946e7cb5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3" name="Google Shape;2343;g1b946e7cb5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7" name="Shape 2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8" name="Google Shape;2348;g1b946e7cb5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9" name="Google Shape;2349;g1b946e7cb5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5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1b946e7cb5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1b946e7cb5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4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Google Shape;2365;g1b9fb519713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6" name="Google Shape;2366;g1b9fb519713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0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1" name="Google Shape;2371;g1b9fb519713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2" name="Google Shape;2372;g1b9fb519713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7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Google Shape;2378;g1b9fb519713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9" name="Google Shape;2379;g1b9fb519713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2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Google Shape;2173;g18061dfe0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4" name="Google Shape;2174;g18061dfe0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7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Google Shape;2388;g1b9fb519713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9" name="Google Shape;2389;g1b9fb51971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6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1b9fb519713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1b9fb519713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7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g1b9fb519713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9" name="Google Shape;2409;g1b9fb519713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3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g1b9fb519713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5" name="Google Shape;2415;g1b9fb519713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Google Shape;2422;g18061dfe076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3" name="Google Shape;2423;g18061dfe076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8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9" name="Google Shape;2429;g18061dfe076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0" name="Google Shape;2430;g18061dfe076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6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Google Shape;2437;g18061dfe076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8" name="Google Shape;2438;g18061dfe076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4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g18061dfe07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6" name="Google Shape;2446;g18061dfe07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1b9fb51971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1b9fb51971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8" name="Shape 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Google Shape;2459;g1b58a9b496b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0" name="Google Shape;2460;g1b58a9b496b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9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18069557f2a_7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18069557f2a_7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5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Google Shape;2466;g1b58a9b496b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7" name="Google Shape;2467;g1b58a9b496b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g1b946e7cb5c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3" name="Google Shape;2473;g1b946e7cb5c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0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g1b9fb519713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2" name="Google Shape;2482;g1b9fb519713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9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g1b946e7cb5c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1" name="Google Shape;2491;g1b946e7cb5c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8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1b58a9b496b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1b58a9b496b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4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g1b9fb519713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6" name="Google Shape;2506;g1b9fb519713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1" name="Shape 2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Google Shape;2512;g1b9fb519713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3" name="Google Shape;2513;g1b9fb519713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18061dfe076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18061dfe076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7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g18061dfe076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9" name="Google Shape;2529;g18061dfe076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4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Google Shape;2535;g18061dfe076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6" name="Google Shape;2536;g18061dfe076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8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18061dfe07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18061dfe07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1" name="Shape 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Google Shape;2542;g18061dfe076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3" name="Google Shape;2543;g18061dfe076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8" name="Shape 2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Google Shape;2549;g18061dfe076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0" name="Google Shape;2550;g18061dfe076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5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18061dfe076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18061dfe076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g1b58a9b49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3" name="Google Shape;2563;g1b58a9b49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8" name="Shape 2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9" name="Google Shape;2569;g18061dfe076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0" name="Google Shape;2570;g18061dfe076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6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Google Shape;2197;g18061dfe07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8" name="Google Shape;2198;g18061dfe07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3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Google Shape;2204;g18061dfe076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5" name="Google Shape;2205;g18061dfe076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9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g18061dfe076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1" name="Google Shape;2211;g18061dfe07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7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18061dfe07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18061dfe07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2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18.png"/><Relationship Id="rId4" Type="http://schemas.openxmlformats.org/officeDocument/2006/relationships/image" Target="../media/image75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7" Type="http://schemas.openxmlformats.org/officeDocument/2006/relationships/image" Target="../media/image19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3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24.png"/><Relationship Id="rId4" Type="http://schemas.openxmlformats.org/officeDocument/2006/relationships/image" Target="../media/image73.png"/><Relationship Id="rId5" Type="http://schemas.openxmlformats.org/officeDocument/2006/relationships/hyperlink" Target="https://slidesgo.com/" TargetMode="External"/><Relationship Id="rId6" Type="http://schemas.openxmlformats.org/officeDocument/2006/relationships/hyperlink" Target="https://www.flaticon.com/" TargetMode="External"/><Relationship Id="rId7" Type="http://schemas.openxmlformats.org/officeDocument/2006/relationships/hyperlink" Target="https://www.freepik.com/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24.png"/><Relationship Id="rId4" Type="http://schemas.openxmlformats.org/officeDocument/2006/relationships/image" Target="../media/image76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3.png"/><Relationship Id="rId4" Type="http://schemas.openxmlformats.org/officeDocument/2006/relationships/image" Target="../media/image20.png"/><Relationship Id="rId5" Type="http://schemas.openxmlformats.org/officeDocument/2006/relationships/image" Target="../media/image1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1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1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flipH="1" rot="1326165">
            <a:off x="-1328945" y="-932567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2440329">
            <a:off x="6865875" y="-711275"/>
            <a:ext cx="3592175" cy="30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 flipH="1" rot="5400000">
            <a:off x="-1871711" y="-356575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1326165">
            <a:off x="-889245" y="3430558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10670981">
            <a:off x="6959826" y="3022524"/>
            <a:ext cx="3632875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7;p2"/>
          <p:cNvGrpSpPr/>
          <p:nvPr/>
        </p:nvGrpSpPr>
        <p:grpSpPr>
          <a:xfrm rot="-2700000">
            <a:off x="381980" y="2801012"/>
            <a:ext cx="1344349" cy="2469678"/>
            <a:chOff x="272875" y="1419395"/>
            <a:chExt cx="255950" cy="563168"/>
          </a:xfrm>
        </p:grpSpPr>
        <p:sp>
          <p:nvSpPr>
            <p:cNvPr id="18" name="Google Shape;18;p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" name="Google Shape;53;p2"/>
          <p:cNvGrpSpPr/>
          <p:nvPr/>
        </p:nvGrpSpPr>
        <p:grpSpPr>
          <a:xfrm rot="-2700000">
            <a:off x="7112113" y="-364316"/>
            <a:ext cx="1344349" cy="1995327"/>
            <a:chOff x="272875" y="1527563"/>
            <a:chExt cx="255950" cy="455000"/>
          </a:xfrm>
        </p:grpSpPr>
        <p:sp>
          <p:nvSpPr>
            <p:cNvPr id="54" name="Google Shape;54;p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2"/>
          <p:cNvSpPr/>
          <p:nvPr/>
        </p:nvSpPr>
        <p:spPr>
          <a:xfrm rot="10800000">
            <a:off x="4793599" y="4568874"/>
            <a:ext cx="2265082" cy="2165834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8456486">
            <a:off x="4213816" y="1684455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1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2079893" y="1275092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831963" y="211855"/>
            <a:ext cx="9577978" cy="3566814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11"/>
          <p:cNvSpPr txBox="1"/>
          <p:nvPr>
            <p:ph hasCustomPrompt="1" type="title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99" name="Google Shape;599;p11"/>
          <p:cNvSpPr txBox="1"/>
          <p:nvPr>
            <p:ph idx="1" type="subTitle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600" name="Google Shape;600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8456486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1" name="Google Shape;601;p11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602" name="Google Shape;602;p1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37" name="Google Shape;63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8" name="Google Shape;638;p11"/>
          <p:cNvGrpSpPr/>
          <p:nvPr/>
        </p:nvGrpSpPr>
        <p:grpSpPr>
          <a:xfrm rot="-7181356">
            <a:off x="474922" y="-1462434"/>
            <a:ext cx="1344356" cy="2469645"/>
            <a:chOff x="272875" y="1419395"/>
            <a:chExt cx="255950" cy="563168"/>
          </a:xfrm>
        </p:grpSpPr>
        <p:sp>
          <p:nvSpPr>
            <p:cNvPr id="639" name="Google Shape;639;p1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4" name="Google Shape;674;p11"/>
          <p:cNvSpPr/>
          <p:nvPr/>
        </p:nvSpPr>
        <p:spPr>
          <a:xfrm rot="3011561">
            <a:off x="7155837" y="4854310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11"/>
          <p:cNvSpPr/>
          <p:nvPr/>
        </p:nvSpPr>
        <p:spPr>
          <a:xfrm rot="-9900083">
            <a:off x="-1242749" y="2125430"/>
            <a:ext cx="3386946" cy="5315794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1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1538275">
            <a:off x="-1241959" y="-985041"/>
            <a:ext cx="3297390" cy="2276635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13"/>
          <p:cNvSpPr/>
          <p:nvPr/>
        </p:nvSpPr>
        <p:spPr>
          <a:xfrm rot="3011561">
            <a:off x="8474812" y="4330185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2" name="Google Shape;682;p13"/>
          <p:cNvGrpSpPr/>
          <p:nvPr/>
        </p:nvGrpSpPr>
        <p:grpSpPr>
          <a:xfrm rot="3559955">
            <a:off x="-42012" y="-631342"/>
            <a:ext cx="1344348" cy="1995332"/>
            <a:chOff x="272875" y="1527563"/>
            <a:chExt cx="255950" cy="455000"/>
          </a:xfrm>
        </p:grpSpPr>
        <p:sp>
          <p:nvSpPr>
            <p:cNvPr id="683" name="Google Shape;683;p1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18" name="Google Shape;718;p1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024386">
            <a:off x="7156213" y="-1143378"/>
            <a:ext cx="2894879" cy="259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1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 rot="-7120613">
            <a:off x="5305666" y="-1758350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13"/>
          <p:cNvSpPr txBox="1"/>
          <p:nvPr>
            <p:ph hasCustomPrompt="1" type="title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/>
          <p:nvPr>
            <p:ph hasCustomPrompt="1" idx="2" type="title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22" name="Google Shape;722;p13"/>
          <p:cNvSpPr txBox="1"/>
          <p:nvPr>
            <p:ph hasCustomPrompt="1" idx="3" type="title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23" name="Google Shape;723;p13"/>
          <p:cNvSpPr txBox="1"/>
          <p:nvPr>
            <p:ph hasCustomPrompt="1" idx="4" type="title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/>
          <p:nvPr>
            <p:ph hasCustomPrompt="1" idx="5" type="title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25" name="Google Shape;725;p13"/>
          <p:cNvSpPr txBox="1"/>
          <p:nvPr>
            <p:ph hasCustomPrompt="1" idx="6" type="title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26" name="Google Shape;726;p13"/>
          <p:cNvSpPr txBox="1"/>
          <p:nvPr>
            <p:ph idx="7" type="ctrTitle"/>
          </p:nvPr>
        </p:nvSpPr>
        <p:spPr>
          <a:xfrm>
            <a:off x="4160248" y="326740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27" name="Google Shape;727;p13"/>
          <p:cNvSpPr txBox="1"/>
          <p:nvPr>
            <p:ph idx="1" type="subTitle"/>
          </p:nvPr>
        </p:nvSpPr>
        <p:spPr>
          <a:xfrm>
            <a:off x="4160247" y="3572896"/>
            <a:ext cx="18210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8" name="Google Shape;728;p13"/>
          <p:cNvSpPr txBox="1"/>
          <p:nvPr>
            <p:ph idx="8" type="ctrTitle"/>
          </p:nvPr>
        </p:nvSpPr>
        <p:spPr>
          <a:xfrm>
            <a:off x="6688381" y="326740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29" name="Google Shape;729;p13"/>
          <p:cNvSpPr txBox="1"/>
          <p:nvPr>
            <p:ph idx="9" type="subTitle"/>
          </p:nvPr>
        </p:nvSpPr>
        <p:spPr>
          <a:xfrm>
            <a:off x="6688378" y="3572896"/>
            <a:ext cx="18210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0" name="Google Shape;730;p13"/>
          <p:cNvSpPr/>
          <p:nvPr/>
        </p:nvSpPr>
        <p:spPr>
          <a:xfrm>
            <a:off x="1150175" y="2700900"/>
            <a:ext cx="2525" cy="25"/>
          </a:xfrm>
          <a:custGeom>
            <a:rect b="b" l="l" r="r" t="t"/>
            <a:pathLst>
              <a:path extrusionOk="0" h="1" w="101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31" name="Google Shape;731;p13"/>
          <p:cNvSpPr txBox="1"/>
          <p:nvPr>
            <p:ph idx="13" type="ctrTitle"/>
          </p:nvPr>
        </p:nvSpPr>
        <p:spPr>
          <a:xfrm>
            <a:off x="6688650" y="149005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32" name="Google Shape;732;p13"/>
          <p:cNvSpPr txBox="1"/>
          <p:nvPr>
            <p:ph idx="14" type="subTitle"/>
          </p:nvPr>
        </p:nvSpPr>
        <p:spPr>
          <a:xfrm>
            <a:off x="6688665" y="1791550"/>
            <a:ext cx="18210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3" name="Google Shape;733;p13"/>
          <p:cNvSpPr txBox="1"/>
          <p:nvPr>
            <p:ph idx="15" type="ctrTitle"/>
          </p:nvPr>
        </p:nvSpPr>
        <p:spPr>
          <a:xfrm>
            <a:off x="1622668" y="326740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34" name="Google Shape;734;p13"/>
          <p:cNvSpPr txBox="1"/>
          <p:nvPr>
            <p:ph idx="16" type="subTitle"/>
          </p:nvPr>
        </p:nvSpPr>
        <p:spPr>
          <a:xfrm>
            <a:off x="1622669" y="3572896"/>
            <a:ext cx="18210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5" name="Google Shape;735;p13"/>
          <p:cNvSpPr txBox="1"/>
          <p:nvPr>
            <p:ph idx="17" type="ctrTitle"/>
          </p:nvPr>
        </p:nvSpPr>
        <p:spPr>
          <a:xfrm>
            <a:off x="1622668" y="149005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36" name="Google Shape;736;p13"/>
          <p:cNvSpPr txBox="1"/>
          <p:nvPr>
            <p:ph idx="18" type="subTitle"/>
          </p:nvPr>
        </p:nvSpPr>
        <p:spPr>
          <a:xfrm>
            <a:off x="1622669" y="1791550"/>
            <a:ext cx="18210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7" name="Google Shape;737;p13"/>
          <p:cNvSpPr txBox="1"/>
          <p:nvPr>
            <p:ph idx="19" type="ctrTitle"/>
          </p:nvPr>
        </p:nvSpPr>
        <p:spPr>
          <a:xfrm>
            <a:off x="4160243" y="149005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38" name="Google Shape;738;p13"/>
          <p:cNvSpPr txBox="1"/>
          <p:nvPr>
            <p:ph idx="20" type="subTitle"/>
          </p:nvPr>
        </p:nvSpPr>
        <p:spPr>
          <a:xfrm>
            <a:off x="4160258" y="1791550"/>
            <a:ext cx="18210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9" name="Google Shape;739;p13"/>
          <p:cNvSpPr txBox="1"/>
          <p:nvPr>
            <p:ph idx="21" type="ctrTitle"/>
          </p:nvPr>
        </p:nvSpPr>
        <p:spPr>
          <a:xfrm>
            <a:off x="720000" y="342524"/>
            <a:ext cx="77040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740" name="Google Shape;740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1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3" name="Google Shape;743;p14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744" name="Google Shape;744;p1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1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1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1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1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1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79" name="Google Shape;779;p1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1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14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14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783" name="Google Shape;783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3_1"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1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8456486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6" name="Google Shape;786;p15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787" name="Google Shape;787;p1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22" name="Google Shape;822;p1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4" name="Google Shape;824;p15"/>
          <p:cNvGrpSpPr/>
          <p:nvPr/>
        </p:nvGrpSpPr>
        <p:grpSpPr>
          <a:xfrm rot="-7181356">
            <a:off x="474922" y="-1462434"/>
            <a:ext cx="1344356" cy="2469645"/>
            <a:chOff x="272875" y="1419395"/>
            <a:chExt cx="255950" cy="563168"/>
          </a:xfrm>
        </p:grpSpPr>
        <p:sp>
          <p:nvSpPr>
            <p:cNvPr id="825" name="Google Shape;825;p1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1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1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1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1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1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1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1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1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15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1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1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1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15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15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0" name="Google Shape;860;p15"/>
          <p:cNvSpPr/>
          <p:nvPr/>
        </p:nvSpPr>
        <p:spPr>
          <a:xfrm rot="3011561">
            <a:off x="8384437" y="-796490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15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862" name="Google Shape;862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3_1_1"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Google Shape;864;p1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5" name="Google Shape;865;p16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866" name="Google Shape;866;p1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1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1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1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1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1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1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1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1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1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1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1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1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1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1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1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1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1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1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1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1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1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1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1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01" name="Google Shape;901;p1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16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3" name="Google Shape;903;p16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904" name="Google Shape;904;p1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1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1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1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1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1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1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1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1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1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1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1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1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1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1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1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16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16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1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16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1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1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1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1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1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1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1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1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1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16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1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1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1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16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16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9" name="Google Shape;939;p16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940" name="Google Shape;940;p16"/>
          <p:cNvSpPr/>
          <p:nvPr/>
        </p:nvSpPr>
        <p:spPr>
          <a:xfrm flipH="1" rot="231922">
            <a:off x="7469257" y="-6453732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3_1_1_1"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Google Shape;943;p1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4" name="Google Shape;944;p17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945" name="Google Shape;945;p1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1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1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1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1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1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1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1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1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1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1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1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1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1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1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1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1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1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1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1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1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1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1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1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1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1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1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1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1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80" name="Google Shape;980;p1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981" name="Google Shape;981;p17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982" name="Google Shape;982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18"/>
          <p:cNvGrpSpPr/>
          <p:nvPr/>
        </p:nvGrpSpPr>
        <p:grpSpPr>
          <a:xfrm>
            <a:off x="-1680776" y="-4224695"/>
            <a:ext cx="16179801" cy="13950337"/>
            <a:chOff x="-1680776" y="-4224695"/>
            <a:chExt cx="16179801" cy="13950337"/>
          </a:xfrm>
        </p:grpSpPr>
        <p:pic>
          <p:nvPicPr>
            <p:cNvPr id="985" name="Google Shape;985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6" name="Google Shape;986;p18"/>
            <p:cNvPicPr preferRelativeResize="0"/>
            <p:nvPr/>
          </p:nvPicPr>
          <p:blipFill>
            <a:blip r:embed="rId3">
              <a:alphaModFix amt="56000"/>
            </a:blip>
            <a:stretch>
              <a:fillRect/>
            </a:stretch>
          </p:blipFill>
          <p:spPr>
            <a:xfrm flipH="1" rot="10800000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7" name="Google Shape;987;p18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8" name="Google Shape;988;p18"/>
            <p:cNvPicPr preferRelativeResize="0"/>
            <p:nvPr/>
          </p:nvPicPr>
          <p:blipFill>
            <a:blip r:embed="rId5">
              <a:alphaModFix amt="47000"/>
            </a:blip>
            <a:stretch>
              <a:fillRect/>
            </a:stretch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9" name="Google Shape;989;p18"/>
            <p:cNvPicPr preferRelativeResize="0"/>
            <p:nvPr/>
          </p:nvPicPr>
          <p:blipFill>
            <a:blip r:embed="rId6">
              <a:alphaModFix amt="58000"/>
            </a:blip>
            <a:stretch>
              <a:fillRect/>
            </a:stretch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0" name="Google Shape;990;p18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1" name="Google Shape;991;p18"/>
          <p:cNvSpPr txBox="1"/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92" name="Google Shape;992;p18"/>
          <p:cNvSpPr txBox="1"/>
          <p:nvPr>
            <p:ph idx="1" type="subTitle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93" name="Google Shape;993;p18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994" name="Google Shape;994;p1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1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1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1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1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1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1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1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1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1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1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1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1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1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1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1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1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1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9" name="Google Shape;1029;p18"/>
          <p:cNvSpPr/>
          <p:nvPr/>
        </p:nvSpPr>
        <p:spPr>
          <a:xfrm rot="-7373435">
            <a:off x="-1518218" y="3027895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0" name="Google Shape;1030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1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4" name="Google Shape;1034;p19"/>
          <p:cNvGrpSpPr/>
          <p:nvPr/>
        </p:nvGrpSpPr>
        <p:grpSpPr>
          <a:xfrm rot="-8099954">
            <a:off x="25750" y="-768875"/>
            <a:ext cx="1344367" cy="1995327"/>
            <a:chOff x="272875" y="1527563"/>
            <a:chExt cx="255950" cy="455000"/>
          </a:xfrm>
        </p:grpSpPr>
        <p:sp>
          <p:nvSpPr>
            <p:cNvPr id="1035" name="Google Shape;1035;p1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1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1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1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1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1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1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1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1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1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70" name="Google Shape;1070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6814727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2" name="Google Shape;1072;p19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1073" name="Google Shape;1073;p1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1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1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1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1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19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1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1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19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8" name="Google Shape;1108;p19"/>
          <p:cNvSpPr txBox="1"/>
          <p:nvPr>
            <p:ph type="title"/>
          </p:nvPr>
        </p:nvSpPr>
        <p:spPr>
          <a:xfrm>
            <a:off x="720000" y="2586216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9" name="Google Shape;1109;p19"/>
          <p:cNvSpPr txBox="1"/>
          <p:nvPr>
            <p:ph idx="1" type="subTitle"/>
          </p:nvPr>
        </p:nvSpPr>
        <p:spPr>
          <a:xfrm>
            <a:off x="720000" y="332112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10" name="Google Shape;1110;p19"/>
          <p:cNvSpPr txBox="1"/>
          <p:nvPr>
            <p:ph idx="2" type="title"/>
          </p:nvPr>
        </p:nvSpPr>
        <p:spPr>
          <a:xfrm>
            <a:off x="3403800" y="2586216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1" name="Google Shape;1111;p19"/>
          <p:cNvSpPr txBox="1"/>
          <p:nvPr>
            <p:ph idx="3" type="subTitle"/>
          </p:nvPr>
        </p:nvSpPr>
        <p:spPr>
          <a:xfrm>
            <a:off x="3403800" y="332112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12" name="Google Shape;1112;p19"/>
          <p:cNvSpPr txBox="1"/>
          <p:nvPr>
            <p:ph idx="4" type="title"/>
          </p:nvPr>
        </p:nvSpPr>
        <p:spPr>
          <a:xfrm>
            <a:off x="6100400" y="258620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3" name="Google Shape;1113;p19"/>
          <p:cNvSpPr txBox="1"/>
          <p:nvPr>
            <p:ph idx="5" type="subTitle"/>
          </p:nvPr>
        </p:nvSpPr>
        <p:spPr>
          <a:xfrm>
            <a:off x="6100400" y="332112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14" name="Google Shape;1114;p19"/>
          <p:cNvSpPr txBox="1"/>
          <p:nvPr>
            <p:ph idx="6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115" name="Google Shape;1115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20"/>
          <p:cNvSpPr txBox="1"/>
          <p:nvPr>
            <p:ph type="title"/>
          </p:nvPr>
        </p:nvSpPr>
        <p:spPr>
          <a:xfrm>
            <a:off x="1224826" y="143546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8" name="Google Shape;1118;p20"/>
          <p:cNvSpPr txBox="1"/>
          <p:nvPr>
            <p:ph idx="1" type="subTitle"/>
          </p:nvPr>
        </p:nvSpPr>
        <p:spPr>
          <a:xfrm>
            <a:off x="1224829" y="1914654"/>
            <a:ext cx="2127000" cy="9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19" name="Google Shape;1119;p20"/>
          <p:cNvSpPr txBox="1"/>
          <p:nvPr>
            <p:ph idx="2" type="title"/>
          </p:nvPr>
        </p:nvSpPr>
        <p:spPr>
          <a:xfrm>
            <a:off x="5826912" y="143546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20" name="Google Shape;1120;p20"/>
          <p:cNvSpPr txBox="1"/>
          <p:nvPr>
            <p:ph idx="3" type="subTitle"/>
          </p:nvPr>
        </p:nvSpPr>
        <p:spPr>
          <a:xfrm>
            <a:off x="5826914" y="1914654"/>
            <a:ext cx="2127000" cy="9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21" name="Google Shape;1121;p20"/>
          <p:cNvSpPr txBox="1"/>
          <p:nvPr>
            <p:ph idx="4" type="title"/>
          </p:nvPr>
        </p:nvSpPr>
        <p:spPr>
          <a:xfrm>
            <a:off x="1224826" y="294575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22" name="Google Shape;1122;p20"/>
          <p:cNvSpPr txBox="1"/>
          <p:nvPr>
            <p:ph idx="5" type="subTitle"/>
          </p:nvPr>
        </p:nvSpPr>
        <p:spPr>
          <a:xfrm>
            <a:off x="1224829" y="3473670"/>
            <a:ext cx="2127000" cy="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23" name="Google Shape;1123;p20"/>
          <p:cNvSpPr txBox="1"/>
          <p:nvPr>
            <p:ph idx="6" type="title"/>
          </p:nvPr>
        </p:nvSpPr>
        <p:spPr>
          <a:xfrm>
            <a:off x="5826864" y="294575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24" name="Google Shape;1124;p20"/>
          <p:cNvSpPr txBox="1"/>
          <p:nvPr>
            <p:ph idx="7" type="subTitle"/>
          </p:nvPr>
        </p:nvSpPr>
        <p:spPr>
          <a:xfrm>
            <a:off x="5826914" y="3473670"/>
            <a:ext cx="2127000" cy="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25" name="Google Shape;1125;p20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6" name="Google Shape;1126;p20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127" name="Google Shape;1127;p2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2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2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2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2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2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2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2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2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2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2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2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2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2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2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2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2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2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2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2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2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2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2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2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2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2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2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2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62" name="Google Shape;1162;p20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20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4" name="Google Shape;1164;p20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165" name="Google Shape;1165;p2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2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2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20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20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2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20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2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2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2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2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2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2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2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20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2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2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2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00" name="Google Shape;1200;p20"/>
          <p:cNvSpPr txBox="1"/>
          <p:nvPr>
            <p:ph idx="8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201" name="Google Shape;1201;p20"/>
          <p:cNvSpPr/>
          <p:nvPr/>
        </p:nvSpPr>
        <p:spPr>
          <a:xfrm rot="3176794">
            <a:off x="7710596" y="4065984"/>
            <a:ext cx="2264986" cy="2165743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Google Shape;1202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3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>
            <a:off x="345175" y="3258079"/>
            <a:ext cx="8158656" cy="30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3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"/>
          <p:cNvSpPr/>
          <p:nvPr/>
        </p:nvSpPr>
        <p:spPr>
          <a:xfrm>
            <a:off x="4379243" y="-2465274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2700000">
            <a:off x="473130" y="2695837"/>
            <a:ext cx="1344349" cy="2469678"/>
            <a:chOff x="272875" y="1419395"/>
            <a:chExt cx="255950" cy="563168"/>
          </a:xfrm>
        </p:grpSpPr>
        <p:sp>
          <p:nvSpPr>
            <p:cNvPr id="96" name="Google Shape;96;p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1" name="Google Shape;131;p3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32" name="Google Shape;132;p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7" name="Google Shape;167;p3"/>
          <p:cNvSpPr txBox="1"/>
          <p:nvPr>
            <p:ph idx="1" type="subTitle"/>
          </p:nvPr>
        </p:nvSpPr>
        <p:spPr>
          <a:xfrm>
            <a:off x="2646000" y="3114137"/>
            <a:ext cx="3852000" cy="86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3"/>
          <p:cNvSpPr txBox="1"/>
          <p:nvPr>
            <p:ph type="ctrTitle"/>
          </p:nvPr>
        </p:nvSpPr>
        <p:spPr>
          <a:xfrm>
            <a:off x="2646000" y="2594236"/>
            <a:ext cx="3852000" cy="79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1C4587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9pPr>
          </a:lstStyle>
          <a:p/>
        </p:txBody>
      </p:sp>
      <p:sp>
        <p:nvSpPr>
          <p:cNvPr id="169" name="Google Shape;169;p3"/>
          <p:cNvSpPr txBox="1"/>
          <p:nvPr>
            <p:ph hasCustomPrompt="1" idx="2" type="title"/>
          </p:nvPr>
        </p:nvSpPr>
        <p:spPr>
          <a:xfrm>
            <a:off x="2646000" y="894175"/>
            <a:ext cx="3852000" cy="2031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rgbClr val="1C4587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0" name="Google Shape;170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BLANK_1_1_1_1_2"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/>
          <p:nvPr>
            <p:ph type="title"/>
          </p:nvPr>
        </p:nvSpPr>
        <p:spPr>
          <a:xfrm>
            <a:off x="1698617" y="1400049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05" name="Google Shape;1205;p21"/>
          <p:cNvSpPr txBox="1"/>
          <p:nvPr>
            <p:ph idx="1" type="subTitle"/>
          </p:nvPr>
        </p:nvSpPr>
        <p:spPr>
          <a:xfrm>
            <a:off x="1698617" y="2015470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06" name="Google Shape;1206;p21"/>
          <p:cNvSpPr txBox="1"/>
          <p:nvPr>
            <p:ph idx="2" type="title"/>
          </p:nvPr>
        </p:nvSpPr>
        <p:spPr>
          <a:xfrm flipH="1">
            <a:off x="4593236" y="1400049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07" name="Google Shape;1207;p21"/>
          <p:cNvSpPr txBox="1"/>
          <p:nvPr>
            <p:ph idx="3" type="subTitle"/>
          </p:nvPr>
        </p:nvSpPr>
        <p:spPr>
          <a:xfrm>
            <a:off x="4593236" y="2015470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08" name="Google Shape;1208;p21"/>
          <p:cNvSpPr txBox="1"/>
          <p:nvPr>
            <p:ph idx="4" type="title"/>
          </p:nvPr>
        </p:nvSpPr>
        <p:spPr>
          <a:xfrm>
            <a:off x="1698617" y="3004407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09" name="Google Shape;1209;p21"/>
          <p:cNvSpPr txBox="1"/>
          <p:nvPr>
            <p:ph idx="5" type="subTitle"/>
          </p:nvPr>
        </p:nvSpPr>
        <p:spPr>
          <a:xfrm>
            <a:off x="1698617" y="3619626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10" name="Google Shape;1210;p21"/>
          <p:cNvSpPr txBox="1"/>
          <p:nvPr>
            <p:ph idx="6" type="title"/>
          </p:nvPr>
        </p:nvSpPr>
        <p:spPr>
          <a:xfrm flipH="1">
            <a:off x="4593236" y="3004407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11" name="Google Shape;1211;p21"/>
          <p:cNvSpPr txBox="1"/>
          <p:nvPr>
            <p:ph idx="7" type="subTitle"/>
          </p:nvPr>
        </p:nvSpPr>
        <p:spPr>
          <a:xfrm>
            <a:off x="4593236" y="3619626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12" name="Google Shape;1212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3" name="Google Shape;1213;p21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1214" name="Google Shape;1214;p2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2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2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49" name="Google Shape;1249;p2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21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flipH="1" rot="9368145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1" name="Google Shape;1251;p21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1252" name="Google Shape;1252;p2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2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2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2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87" name="Google Shape;1287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1"/>
          <p:cNvSpPr txBox="1"/>
          <p:nvPr>
            <p:ph idx="8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289" name="Google Shape;1289;p21"/>
          <p:cNvSpPr/>
          <p:nvPr/>
        </p:nvSpPr>
        <p:spPr>
          <a:xfrm rot="-7373435">
            <a:off x="-1518218" y="3027895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0" name="Google Shape;1290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BLANK_1_1_1_2_1_1"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2" name="Google Shape;1292;p2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2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4" name="Google Shape;1294;p22"/>
          <p:cNvGrpSpPr/>
          <p:nvPr/>
        </p:nvGrpSpPr>
        <p:grpSpPr>
          <a:xfrm rot="-8099954">
            <a:off x="25750" y="-768875"/>
            <a:ext cx="1344367" cy="1995327"/>
            <a:chOff x="272875" y="1527563"/>
            <a:chExt cx="255950" cy="455000"/>
          </a:xfrm>
        </p:grpSpPr>
        <p:sp>
          <p:nvSpPr>
            <p:cNvPr id="1295" name="Google Shape;1295;p2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2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2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2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2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2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2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2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2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2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2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2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2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2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2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2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2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2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2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2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2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2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2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2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2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2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2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2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2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2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2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2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2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30" name="Google Shape;1330;p2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6814727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2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2" name="Google Shape;1332;p22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1333" name="Google Shape;1333;p2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2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2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2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2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2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22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22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2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22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2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2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2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2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2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2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2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2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2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22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2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2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2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22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22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68" name="Google Shape;1368;p22"/>
          <p:cNvSpPr txBox="1"/>
          <p:nvPr>
            <p:ph type="title"/>
          </p:nvPr>
        </p:nvSpPr>
        <p:spPr>
          <a:xfrm>
            <a:off x="730325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69" name="Google Shape;1369;p22"/>
          <p:cNvSpPr txBox="1"/>
          <p:nvPr>
            <p:ph idx="1" type="subTitle"/>
          </p:nvPr>
        </p:nvSpPr>
        <p:spPr>
          <a:xfrm>
            <a:off x="730325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70" name="Google Shape;1370;p22"/>
          <p:cNvSpPr txBox="1"/>
          <p:nvPr>
            <p:ph idx="2" type="title"/>
          </p:nvPr>
        </p:nvSpPr>
        <p:spPr>
          <a:xfrm>
            <a:off x="3405326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71" name="Google Shape;1371;p22"/>
          <p:cNvSpPr txBox="1"/>
          <p:nvPr>
            <p:ph idx="3" type="subTitle"/>
          </p:nvPr>
        </p:nvSpPr>
        <p:spPr>
          <a:xfrm>
            <a:off x="3405326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72" name="Google Shape;1372;p22"/>
          <p:cNvSpPr txBox="1"/>
          <p:nvPr>
            <p:ph idx="4" type="title"/>
          </p:nvPr>
        </p:nvSpPr>
        <p:spPr>
          <a:xfrm>
            <a:off x="6076283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73" name="Google Shape;1373;p22"/>
          <p:cNvSpPr txBox="1"/>
          <p:nvPr>
            <p:ph idx="5" type="subTitle"/>
          </p:nvPr>
        </p:nvSpPr>
        <p:spPr>
          <a:xfrm>
            <a:off x="6076283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74" name="Google Shape;1374;p22"/>
          <p:cNvSpPr txBox="1"/>
          <p:nvPr>
            <p:ph idx="6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375" name="Google Shape;1375;p22"/>
          <p:cNvSpPr txBox="1"/>
          <p:nvPr>
            <p:ph idx="7" type="title"/>
          </p:nvPr>
        </p:nvSpPr>
        <p:spPr>
          <a:xfrm>
            <a:off x="730325" y="18135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76" name="Google Shape;1376;p22"/>
          <p:cNvSpPr txBox="1"/>
          <p:nvPr>
            <p:ph idx="8" type="subTitle"/>
          </p:nvPr>
        </p:nvSpPr>
        <p:spPr>
          <a:xfrm>
            <a:off x="730325" y="21959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77" name="Google Shape;1377;p22"/>
          <p:cNvSpPr txBox="1"/>
          <p:nvPr>
            <p:ph idx="9" type="title"/>
          </p:nvPr>
        </p:nvSpPr>
        <p:spPr>
          <a:xfrm>
            <a:off x="3405326" y="18135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78" name="Google Shape;1378;p22"/>
          <p:cNvSpPr txBox="1"/>
          <p:nvPr>
            <p:ph idx="13" type="subTitle"/>
          </p:nvPr>
        </p:nvSpPr>
        <p:spPr>
          <a:xfrm>
            <a:off x="3405326" y="21959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79" name="Google Shape;1379;p22"/>
          <p:cNvSpPr txBox="1"/>
          <p:nvPr>
            <p:ph idx="14" type="title"/>
          </p:nvPr>
        </p:nvSpPr>
        <p:spPr>
          <a:xfrm>
            <a:off x="6076283" y="18135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80" name="Google Shape;1380;p22"/>
          <p:cNvSpPr txBox="1"/>
          <p:nvPr>
            <p:ph idx="15" type="subTitle"/>
          </p:nvPr>
        </p:nvSpPr>
        <p:spPr>
          <a:xfrm>
            <a:off x="6076283" y="21959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81" name="Google Shape;1381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BLANK_1_1_1_1_1"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3" name="Google Shape;1383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4" name="Google Shape;1384;p23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385" name="Google Shape;1385;p2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2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2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2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2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2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2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2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420" name="Google Shape;1420;p2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4990199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p2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 rot="4990199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422" name="Google Shape;1422;p23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23" name="Google Shape;1423;p23"/>
          <p:cNvSpPr/>
          <p:nvPr/>
        </p:nvSpPr>
        <p:spPr>
          <a:xfrm flipH="1" rot="231922">
            <a:off x="7473457" y="-6437207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4" name="Google Shape;1424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7272347" y="3430567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5" name="Google Shape;1425;p23"/>
          <p:cNvGrpSpPr/>
          <p:nvPr/>
        </p:nvGrpSpPr>
        <p:grpSpPr>
          <a:xfrm rot="-8099954">
            <a:off x="8454323" y="4128852"/>
            <a:ext cx="1344367" cy="1995327"/>
            <a:chOff x="272875" y="1527563"/>
            <a:chExt cx="255950" cy="455000"/>
          </a:xfrm>
        </p:grpSpPr>
        <p:sp>
          <p:nvSpPr>
            <p:cNvPr id="1426" name="Google Shape;1426;p2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2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2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61" name="Google Shape;1461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 and text">
  <p:cSld name="BLANK_1_1_1_1_1_1"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24"/>
          <p:cNvSpPr txBox="1"/>
          <p:nvPr>
            <p:ph hasCustomPrompt="1" type="title"/>
          </p:nvPr>
        </p:nvSpPr>
        <p:spPr>
          <a:xfrm>
            <a:off x="3040947" y="1992075"/>
            <a:ext cx="11358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64" name="Google Shape;1464;p24"/>
          <p:cNvSpPr txBox="1"/>
          <p:nvPr>
            <p:ph idx="1" type="subTitle"/>
          </p:nvPr>
        </p:nvSpPr>
        <p:spPr>
          <a:xfrm>
            <a:off x="4570802" y="3295975"/>
            <a:ext cx="19134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65" name="Google Shape;1465;p24"/>
          <p:cNvSpPr txBox="1"/>
          <p:nvPr>
            <p:ph hasCustomPrompt="1" idx="2" type="title"/>
          </p:nvPr>
        </p:nvSpPr>
        <p:spPr>
          <a:xfrm>
            <a:off x="4959602" y="1992075"/>
            <a:ext cx="11358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66" name="Google Shape;1466;p24"/>
          <p:cNvSpPr txBox="1"/>
          <p:nvPr>
            <p:ph idx="3" type="subTitle"/>
          </p:nvPr>
        </p:nvSpPr>
        <p:spPr>
          <a:xfrm>
            <a:off x="2645697" y="3295975"/>
            <a:ext cx="19263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67" name="Google Shape;1467;p24"/>
          <p:cNvSpPr txBox="1"/>
          <p:nvPr>
            <p:ph hasCustomPrompt="1" idx="4" type="title"/>
          </p:nvPr>
        </p:nvSpPr>
        <p:spPr>
          <a:xfrm>
            <a:off x="6926450" y="1992075"/>
            <a:ext cx="10830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68" name="Google Shape;1468;p24"/>
          <p:cNvSpPr txBox="1"/>
          <p:nvPr>
            <p:ph idx="5" type="subTitle"/>
          </p:nvPr>
        </p:nvSpPr>
        <p:spPr>
          <a:xfrm>
            <a:off x="6507950" y="3295975"/>
            <a:ext cx="19200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69" name="Google Shape;1469;p24"/>
          <p:cNvSpPr txBox="1"/>
          <p:nvPr>
            <p:ph hasCustomPrompt="1" idx="6" type="title"/>
          </p:nvPr>
        </p:nvSpPr>
        <p:spPr>
          <a:xfrm>
            <a:off x="1146160" y="1992075"/>
            <a:ext cx="10830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70" name="Google Shape;1470;p24"/>
          <p:cNvSpPr txBox="1"/>
          <p:nvPr>
            <p:ph idx="7" type="subTitle"/>
          </p:nvPr>
        </p:nvSpPr>
        <p:spPr>
          <a:xfrm>
            <a:off x="724510" y="3295975"/>
            <a:ext cx="19263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71" name="Google Shape;1471;p24"/>
          <p:cNvSpPr txBox="1"/>
          <p:nvPr>
            <p:ph idx="8" type="subTitle"/>
          </p:nvPr>
        </p:nvSpPr>
        <p:spPr>
          <a:xfrm>
            <a:off x="722260" y="3632696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2" name="Google Shape;1472;p24"/>
          <p:cNvSpPr txBox="1"/>
          <p:nvPr>
            <p:ph idx="9" type="subTitle"/>
          </p:nvPr>
        </p:nvSpPr>
        <p:spPr>
          <a:xfrm>
            <a:off x="2643447" y="3632696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3" name="Google Shape;1473;p24"/>
          <p:cNvSpPr txBox="1"/>
          <p:nvPr>
            <p:ph idx="13" type="subTitle"/>
          </p:nvPr>
        </p:nvSpPr>
        <p:spPr>
          <a:xfrm>
            <a:off x="4562102" y="3632696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4" name="Google Shape;1474;p24"/>
          <p:cNvSpPr txBox="1"/>
          <p:nvPr>
            <p:ph idx="14" type="subTitle"/>
          </p:nvPr>
        </p:nvSpPr>
        <p:spPr>
          <a:xfrm>
            <a:off x="6502550" y="3632700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75" name="Google Shape;1475;p2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6" name="Google Shape;1476;p24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477" name="Google Shape;1477;p2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2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2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2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2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2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2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2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2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2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2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2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2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2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2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2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2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2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2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2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2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12" name="Google Shape;1512;p2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3" name="Google Shape;1513;p2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514" name="Google Shape;1514;p24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5" name="Google Shape;1515;p24"/>
          <p:cNvSpPr txBox="1"/>
          <p:nvPr>
            <p:ph idx="15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516" name="Google Shape;1516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CUSTOM_1"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25"/>
          <p:cNvSpPr txBox="1"/>
          <p:nvPr>
            <p:ph idx="1" type="subTitle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9" name="Google Shape;1519;p25"/>
          <p:cNvSpPr txBox="1"/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520" name="Google Shape;1520;p25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p25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flipH="1" rot="1326165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2" name="Google Shape;1522;p25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523" name="Google Shape;1523;p2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2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2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2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2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2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2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2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2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2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2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2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2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2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2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2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2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2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2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2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2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2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2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2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2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2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2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2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2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2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2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58" name="Google Shape;1558;p25"/>
          <p:cNvSpPr/>
          <p:nvPr/>
        </p:nvSpPr>
        <p:spPr>
          <a:xfrm>
            <a:off x="4566955" y="-2521549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9" name="Google Shape;1559;p25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0" name="Google Shape;1560;p25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flipH="1" rot="-9631575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561" name="Google Shape;1561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p26"/>
          <p:cNvSpPr txBox="1"/>
          <p:nvPr>
            <p:ph idx="1" type="subTitle"/>
          </p:nvPr>
        </p:nvSpPr>
        <p:spPr>
          <a:xfrm>
            <a:off x="544025" y="3120381"/>
            <a:ext cx="2286000" cy="47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1564" name="Google Shape;1564;p26"/>
          <p:cNvSpPr txBox="1"/>
          <p:nvPr>
            <p:ph idx="2" type="subTitle"/>
          </p:nvPr>
        </p:nvSpPr>
        <p:spPr>
          <a:xfrm>
            <a:off x="544025" y="3429595"/>
            <a:ext cx="2286000" cy="8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65" name="Google Shape;1565;p26"/>
          <p:cNvSpPr txBox="1"/>
          <p:nvPr>
            <p:ph idx="3" type="subTitle"/>
          </p:nvPr>
        </p:nvSpPr>
        <p:spPr>
          <a:xfrm>
            <a:off x="3147280" y="3120381"/>
            <a:ext cx="2467500" cy="47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1566" name="Google Shape;1566;p26"/>
          <p:cNvSpPr txBox="1"/>
          <p:nvPr>
            <p:ph idx="4" type="subTitle"/>
          </p:nvPr>
        </p:nvSpPr>
        <p:spPr>
          <a:xfrm>
            <a:off x="3238030" y="3429595"/>
            <a:ext cx="2286000" cy="8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67" name="Google Shape;1567;p26"/>
          <p:cNvSpPr txBox="1"/>
          <p:nvPr>
            <p:ph idx="5" type="subTitle"/>
          </p:nvPr>
        </p:nvSpPr>
        <p:spPr>
          <a:xfrm>
            <a:off x="5784651" y="3120381"/>
            <a:ext cx="2467500" cy="47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1568" name="Google Shape;1568;p26"/>
          <p:cNvSpPr txBox="1"/>
          <p:nvPr>
            <p:ph idx="6" type="subTitle"/>
          </p:nvPr>
        </p:nvSpPr>
        <p:spPr>
          <a:xfrm>
            <a:off x="5875400" y="3429595"/>
            <a:ext cx="2286000" cy="8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69" name="Google Shape;1569;p26"/>
          <p:cNvSpPr txBox="1"/>
          <p:nvPr>
            <p:ph hasCustomPrompt="1" type="title"/>
          </p:nvPr>
        </p:nvSpPr>
        <p:spPr>
          <a:xfrm>
            <a:off x="3450130" y="2341726"/>
            <a:ext cx="1861800" cy="5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70" name="Google Shape;1570;p26"/>
          <p:cNvSpPr txBox="1"/>
          <p:nvPr>
            <p:ph hasCustomPrompt="1" idx="7" type="title"/>
          </p:nvPr>
        </p:nvSpPr>
        <p:spPr>
          <a:xfrm>
            <a:off x="6087501" y="2341726"/>
            <a:ext cx="1861800" cy="5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71" name="Google Shape;1571;p26"/>
          <p:cNvSpPr txBox="1"/>
          <p:nvPr>
            <p:ph hasCustomPrompt="1" idx="8" type="title"/>
          </p:nvPr>
        </p:nvSpPr>
        <p:spPr>
          <a:xfrm>
            <a:off x="756125" y="2341726"/>
            <a:ext cx="1861800" cy="5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pic>
        <p:nvPicPr>
          <p:cNvPr id="1572" name="Google Shape;1572;p2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3" name="Google Shape;1573;p26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574" name="Google Shape;1574;p2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2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2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2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2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2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2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2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2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2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09" name="Google Shape;1609;p2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4990199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0" name="Google Shape;1610;p2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 rot="4990199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611" name="Google Shape;1611;p26"/>
          <p:cNvSpPr txBox="1"/>
          <p:nvPr>
            <p:ph idx="9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612" name="Google Shape;1612;p26"/>
          <p:cNvSpPr/>
          <p:nvPr/>
        </p:nvSpPr>
        <p:spPr>
          <a:xfrm rot="-2136675">
            <a:off x="7291512" y="4066884"/>
            <a:ext cx="2264977" cy="2165734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3" name="Google Shape;1613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4"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5" name="Google Shape;1615;p2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6" name="Google Shape;1616;p27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617" name="Google Shape;1617;p2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2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2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2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2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2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2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2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2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2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2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2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2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2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2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2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2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2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2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2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2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2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2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2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2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2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2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2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2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52" name="Google Shape;1652;p2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3" name="Google Shape;1653;p27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4" name="Google Shape;1654;p27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655" name="Google Shape;1655;p2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2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2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27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2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0" name="Google Shape;1690;p27"/>
          <p:cNvSpPr txBox="1"/>
          <p:nvPr>
            <p:ph type="title"/>
          </p:nvPr>
        </p:nvSpPr>
        <p:spPr>
          <a:xfrm>
            <a:off x="732375" y="1618170"/>
            <a:ext cx="38397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91" name="Google Shape;1691;p27"/>
          <p:cNvSpPr txBox="1"/>
          <p:nvPr>
            <p:ph idx="1" type="subTitle"/>
          </p:nvPr>
        </p:nvSpPr>
        <p:spPr>
          <a:xfrm>
            <a:off x="732375" y="2191200"/>
            <a:ext cx="7691700" cy="20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92" name="Google Shape;1692;p27"/>
          <p:cNvSpPr txBox="1"/>
          <p:nvPr>
            <p:ph idx="2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693" name="Google Shape;1693;p27"/>
          <p:cNvSpPr/>
          <p:nvPr/>
        </p:nvSpPr>
        <p:spPr>
          <a:xfrm rot="9899989">
            <a:off x="7836136" y="407263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4" name="Google Shape;1694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_1">
    <p:spTree>
      <p:nvGrpSpPr>
        <p:cNvPr id="1695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6" name="Google Shape;1696;p28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7" name="Google Shape;1697;p2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698" name="Google Shape;1698;p2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2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2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2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2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2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2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2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2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2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2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2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2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2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2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2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2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2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2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2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2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2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2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2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2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2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2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2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2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2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2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2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2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2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2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33" name="Google Shape;1733;p2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4" name="Google Shape;1734;p28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35" name="Google Shape;1735;p28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6" name="Google Shape;1736;p28"/>
          <p:cNvSpPr txBox="1"/>
          <p:nvPr>
            <p:ph type="title"/>
          </p:nvPr>
        </p:nvSpPr>
        <p:spPr>
          <a:xfrm>
            <a:off x="732375" y="1637495"/>
            <a:ext cx="3839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37" name="Google Shape;1737;p28"/>
          <p:cNvSpPr txBox="1"/>
          <p:nvPr>
            <p:ph idx="1" type="subTitle"/>
          </p:nvPr>
        </p:nvSpPr>
        <p:spPr>
          <a:xfrm>
            <a:off x="475175" y="2194825"/>
            <a:ext cx="4096800" cy="24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38" name="Google Shape;1738;p28"/>
          <p:cNvSpPr txBox="1"/>
          <p:nvPr>
            <p:ph idx="2" type="title"/>
          </p:nvPr>
        </p:nvSpPr>
        <p:spPr>
          <a:xfrm>
            <a:off x="4578150" y="1637495"/>
            <a:ext cx="3839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39" name="Google Shape;1739;p28"/>
          <p:cNvSpPr txBox="1"/>
          <p:nvPr>
            <p:ph idx="3" type="subTitle"/>
          </p:nvPr>
        </p:nvSpPr>
        <p:spPr>
          <a:xfrm>
            <a:off x="4578150" y="2194825"/>
            <a:ext cx="4096800" cy="24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40" name="Google Shape;1740;p28"/>
          <p:cNvSpPr txBox="1"/>
          <p:nvPr>
            <p:ph idx="4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741" name="Google Shape;1741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_1_1">
    <p:spTree>
      <p:nvGrpSpPr>
        <p:cNvPr id="1742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" name="Google Shape;1743;p2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4" name="Google Shape;1744;p29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745" name="Google Shape;1745;p2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2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2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2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2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2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2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p2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p2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4" name="Google Shape;1754;p2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5" name="Google Shape;1755;p2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2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p2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8" name="Google Shape;1758;p2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p2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p2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2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2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2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p2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2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2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2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2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2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2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2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2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2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2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2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2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2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2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2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80" name="Google Shape;1780;p2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1" name="Google Shape;1781;p2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82" name="Google Shape;1782;p29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3" name="Google Shape;1783;p29"/>
          <p:cNvSpPr txBox="1"/>
          <p:nvPr>
            <p:ph idx="1" type="subTitle"/>
          </p:nvPr>
        </p:nvSpPr>
        <p:spPr>
          <a:xfrm>
            <a:off x="724603" y="2240850"/>
            <a:ext cx="3181800" cy="12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84" name="Google Shape;1784;p29"/>
          <p:cNvSpPr txBox="1"/>
          <p:nvPr>
            <p:ph type="ctrTitle"/>
          </p:nvPr>
        </p:nvSpPr>
        <p:spPr>
          <a:xfrm>
            <a:off x="724603" y="1663050"/>
            <a:ext cx="3181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785" name="Google Shape;1785;p29"/>
          <p:cNvSpPr/>
          <p:nvPr/>
        </p:nvSpPr>
        <p:spPr>
          <a:xfrm flipH="1" rot="-4340781">
            <a:off x="3518" y="-5268942"/>
            <a:ext cx="4623974" cy="725683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6" name="Google Shape;1786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">
  <p:cSld name="BLANK_1_1_1_1_1_1_2_1">
    <p:spTree>
      <p:nvGrpSpPr>
        <p:cNvPr id="1787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8" name="Google Shape;1788;p30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9" name="Google Shape;1789;p30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0" name="Google Shape;1790;p30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1" name="Google Shape;1791;p30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2" name="Google Shape;1792;p30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793" name="Google Shape;1793;p3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3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3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3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3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3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p3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0" name="Google Shape;1800;p3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3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3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3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3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3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3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3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3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30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30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1" name="Google Shape;1811;p3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30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3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3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3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3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3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3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p3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3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p3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30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3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3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3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30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30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28" name="Google Shape;1828;p30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829" name="Google Shape;1829;p3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3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3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3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3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3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3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3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p3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8" name="Google Shape;1838;p3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3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3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1" name="Google Shape;1841;p3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2" name="Google Shape;1842;p3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3" name="Google Shape;1843;p3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p3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3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3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3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3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3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3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3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3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3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3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3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3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3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3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3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3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3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3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3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64" name="Google Shape;1864;p30"/>
          <p:cNvSpPr txBox="1"/>
          <p:nvPr>
            <p:ph type="ctrTitle"/>
          </p:nvPr>
        </p:nvSpPr>
        <p:spPr>
          <a:xfrm>
            <a:off x="720000" y="540000"/>
            <a:ext cx="7704000" cy="135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65" name="Google Shape;1865;p30"/>
          <p:cNvSpPr txBox="1"/>
          <p:nvPr>
            <p:ph idx="1" type="subTitle"/>
          </p:nvPr>
        </p:nvSpPr>
        <p:spPr>
          <a:xfrm>
            <a:off x="720000" y="2603948"/>
            <a:ext cx="7704000" cy="9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866" name="Google Shape;1866;p30"/>
          <p:cNvSpPr txBox="1"/>
          <p:nvPr/>
        </p:nvSpPr>
        <p:spPr>
          <a:xfrm>
            <a:off x="2646000" y="3628979"/>
            <a:ext cx="38520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CREDITS: This presentation template was created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Slidesgo,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including icons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Flaticon,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</a:t>
            </a:r>
            <a:r>
              <a:rPr lang="en" sz="12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nfographics &amp; images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Freepik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7" name="Google Shape;1867;p30"/>
          <p:cNvSpPr/>
          <p:nvPr/>
        </p:nvSpPr>
        <p:spPr>
          <a:xfrm>
            <a:off x="5570568" y="-2413037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8" name="Google Shape;1868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pic>
        <p:nvPicPr>
          <p:cNvPr id="173" name="Google Shape;173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1326165">
            <a:off x="7658780" y="-1091242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4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flipH="1" rot="5400000">
            <a:off x="7116014" y="-515250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547182">
            <a:off x="-1959645" y="2413033"/>
            <a:ext cx="3297391" cy="227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4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7617396">
            <a:off x="7156577" y="3425249"/>
            <a:ext cx="3632874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4"/>
          <p:cNvGrpSpPr/>
          <p:nvPr/>
        </p:nvGrpSpPr>
        <p:grpSpPr>
          <a:xfrm>
            <a:off x="-624370" y="1649584"/>
            <a:ext cx="1344377" cy="1995312"/>
            <a:chOff x="272875" y="1527563"/>
            <a:chExt cx="255950" cy="455000"/>
          </a:xfrm>
        </p:grpSpPr>
        <p:sp>
          <p:nvSpPr>
            <p:cNvPr id="178" name="Google Shape;178;p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3" name="Google Shape;213;p4"/>
          <p:cNvSpPr/>
          <p:nvPr/>
        </p:nvSpPr>
        <p:spPr>
          <a:xfrm rot="2491995">
            <a:off x="8061861" y="3895420"/>
            <a:ext cx="2265111" cy="2165862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4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15" name="Google Shape;215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434343"/>
                </a:solidFill>
              </a:defRPr>
            </a:lvl1pPr>
            <a:lvl2pPr lvl="1">
              <a:buNone/>
              <a:defRPr>
                <a:solidFill>
                  <a:srgbClr val="434343"/>
                </a:solidFill>
              </a:defRPr>
            </a:lvl2pPr>
            <a:lvl3pPr lvl="2">
              <a:buNone/>
              <a:defRPr>
                <a:solidFill>
                  <a:srgbClr val="434343"/>
                </a:solidFill>
              </a:defRPr>
            </a:lvl3pPr>
            <a:lvl4pPr lvl="3">
              <a:buNone/>
              <a:defRPr>
                <a:solidFill>
                  <a:srgbClr val="434343"/>
                </a:solidFill>
              </a:defRPr>
            </a:lvl4pPr>
            <a:lvl5pPr lvl="4">
              <a:buNone/>
              <a:defRPr>
                <a:solidFill>
                  <a:srgbClr val="434343"/>
                </a:solidFill>
              </a:defRPr>
            </a:lvl5pPr>
            <a:lvl6pPr lvl="5">
              <a:buNone/>
              <a:defRPr>
                <a:solidFill>
                  <a:srgbClr val="434343"/>
                </a:solidFill>
              </a:defRPr>
            </a:lvl6pPr>
            <a:lvl7pPr lvl="6">
              <a:buNone/>
              <a:defRPr>
                <a:solidFill>
                  <a:srgbClr val="434343"/>
                </a:solidFill>
              </a:defRPr>
            </a:lvl7pPr>
            <a:lvl8pPr lvl="7">
              <a:buNone/>
              <a:defRPr>
                <a:solidFill>
                  <a:srgbClr val="434343"/>
                </a:solidFill>
              </a:defRPr>
            </a:lvl8pPr>
            <a:lvl9pPr lvl="8">
              <a:buNone/>
              <a:defRPr>
                <a:solidFill>
                  <a:srgbClr val="434343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5">
    <p:spTree>
      <p:nvGrpSpPr>
        <p:cNvPr id="1869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0" name="Google Shape;1870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1" name="Google Shape;1871;p31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2" name="Google Shape;1872;p31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873" name="Google Shape;1873;p3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0" name="Google Shape;1880;p3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1" name="Google Shape;1881;p3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08" name="Google Shape;1908;p31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909" name="Google Shape;1909;p3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6" name="Google Shape;1916;p3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7" name="Google Shape;1917;p3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44" name="Google Shape;1944;p31"/>
          <p:cNvSpPr/>
          <p:nvPr/>
        </p:nvSpPr>
        <p:spPr>
          <a:xfrm>
            <a:off x="5570568" y="-2413037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45" name="Google Shape;1945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" name="Google Shape;1946;p31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sp>
        <p:nvSpPr>
          <p:cNvPr id="1947" name="Google Shape;1947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5_1">
    <p:spTree>
      <p:nvGrpSpPr>
        <p:cNvPr id="1948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9" name="Google Shape;1949;p3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0" name="Google Shape;1950;p3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1" name="Google Shape;1951;p3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2" name="Google Shape;1952;p32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953" name="Google Shape;1953;p3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p3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5" name="Google Shape;1955;p3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6" name="Google Shape;1956;p3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7" name="Google Shape;1957;p3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8" name="Google Shape;1958;p3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9" name="Google Shape;1959;p3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0" name="Google Shape;1960;p3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1" name="Google Shape;1961;p3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2" name="Google Shape;1962;p3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3" name="Google Shape;1963;p3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p3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p3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6" name="Google Shape;1966;p3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7" name="Google Shape;1967;p3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8" name="Google Shape;1968;p3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9" name="Google Shape;1969;p3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88" name="Google Shape;1988;p32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9" name="Google Shape;1989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5_1_1">
    <p:spTree>
      <p:nvGrpSpPr>
        <p:cNvPr id="1990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1" name="Google Shape;1991;p3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2" name="Google Shape;1992;p33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993" name="Google Shape;1993;p3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4" name="Google Shape;1994;p3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5" name="Google Shape;1995;p3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6" name="Google Shape;1996;p3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7" name="Google Shape;1997;p3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8" name="Google Shape;1998;p3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9" name="Google Shape;1999;p3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0" name="Google Shape;2000;p3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1" name="Google Shape;2001;p3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4" name="Google Shape;2004;p3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5" name="Google Shape;2005;p3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6" name="Google Shape;2006;p3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7" name="Google Shape;2007;p3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8" name="Google Shape;2008;p3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9" name="Google Shape;2009;p3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0" name="Google Shape;2010;p3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1" name="Google Shape;2011;p3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2" name="Google Shape;2012;p3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3" name="Google Shape;2013;p3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4" name="Google Shape;2014;p3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3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6" name="Google Shape;2016;p3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9" name="Google Shape;2019;p3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0" name="Google Shape;2020;p3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1" name="Google Shape;2021;p3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2" name="Google Shape;2022;p3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3" name="Google Shape;2023;p3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4" name="Google Shape;2024;p3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5" name="Google Shape;2025;p3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6" name="Google Shape;2026;p3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7" name="Google Shape;2027;p3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028" name="Google Shape;2028;p3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9" name="Google Shape;2029;p33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grpSp>
        <p:nvGrpSpPr>
          <p:cNvPr id="2030" name="Google Shape;2030;p33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2031" name="Google Shape;2031;p3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2" name="Google Shape;2032;p3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3" name="Google Shape;2033;p3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4" name="Google Shape;2034;p3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5" name="Google Shape;2035;p3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6" name="Google Shape;2036;p3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7" name="Google Shape;2037;p3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8" name="Google Shape;2038;p3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9" name="Google Shape;2039;p3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0" name="Google Shape;2040;p3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1" name="Google Shape;2041;p3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2" name="Google Shape;2042;p3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3" name="Google Shape;2043;p3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4" name="Google Shape;2044;p3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5" name="Google Shape;2045;p3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6" name="Google Shape;2046;p3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7" name="Google Shape;2047;p33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66" name="Google Shape;2066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5_1_1_1">
    <p:spTree>
      <p:nvGrpSpPr>
        <p:cNvPr id="2067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Google Shape;2068;p34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9" name="Google Shape;2069;p34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flipH="1" rot="1326165">
            <a:off x="-151570" y="414483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0" name="Google Shape;2070;p34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2071" name="Google Shape;2071;p3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3" name="Google Shape;2073;p3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4" name="Google Shape;2074;p3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5" name="Google Shape;2075;p3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6" name="Google Shape;2076;p3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7" name="Google Shape;2077;p3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8" name="Google Shape;2078;p3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9" name="Google Shape;2079;p3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0" name="Google Shape;2080;p3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1" name="Google Shape;2081;p3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2" name="Google Shape;2082;p3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3" name="Google Shape;2083;p3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4" name="Google Shape;2084;p3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5" name="Google Shape;2085;p3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6" name="Google Shape;2086;p3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7" name="Google Shape;2087;p3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8" name="Google Shape;2088;p3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9" name="Google Shape;2089;p3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p3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1" name="Google Shape;2091;p3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2" name="Google Shape;2092;p3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p3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4" name="Google Shape;2094;p3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5" name="Google Shape;2095;p3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6" name="Google Shape;2096;p3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7" name="Google Shape;2097;p3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8" name="Google Shape;2098;p3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9" name="Google Shape;2099;p3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0" name="Google Shape;2100;p3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1" name="Google Shape;2101;p3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2" name="Google Shape;2102;p3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3" name="Google Shape;2103;p3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4" name="Google Shape;2104;p3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5" name="Google Shape;2105;p3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06" name="Google Shape;2106;p34"/>
          <p:cNvSpPr/>
          <p:nvPr/>
        </p:nvSpPr>
        <p:spPr>
          <a:xfrm>
            <a:off x="4566955" y="-2521549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7" name="Google Shape;2107;p34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8" name="Google Shape;2108;p34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flipH="1" rot="-9631575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109" name="Google Shape;2109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CUSTOM_4_1_1_2">
    <p:spTree>
      <p:nvGrpSpPr>
        <p:cNvPr id="2110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1" name="Google Shape;2111;p3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2" name="Google Shape;2112;p35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2113" name="Google Shape;2113;p3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4" name="Google Shape;2114;p3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6" name="Google Shape;2126;p3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7" name="Google Shape;2127;p3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8" name="Google Shape;2128;p3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9" name="Google Shape;2129;p3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0" name="Google Shape;2130;p3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1" name="Google Shape;2131;p3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2" name="Google Shape;2132;p3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3" name="Google Shape;2133;p3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4" name="Google Shape;2134;p3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5" name="Google Shape;2135;p3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6" name="Google Shape;2136;p3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7" name="Google Shape;2137;p3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8" name="Google Shape;2138;p3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9" name="Google Shape;2139;p3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0" name="Google Shape;2140;p3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1" name="Google Shape;2141;p3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2" name="Google Shape;2142;p3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3" name="Google Shape;2143;p3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4" name="Google Shape;2144;p3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5" name="Google Shape;2145;p3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6" name="Google Shape;2146;p3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7" name="Google Shape;2147;p3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148" name="Google Shape;2148;p3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9" name="Google Shape;2149;p3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150" name="Google Shape;2150;p35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1" name="Google Shape;2151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"/>
          <p:cNvSpPr txBox="1"/>
          <p:nvPr>
            <p:ph idx="1" type="subTitle"/>
          </p:nvPr>
        </p:nvSpPr>
        <p:spPr>
          <a:xfrm>
            <a:off x="1944337" y="3168343"/>
            <a:ext cx="1532400" cy="47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18" name="Google Shape;218;p5"/>
          <p:cNvSpPr txBox="1"/>
          <p:nvPr>
            <p:ph idx="2" type="subTitle"/>
          </p:nvPr>
        </p:nvSpPr>
        <p:spPr>
          <a:xfrm>
            <a:off x="1381688" y="3559333"/>
            <a:ext cx="2657700" cy="10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19" name="Google Shape;219;p5"/>
          <p:cNvSpPr txBox="1"/>
          <p:nvPr>
            <p:ph idx="3" type="subTitle"/>
          </p:nvPr>
        </p:nvSpPr>
        <p:spPr>
          <a:xfrm flipH="1">
            <a:off x="5667265" y="3168343"/>
            <a:ext cx="1532400" cy="47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20" name="Google Shape;220;p5"/>
          <p:cNvSpPr txBox="1"/>
          <p:nvPr>
            <p:ph idx="4" type="subTitle"/>
          </p:nvPr>
        </p:nvSpPr>
        <p:spPr>
          <a:xfrm flipH="1">
            <a:off x="5104613" y="3559333"/>
            <a:ext cx="2657700" cy="10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221" name="Google Shape;221;p5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p5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223" name="Google Shape;223;p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58" name="Google Shape;258;p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197527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5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5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5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flipH="1" rot="6551349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5"/>
          <p:cNvGrpSpPr/>
          <p:nvPr/>
        </p:nvGrpSpPr>
        <p:grpSpPr>
          <a:xfrm rot="8100046">
            <a:off x="8172668" y="-457651"/>
            <a:ext cx="1344367" cy="1995327"/>
            <a:chOff x="272875" y="1527563"/>
            <a:chExt cx="255950" cy="455000"/>
          </a:xfrm>
        </p:grpSpPr>
        <p:sp>
          <p:nvSpPr>
            <p:cNvPr id="263" name="Google Shape;263;p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8" name="Google Shape;298;p5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99" name="Google Shape;299;p5"/>
          <p:cNvSpPr/>
          <p:nvPr/>
        </p:nvSpPr>
        <p:spPr>
          <a:xfrm flipH="1" rot="-6477098">
            <a:off x="-3963735" y="-3524095"/>
            <a:ext cx="4623929" cy="725694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5"/>
          <p:cNvSpPr/>
          <p:nvPr/>
        </p:nvSpPr>
        <p:spPr>
          <a:xfrm rot="-7689947">
            <a:off x="8072325" y="4598041"/>
            <a:ext cx="2264989" cy="2165745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1326164">
            <a:off x="2960862" y="1361553"/>
            <a:ext cx="3222304" cy="222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5" name="Google Shape;305;p6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306" name="Google Shape;306;p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41" name="Google Shape;341;p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6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flipH="1" rot="9368145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3" name="Google Shape;343;p6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344" name="Google Shape;344;p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9" name="Google Shape;379;p6"/>
          <p:cNvSpPr txBox="1"/>
          <p:nvPr>
            <p:ph type="title"/>
          </p:nvPr>
        </p:nvSpPr>
        <p:spPr>
          <a:xfrm>
            <a:off x="3566522" y="1727900"/>
            <a:ext cx="2028900" cy="171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380" name="Google Shape;380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6"/>
          <p:cNvSpPr/>
          <p:nvPr/>
        </p:nvSpPr>
        <p:spPr>
          <a:xfrm rot="-7373435">
            <a:off x="3439495" y="5025020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7"/>
          <p:cNvSpPr txBox="1"/>
          <p:nvPr>
            <p:ph idx="1" type="subTitle"/>
          </p:nvPr>
        </p:nvSpPr>
        <p:spPr>
          <a:xfrm>
            <a:off x="720000" y="1475700"/>
            <a:ext cx="7704000" cy="26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5" name="Google Shape;385;p7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pic>
        <p:nvPicPr>
          <p:cNvPr id="386" name="Google Shape;386;p7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7" name="Google Shape;387;p7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388" name="Google Shape;388;p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23" name="Google Shape;423;p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197527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7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7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7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flipH="1" rot="6551349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7" name="Google Shape;427;p7"/>
          <p:cNvGrpSpPr/>
          <p:nvPr/>
        </p:nvGrpSpPr>
        <p:grpSpPr>
          <a:xfrm rot="8100046">
            <a:off x="8172668" y="-457651"/>
            <a:ext cx="1344367" cy="1995327"/>
            <a:chOff x="272875" y="1527563"/>
            <a:chExt cx="255950" cy="455000"/>
          </a:xfrm>
        </p:grpSpPr>
        <p:sp>
          <p:nvSpPr>
            <p:cNvPr id="428" name="Google Shape;428;p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3" name="Google Shape;463;p7"/>
          <p:cNvSpPr/>
          <p:nvPr/>
        </p:nvSpPr>
        <p:spPr>
          <a:xfrm flipH="1" rot="-6477098">
            <a:off x="-3963735" y="-3524095"/>
            <a:ext cx="4623929" cy="725694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7"/>
          <p:cNvSpPr/>
          <p:nvPr/>
        </p:nvSpPr>
        <p:spPr>
          <a:xfrm rot="-7689947">
            <a:off x="8072325" y="4598041"/>
            <a:ext cx="2264989" cy="2165745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8"/>
          <p:cNvPicPr preferRelativeResize="0"/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 flipH="1" rot="-10162003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8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 flipH="1" rot="10800000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8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8"/>
          <p:cNvSpPr/>
          <p:nvPr/>
        </p:nvSpPr>
        <p:spPr>
          <a:xfrm rot="-6681487">
            <a:off x="8044372" y="2590906"/>
            <a:ext cx="2265023" cy="2165778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2" name="Google Shape;472;p8"/>
          <p:cNvGrpSpPr/>
          <p:nvPr/>
        </p:nvGrpSpPr>
        <p:grpSpPr>
          <a:xfrm rot="8100046">
            <a:off x="-12030" y="3450661"/>
            <a:ext cx="1344367" cy="1995327"/>
            <a:chOff x="272875" y="1527563"/>
            <a:chExt cx="255950" cy="455000"/>
          </a:xfrm>
        </p:grpSpPr>
        <p:sp>
          <p:nvSpPr>
            <p:cNvPr id="473" name="Google Shape;473;p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8" name="Google Shape;508;p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509" name="Google Shape;509;p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44" name="Google Shape;544;p8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8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46" name="Google Shape;546;p8"/>
          <p:cNvSpPr/>
          <p:nvPr/>
        </p:nvSpPr>
        <p:spPr>
          <a:xfrm flipH="1" rot="231922">
            <a:off x="-1189243" y="-3465582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9"/>
          <p:cNvSpPr txBox="1"/>
          <p:nvPr>
            <p:ph idx="1" type="subTitle"/>
          </p:nvPr>
        </p:nvSpPr>
        <p:spPr>
          <a:xfrm flipH="1">
            <a:off x="5047900" y="2607067"/>
            <a:ext cx="3367800" cy="106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0" name="Google Shape;550;p9"/>
          <p:cNvSpPr txBox="1"/>
          <p:nvPr>
            <p:ph type="ctrTitle"/>
          </p:nvPr>
        </p:nvSpPr>
        <p:spPr>
          <a:xfrm flipH="1">
            <a:off x="4571900" y="1697799"/>
            <a:ext cx="3860400" cy="9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551" name="Google Shape;551;p9"/>
          <p:cNvPicPr preferRelativeResize="0"/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6498000" y="3581373"/>
            <a:ext cx="3440400" cy="284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9"/>
          <p:cNvSpPr/>
          <p:nvPr/>
        </p:nvSpPr>
        <p:spPr>
          <a:xfrm rot="-2569776">
            <a:off x="7774946" y="-1017900"/>
            <a:ext cx="2265043" cy="216579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3" name="Google Shape;553;p9"/>
          <p:cNvGrpSpPr/>
          <p:nvPr/>
        </p:nvGrpSpPr>
        <p:grpSpPr>
          <a:xfrm rot="-6629356">
            <a:off x="7495291" y="3526103"/>
            <a:ext cx="1344346" cy="2469672"/>
            <a:chOff x="272875" y="1419395"/>
            <a:chExt cx="255950" cy="563168"/>
          </a:xfrm>
        </p:grpSpPr>
        <p:sp>
          <p:nvSpPr>
            <p:cNvPr id="554" name="Google Shape;554;p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89" name="Google Shape;589;p9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5400005">
            <a:off x="-1096437" y="-959501"/>
            <a:ext cx="3632875" cy="2999026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0"/>
          <p:cNvSpPr txBox="1"/>
          <p:nvPr>
            <p:ph type="title"/>
          </p:nvPr>
        </p:nvSpPr>
        <p:spPr>
          <a:xfrm>
            <a:off x="720000" y="3314050"/>
            <a:ext cx="7704000" cy="125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93" name="Google Shape;593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36" Type="http://schemas.openxmlformats.org/officeDocument/2006/relationships/theme" Target="../theme/theme2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Relationship Id="rId4" Type="http://schemas.openxmlformats.org/officeDocument/2006/relationships/image" Target="../media/image42.png"/><Relationship Id="rId5" Type="http://schemas.openxmlformats.org/officeDocument/2006/relationships/image" Target="../media/image4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jpg"/><Relationship Id="rId4" Type="http://schemas.openxmlformats.org/officeDocument/2006/relationships/image" Target="../media/image5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Relationship Id="rId4" Type="http://schemas.openxmlformats.org/officeDocument/2006/relationships/image" Target="../media/image48.png"/><Relationship Id="rId5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6.jpg"/><Relationship Id="rId4" Type="http://schemas.openxmlformats.org/officeDocument/2006/relationships/image" Target="../media/image45.jpg"/><Relationship Id="rId5" Type="http://schemas.openxmlformats.org/officeDocument/2006/relationships/image" Target="../media/image54.jpg"/><Relationship Id="rId6" Type="http://schemas.openxmlformats.org/officeDocument/2006/relationships/image" Target="../media/image5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drive.google.com/file/d/1Sog-PE549zJCD5rZ89IPgj0Dpbpch2RE/view" TargetMode="External"/><Relationship Id="rId4" Type="http://schemas.openxmlformats.org/officeDocument/2006/relationships/image" Target="../media/image51.jpg"/><Relationship Id="rId5" Type="http://schemas.openxmlformats.org/officeDocument/2006/relationships/image" Target="../media/image59.jpg"/><Relationship Id="rId6" Type="http://schemas.openxmlformats.org/officeDocument/2006/relationships/image" Target="../media/image6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7.png"/><Relationship Id="rId4" Type="http://schemas.openxmlformats.org/officeDocument/2006/relationships/image" Target="../media/image69.png"/><Relationship Id="rId5" Type="http://schemas.openxmlformats.org/officeDocument/2006/relationships/image" Target="../media/image7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://drive.google.com/file/d/1KxfQKaG94phGfiXrqvcpOafvL07soOYC/view" TargetMode="External"/><Relationship Id="rId4" Type="http://schemas.openxmlformats.org/officeDocument/2006/relationships/image" Target="../media/image5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4.png"/><Relationship Id="rId4" Type="http://schemas.openxmlformats.org/officeDocument/2006/relationships/image" Target="../media/image67.png"/><Relationship Id="rId5" Type="http://schemas.openxmlformats.org/officeDocument/2006/relationships/image" Target="../media/image7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4.png"/><Relationship Id="rId4" Type="http://schemas.openxmlformats.org/officeDocument/2006/relationships/image" Target="../media/image6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4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5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p36"/>
          <p:cNvSpPr txBox="1"/>
          <p:nvPr>
            <p:ph type="ctrTitle"/>
          </p:nvPr>
        </p:nvSpPr>
        <p:spPr>
          <a:xfrm>
            <a:off x="1242250" y="338525"/>
            <a:ext cx="70641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Times New Roman"/>
                <a:ea typeface="Times New Roman"/>
                <a:cs typeface="Times New Roman"/>
                <a:sym typeface="Times New Roman"/>
              </a:rPr>
              <a:t>Analysis of Nitrogen dioxide (NO</a:t>
            </a:r>
            <a:r>
              <a:rPr b="1" baseline="-25000" lang="en" sz="36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1" lang="en" sz="3600"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rPr b="1" lang="en" sz="3600">
                <a:latin typeface="Times New Roman"/>
                <a:ea typeface="Times New Roman"/>
                <a:cs typeface="Times New Roman"/>
                <a:sym typeface="Times New Roman"/>
              </a:rPr>
              <a:t>on </a:t>
            </a:r>
            <a:r>
              <a:rPr b="1" i="1" lang="en" sz="3600">
                <a:latin typeface="Times New Roman"/>
                <a:ea typeface="Times New Roman"/>
                <a:cs typeface="Times New Roman"/>
                <a:sym typeface="Times New Roman"/>
              </a:rPr>
              <a:t>Artocarpus heterophyllus</a:t>
            </a:r>
            <a:r>
              <a:rPr b="1" lang="en" sz="3600"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b="1" i="1" lang="en" sz="3600">
                <a:latin typeface="Times New Roman"/>
                <a:ea typeface="Times New Roman"/>
                <a:cs typeface="Times New Roman"/>
                <a:sym typeface="Times New Roman"/>
              </a:rPr>
              <a:t>Syngonium podophyllum</a:t>
            </a:r>
            <a:endParaRPr sz="3600"/>
          </a:p>
        </p:txBody>
      </p:sp>
      <p:sp>
        <p:nvSpPr>
          <p:cNvPr id="2157" name="Google Shape;2157;p36"/>
          <p:cNvSpPr txBox="1"/>
          <p:nvPr>
            <p:ph idx="1" type="subTitle"/>
          </p:nvPr>
        </p:nvSpPr>
        <p:spPr>
          <a:xfrm>
            <a:off x="349225" y="2391125"/>
            <a:ext cx="914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By:</a:t>
            </a:r>
            <a:endParaRPr sz="26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Avyay Vijay, Jahnavi Prasad, Sanjeev Raman S Iyer, Pranav K</a:t>
            </a:r>
            <a:endParaRPr sz="26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58" name="Google Shape;215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1425" y="3097000"/>
            <a:ext cx="3495900" cy="22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9" name="Google Shape;215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6625" y="3336125"/>
            <a:ext cx="3898821" cy="1654976"/>
          </a:xfrm>
          <a:prstGeom prst="rect">
            <a:avLst/>
          </a:prstGeom>
          <a:noFill/>
          <a:ln>
            <a:noFill/>
          </a:ln>
        </p:spPr>
      </p:pic>
      <p:sp>
        <p:nvSpPr>
          <p:cNvPr id="2160" name="Google Shape;2160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8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45"/>
          <p:cNvSpPr txBox="1"/>
          <p:nvPr>
            <p:ph idx="1" type="body"/>
          </p:nvPr>
        </p:nvSpPr>
        <p:spPr>
          <a:xfrm>
            <a:off x="720000" y="1194050"/>
            <a:ext cx="48228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Preparation of slide on stomatal index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Starch test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Soil pH test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Physiological differences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30" name="Google Shape;2230;p45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1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Methods for Analysis of </a:t>
            </a:r>
            <a:r>
              <a:rPr i="1" lang="en" sz="311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Artocarpus heterophyllus</a:t>
            </a:r>
            <a:endParaRPr/>
          </a:p>
        </p:txBody>
      </p:sp>
      <p:pic>
        <p:nvPicPr>
          <p:cNvPr id="2231" name="Google Shape;223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1884" y="1194050"/>
            <a:ext cx="2683366" cy="357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2" name="Google Shape;2232;p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6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p46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Geography and Location</a:t>
            </a:r>
            <a:endParaRPr/>
          </a:p>
        </p:txBody>
      </p:sp>
      <p:sp>
        <p:nvSpPr>
          <p:cNvPr id="2238" name="Google Shape;2238;p4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2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p47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Map of 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Campus</a:t>
            </a:r>
            <a:endParaRPr/>
          </a:p>
        </p:txBody>
      </p:sp>
      <p:sp>
        <p:nvSpPr>
          <p:cNvPr id="2244" name="Google Shape;2244;p47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pic>
        <p:nvPicPr>
          <p:cNvPr id="2245" name="Google Shape;224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6443" y="0"/>
            <a:ext cx="599756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46" name="Google Shape;2246;p4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0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Google Shape;2251;p48"/>
          <p:cNvSpPr txBox="1"/>
          <p:nvPr>
            <p:ph idx="1" type="body"/>
          </p:nvPr>
        </p:nvSpPr>
        <p:spPr>
          <a:xfrm>
            <a:off x="720000" y="1055850"/>
            <a:ext cx="3963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Situated along temple route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Buses are parked near Specimen T with exhaust pipes facing it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Located near multiple warehouses and construction sites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52" name="Google Shape;2252;p48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Specimen T</a:t>
            </a:r>
            <a:endParaRPr/>
          </a:p>
        </p:txBody>
      </p:sp>
      <p:pic>
        <p:nvPicPr>
          <p:cNvPr id="2253" name="Google Shape;225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0400" y="1301650"/>
            <a:ext cx="443865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4" name="Google Shape;2254;p4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8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p49"/>
          <p:cNvSpPr txBox="1"/>
          <p:nvPr>
            <p:ph idx="1" type="body"/>
          </p:nvPr>
        </p:nvSpPr>
        <p:spPr>
          <a:xfrm>
            <a:off x="720000" y="1055850"/>
            <a:ext cx="46845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Situated adjacent to basketball court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Located near the school ground and multiple trees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Surrounded by farms 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0" name="Google Shape;2260;p49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Specimen BC</a:t>
            </a:r>
            <a:endParaRPr/>
          </a:p>
        </p:txBody>
      </p:sp>
      <p:pic>
        <p:nvPicPr>
          <p:cNvPr id="2261" name="Google Shape;226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6850" y="138175"/>
            <a:ext cx="2905125" cy="33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2" name="Google Shape;2262;p4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6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p50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Situated on boundary of bus bay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Surrounded by multiple trees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Located near many buses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68" name="Google Shape;2268;p50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Specimen BB</a:t>
            </a:r>
            <a:endParaRPr/>
          </a:p>
        </p:txBody>
      </p:sp>
      <p:pic>
        <p:nvPicPr>
          <p:cNvPr id="2269" name="Google Shape;226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0625" y="2333750"/>
            <a:ext cx="4983799" cy="253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0" name="Google Shape;2270;p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4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p51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2276" name="Google Shape;2276;p51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277" name="Google Shape;2277;p51"/>
          <p:cNvPicPr preferRelativeResize="0"/>
          <p:nvPr/>
        </p:nvPicPr>
        <p:blipFill rotWithShape="1">
          <a:blip r:embed="rId3">
            <a:alphaModFix/>
          </a:blip>
          <a:srcRect b="0" l="0" r="0" t="3474"/>
          <a:stretch/>
        </p:blipFill>
        <p:spPr>
          <a:xfrm>
            <a:off x="3121125" y="199600"/>
            <a:ext cx="2263750" cy="3884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78" name="Google Shape;2278;p51"/>
          <p:cNvSpPr txBox="1"/>
          <p:nvPr/>
        </p:nvSpPr>
        <p:spPr>
          <a:xfrm>
            <a:off x="3398550" y="4359350"/>
            <a:ext cx="1535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BC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79" name="Google Shape;2279;p51"/>
          <p:cNvPicPr preferRelativeResize="0"/>
          <p:nvPr/>
        </p:nvPicPr>
        <p:blipFill rotWithShape="1">
          <a:blip r:embed="rId4">
            <a:alphaModFix/>
          </a:blip>
          <a:srcRect b="6148" l="0" r="0" t="-2673"/>
          <a:stretch/>
        </p:blipFill>
        <p:spPr>
          <a:xfrm>
            <a:off x="299175" y="199600"/>
            <a:ext cx="2263750" cy="388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0" name="Google Shape;2280;p51"/>
          <p:cNvPicPr preferRelativeResize="0"/>
          <p:nvPr/>
        </p:nvPicPr>
        <p:blipFill rotWithShape="1">
          <a:blip r:embed="rId5">
            <a:alphaModFix/>
          </a:blip>
          <a:srcRect b="0" l="0" r="0" t="3474"/>
          <a:stretch/>
        </p:blipFill>
        <p:spPr>
          <a:xfrm>
            <a:off x="6079800" y="199600"/>
            <a:ext cx="2263750" cy="3884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81" name="Google Shape;2281;p51"/>
          <p:cNvSpPr txBox="1"/>
          <p:nvPr/>
        </p:nvSpPr>
        <p:spPr>
          <a:xfrm>
            <a:off x="299175" y="4359350"/>
            <a:ext cx="2042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82" name="Google Shape;2282;p51"/>
          <p:cNvSpPr txBox="1"/>
          <p:nvPr/>
        </p:nvSpPr>
        <p:spPr>
          <a:xfrm>
            <a:off x="6141775" y="4359350"/>
            <a:ext cx="1827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BB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83" name="Google Shape;2283;p5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7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p52"/>
          <p:cNvSpPr txBox="1"/>
          <p:nvPr/>
        </p:nvSpPr>
        <p:spPr>
          <a:xfrm>
            <a:off x="2518025" y="1555800"/>
            <a:ext cx="4821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Physical Description</a:t>
            </a:r>
            <a:endParaRPr sz="6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89" name="Google Shape;2289;p5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3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p5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95" name="Google Shape;229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2550" y="1369475"/>
            <a:ext cx="2252201" cy="265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6" name="Google Shape;2296;p53"/>
          <p:cNvPicPr preferRelativeResize="0"/>
          <p:nvPr/>
        </p:nvPicPr>
        <p:blipFill rotWithShape="1">
          <a:blip r:embed="rId4">
            <a:alphaModFix/>
          </a:blip>
          <a:srcRect b="0" l="9717" r="14776" t="0"/>
          <a:stretch/>
        </p:blipFill>
        <p:spPr>
          <a:xfrm>
            <a:off x="878525" y="1246201"/>
            <a:ext cx="1598875" cy="291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7" name="Google Shape;2297;p53"/>
          <p:cNvPicPr preferRelativeResize="0"/>
          <p:nvPr/>
        </p:nvPicPr>
        <p:blipFill rotWithShape="1">
          <a:blip r:embed="rId5">
            <a:alphaModFix/>
          </a:blip>
          <a:srcRect b="0" l="5957" r="19393" t="25738"/>
          <a:stretch/>
        </p:blipFill>
        <p:spPr>
          <a:xfrm>
            <a:off x="6543450" y="1246200"/>
            <a:ext cx="1998600" cy="265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8" name="Google Shape;2298;p53"/>
          <p:cNvSpPr txBox="1"/>
          <p:nvPr>
            <p:ph type="ctrTitle"/>
          </p:nvPr>
        </p:nvSpPr>
        <p:spPr>
          <a:xfrm>
            <a:off x="232649" y="428475"/>
            <a:ext cx="6310800" cy="65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Pictures of specimen T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2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54"/>
          <p:cNvSpPr txBox="1"/>
          <p:nvPr>
            <p:ph idx="1" type="body"/>
          </p:nvPr>
        </p:nvSpPr>
        <p:spPr>
          <a:xfrm>
            <a:off x="574225" y="2064325"/>
            <a:ext cx="7149000" cy="19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2304" name="Google Shape;2304;p54"/>
          <p:cNvSpPr txBox="1"/>
          <p:nvPr>
            <p:ph type="ctrTitle"/>
          </p:nvPr>
        </p:nvSpPr>
        <p:spPr>
          <a:xfrm>
            <a:off x="312471" y="5276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Pictures of specimen BB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5" name="Google Shape;2305;p5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06" name="Google Shape;230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225" y="1450100"/>
            <a:ext cx="2264001" cy="26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7" name="Google Shape;230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5725" y="1450100"/>
            <a:ext cx="2264001" cy="2965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4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5" name="Google Shape;2165;p3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9461196">
            <a:off x="1917996" y="2388117"/>
            <a:ext cx="2894873" cy="25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6" name="Google Shape;2166;p37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1377427">
            <a:off x="4764679" y="752254"/>
            <a:ext cx="2894876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7" name="Google Shape;2167;p37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1808452" y="227299"/>
            <a:ext cx="5527099" cy="4562724"/>
          </a:xfrm>
          <a:prstGeom prst="rect">
            <a:avLst/>
          </a:prstGeom>
          <a:noFill/>
          <a:ln>
            <a:noFill/>
          </a:ln>
        </p:spPr>
      </p:pic>
      <p:sp>
        <p:nvSpPr>
          <p:cNvPr id="2168" name="Google Shape;2168;p37"/>
          <p:cNvSpPr txBox="1"/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  <a:endParaRPr/>
          </a:p>
        </p:txBody>
      </p:sp>
      <p:sp>
        <p:nvSpPr>
          <p:cNvPr id="2169" name="Google Shape;2169;p37"/>
          <p:cNvSpPr txBox="1"/>
          <p:nvPr>
            <p:ph idx="1" type="subTitle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170" name="Google Shape;2170;p37"/>
          <p:cNvSpPr/>
          <p:nvPr/>
        </p:nvSpPr>
        <p:spPr>
          <a:xfrm>
            <a:off x="-3657600" y="7305175"/>
            <a:ext cx="792600" cy="792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1" name="Google Shape;2171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55"/>
          <p:cNvSpPr txBox="1"/>
          <p:nvPr>
            <p:ph idx="1" type="body"/>
          </p:nvPr>
        </p:nvSpPr>
        <p:spPr>
          <a:xfrm>
            <a:off x="4827200" y="1055850"/>
            <a:ext cx="35652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3" name="Google Shape;2313;p55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Pictures of specimen BC</a:t>
            </a:r>
            <a:endParaRPr sz="2800"/>
          </a:p>
        </p:txBody>
      </p:sp>
      <p:sp>
        <p:nvSpPr>
          <p:cNvPr id="2314" name="Google Shape;2314;p5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15" name="Google Shape;2315;p55"/>
          <p:cNvPicPr preferRelativeResize="0"/>
          <p:nvPr/>
        </p:nvPicPr>
        <p:blipFill rotWithShape="1">
          <a:blip r:embed="rId3">
            <a:alphaModFix/>
          </a:blip>
          <a:srcRect b="20904" l="0" r="0" t="0"/>
          <a:stretch/>
        </p:blipFill>
        <p:spPr>
          <a:xfrm flipH="1" rot="10800000">
            <a:off x="4913950" y="1318877"/>
            <a:ext cx="2237375" cy="298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6" name="Google Shape;2316;p55"/>
          <p:cNvPicPr preferRelativeResize="0"/>
          <p:nvPr/>
        </p:nvPicPr>
        <p:blipFill rotWithShape="1">
          <a:blip r:embed="rId4">
            <a:alphaModFix/>
          </a:blip>
          <a:srcRect b="5350" l="13637" r="18749" t="25703"/>
          <a:stretch/>
        </p:blipFill>
        <p:spPr>
          <a:xfrm flipH="1">
            <a:off x="848201" y="1386875"/>
            <a:ext cx="2460999" cy="285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0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2321;p56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Stomata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2" name="Google Shape;2322;p5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6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p57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A fresh leaf was taken from each specimen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The leaf was slit and a section was taken from the lower section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This section was set on a glass slide and a drop of glycerine was added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The slide was placed under the microscope and observed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8" name="Google Shape;2328;p57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Method used to observe stomata: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9" name="Google Shape;2329;p5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3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p58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</a:t>
            </a:r>
            <a:endParaRPr/>
          </a:p>
        </p:txBody>
      </p:sp>
      <p:sp>
        <p:nvSpPr>
          <p:cNvPr id="2335" name="Google Shape;2335;p58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36" name="Google Shape;2336;p5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2337" name="Google Shape;2337;p58"/>
          <p:cNvGraphicFramePr/>
          <p:nvPr/>
        </p:nvGraphicFramePr>
        <p:xfrm>
          <a:off x="736650" y="1055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{B048B10F-B083-44DA-9568-9172513228CB}</a:tableStyleId>
              </a:tblPr>
              <a:tblGrid>
                <a:gridCol w="2578150"/>
                <a:gridCol w="2718825"/>
                <a:gridCol w="2462575"/>
              </a:tblGrid>
              <a:tr h="453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Specimen BB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Specimen BC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Specimen T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512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1042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 discolouration and no pollution seen in stomata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 discolouration and no pollution seen in stomata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Brown spots are present and stomata is polluted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338" name="Google Shape;2338;p58"/>
          <p:cNvPicPr preferRelativeResize="0"/>
          <p:nvPr/>
        </p:nvPicPr>
        <p:blipFill rotWithShape="1">
          <a:blip r:embed="rId3">
            <a:alphaModFix/>
          </a:blip>
          <a:srcRect b="19517" l="8591" r="15907" t="25300"/>
          <a:stretch/>
        </p:blipFill>
        <p:spPr>
          <a:xfrm>
            <a:off x="736650" y="1509049"/>
            <a:ext cx="2578149" cy="25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9" name="Google Shape;2339;p58"/>
          <p:cNvPicPr preferRelativeResize="0"/>
          <p:nvPr/>
        </p:nvPicPr>
        <p:blipFill rotWithShape="1">
          <a:blip r:embed="rId4">
            <a:alphaModFix/>
          </a:blip>
          <a:srcRect b="24818" l="4731" r="19441" t="20527"/>
          <a:stretch/>
        </p:blipFill>
        <p:spPr>
          <a:xfrm>
            <a:off x="3371150" y="1526325"/>
            <a:ext cx="2578149" cy="247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0" name="Google Shape;2340;p58"/>
          <p:cNvPicPr preferRelativeResize="0"/>
          <p:nvPr/>
        </p:nvPicPr>
        <p:blipFill rotWithShape="1">
          <a:blip r:embed="rId5">
            <a:alphaModFix/>
          </a:blip>
          <a:srcRect b="21924" l="8267" r="21369" t="24099"/>
          <a:stretch/>
        </p:blipFill>
        <p:spPr>
          <a:xfrm>
            <a:off x="6033625" y="1509050"/>
            <a:ext cx="2456250" cy="251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4" name="Shape 2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" name="Google Shape;2345;p59"/>
          <p:cNvSpPr txBox="1"/>
          <p:nvPr>
            <p:ph type="title"/>
          </p:nvPr>
        </p:nvSpPr>
        <p:spPr>
          <a:xfrm>
            <a:off x="2686552" y="1714500"/>
            <a:ext cx="3621900" cy="171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Times New Roman"/>
                <a:ea typeface="Times New Roman"/>
                <a:cs typeface="Times New Roman"/>
                <a:sym typeface="Times New Roman"/>
              </a:rPr>
              <a:t>pH test</a:t>
            </a:r>
            <a:r>
              <a:rPr lang="en" sz="6000"/>
              <a:t> </a:t>
            </a:r>
            <a:endParaRPr sz="6000"/>
          </a:p>
        </p:txBody>
      </p:sp>
      <p:sp>
        <p:nvSpPr>
          <p:cNvPr id="2346" name="Google Shape;2346;p5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0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p60"/>
          <p:cNvSpPr txBox="1"/>
          <p:nvPr>
            <p:ph idx="1" type="body"/>
          </p:nvPr>
        </p:nvSpPr>
        <p:spPr>
          <a:xfrm>
            <a:off x="447325" y="1006275"/>
            <a:ext cx="49194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Soil samples were collected from all 3 sites of the specimens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The soil samples were mixed with equal amounts of water and left to sediment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A drop of the standing water was taken and tested with pH paper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2" name="Google Shape;2352;p60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Method used to check pH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3" name="Google Shape;2353;p6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54" name="Google Shape;2354;p60"/>
          <p:cNvPicPr preferRelativeResize="0"/>
          <p:nvPr/>
        </p:nvPicPr>
        <p:blipFill rotWithShape="1">
          <a:blip r:embed="rId3">
            <a:alphaModFix/>
          </a:blip>
          <a:srcRect b="11334" l="29099" r="7324" t="-20636"/>
          <a:stretch/>
        </p:blipFill>
        <p:spPr>
          <a:xfrm>
            <a:off x="5366725" y="273850"/>
            <a:ext cx="3664124" cy="39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8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p61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Note: Specimen BB and BC have same soil pH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0" name="Google Shape;2360;p61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1" name="Google Shape;2361;p6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2362" name="Google Shape;2362;p61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{B048B10F-B083-44DA-9568-9172513228CB}</a:tableStyleId>
              </a:tblPr>
              <a:tblGrid>
                <a:gridCol w="1136425"/>
                <a:gridCol w="2078375"/>
                <a:gridCol w="1607400"/>
              </a:tblGrid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Specimen BB/BC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Specimen T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9.5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1005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Remarks 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Normal pH of soil in this area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Slightly more acidic than normal pH of soil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363" name="Google Shape;2363;p61"/>
          <p:cNvPicPr preferRelativeResize="0"/>
          <p:nvPr/>
        </p:nvPicPr>
        <p:blipFill rotWithShape="1">
          <a:blip r:embed="rId3">
            <a:alphaModFix/>
          </a:blip>
          <a:srcRect b="0" l="0" r="32295" t="37830"/>
          <a:stretch/>
        </p:blipFill>
        <p:spPr>
          <a:xfrm rot="-5400000">
            <a:off x="6239250" y="1361500"/>
            <a:ext cx="2611851" cy="319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7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p62"/>
          <p:cNvSpPr txBox="1"/>
          <p:nvPr>
            <p:ph type="title"/>
          </p:nvPr>
        </p:nvSpPr>
        <p:spPr>
          <a:xfrm>
            <a:off x="2116599" y="1765075"/>
            <a:ext cx="4749600" cy="171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Times New Roman"/>
                <a:ea typeface="Times New Roman"/>
                <a:cs typeface="Times New Roman"/>
                <a:sym typeface="Times New Roman"/>
              </a:rPr>
              <a:t>Starch Test</a:t>
            </a:r>
            <a:endParaRPr sz="6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9" name="Google Shape;2369;p6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3" name="Shape 2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Google Shape;2374;p63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Fresh leaf samples were collected from the 3 sites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The leaves were cleaned and boiled in water to ensure that the cell processes would cease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The samples were then put in boiling ethanol which was in a water bath to dissolve the chlorophyll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The leaves were then washed and rehydrated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Iodine solution was added to the leaves to check for starch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5" name="Google Shape;2375;p63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Method for starch test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6" name="Google Shape;2376;p6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0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64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Starch Test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82" name="Google Shape;2382;p6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2383" name="Google Shape;238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650" y="1055850"/>
            <a:ext cx="2067000" cy="275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4" name="Google Shape;238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5048" y="1103225"/>
            <a:ext cx="2067000" cy="275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5" name="Google Shape;2385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4450" y="1103225"/>
            <a:ext cx="2067000" cy="275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6" name="Google Shape;2386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3850" y="1103225"/>
            <a:ext cx="2087751" cy="2783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5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38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Analysis of one of the pollutants released by exhausts of automobiles and its effects on flora and fauna.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case study of its effects on Jackfruit (</a:t>
            </a:r>
            <a:r>
              <a:rPr i="1"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Artocarpus heterophyllus</a:t>
            </a: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and Arrowhead vine (</a:t>
            </a:r>
            <a:r>
              <a:rPr i="1"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Syngonium podophyllum</a:t>
            </a: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study was conducted in 3 different locations in the school campus with varying levels of pollution.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177" name="Google Shape;2177;p38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  <a:endParaRPr/>
          </a:p>
        </p:txBody>
      </p:sp>
      <p:sp>
        <p:nvSpPr>
          <p:cNvPr id="2178" name="Google Shape;2178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0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Google Shape;2391;p65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Starch Test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92" name="Google Shape;2392;p6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93" name="Google Shape;2393;p65" title="Starch test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9775" y="1173525"/>
            <a:ext cx="3024125" cy="35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4" name="Google Shape;2394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705762"/>
            <a:ext cx="1883886" cy="2511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5" name="Google Shape;2395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9512" y="1706962"/>
            <a:ext cx="1882089" cy="2509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9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66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401" name="Google Shape;2401;p66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02" name="Google Shape;2402;p6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2403" name="Google Shape;2403;p66"/>
          <p:cNvGraphicFramePr/>
          <p:nvPr/>
        </p:nvGraphicFramePr>
        <p:xfrm>
          <a:off x="840950" y="13918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{B048B10F-B083-44DA-9568-9172513228CB}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Specimen BB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Specimen BC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Specimen T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291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Shows least amount of starch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Shows equal amount of starch as specimen T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Shows equal amount of starch as specimen BC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404" name="Google Shape;240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5925" y="1780475"/>
            <a:ext cx="2220889" cy="22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5" name="Google Shape;2405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4450" y="1788075"/>
            <a:ext cx="2372061" cy="22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6" name="Google Shape;2406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9450" y="1780475"/>
            <a:ext cx="2315568" cy="229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0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p67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Comparison of the 3 samples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12" name="Google Shape;2412;p6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6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7" name="Google Shape;2417;p68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</a:t>
            </a:r>
            <a:endParaRPr/>
          </a:p>
        </p:txBody>
      </p:sp>
      <p:sp>
        <p:nvSpPr>
          <p:cNvPr id="2418" name="Google Shape;2418;p68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Comparison of results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19" name="Google Shape;2419;p6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2420" name="Google Shape;2420;p68"/>
          <p:cNvGraphicFramePr/>
          <p:nvPr/>
        </p:nvGraphicFramePr>
        <p:xfrm>
          <a:off x="828550" y="1055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{B048B10F-B083-44DA-9568-9172513228CB}</a:tableStyleId>
              </a:tblPr>
              <a:tblGrid>
                <a:gridCol w="1314000"/>
                <a:gridCol w="1896500"/>
                <a:gridCol w="2218750"/>
                <a:gridCol w="2385725"/>
              </a:tblGrid>
              <a:tr h="40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Specimen </a:t>
                      </a: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BC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Specimen </a:t>
                      </a: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BB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Specimen </a:t>
                      </a: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Physical description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 discolouration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 cement dust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Some discolouration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 cement dust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Severe discolouration 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Coated with cement dust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Site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Well ventilated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Not exposed to bus exhaust fumes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Well ventilated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Exposed to some bus exhaust fumes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Near construction sites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Exposed to large amount of bus exhaust fumes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Stomata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Healthiest 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Clean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Clean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Showed brown spots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Clearly polluted &amp; damaged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Starch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Equal amount of starch as specimen T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Least amount of starch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Equal amount of starch as specimen BC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757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Around 9.5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Around 9.5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Around 7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More acidic than other specimens 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4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Google Shape;2425;p69"/>
          <p:cNvSpPr txBox="1"/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sp>
        <p:nvSpPr>
          <p:cNvPr id="2426" name="Google Shape;2426;p69"/>
          <p:cNvSpPr txBox="1"/>
          <p:nvPr>
            <p:ph idx="1" type="subTitle"/>
          </p:nvPr>
        </p:nvSpPr>
        <p:spPr>
          <a:xfrm>
            <a:off x="1605150" y="1666808"/>
            <a:ext cx="5933700" cy="180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Times New Roman"/>
                <a:ea typeface="Times New Roman"/>
                <a:cs typeface="Times New Roman"/>
                <a:sym typeface="Times New Roman"/>
              </a:rPr>
              <a:t>Case Study- </a:t>
            </a:r>
            <a:endParaRPr sz="6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6000">
                <a:latin typeface="Times New Roman"/>
                <a:ea typeface="Times New Roman"/>
                <a:cs typeface="Times New Roman"/>
                <a:sym typeface="Times New Roman"/>
              </a:rPr>
              <a:t>Syngonium podophyllum</a:t>
            </a:r>
            <a:endParaRPr i="1" sz="6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7" name="Google Shape;2427;p6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p70"/>
          <p:cNvSpPr txBox="1"/>
          <p:nvPr>
            <p:ph idx="1" type="body"/>
          </p:nvPr>
        </p:nvSpPr>
        <p:spPr>
          <a:xfrm>
            <a:off x="459000" y="1055850"/>
            <a:ext cx="5145000" cy="3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449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40"/>
              <a:buFont typeface="Times New Roman"/>
              <a:buChar char="●"/>
            </a:pPr>
            <a:r>
              <a:rPr i="1" lang="en" sz="214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Syngonium podophyllum</a:t>
            </a:r>
            <a:r>
              <a:rPr lang="en" sz="214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the scientific name of arrowhead vine.</a:t>
            </a:r>
            <a:endParaRPr sz="214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449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40"/>
              <a:buFont typeface="Times New Roman"/>
              <a:buChar char="●"/>
            </a:pPr>
            <a:r>
              <a:rPr lang="en" sz="214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climbs a few metres tall over trees of tropical jungles.</a:t>
            </a:r>
            <a:endParaRPr sz="214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449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40"/>
              <a:buFont typeface="Times New Roman"/>
              <a:buChar char="●"/>
            </a:pPr>
            <a:r>
              <a:rPr lang="en" sz="214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Cultivated indoors, reaches about 1.5 metres.</a:t>
            </a:r>
            <a:endParaRPr sz="214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449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40"/>
              <a:buFont typeface="Times New Roman"/>
              <a:buChar char="●"/>
            </a:pPr>
            <a:r>
              <a:rPr lang="en" sz="214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Leaves are arrow-shaped and upto 30 centimeters long.</a:t>
            </a:r>
            <a:endParaRPr sz="214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449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40"/>
              <a:buFont typeface="Times New Roman"/>
              <a:buChar char="●"/>
            </a:pPr>
            <a:r>
              <a:rPr lang="en" sz="214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Its flowers are small, whitish or greenish on spadices within light-yellow through green spathes.</a:t>
            </a:r>
            <a:endParaRPr sz="214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433" name="Google Shape;2433;p70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Syngonium podophyllum</a:t>
            </a:r>
            <a:endParaRPr/>
          </a:p>
        </p:txBody>
      </p:sp>
      <p:pic>
        <p:nvPicPr>
          <p:cNvPr id="2434" name="Google Shape;2434;p70"/>
          <p:cNvPicPr preferRelativeResize="0"/>
          <p:nvPr/>
        </p:nvPicPr>
        <p:blipFill rotWithShape="1">
          <a:blip r:embed="rId3">
            <a:alphaModFix/>
          </a:blip>
          <a:srcRect b="30924" l="0" r="0" t="0"/>
          <a:stretch/>
        </p:blipFill>
        <p:spPr>
          <a:xfrm>
            <a:off x="5674525" y="950825"/>
            <a:ext cx="3334200" cy="3070752"/>
          </a:xfrm>
          <a:prstGeom prst="rect">
            <a:avLst/>
          </a:prstGeom>
          <a:noFill/>
          <a:ln>
            <a:noFill/>
          </a:ln>
        </p:spPr>
      </p:pic>
      <p:sp>
        <p:nvSpPr>
          <p:cNvPr id="2435" name="Google Shape;2435;p7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9" name="Shape 2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0" name="Google Shape;2440;p71"/>
          <p:cNvSpPr txBox="1"/>
          <p:nvPr>
            <p:ph idx="1" type="body"/>
          </p:nvPr>
        </p:nvSpPr>
        <p:spPr>
          <a:xfrm>
            <a:off x="428625" y="1055850"/>
            <a:ext cx="4588800" cy="38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Two specimens of </a:t>
            </a:r>
            <a:r>
              <a:rPr i="1"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Syngonium podophyllum </a:t>
            </a: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similar physiological features.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Conical flask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Copper strips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Concentrated nitric acid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U-tube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Bell jar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441" name="Google Shape;2441;p71"/>
          <p:cNvSpPr txBox="1"/>
          <p:nvPr>
            <p:ph type="ctrTitle"/>
          </p:nvPr>
        </p:nvSpPr>
        <p:spPr>
          <a:xfrm>
            <a:off x="428625" y="373025"/>
            <a:ext cx="79806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1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Materials Used for Analysis of </a:t>
            </a:r>
            <a:r>
              <a:rPr i="1" lang="en" sz="311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Syngonium podophyllum</a:t>
            </a:r>
            <a:endParaRPr/>
          </a:p>
        </p:txBody>
      </p:sp>
      <p:pic>
        <p:nvPicPr>
          <p:cNvPr id="2442" name="Google Shape;244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2075" y="1413400"/>
            <a:ext cx="3971926" cy="297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3" name="Google Shape;2443;p7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7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72"/>
          <p:cNvSpPr txBox="1"/>
          <p:nvPr>
            <p:ph idx="1" type="body"/>
          </p:nvPr>
        </p:nvSpPr>
        <p:spPr>
          <a:xfrm>
            <a:off x="535750" y="1175902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mes New Roman"/>
              <a:buChar char="●"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Done by preparation of nitrogen dioxide in a container, transferring NO</a:t>
            </a:r>
            <a:r>
              <a:rPr baseline="-25000"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an another container with the plant inside it through an U- tube.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mes New Roman"/>
              <a:buChar char="●"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</a:t>
            </a:r>
            <a:r>
              <a:rPr baseline="-25000"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was prepared by adding nitric acid(HNO</a:t>
            </a:r>
            <a:r>
              <a:rPr baseline="-25000"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to copper metal turnings in the first container. Brown fumes of nitrogen dioxide evolved which was transferred by the U tube.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mes New Roman"/>
              <a:buChar char="●"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plant was kept in container 2 for a few days to study the effects of nitrogen dioxide on the plant’s behaviour.</a:t>
            </a:r>
            <a:r>
              <a:rPr lang="en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1600">
              <a:solidFill>
                <a:srgbClr val="000000"/>
              </a:solidFill>
            </a:endParaRPr>
          </a:p>
        </p:txBody>
      </p:sp>
      <p:sp>
        <p:nvSpPr>
          <p:cNvPr id="2449" name="Google Shape;2449;p72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Method for Analysis of </a:t>
            </a:r>
            <a:r>
              <a:rPr i="1"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Syngonium podophyllum</a:t>
            </a:r>
            <a:endParaRPr b="1" sz="2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0" name="Google Shape;2450;p7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4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p73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Tests done on </a:t>
            </a:r>
            <a:r>
              <a:rPr i="1"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Syngonium podophyllum</a:t>
            </a:r>
            <a:endParaRPr i="1"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6" name="Google Shape;2456;p7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graphicFrame>
        <p:nvGraphicFramePr>
          <p:cNvPr id="2457" name="Google Shape;2457;p73"/>
          <p:cNvGraphicFramePr/>
          <p:nvPr/>
        </p:nvGraphicFramePr>
        <p:xfrm>
          <a:off x="736650" y="1318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{B048B10F-B083-44DA-9568-9172513228CB}</a:tableStyleId>
              </a:tblPr>
              <a:tblGrid>
                <a:gridCol w="1176300"/>
                <a:gridCol w="4382900"/>
                <a:gridCol w="21133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Serial Number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Tests done after subjecting plant to NO</a:t>
                      </a:r>
                      <a:r>
                        <a:rPr baseline="-25000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baseline="-25000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Results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Physical appearance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Discolouration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Appearance of leaf under microscope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Dark veins in plant leaf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76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Appearance of Stomata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Dark, black spots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2" name="Google Shape;2462;p74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r>
              <a:rPr lang="en" sz="28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Subjecting </a:t>
            </a:r>
            <a:r>
              <a:rPr i="1"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Syngonium podophyllum</a:t>
            </a:r>
            <a:r>
              <a:rPr lang="en" sz="2800"/>
              <a:t> </a:t>
            </a:r>
            <a:r>
              <a:rPr lang="en" sz="28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NO</a:t>
            </a:r>
            <a:r>
              <a:rPr baseline="-25000" lang="en" sz="2800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2800">
              <a:solidFill>
                <a:srgbClr val="21212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3" name="Google Shape;2463;p7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2464" name="Google Shape;2464;p74" title="WhatsApp Video 2022-12-14 at 20.01.08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6100" y="1103225"/>
            <a:ext cx="6457125" cy="364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2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Google Shape;2183;p39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184" name="Google Shape;2184;p39"/>
          <p:cNvSpPr txBox="1"/>
          <p:nvPr>
            <p:ph type="ctrTitle"/>
          </p:nvPr>
        </p:nvSpPr>
        <p:spPr>
          <a:xfrm>
            <a:off x="451050" y="-607300"/>
            <a:ext cx="8241900" cy="274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seen in the graph below, NOx has 298 times more Global Warming Potential than CO</a:t>
            </a:r>
            <a:r>
              <a:rPr baseline="-25000"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We shall be analysing oxides of nitrogen and focusing on NO</a:t>
            </a:r>
            <a:r>
              <a:rPr baseline="-25000"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its effect on plants.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85" name="Google Shape;2185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86" name="Google Shape;218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22363"/>
            <a:ext cx="8839200" cy="1698784"/>
          </a:xfrm>
          <a:prstGeom prst="rect">
            <a:avLst/>
          </a:prstGeom>
          <a:noFill/>
          <a:ln>
            <a:noFill/>
          </a:ln>
        </p:spPr>
      </p:pic>
      <p:sp>
        <p:nvSpPr>
          <p:cNvPr id="2187" name="Google Shape;2187;p39"/>
          <p:cNvSpPr txBox="1"/>
          <p:nvPr/>
        </p:nvSpPr>
        <p:spPr>
          <a:xfrm>
            <a:off x="152400" y="3799200"/>
            <a:ext cx="8364600" cy="13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measure of how much energy 1 ton of a gas will absorb over a period of time is global warming potential.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8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Google Shape;2469;p7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70" name="Google Shape;2470;p75"/>
          <p:cNvSpPr txBox="1"/>
          <p:nvPr/>
        </p:nvSpPr>
        <p:spPr>
          <a:xfrm>
            <a:off x="2032625" y="1740600"/>
            <a:ext cx="4970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Comparison of Leaves</a:t>
            </a:r>
            <a:endParaRPr sz="6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4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5" name="Google Shape;2475;p7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76" name="Google Shape;2476;p76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Comparison of Leaves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477" name="Google Shape;2477;p76"/>
          <p:cNvGraphicFramePr/>
          <p:nvPr/>
        </p:nvGraphicFramePr>
        <p:xfrm>
          <a:off x="952500" y="1023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{B048B10F-B083-44DA-9568-9172513228CB}</a:tableStyleId>
              </a:tblPr>
              <a:tblGrid>
                <a:gridCol w="3619500"/>
                <a:gridCol w="3619500"/>
              </a:tblGrid>
              <a:tr h="737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Normal Environment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Subjected to NO</a:t>
                      </a:r>
                      <a:r>
                        <a:rPr baseline="-25000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baseline="-25000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804150">
                <a:tc>
                  <a:txBody>
                    <a:bodyPr/>
                    <a:lstStyle/>
                    <a:p>
                      <a:pPr indent="-355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000"/>
                        <a:buFont typeface="Times New Roman"/>
                        <a:buChar char="●"/>
                      </a:pPr>
                      <a:r>
                        <a:rPr lang="en" sz="200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 discolouration</a:t>
                      </a:r>
                      <a:endParaRPr sz="2000">
                        <a:solidFill>
                          <a:schemeClr val="dk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355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000"/>
                        <a:buFont typeface="Times New Roman"/>
                        <a:buChar char="●"/>
                      </a:pPr>
                      <a:r>
                        <a:rPr lang="en" sz="200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 lesions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55600" lvl="0" marL="457200" marR="508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000"/>
                        <a:buFont typeface="Times New Roman"/>
                        <a:buChar char="●"/>
                      </a:pPr>
                      <a:r>
                        <a:rPr lang="en" sz="200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Spots visible on leaf</a:t>
                      </a:r>
                      <a:endParaRPr sz="2000">
                        <a:solidFill>
                          <a:schemeClr val="dk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355600" lvl="0" marL="457200" marR="508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000"/>
                        <a:buFont typeface="Times New Roman"/>
                        <a:buChar char="●"/>
                      </a:pPr>
                      <a:r>
                        <a:rPr lang="en" sz="200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Stomata are clogged by NO</a:t>
                      </a:r>
                      <a:r>
                        <a:rPr baseline="-25000" lang="en" sz="200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baseline="-25000" sz="2000">
                        <a:solidFill>
                          <a:schemeClr val="dk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355600" lvl="0" marL="457200" marR="508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000"/>
                        <a:buFont typeface="Times New Roman"/>
                        <a:buChar char="●"/>
                      </a:pPr>
                      <a:r>
                        <a:rPr lang="en" sz="200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Slight discolouration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478" name="Google Shape;2478;p76"/>
          <p:cNvPicPr preferRelativeResize="0"/>
          <p:nvPr/>
        </p:nvPicPr>
        <p:blipFill rotWithShape="1">
          <a:blip r:embed="rId3">
            <a:alphaModFix/>
          </a:blip>
          <a:srcRect b="6984" l="13346" r="22303" t="22607"/>
          <a:stretch/>
        </p:blipFill>
        <p:spPr>
          <a:xfrm rot="5400000">
            <a:off x="5622350" y="2418999"/>
            <a:ext cx="1421724" cy="287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9" name="Google Shape;2479;p76"/>
          <p:cNvPicPr preferRelativeResize="0"/>
          <p:nvPr/>
        </p:nvPicPr>
        <p:blipFill rotWithShape="1">
          <a:blip r:embed="rId4">
            <a:alphaModFix/>
          </a:blip>
          <a:srcRect b="38314" l="10512" r="11733" t="31699"/>
          <a:stretch/>
        </p:blipFill>
        <p:spPr>
          <a:xfrm>
            <a:off x="1277000" y="2824199"/>
            <a:ext cx="3097301" cy="174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3" name="Shape 2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4" name="Google Shape;2484;p77"/>
          <p:cNvSpPr txBox="1"/>
          <p:nvPr>
            <p:ph type="ctrTitle"/>
          </p:nvPr>
        </p:nvSpPr>
        <p:spPr>
          <a:xfrm>
            <a:off x="247900" y="360650"/>
            <a:ext cx="81747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Discolouration seen on leaves of plant subjected to </a:t>
            </a: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</a:t>
            </a:r>
            <a:r>
              <a:rPr baseline="-25000"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85" name="Google Shape;2485;p7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86" name="Google Shape;2486;p77"/>
          <p:cNvPicPr preferRelativeResize="0"/>
          <p:nvPr/>
        </p:nvPicPr>
        <p:blipFill rotWithShape="1">
          <a:blip r:embed="rId3">
            <a:alphaModFix/>
          </a:blip>
          <a:srcRect b="18441" l="17722" r="15123" t="14619"/>
          <a:stretch/>
        </p:blipFill>
        <p:spPr>
          <a:xfrm>
            <a:off x="247900" y="1103225"/>
            <a:ext cx="2551426" cy="339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7" name="Google Shape;2487;p77"/>
          <p:cNvPicPr preferRelativeResize="0"/>
          <p:nvPr/>
        </p:nvPicPr>
        <p:blipFill rotWithShape="1">
          <a:blip r:embed="rId4">
            <a:alphaModFix/>
          </a:blip>
          <a:srcRect b="32419" l="0" r="0" t="12779"/>
          <a:stretch/>
        </p:blipFill>
        <p:spPr>
          <a:xfrm rot="-5400000">
            <a:off x="3162335" y="1658340"/>
            <a:ext cx="3349325" cy="244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8" name="Google Shape;2488;p77"/>
          <p:cNvPicPr preferRelativeResize="0"/>
          <p:nvPr/>
        </p:nvPicPr>
        <p:blipFill rotWithShape="1">
          <a:blip r:embed="rId5">
            <a:alphaModFix/>
          </a:blip>
          <a:srcRect b="10917" l="14931" r="10818" t="9273"/>
          <a:stretch/>
        </p:blipFill>
        <p:spPr>
          <a:xfrm>
            <a:off x="6618375" y="1259875"/>
            <a:ext cx="2219570" cy="318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2" name="Shape 2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3" name="Google Shape;2493;p7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94" name="Google Shape;2494;p78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Comparison of Leaves under Microscope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495" name="Google Shape;2495;p78"/>
          <p:cNvGraphicFramePr/>
          <p:nvPr/>
        </p:nvGraphicFramePr>
        <p:xfrm>
          <a:off x="952500" y="1142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{B048B10F-B083-44DA-9568-9172513228CB}</a:tableStyleId>
              </a:tblPr>
              <a:tblGrid>
                <a:gridCol w="3619500"/>
                <a:gridCol w="3619500"/>
              </a:tblGrid>
              <a:tr h="538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Normal Environment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Subjected to NO</a:t>
                      </a:r>
                      <a:r>
                        <a:rPr baseline="-25000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baseline="-25000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2976150">
                <a:tc>
                  <a:txBody>
                    <a:bodyPr/>
                    <a:lstStyle/>
                    <a:p>
                      <a:pPr indent="-355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000"/>
                        <a:buFont typeface="Times New Roman"/>
                        <a:buChar char="●"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 pollution seen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355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000"/>
                        <a:buFont typeface="Times New Roman"/>
                        <a:buChar char="●"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 brown spots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355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000"/>
                        <a:buFont typeface="Times New Roman"/>
                        <a:buChar char="●"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 dark lines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55600" lvl="0" marL="457200" marR="508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2000"/>
                        <a:buFont typeface="Times New Roman"/>
                        <a:buChar char="●"/>
                      </a:pPr>
                      <a:r>
                        <a:rPr lang="en" sz="2000">
                          <a:solidFill>
                            <a:srgbClr val="21212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Covered by dark brown spots</a:t>
                      </a:r>
                      <a:endParaRPr sz="2000">
                        <a:solidFill>
                          <a:srgbClr val="21212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355600" lvl="0" marL="457200" marR="508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121"/>
                        </a:buClr>
                        <a:buSzPts val="2000"/>
                        <a:buFont typeface="Times New Roman"/>
                        <a:buChar char="●"/>
                      </a:pPr>
                      <a:r>
                        <a:rPr lang="en" sz="2000">
                          <a:solidFill>
                            <a:srgbClr val="21212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Dark brown lines visible</a:t>
                      </a:r>
                      <a:endParaRPr sz="2000">
                        <a:solidFill>
                          <a:srgbClr val="21212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496" name="Google Shape;2496;p78"/>
          <p:cNvPicPr preferRelativeResize="0"/>
          <p:nvPr/>
        </p:nvPicPr>
        <p:blipFill rotWithShape="1">
          <a:blip r:embed="rId3">
            <a:alphaModFix/>
          </a:blip>
          <a:srcRect b="29227" l="11065" r="24032" t="21855"/>
          <a:stretch/>
        </p:blipFill>
        <p:spPr>
          <a:xfrm>
            <a:off x="1734975" y="2755575"/>
            <a:ext cx="1807651" cy="163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7" name="Google Shape;2497;p78"/>
          <p:cNvPicPr preferRelativeResize="0"/>
          <p:nvPr/>
        </p:nvPicPr>
        <p:blipFill rotWithShape="1">
          <a:blip r:embed="rId4">
            <a:alphaModFix/>
          </a:blip>
          <a:srcRect b="27298" l="7528" r="26608" t="22101"/>
          <a:stretch/>
        </p:blipFill>
        <p:spPr>
          <a:xfrm>
            <a:off x="5457550" y="2755575"/>
            <a:ext cx="1725250" cy="155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79"/>
          <p:cNvSpPr txBox="1"/>
          <p:nvPr>
            <p:ph type="title"/>
          </p:nvPr>
        </p:nvSpPr>
        <p:spPr>
          <a:xfrm>
            <a:off x="3120326" y="1714500"/>
            <a:ext cx="2742000" cy="171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Times New Roman"/>
                <a:ea typeface="Times New Roman"/>
                <a:cs typeface="Times New Roman"/>
                <a:sym typeface="Times New Roman"/>
              </a:rPr>
              <a:t>Stomata</a:t>
            </a:r>
            <a:endParaRPr sz="6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03" name="Google Shape;2503;p7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7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p80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fresh leaf was taken from each specimen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leaf was slit and a section was taken from the lower section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section was set on a glass slide and a drop of glycerine was added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slide was placed under the microscope and observed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09" name="Google Shape;2509;p80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Method of observing stomata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0" name="Google Shape;2510;p8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4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Google Shape;2515;p81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</a:t>
            </a:r>
            <a:endParaRPr/>
          </a:p>
        </p:txBody>
      </p:sp>
      <p:sp>
        <p:nvSpPr>
          <p:cNvPr id="2516" name="Google Shape;2516;p81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7" name="Google Shape;2517;p8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2518" name="Google Shape;2518;p81"/>
          <p:cNvGraphicFramePr/>
          <p:nvPr/>
        </p:nvGraphicFramePr>
        <p:xfrm>
          <a:off x="952500" y="1287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{B048B10F-B083-44DA-9568-9172513228CB}</a:tableStyleId>
              </a:tblPr>
              <a:tblGrid>
                <a:gridCol w="2826275"/>
                <a:gridCol w="28758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Normal Environment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Subjected to </a:t>
                      </a: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NO</a:t>
                      </a:r>
                      <a:r>
                        <a:rPr baseline="-25000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622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660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Black spots and lines are observed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Stomata are cleaner and appear greener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519" name="Google Shape;2519;p81"/>
          <p:cNvPicPr preferRelativeResize="0"/>
          <p:nvPr/>
        </p:nvPicPr>
        <p:blipFill rotWithShape="1">
          <a:blip r:embed="rId3">
            <a:alphaModFix/>
          </a:blip>
          <a:srcRect b="5580" l="6979" r="22017" t="42412"/>
          <a:stretch/>
        </p:blipFill>
        <p:spPr>
          <a:xfrm>
            <a:off x="1039700" y="1775250"/>
            <a:ext cx="2628924" cy="256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0" name="Google Shape;2520;p81"/>
          <p:cNvPicPr preferRelativeResize="0"/>
          <p:nvPr/>
        </p:nvPicPr>
        <p:blipFill rotWithShape="1">
          <a:blip r:embed="rId4">
            <a:alphaModFix/>
          </a:blip>
          <a:srcRect b="17462" l="0" r="26286" t="23059"/>
          <a:stretch/>
        </p:blipFill>
        <p:spPr>
          <a:xfrm>
            <a:off x="3973050" y="1775250"/>
            <a:ext cx="2486493" cy="267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4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" name="Google Shape;2525;p82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Conclusion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26" name="Google Shape;2526;p8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0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p83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We can conclude that </a:t>
            </a: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</a:t>
            </a:r>
            <a:r>
              <a:rPr baseline="-25000"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 </a:t>
            </a: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does have detrimental effects on plants as we have observed consistent leaf injury, discolouration and stomatal damage in our experiments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In our case study of </a:t>
            </a:r>
            <a:r>
              <a:rPr i="1" lang="en" sz="2400">
                <a:latin typeface="Times New Roman"/>
                <a:ea typeface="Times New Roman"/>
                <a:cs typeface="Times New Roman"/>
                <a:sym typeface="Times New Roman"/>
              </a:rPr>
              <a:t>Artocarpus heterophyllus</a:t>
            </a: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, specimen BC </a:t>
            </a: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appeared</a:t>
            </a: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 the healthiest and it was the farthest away from exhaust fumes and pollution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In our case study of </a:t>
            </a:r>
            <a:r>
              <a:rPr i="1" lang="en" sz="2400">
                <a:latin typeface="Times New Roman"/>
                <a:ea typeface="Times New Roman"/>
                <a:cs typeface="Times New Roman"/>
                <a:sym typeface="Times New Roman"/>
              </a:rPr>
              <a:t>Syngonium podophyllum, </a:t>
            </a: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the specimen subjected to </a:t>
            </a: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</a:t>
            </a:r>
            <a:r>
              <a:rPr baseline="-25000"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</a:t>
            </a: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had clear damage even though it was exposed to </a:t>
            </a: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</a:t>
            </a:r>
            <a:r>
              <a:rPr baseline="-25000"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</a:t>
            </a:r>
            <a:r>
              <a:rPr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a short period of time</a:t>
            </a:r>
            <a:r>
              <a:rPr baseline="-25000"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aseline="-25000" lang="en"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aseline="-25000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aseline="-25000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32" name="Google Shape;2532;p83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1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 and Discussion</a:t>
            </a:r>
            <a:endParaRPr/>
          </a:p>
        </p:txBody>
      </p:sp>
      <p:sp>
        <p:nvSpPr>
          <p:cNvPr id="2533" name="Google Shape;2533;p8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7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Google Shape;2538;p84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Leaf Injury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Stomatal damage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Discolouration of leaves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Affects photosynthesis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39" name="Google Shape;2539;p84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1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Effects of NO</a:t>
            </a:r>
            <a:r>
              <a:rPr baseline="-25000" lang="en" sz="311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311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on Plants</a:t>
            </a:r>
            <a:endParaRPr/>
          </a:p>
        </p:txBody>
      </p:sp>
      <p:sp>
        <p:nvSpPr>
          <p:cNvPr id="2540" name="Google Shape;2540;p8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p40"/>
          <p:cNvSpPr txBox="1"/>
          <p:nvPr>
            <p:ph idx="1" type="body"/>
          </p:nvPr>
        </p:nvSpPr>
        <p:spPr>
          <a:xfrm>
            <a:off x="720000" y="1055850"/>
            <a:ext cx="5191200" cy="292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Highly reactive gas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Enters air from burning of fossil fuels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Oxidises easily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It has a bond angle of 134.3degrees.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It has bent type of molecular geometry.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NO</a:t>
            </a:r>
            <a:r>
              <a:rPr baseline="-25000" lang="en" sz="24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 fumes are brown in colour with a pungent smell.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93" name="Google Shape;2193;p40"/>
          <p:cNvSpPr txBox="1"/>
          <p:nvPr>
            <p:ph type="ctrTitle"/>
          </p:nvPr>
        </p:nvSpPr>
        <p:spPr>
          <a:xfrm>
            <a:off x="736646" y="29737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Information about </a:t>
            </a: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</a:t>
            </a:r>
            <a:r>
              <a:rPr baseline="-25000"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2194" name="Google Shape;219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1200" y="1251825"/>
            <a:ext cx="2876126" cy="211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5" name="Google Shape;2195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4" name="Shape 2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p85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Main cause of NO</a:t>
            </a:r>
            <a:r>
              <a:rPr baseline="-25000" lang="en" sz="24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 emissions is burning of fossil fuels in vehicles.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Use of public transport by majority of the population can reduce the emission of NO</a:t>
            </a:r>
            <a:r>
              <a:rPr baseline="-25000" lang="en" sz="24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Shifting to electricity powered vehicles will also help in stopping the emission of NO</a:t>
            </a:r>
            <a:r>
              <a:rPr baseline="-25000" lang="en" sz="24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46" name="Google Shape;2546;p85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Recommendations</a:t>
            </a:r>
            <a:endParaRPr/>
          </a:p>
        </p:txBody>
      </p:sp>
      <p:sp>
        <p:nvSpPr>
          <p:cNvPr id="2547" name="Google Shape;2547;p8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1" name="Shape 2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2" name="Google Shape;2552;p86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Effects of nitrogen dioxide on human health: Systematic review of experimental and epidemiological studies conducted between 2002 and 2006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Sensitivity study of plant species due to traffic emitted air pollutants (NO2 and PM2.5) during different seasons in Dhaka, Bangladesh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2553" name="Google Shape;2553;p86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1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Bibliography</a:t>
            </a:r>
            <a:endParaRPr/>
          </a:p>
        </p:txBody>
      </p:sp>
      <p:sp>
        <p:nvSpPr>
          <p:cNvPr id="2554" name="Google Shape;2554;p8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8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Google Shape;2559;p87"/>
          <p:cNvSpPr txBox="1"/>
          <p:nvPr>
            <p:ph idx="1" type="body"/>
          </p:nvPr>
        </p:nvSpPr>
        <p:spPr>
          <a:xfrm>
            <a:off x="720000" y="719850"/>
            <a:ext cx="7704000" cy="37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The Effects of Air Pollutants on Vegetation and the Role of Vegetation in Reducing Atmospheric Pollution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Disturbances in stomatal behaviour caused by air pollutants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Gaseous NO2 effects on stomatal behavior, photosynthesis and respiration of hybrid poplar leaves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2560" name="Google Shape;2560;p8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4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p88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We would like to thank our school, PSBB LLA and our esteemed principal for giving us an </a:t>
            </a: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opportunity</a:t>
            </a: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 to participate in this conference as well as providing us with the necessary lab facilities. 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In particular, we would like to thank the teachers-in-charge for their valuable input and guidance. We would like to thank our classmate Avaneesh for his significant contributions to this project.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Last but not the least, we would like to thank IISc for all that we learnt, and all the fun we had while working on this project. 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6" name="Google Shape;2566;p88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Acknowledgements</a:t>
            </a:r>
            <a:endParaRPr>
              <a:solidFill>
                <a:srgbClr val="21212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7" name="Google Shape;2567;p8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1" name="Shape 2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2" name="Google Shape;2572;p89"/>
          <p:cNvSpPr txBox="1"/>
          <p:nvPr/>
        </p:nvSpPr>
        <p:spPr>
          <a:xfrm>
            <a:off x="2195625" y="2103475"/>
            <a:ext cx="511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</a:t>
            </a:r>
            <a:endParaRPr b="1" sz="6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73" name="Google Shape;2573;p8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9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p41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Hypothesis: Pollutants from exhausts like NO</a:t>
            </a:r>
            <a:r>
              <a:rPr baseline="-25000"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have detrimental effects on jackfruit and arrowhead vine.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see the effects of NO</a:t>
            </a:r>
            <a:r>
              <a:rPr baseline="-25000"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on starch levels, physiological features and stomatal structure of </a:t>
            </a:r>
            <a:r>
              <a:rPr i="1"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Artocarpus heterophyllus</a:t>
            </a: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see the effects of NO</a:t>
            </a:r>
            <a:r>
              <a:rPr baseline="-25000"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on starch levels, physiological features and stomatal structure of </a:t>
            </a:r>
            <a:r>
              <a:rPr i="1"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Syngonium podophyllum</a:t>
            </a: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2201" name="Google Shape;2201;p41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</a:t>
            </a:r>
            <a:endParaRPr/>
          </a:p>
        </p:txBody>
      </p:sp>
      <p:sp>
        <p:nvSpPr>
          <p:cNvPr id="2202" name="Google Shape;2202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6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Google Shape;2207;p42"/>
          <p:cNvSpPr txBox="1"/>
          <p:nvPr>
            <p:ph type="title"/>
          </p:nvPr>
        </p:nvSpPr>
        <p:spPr>
          <a:xfrm>
            <a:off x="1388100" y="15988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Case Study-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Times New Roman"/>
                <a:ea typeface="Times New Roman"/>
                <a:cs typeface="Times New Roman"/>
                <a:sym typeface="Times New Roman"/>
              </a:rPr>
              <a:t>Artocarpus heterophyllus</a:t>
            </a:r>
            <a:endParaRPr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8" name="Google Shape;2208;p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2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p43"/>
          <p:cNvSpPr txBox="1"/>
          <p:nvPr>
            <p:ph idx="1" type="body"/>
          </p:nvPr>
        </p:nvSpPr>
        <p:spPr>
          <a:xfrm>
            <a:off x="428275" y="1071200"/>
            <a:ext cx="59127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i="1"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Artocarpus heterophyllus</a:t>
            </a: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the scientific name of Jackfruit.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Jackfruit belongs to the Moraceae family.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Relatively short trunk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Dense treetop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Heights from 10 to upto 20 metres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Phyllotaxy is alternate and spirally arranged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14" name="Google Shape;2214;p43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Artocarpus heterophyllus</a:t>
            </a:r>
            <a:endParaRPr/>
          </a:p>
        </p:txBody>
      </p:sp>
      <p:pic>
        <p:nvPicPr>
          <p:cNvPr id="2215" name="Google Shape;221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1050" y="141424"/>
            <a:ext cx="2761900" cy="464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6" name="Google Shape;2216;p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0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p44"/>
          <p:cNvSpPr txBox="1"/>
          <p:nvPr>
            <p:ph idx="1" type="body"/>
          </p:nvPr>
        </p:nvSpPr>
        <p:spPr>
          <a:xfrm>
            <a:off x="720000" y="1270825"/>
            <a:ext cx="50673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Leaf and stem samples from three different locations.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Microscope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Iodine solution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Soil from site of sample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 paper</a:t>
            </a:r>
            <a:endParaRPr sz="24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22" name="Google Shape;2222;p44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Materials Used for Analysis of </a:t>
            </a:r>
            <a:r>
              <a:rPr i="1" lang="en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Artocarpus heterophyllus</a:t>
            </a:r>
            <a:endParaRPr/>
          </a:p>
        </p:txBody>
      </p:sp>
      <p:pic>
        <p:nvPicPr>
          <p:cNvPr id="2223" name="Google Shape;222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300" y="1218725"/>
            <a:ext cx="2712900" cy="36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4" name="Google Shape;2224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qua Marketing Plan by Slidego">
  <a:themeElements>
    <a:clrScheme name="Simple Light">
      <a:dk1>
        <a:srgbClr val="434343"/>
      </a:dk1>
      <a:lt1>
        <a:srgbClr val="FFFFFF"/>
      </a:lt1>
      <a:dk2>
        <a:srgbClr val="340763"/>
      </a:dk2>
      <a:lt2>
        <a:srgbClr val="773DC6"/>
      </a:lt2>
      <a:accent1>
        <a:srgbClr val="773DC6"/>
      </a:accent1>
      <a:accent2>
        <a:srgbClr val="A9D3E3"/>
      </a:accent2>
      <a:accent3>
        <a:srgbClr val="C39FE8"/>
      </a:accent3>
      <a:accent4>
        <a:srgbClr val="A49EDC"/>
      </a:accent4>
      <a:accent5>
        <a:srgbClr val="78B9D2"/>
      </a:accent5>
      <a:accent6>
        <a:srgbClr val="9D6FDC"/>
      </a:accent6>
      <a:hlink>
        <a:srgbClr val="340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