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74" r:id="rId4"/>
    <p:sldId id="276" r:id="rId5"/>
    <p:sldId id="281" r:id="rId6"/>
    <p:sldId id="259" r:id="rId7"/>
    <p:sldId id="262" r:id="rId8"/>
    <p:sldId id="267" r:id="rId9"/>
    <p:sldId id="269" r:id="rId10"/>
    <p:sldId id="270" r:id="rId11"/>
    <p:sldId id="271" r:id="rId12"/>
    <p:sldId id="263" r:id="rId13"/>
    <p:sldId id="264" r:id="rId14"/>
    <p:sldId id="265" r:id="rId15"/>
    <p:sldId id="277" r:id="rId16"/>
    <p:sldId id="279" r:id="rId17"/>
    <p:sldId id="280" r:id="rId18"/>
    <p:sldId id="275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ganya Vayuvegula" initials="SV" lastIdx="1" clrIdx="0">
    <p:extLst>
      <p:ext uri="{19B8F6BF-5375-455C-9EA6-DF929625EA0E}">
        <p15:presenceInfo xmlns:p15="http://schemas.microsoft.com/office/powerpoint/2012/main" userId="07685380b4fb6a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89" d="100"/>
          <a:sy n="89" d="100"/>
        </p:scale>
        <p:origin x="81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6T20:34:09.403" idx="1">
    <p:pos x="1589" y="4279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724FA3-DDC9-43CA-B611-68264ECB764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656A98-48DA-4943-9FE5-BED3B7389D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mbima.com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ealthlin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679985"/>
            <a:ext cx="6777318" cy="1731982"/>
          </a:xfrm>
        </p:spPr>
        <p:txBody>
          <a:bodyPr/>
          <a:lstStyle/>
          <a:p>
            <a:r>
              <a:rPr lang="en-US" dirty="0"/>
              <a:t>Our Surroundings: </a:t>
            </a:r>
            <a:br>
              <a:rPr lang="en-US" dirty="0"/>
            </a:br>
            <a:r>
              <a:rPr lang="en-US" dirty="0"/>
              <a:t>In our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27B9E29-AFC8-9889-BCAF-89CD2E77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08"/>
            <a:ext cx="1905000" cy="1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ABC30-73A5-691C-A304-2E2386C2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39" y="3505200"/>
            <a:ext cx="6466461" cy="2743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5C688-CBDA-EB87-E2E2-B9810EC6A6DD}"/>
              </a:ext>
            </a:extLst>
          </p:cNvPr>
          <p:cNvSpPr txBox="1"/>
          <p:nvPr/>
        </p:nvSpPr>
        <p:spPr>
          <a:xfrm>
            <a:off x="5638800" y="533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By Nidhi and Navelli </a:t>
            </a:r>
            <a:br>
              <a:rPr lang="en-IN" dirty="0"/>
            </a:br>
            <a:r>
              <a:rPr lang="en-IN" dirty="0"/>
              <a:t>Class XG, BGSNPS</a:t>
            </a:r>
          </a:p>
        </p:txBody>
      </p:sp>
    </p:spTree>
    <p:extLst>
      <p:ext uri="{BB962C8B-B14F-4D97-AF65-F5344CB8AC3E}">
        <p14:creationId xmlns:p14="http://schemas.microsoft.com/office/powerpoint/2010/main" val="44019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593316"/>
          </a:xfrm>
        </p:spPr>
        <p:txBody>
          <a:bodyPr/>
          <a:lstStyle/>
          <a:p>
            <a:r>
              <a:rPr lang="en-US" b="1" dirty="0"/>
              <a:t>Guava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dirty="0"/>
              <a:t>Common name: Guava tree</a:t>
            </a:r>
          </a:p>
          <a:p>
            <a:r>
              <a:rPr lang="en-US" dirty="0"/>
              <a:t>Scientific </a:t>
            </a:r>
            <a:r>
              <a:rPr lang="en-US" dirty="0" err="1"/>
              <a:t>name:</a:t>
            </a:r>
            <a:r>
              <a:rPr lang="en-US" i="1" dirty="0" err="1"/>
              <a:t>Psidium</a:t>
            </a:r>
            <a:r>
              <a:rPr lang="en-US" i="1" dirty="0"/>
              <a:t> guajava</a:t>
            </a:r>
          </a:p>
          <a:p>
            <a:r>
              <a:rPr lang="en-US" dirty="0"/>
              <a:t>Family: Myrtle</a:t>
            </a:r>
          </a:p>
          <a:p>
            <a:r>
              <a:rPr lang="en-US" dirty="0"/>
              <a:t>Classification: Shrubby plant</a:t>
            </a:r>
          </a:p>
          <a:p>
            <a:r>
              <a:rPr lang="en-US" dirty="0"/>
              <a:t>Characteristics: Pivoting root with secondary roots, scented flowers around 8 cm in length</a:t>
            </a:r>
          </a:p>
          <a:p>
            <a:r>
              <a:rPr lang="en-US" dirty="0"/>
              <a:t>Uses: Source of fruit, bark helps with skin conditions like acne</a:t>
            </a:r>
          </a:p>
          <a:p>
            <a:r>
              <a:rPr lang="en-US" dirty="0"/>
              <a:t>Life span: 30-40 years</a:t>
            </a:r>
          </a:p>
          <a:p>
            <a:r>
              <a:rPr lang="en-US" dirty="0"/>
              <a:t>Native to: Mexico, Central America and regions surrounding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195F51-18EC-06A1-2C7F-EC186E0BB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09600"/>
            <a:ext cx="3145511" cy="5567363"/>
          </a:xfrm>
        </p:spPr>
      </p:pic>
    </p:spTree>
    <p:extLst>
      <p:ext uri="{BB962C8B-B14F-4D97-AF65-F5344CB8AC3E}">
        <p14:creationId xmlns:p14="http://schemas.microsoft.com/office/powerpoint/2010/main" val="271593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593316"/>
          </a:xfrm>
        </p:spPr>
        <p:txBody>
          <a:bodyPr/>
          <a:lstStyle/>
          <a:p>
            <a:r>
              <a:rPr lang="en-US" b="1" dirty="0"/>
              <a:t>Almond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dirty="0"/>
              <a:t>Common name: almond tree</a:t>
            </a:r>
          </a:p>
          <a:p>
            <a:r>
              <a:rPr lang="en-US" dirty="0"/>
              <a:t>scientific name: </a:t>
            </a:r>
            <a:r>
              <a:rPr lang="en-US" i="1" dirty="0"/>
              <a:t>Prunus dulcis</a:t>
            </a:r>
          </a:p>
          <a:p>
            <a:r>
              <a:rPr lang="en-US" dirty="0"/>
              <a:t>family: Rosaceae</a:t>
            </a:r>
          </a:p>
          <a:p>
            <a:r>
              <a:rPr lang="en-US" dirty="0"/>
              <a:t>Classification: Tree</a:t>
            </a:r>
          </a:p>
          <a:p>
            <a:r>
              <a:rPr lang="en-US" dirty="0"/>
              <a:t>Characteristics: tree is hardy and grows in places with mild winters, prefers full sun and grows well in drained soil</a:t>
            </a:r>
          </a:p>
          <a:p>
            <a:r>
              <a:rPr lang="en-US" dirty="0"/>
              <a:t>Uses: Ornamental tree, Food source</a:t>
            </a:r>
          </a:p>
          <a:p>
            <a:r>
              <a:rPr lang="en-US" dirty="0"/>
              <a:t>Life span: 20-25 years</a:t>
            </a:r>
          </a:p>
          <a:p>
            <a:r>
              <a:rPr lang="en-US" dirty="0"/>
              <a:t>Native: Iran and surrounding countries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B1BE4B-98B9-EDFA-8E59-0F9F05918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FA82E-01BA-4FC0-3245-8A006A12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1" y="315325"/>
            <a:ext cx="3636313" cy="6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593316"/>
          </a:xfrm>
        </p:spPr>
        <p:txBody>
          <a:bodyPr/>
          <a:lstStyle/>
          <a:p>
            <a:r>
              <a:rPr lang="en-US" dirty="0" err="1"/>
              <a:t>Grevillea</a:t>
            </a:r>
            <a:r>
              <a:rPr lang="en-US" dirty="0"/>
              <a:t> </a:t>
            </a:r>
            <a:r>
              <a:rPr lang="en-US" dirty="0" err="1"/>
              <a:t>robusta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b="1" u="sng" dirty="0"/>
              <a:t>Scientific </a:t>
            </a:r>
            <a:r>
              <a:rPr lang="en-US" b="1" u="sng" dirty="0" err="1"/>
              <a:t>name</a:t>
            </a:r>
            <a:r>
              <a:rPr lang="en-US" dirty="0" err="1"/>
              <a:t>:</a:t>
            </a:r>
            <a:r>
              <a:rPr lang="en-US" i="1" dirty="0" err="1"/>
              <a:t>Grevillea</a:t>
            </a:r>
            <a:r>
              <a:rPr lang="en-US" i="1" dirty="0"/>
              <a:t> </a:t>
            </a:r>
            <a:r>
              <a:rPr lang="en-US" i="1" dirty="0" err="1"/>
              <a:t>robusta</a:t>
            </a:r>
            <a:endParaRPr lang="en-US" i="1" dirty="0"/>
          </a:p>
          <a:p>
            <a:r>
              <a:rPr lang="en-US" b="1" u="sng" dirty="0"/>
              <a:t>Common Name </a:t>
            </a:r>
            <a:r>
              <a:rPr lang="en-US" dirty="0"/>
              <a:t>: southern silky oak, silk oak or silky oak, silver oak or Australian silver oak</a:t>
            </a:r>
          </a:p>
          <a:p>
            <a:r>
              <a:rPr lang="en-US" b="1" u="sng" dirty="0"/>
              <a:t>Family :</a:t>
            </a:r>
            <a:r>
              <a:rPr lang="en-US" dirty="0"/>
              <a:t> </a:t>
            </a:r>
            <a:r>
              <a:rPr lang="en-US" dirty="0" err="1"/>
              <a:t>Proteaceae</a:t>
            </a:r>
            <a:endParaRPr lang="en-US" dirty="0"/>
          </a:p>
          <a:p>
            <a:r>
              <a:rPr lang="en-US" b="1" u="sng" dirty="0"/>
              <a:t>Classification:</a:t>
            </a:r>
            <a:r>
              <a:rPr lang="en-US" dirty="0"/>
              <a:t> Spider Flower, Evergreen Tree</a:t>
            </a:r>
          </a:p>
          <a:p>
            <a:r>
              <a:rPr lang="en-US" b="1" u="sng" dirty="0" err="1"/>
              <a:t>Charachterisitics</a:t>
            </a:r>
            <a:r>
              <a:rPr lang="en-US" b="1" u="sng" dirty="0"/>
              <a:t>: </a:t>
            </a:r>
            <a:r>
              <a:rPr lang="en-US" dirty="0"/>
              <a:t>5-40m</a:t>
            </a:r>
            <a:endParaRPr lang="en-US" b="1" u="sng" dirty="0"/>
          </a:p>
          <a:p>
            <a:r>
              <a:rPr lang="en-US" b="1" u="sng" dirty="0"/>
              <a:t>Flowering : </a:t>
            </a:r>
            <a:r>
              <a:rPr lang="en-US" dirty="0"/>
              <a:t>Yes, Sept-Nov, yellowish orange, fruit (glabrous follicle)</a:t>
            </a:r>
          </a:p>
          <a:p>
            <a:r>
              <a:rPr lang="en-US" b="1" u="sng" dirty="0"/>
              <a:t>Uses: </a:t>
            </a:r>
            <a:r>
              <a:rPr lang="en-US" dirty="0"/>
              <a:t>manufacture of Furniture, fences, and cabinets</a:t>
            </a:r>
          </a:p>
          <a:p>
            <a:r>
              <a:rPr lang="en-US" b="1" u="sng" dirty="0"/>
              <a:t>Life span : </a:t>
            </a:r>
            <a:r>
              <a:rPr lang="en-US" dirty="0"/>
              <a:t> 60 years</a:t>
            </a:r>
            <a:endParaRPr lang="en-US" b="1" u="sng" dirty="0"/>
          </a:p>
          <a:p>
            <a:r>
              <a:rPr lang="en-US" b="1" u="sng" dirty="0"/>
              <a:t>Native To: </a:t>
            </a:r>
            <a:r>
              <a:rPr lang="en-US" dirty="0"/>
              <a:t>eastern coastal Australia,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3" y="558800"/>
            <a:ext cx="3131641" cy="5567363"/>
          </a:xfrm>
        </p:spPr>
      </p:pic>
    </p:spTree>
    <p:extLst>
      <p:ext uri="{BB962C8B-B14F-4D97-AF65-F5344CB8AC3E}">
        <p14:creationId xmlns:p14="http://schemas.microsoft.com/office/powerpoint/2010/main" val="162362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962400" cy="593316"/>
          </a:xfrm>
        </p:spPr>
        <p:txBody>
          <a:bodyPr/>
          <a:lstStyle/>
          <a:p>
            <a:r>
              <a:rPr lang="en-US" dirty="0"/>
              <a:t>Philodendron </a:t>
            </a:r>
            <a:r>
              <a:rPr lang="en-US" dirty="0" err="1"/>
              <a:t>rugosum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b="1" u="sng" dirty="0"/>
              <a:t>Scientific </a:t>
            </a:r>
            <a:r>
              <a:rPr lang="en-US" b="1" u="sng" dirty="0" err="1"/>
              <a:t>name</a:t>
            </a:r>
            <a:r>
              <a:rPr lang="en-US" dirty="0" err="1"/>
              <a:t>:</a:t>
            </a:r>
            <a:r>
              <a:rPr lang="en-US" i="1" dirty="0" err="1"/>
              <a:t>Philodendron</a:t>
            </a:r>
            <a:r>
              <a:rPr lang="en-US" i="1" dirty="0"/>
              <a:t> </a:t>
            </a:r>
            <a:r>
              <a:rPr lang="en-US" i="1" dirty="0" err="1"/>
              <a:t>rugosum</a:t>
            </a:r>
            <a:endParaRPr lang="en-US" i="1" dirty="0"/>
          </a:p>
          <a:p>
            <a:r>
              <a:rPr lang="en-US" b="1" u="sng" dirty="0"/>
              <a:t>Common Name </a:t>
            </a:r>
            <a:r>
              <a:rPr lang="en-US" dirty="0"/>
              <a:t>: Rare Sow’s Ear Plant</a:t>
            </a:r>
          </a:p>
          <a:p>
            <a:r>
              <a:rPr lang="en-US" b="1" u="sng" dirty="0"/>
              <a:t>Family :</a:t>
            </a:r>
            <a:r>
              <a:rPr lang="en-US" dirty="0"/>
              <a:t> </a:t>
            </a:r>
            <a:r>
              <a:rPr lang="en-US" dirty="0" err="1"/>
              <a:t>Araceae</a:t>
            </a:r>
            <a:endParaRPr lang="en-US" dirty="0"/>
          </a:p>
          <a:p>
            <a:r>
              <a:rPr lang="en-US" b="1" u="sng" dirty="0"/>
              <a:t>Classification:</a:t>
            </a:r>
            <a:r>
              <a:rPr lang="en-US" dirty="0"/>
              <a:t> Philodendron, climbing, evergreen plant</a:t>
            </a:r>
          </a:p>
          <a:p>
            <a:r>
              <a:rPr lang="en-US" b="1" u="sng" dirty="0" err="1"/>
              <a:t>Charachterisitics</a:t>
            </a:r>
            <a:r>
              <a:rPr lang="en-US" b="1" u="sng" dirty="0"/>
              <a:t>: </a:t>
            </a:r>
            <a:r>
              <a:rPr lang="en-US" dirty="0"/>
              <a:t>well drained aerated soil, humidity </a:t>
            </a:r>
          </a:p>
          <a:p>
            <a:r>
              <a:rPr lang="en-US" b="1" u="sng" dirty="0"/>
              <a:t>Flowering : </a:t>
            </a:r>
          </a:p>
          <a:p>
            <a:r>
              <a:rPr lang="en-US" b="1" u="sng" dirty="0"/>
              <a:t>Uses: </a:t>
            </a:r>
          </a:p>
          <a:p>
            <a:r>
              <a:rPr lang="en-US" b="1" u="sng" dirty="0"/>
              <a:t>Life span :</a:t>
            </a:r>
            <a:r>
              <a:rPr lang="en-US" dirty="0"/>
              <a:t> 20-40 years or 100 years</a:t>
            </a:r>
            <a:endParaRPr lang="en-US" b="1" u="sng" dirty="0"/>
          </a:p>
          <a:p>
            <a:r>
              <a:rPr lang="en-US" b="1" u="sng" dirty="0"/>
              <a:t>Native To: </a:t>
            </a:r>
            <a:r>
              <a:rPr lang="en-US" dirty="0"/>
              <a:t>Ecuador</a:t>
            </a:r>
          </a:p>
          <a:p>
            <a:endParaRPr lang="en-US" b="1" u="sng" dirty="0"/>
          </a:p>
          <a:p>
            <a:r>
              <a:rPr lang="en-US" dirty="0"/>
              <a:t>threatened by habitat loss</a:t>
            </a:r>
          </a:p>
          <a:p>
            <a:r>
              <a:rPr lang="en-US" dirty="0"/>
              <a:t>Toxic to cats and dogs</a:t>
            </a:r>
            <a:r>
              <a:rPr lang="en-US" b="1" dirty="0"/>
              <a:t> (calcium oxalate crystals</a:t>
            </a:r>
            <a:r>
              <a:rPr lang="en-US" dirty="0"/>
              <a:t>,)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3" y="558800"/>
            <a:ext cx="3131641" cy="5567363"/>
          </a:xfrm>
        </p:spPr>
      </p:pic>
    </p:spTree>
    <p:extLst>
      <p:ext uri="{BB962C8B-B14F-4D97-AF65-F5344CB8AC3E}">
        <p14:creationId xmlns:p14="http://schemas.microsoft.com/office/powerpoint/2010/main" val="162362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593316"/>
          </a:xfrm>
        </p:spPr>
        <p:txBody>
          <a:bodyPr/>
          <a:lstStyle/>
          <a:p>
            <a:r>
              <a:rPr lang="en-US" dirty="0" err="1"/>
              <a:t>Cissus</a:t>
            </a:r>
            <a:r>
              <a:rPr lang="en-US" dirty="0"/>
              <a:t> </a:t>
            </a:r>
            <a:r>
              <a:rPr lang="en-US" dirty="0" err="1"/>
              <a:t>quadrangularis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b="1" u="sng" dirty="0"/>
              <a:t>Scientific </a:t>
            </a:r>
            <a:r>
              <a:rPr lang="en-US" b="1" u="sng" dirty="0" err="1"/>
              <a:t>name</a:t>
            </a:r>
            <a:r>
              <a:rPr lang="en-US" dirty="0" err="1"/>
              <a:t>:</a:t>
            </a:r>
            <a:r>
              <a:rPr lang="en-US" i="1" dirty="0" err="1"/>
              <a:t>Cissus</a:t>
            </a:r>
            <a:r>
              <a:rPr lang="en-US" i="1" dirty="0"/>
              <a:t> </a:t>
            </a:r>
            <a:r>
              <a:rPr lang="en-US" i="1" dirty="0" err="1"/>
              <a:t>quadrangularis</a:t>
            </a:r>
            <a:endParaRPr lang="en-US" i="1" dirty="0"/>
          </a:p>
          <a:p>
            <a:r>
              <a:rPr lang="en-US" b="1" u="sng" dirty="0"/>
              <a:t>Common Name </a:t>
            </a:r>
            <a:r>
              <a:rPr lang="en-US" dirty="0"/>
              <a:t>: Veld Grape,</a:t>
            </a:r>
          </a:p>
          <a:p>
            <a:r>
              <a:rPr lang="en-US" b="1" u="sng" dirty="0"/>
              <a:t>Family :</a:t>
            </a:r>
            <a:r>
              <a:rPr lang="en-US" dirty="0"/>
              <a:t> </a:t>
            </a:r>
            <a:r>
              <a:rPr lang="en-US" dirty="0" err="1"/>
              <a:t>Vitaceae</a:t>
            </a:r>
            <a:endParaRPr lang="en-US" dirty="0"/>
          </a:p>
          <a:p>
            <a:r>
              <a:rPr lang="en-US" b="1" u="sng" dirty="0"/>
              <a:t>Classification:</a:t>
            </a:r>
            <a:r>
              <a:rPr lang="en-US" dirty="0"/>
              <a:t>  </a:t>
            </a:r>
            <a:r>
              <a:rPr lang="en-US" dirty="0" err="1"/>
              <a:t>Treebrine</a:t>
            </a:r>
            <a:endParaRPr lang="en-US" dirty="0"/>
          </a:p>
          <a:p>
            <a:r>
              <a:rPr lang="en-US" b="1" u="sng" dirty="0" err="1"/>
              <a:t>Charachterisitics</a:t>
            </a:r>
            <a:r>
              <a:rPr lang="en-US" b="1" u="sng" dirty="0"/>
              <a:t>: </a:t>
            </a:r>
            <a:r>
              <a:rPr lang="en-US" dirty="0"/>
              <a:t> 1-3m,creeper, well-drained soil , sunshine</a:t>
            </a:r>
            <a:endParaRPr lang="en-US" b="1" u="sng" dirty="0"/>
          </a:p>
          <a:p>
            <a:r>
              <a:rPr lang="en-US" b="1" u="sng" dirty="0"/>
              <a:t>Flowering : </a:t>
            </a:r>
            <a:r>
              <a:rPr lang="en-US" dirty="0"/>
              <a:t>Yes, small white, yellowish, or greenish flowers; globular berries are red when ripe.</a:t>
            </a:r>
            <a:endParaRPr lang="en-US" b="1" u="sng" dirty="0"/>
          </a:p>
          <a:p>
            <a:r>
              <a:rPr lang="en-US" b="1" u="sng" dirty="0"/>
              <a:t>Uses: </a:t>
            </a:r>
            <a:r>
              <a:rPr lang="en-US" dirty="0"/>
              <a:t>Fruit, heal broken bones(medicine)</a:t>
            </a:r>
          </a:p>
          <a:p>
            <a:r>
              <a:rPr lang="en-US" b="1" u="sng" dirty="0"/>
              <a:t>Life span :</a:t>
            </a:r>
            <a:r>
              <a:rPr lang="en-US" dirty="0"/>
              <a:t>30 years</a:t>
            </a:r>
          </a:p>
          <a:p>
            <a:r>
              <a:rPr lang="en-US" b="1" u="sng" dirty="0"/>
              <a:t>Native To: </a:t>
            </a:r>
            <a:r>
              <a:rPr lang="en-US" dirty="0"/>
              <a:t>tropical Asia, the Arabian Peninsula and much of Africa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3" y="558800"/>
            <a:ext cx="3131641" cy="5567363"/>
          </a:xfrm>
        </p:spPr>
      </p:pic>
    </p:spTree>
    <p:extLst>
      <p:ext uri="{BB962C8B-B14F-4D97-AF65-F5344CB8AC3E}">
        <p14:creationId xmlns:p14="http://schemas.microsoft.com/office/powerpoint/2010/main" val="162362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A254-9651-CE6F-66CC-4ACF8FA1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90BC2D-E864-C5AE-F11C-FC6CB58E0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79213"/>
              </p:ext>
            </p:extLst>
          </p:nvPr>
        </p:nvGraphicFramePr>
        <p:xfrm>
          <a:off x="692150" y="558800"/>
          <a:ext cx="4116388" cy="568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194">
                  <a:extLst>
                    <a:ext uri="{9D8B030D-6E8A-4147-A177-3AD203B41FA5}">
                      <a16:colId xmlns:a16="http://schemas.microsoft.com/office/drawing/2014/main" val="244797865"/>
                    </a:ext>
                  </a:extLst>
                </a:gridCol>
                <a:gridCol w="2058194">
                  <a:extLst>
                    <a:ext uri="{9D8B030D-6E8A-4147-A177-3AD203B41FA5}">
                      <a16:colId xmlns:a16="http://schemas.microsoft.com/office/drawing/2014/main" val="1485561477"/>
                    </a:ext>
                  </a:extLst>
                </a:gridCol>
              </a:tblGrid>
              <a:tr h="386644">
                <a:tc>
                  <a:txBody>
                    <a:bodyPr/>
                    <a:lstStyle/>
                    <a:p>
                      <a:r>
                        <a:rPr lang="en-IN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Exotic or 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04731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IN" dirty="0"/>
                        <a:t>Cissus Quadrangularis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76612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IN" dirty="0"/>
                        <a:t>Philodendron </a:t>
                      </a:r>
                      <a:r>
                        <a:rPr lang="en-IN" dirty="0" err="1"/>
                        <a:t>Rugosum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Exotic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27763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IN" dirty="0"/>
                        <a:t>Grevillea Robusta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Exotic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78715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IN" dirty="0"/>
                        <a:t>Almond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Indian almond is native to India. But originally native to Iran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02567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IN" dirty="0"/>
                        <a:t>Guava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Exotic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592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IN" dirty="0" err="1"/>
                        <a:t>Peepal</a:t>
                      </a:r>
                      <a:r>
                        <a:rPr lang="en-IN" dirty="0"/>
                        <a:t>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78323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IN" dirty="0"/>
                        <a:t>Vitis </a:t>
                      </a:r>
                      <a:r>
                        <a:rPr lang="en-IN" dirty="0" err="1"/>
                        <a:t>Davidii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39677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IN" dirty="0"/>
                        <a:t>Rudbeckia </a:t>
                      </a:r>
                      <a:r>
                        <a:rPr lang="en-IN" dirty="0" err="1"/>
                        <a:t>Lasiniata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Exotic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487456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r>
                        <a:rPr lang="en-US" dirty="0" err="1"/>
                        <a:t>Polyalthia</a:t>
                      </a:r>
                      <a:r>
                        <a:rPr lang="en-US" dirty="0"/>
                        <a:t> longifolia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Native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06535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F5C5A-E3E3-8F16-20B7-FFE9A3826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830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CAA9-2047-E34F-E055-1170DF17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8" y="-152400"/>
            <a:ext cx="7756263" cy="914400"/>
          </a:xfrm>
        </p:spPr>
        <p:txBody>
          <a:bodyPr/>
          <a:lstStyle/>
          <a:p>
            <a:r>
              <a:rPr lang="en-US" b="1" dirty="0"/>
              <a:t>Uses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A1D71D1-3157-CBC5-BCE3-26E4E5BFC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73289"/>
              </p:ext>
            </p:extLst>
          </p:nvPr>
        </p:nvGraphicFramePr>
        <p:xfrm>
          <a:off x="1143000" y="609600"/>
          <a:ext cx="6781800" cy="613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3930220399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147034081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IN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Medicinal 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668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IN" dirty="0" err="1"/>
                        <a:t>Polyiathia</a:t>
                      </a:r>
                      <a:r>
                        <a:rPr lang="en-IN" dirty="0"/>
                        <a:t> Longifolia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Helps to prevent </a:t>
                      </a:r>
                      <a:r>
                        <a:rPr lang="en-IN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Bacillus subtilis, Staphylococcus aureus, Escherichia coli, Pseudomonas aeruginosa, and Salmonella typhi</a:t>
                      </a:r>
                      <a:r>
                        <a:rPr lang="en-IN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4581"/>
                  </a:ext>
                </a:extLst>
              </a:tr>
              <a:tr h="707726">
                <a:tc>
                  <a:txBody>
                    <a:bodyPr/>
                    <a:lstStyle/>
                    <a:p>
                      <a:r>
                        <a:rPr lang="en-US" dirty="0"/>
                        <a:t>Rudbeckia laciniata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The green coneflower is used to prevent menstrual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40416"/>
                  </a:ext>
                </a:extLst>
              </a:tr>
              <a:tr h="707726">
                <a:tc>
                  <a:txBody>
                    <a:bodyPr/>
                    <a:lstStyle/>
                    <a:p>
                      <a:r>
                        <a:rPr lang="en-US" dirty="0"/>
                        <a:t>Vitis </a:t>
                      </a:r>
                      <a:r>
                        <a:rPr lang="en-US" dirty="0" err="1"/>
                        <a:t>Davidii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medicinal uses really, just a source of food.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35661"/>
                  </a:ext>
                </a:extLst>
              </a:tr>
              <a:tr h="707726">
                <a:tc>
                  <a:txBody>
                    <a:bodyPr/>
                    <a:lstStyle/>
                    <a:p>
                      <a:r>
                        <a:rPr lang="en-IN" dirty="0"/>
                        <a:t>Peepal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leaf juice of the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peepal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tree may be helpful for cough, asthma,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diarrhoea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ear pain, toothache,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haematuria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(blood in urine), migraine, scabies, eye troubles, and gastric problems.</a:t>
                      </a:r>
                      <a:endParaRPr lang="en-I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065442"/>
                  </a:ext>
                </a:extLst>
              </a:tr>
              <a:tr h="707726">
                <a:tc>
                  <a:txBody>
                    <a:bodyPr/>
                    <a:lstStyle/>
                    <a:p>
                      <a:r>
                        <a:rPr lang="en-IN" dirty="0"/>
                        <a:t>Guava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use guava leaf for stomach and intestinal conditions, pain, diabetes, and wound healing. The fruit is used for high blood pressure.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0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77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D2DA-B960-2EE2-A257-57D356D2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8" y="-152400"/>
            <a:ext cx="7756263" cy="1054250"/>
          </a:xfrm>
        </p:spPr>
        <p:txBody>
          <a:bodyPr/>
          <a:lstStyle/>
          <a:p>
            <a:r>
              <a:rPr lang="en-IN" dirty="0"/>
              <a:t>Uses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D6E6010-6AB1-CDB6-FED3-28565E26F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33320"/>
              </p:ext>
            </p:extLst>
          </p:nvPr>
        </p:nvGraphicFramePr>
        <p:xfrm>
          <a:off x="1523999" y="864198"/>
          <a:ext cx="6096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9105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0585325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IN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Medicinal 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54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Almond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Almonds help in preventing cholesterol, regulate blood sugar levels etc.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14179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Grevillia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Robusta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Grevillia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Robusta bark leaves used for headaches and dizziness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sore throats, earache, chest problems, flu.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25508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/>
                        <a:t>Philodendron </a:t>
                      </a:r>
                      <a:r>
                        <a:rPr lang="en-US" dirty="0" err="1"/>
                        <a:t>rugosum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medicinal uses found, decorative 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15179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r>
                        <a:rPr lang="en-US" dirty="0"/>
                        <a:t>Cissus quadrangularis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Used to heal broken bones, treat asthma, allergies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37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4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would like thank our school and IISC for this wonderful opportunity to present our project. Firstly we would like to thank Academic Director sir  Dr. S.A Nair, Principal Ma’am Smt. </a:t>
            </a:r>
            <a:r>
              <a:rPr lang="en-US" dirty="0" err="1"/>
              <a:t>Sreekala</a:t>
            </a:r>
            <a:r>
              <a:rPr lang="en-US" dirty="0"/>
              <a:t> G Kumar, Vice Principal Ma’am Smt. </a:t>
            </a:r>
            <a:r>
              <a:rPr lang="en-US" dirty="0" err="1"/>
              <a:t>Savitha</a:t>
            </a:r>
            <a:r>
              <a:rPr lang="en-US" dirty="0"/>
              <a:t> </a:t>
            </a:r>
            <a:r>
              <a:rPr lang="en-US" dirty="0" err="1"/>
              <a:t>Suverna</a:t>
            </a:r>
            <a:r>
              <a:rPr lang="en-US" dirty="0"/>
              <a:t> for Hosting Eco Club . Special thanks to all our science teachers for guiding us throughout this project. Thank you IISC for giving us a chance to present our work and last but not the least thank you all for being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95426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66B8-AF2C-F663-04EC-8EF62C32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C90C0-1DC5-0105-F862-F44186AC7046}"/>
              </a:ext>
            </a:extLst>
          </p:cNvPr>
          <p:cNvSpPr txBox="1"/>
          <p:nvPr/>
        </p:nvSpPr>
        <p:spPr>
          <a:xfrm>
            <a:off x="1295400" y="24384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2"/>
              </a:rPr>
              <a:t>www.Wikipedia.com</a:t>
            </a:r>
            <a:endParaRPr lang="en-IN" dirty="0"/>
          </a:p>
          <a:p>
            <a:r>
              <a:rPr lang="en-IN" dirty="0">
                <a:hlinkClick r:id="rId3"/>
              </a:rPr>
              <a:t>www.bimbima.com</a:t>
            </a:r>
            <a:endParaRPr lang="en-IN" dirty="0"/>
          </a:p>
          <a:p>
            <a:r>
              <a:rPr lang="en-IN" dirty="0">
                <a:hlinkClick r:id="rId4"/>
              </a:rPr>
              <a:t>www.healthline.com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479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u="sng" dirty="0"/>
              <a:t>Welcome to one and all present here!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Our project is centered in and around our school area . We have made an observation of the different plants and trees in our school garden . Noting down their names, </a:t>
            </a:r>
            <a:r>
              <a:rPr lang="en-US" dirty="0" err="1"/>
              <a:t>favourable</a:t>
            </a:r>
            <a:r>
              <a:rPr lang="en-US" dirty="0"/>
              <a:t> conditions to grow in and characteristics . Our main aim is to know the vegetation in our school garden and spreading awareness about local species and what can be grown in our area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2014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awareness and be aware of our surrounding vegetation</a:t>
            </a:r>
          </a:p>
          <a:p>
            <a:r>
              <a:rPr lang="en-US" dirty="0"/>
              <a:t>To know which plants and trees are suitable for growing in our school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38637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254CA-33AC-C3DC-3949-B17F990EE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1" y="2245386"/>
            <a:ext cx="5762365" cy="388077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B62E87-5DFC-A638-5143-85EBD6D6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35513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BF923B-CAD6-DCC4-8F99-F5757386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Materials: Google lens, camera</a:t>
            </a:r>
          </a:p>
          <a:p>
            <a:r>
              <a:rPr lang="en-IN" dirty="0"/>
              <a:t>Methods: Random Participant observation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FA449-EF99-542B-A7D6-3DD85281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Materials and Methods</a:t>
            </a:r>
          </a:p>
        </p:txBody>
      </p:sp>
    </p:spTree>
    <p:extLst>
      <p:ext uri="{BB962C8B-B14F-4D97-AF65-F5344CB8AC3E}">
        <p14:creationId xmlns:p14="http://schemas.microsoft.com/office/powerpoint/2010/main" val="364972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593316"/>
          </a:xfrm>
        </p:spPr>
        <p:txBody>
          <a:bodyPr/>
          <a:lstStyle/>
          <a:p>
            <a:r>
              <a:rPr lang="en-US" b="1" dirty="0" err="1"/>
              <a:t>Polyalthia</a:t>
            </a:r>
            <a:r>
              <a:rPr lang="en-US" b="1" dirty="0"/>
              <a:t> </a:t>
            </a:r>
            <a:r>
              <a:rPr lang="en-US" b="1" dirty="0" err="1"/>
              <a:t>longifolia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3" y="558800"/>
            <a:ext cx="3131641" cy="55673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b="1" u="sng" dirty="0"/>
              <a:t>Scientific name</a:t>
            </a:r>
            <a:r>
              <a:rPr lang="en-US" dirty="0"/>
              <a:t>: </a:t>
            </a:r>
            <a:r>
              <a:rPr lang="en-US" i="1" dirty="0" err="1"/>
              <a:t>Polyalthia</a:t>
            </a:r>
            <a:r>
              <a:rPr lang="en-US" i="1" dirty="0"/>
              <a:t> </a:t>
            </a:r>
            <a:r>
              <a:rPr lang="en-US" i="1" dirty="0" err="1"/>
              <a:t>longifolia</a:t>
            </a:r>
            <a:endParaRPr lang="en-US" i="1" dirty="0"/>
          </a:p>
          <a:p>
            <a:r>
              <a:rPr lang="en-US" b="1" u="sng" dirty="0"/>
              <a:t>Common Name </a:t>
            </a:r>
            <a:r>
              <a:rPr lang="en-US" dirty="0"/>
              <a:t>: </a:t>
            </a:r>
            <a:r>
              <a:rPr lang="en-US" dirty="0" err="1"/>
              <a:t>monoon</a:t>
            </a:r>
            <a:r>
              <a:rPr lang="en-US" dirty="0"/>
              <a:t> </a:t>
            </a:r>
            <a:r>
              <a:rPr lang="en-US" dirty="0" err="1"/>
              <a:t>longifuliun</a:t>
            </a:r>
            <a:r>
              <a:rPr lang="en-US" dirty="0"/>
              <a:t>, The Buddha </a:t>
            </a:r>
            <a:r>
              <a:rPr lang="en-US" dirty="0" err="1"/>
              <a:t>tree,False</a:t>
            </a:r>
            <a:r>
              <a:rPr lang="en-US" dirty="0"/>
              <a:t> </a:t>
            </a:r>
            <a:r>
              <a:rPr lang="en-US" dirty="0" err="1"/>
              <a:t>Ashoka</a:t>
            </a:r>
            <a:r>
              <a:rPr lang="en-US" dirty="0"/>
              <a:t>, Mast tree</a:t>
            </a:r>
          </a:p>
          <a:p>
            <a:r>
              <a:rPr lang="en-US" b="1" u="sng" dirty="0"/>
              <a:t>Family :</a:t>
            </a:r>
            <a:r>
              <a:rPr lang="en-US" dirty="0"/>
              <a:t> </a:t>
            </a:r>
            <a:r>
              <a:rPr lang="en-US" dirty="0" err="1"/>
              <a:t>Annonaceae</a:t>
            </a:r>
            <a:endParaRPr lang="en-US" dirty="0"/>
          </a:p>
          <a:p>
            <a:r>
              <a:rPr lang="en-US" b="1" u="sng" dirty="0"/>
              <a:t>Classification:</a:t>
            </a:r>
            <a:r>
              <a:rPr lang="en-US" dirty="0"/>
              <a:t> Evergreen Tree</a:t>
            </a:r>
          </a:p>
          <a:p>
            <a:r>
              <a:rPr lang="en-US" b="1" u="sng" dirty="0" err="1"/>
              <a:t>Charachterisitics</a:t>
            </a:r>
            <a:r>
              <a:rPr lang="en-US" b="1" u="sng" dirty="0"/>
              <a:t>: </a:t>
            </a:r>
            <a:r>
              <a:rPr lang="en-US" dirty="0"/>
              <a:t>15-20m</a:t>
            </a:r>
          </a:p>
          <a:p>
            <a:r>
              <a:rPr lang="en-US" b="1" u="sng" dirty="0"/>
              <a:t>Flowering : </a:t>
            </a:r>
            <a:r>
              <a:rPr lang="en-US" dirty="0"/>
              <a:t>Yes, 2 weeks , spring, green  star-like petals </a:t>
            </a:r>
          </a:p>
          <a:p>
            <a:r>
              <a:rPr lang="en-US" b="1" u="sng" dirty="0"/>
              <a:t>Uses: </a:t>
            </a:r>
            <a:r>
              <a:rPr lang="en-US" dirty="0" err="1"/>
              <a:t>Pencils,boxes</a:t>
            </a:r>
            <a:r>
              <a:rPr lang="en-US" dirty="0"/>
              <a:t>, decoration, mast for ships, matchsticks</a:t>
            </a:r>
          </a:p>
          <a:p>
            <a:r>
              <a:rPr lang="en-US" b="1" u="sng" dirty="0"/>
              <a:t>Life span : </a:t>
            </a:r>
            <a:r>
              <a:rPr lang="en-US" dirty="0"/>
              <a:t>23-61 years</a:t>
            </a:r>
          </a:p>
          <a:p>
            <a:r>
              <a:rPr lang="en-US" b="1" u="sng" dirty="0"/>
              <a:t>Native To:  </a:t>
            </a:r>
            <a:r>
              <a:rPr lang="en-US" dirty="0"/>
              <a:t>India ,</a:t>
            </a:r>
            <a:r>
              <a:rPr lang="en-US" dirty="0" err="1"/>
              <a:t>Srilanka</a:t>
            </a:r>
            <a:r>
              <a:rPr lang="en-US" dirty="0"/>
              <a:t> (also found all over Asia)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2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593316"/>
          </a:xfrm>
        </p:spPr>
        <p:txBody>
          <a:bodyPr/>
          <a:lstStyle/>
          <a:p>
            <a:r>
              <a:rPr lang="en-US" dirty="0" err="1"/>
              <a:t>Rudbeckia</a:t>
            </a:r>
            <a:r>
              <a:rPr lang="en-US" dirty="0"/>
              <a:t> </a:t>
            </a:r>
            <a:r>
              <a:rPr lang="en-US" dirty="0" err="1"/>
              <a:t>laciniata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b="1" u="sng" dirty="0"/>
              <a:t>Scientific </a:t>
            </a:r>
            <a:r>
              <a:rPr lang="en-US" b="1" u="sng" dirty="0" err="1"/>
              <a:t>name</a:t>
            </a:r>
            <a:r>
              <a:rPr lang="en-US" dirty="0" err="1"/>
              <a:t>:</a:t>
            </a:r>
            <a:r>
              <a:rPr lang="en-US" i="1" dirty="0" err="1"/>
              <a:t>Rudbeckia</a:t>
            </a:r>
            <a:r>
              <a:rPr lang="en-US" i="1" dirty="0"/>
              <a:t> </a:t>
            </a:r>
            <a:r>
              <a:rPr lang="en-US" i="1" dirty="0" err="1"/>
              <a:t>laciniata</a:t>
            </a:r>
            <a:endParaRPr lang="en-US" i="1" dirty="0"/>
          </a:p>
          <a:p>
            <a:r>
              <a:rPr lang="en-US" b="1" u="sng" dirty="0"/>
              <a:t>Common Name </a:t>
            </a:r>
            <a:r>
              <a:rPr lang="en-US" dirty="0"/>
              <a:t>: </a:t>
            </a:r>
            <a:r>
              <a:rPr lang="en-US" dirty="0" err="1"/>
              <a:t>cutleaf</a:t>
            </a:r>
            <a:r>
              <a:rPr lang="en-US" dirty="0"/>
              <a:t> </a:t>
            </a:r>
            <a:r>
              <a:rPr lang="en-US" dirty="0" err="1"/>
              <a:t>coneflower.Golden</a:t>
            </a:r>
            <a:r>
              <a:rPr lang="en-US" dirty="0"/>
              <a:t> glow</a:t>
            </a:r>
          </a:p>
          <a:p>
            <a:r>
              <a:rPr lang="en-US" b="1" u="sng" dirty="0"/>
              <a:t>Family :</a:t>
            </a:r>
            <a:r>
              <a:rPr lang="en-US" dirty="0"/>
              <a:t> </a:t>
            </a:r>
            <a:r>
              <a:rPr lang="en-US" dirty="0" err="1"/>
              <a:t>Asteraceae</a:t>
            </a:r>
            <a:endParaRPr lang="en-US" dirty="0"/>
          </a:p>
          <a:p>
            <a:r>
              <a:rPr lang="en-US" b="1" u="sng" dirty="0"/>
              <a:t>Classification:</a:t>
            </a:r>
            <a:r>
              <a:rPr lang="en-US" dirty="0"/>
              <a:t> Flowering Plant</a:t>
            </a:r>
          </a:p>
          <a:p>
            <a:r>
              <a:rPr lang="en-US" b="1" u="sng" dirty="0" err="1"/>
              <a:t>Charachterisitics</a:t>
            </a:r>
            <a:r>
              <a:rPr lang="en-US" b="1" u="sng" dirty="0"/>
              <a:t>: </a:t>
            </a:r>
            <a:r>
              <a:rPr lang="en-US" dirty="0"/>
              <a:t>1-3m, Moist soil, flood plains</a:t>
            </a:r>
            <a:endParaRPr lang="en-US" b="1" u="sng" dirty="0"/>
          </a:p>
          <a:p>
            <a:r>
              <a:rPr lang="en-US" b="1" u="sng" dirty="0"/>
              <a:t>Flowering :  </a:t>
            </a:r>
            <a:r>
              <a:rPr lang="en-US" dirty="0"/>
              <a:t>Yes, late summer –autumn, disc shaped yellowish green</a:t>
            </a:r>
            <a:endParaRPr lang="en-US" b="1" u="sng" dirty="0"/>
          </a:p>
          <a:p>
            <a:r>
              <a:rPr lang="en-US" b="1" u="sng" dirty="0"/>
              <a:t>Uses: </a:t>
            </a:r>
            <a:r>
              <a:rPr lang="en-US" dirty="0" err="1"/>
              <a:t>Herbs,salads</a:t>
            </a:r>
            <a:r>
              <a:rPr lang="en-US" dirty="0"/>
              <a:t>,</a:t>
            </a:r>
            <a:endParaRPr lang="en-US" b="1" u="sng" dirty="0"/>
          </a:p>
          <a:p>
            <a:r>
              <a:rPr lang="en-US" b="1" u="sng" dirty="0"/>
              <a:t>Life span :</a:t>
            </a:r>
            <a:r>
              <a:rPr lang="en-US" dirty="0"/>
              <a:t> perennial</a:t>
            </a:r>
            <a:endParaRPr lang="en-US" b="1" u="sng" dirty="0"/>
          </a:p>
          <a:p>
            <a:r>
              <a:rPr lang="en-US" b="1" u="sng" dirty="0"/>
              <a:t>Native To: </a:t>
            </a:r>
            <a:r>
              <a:rPr lang="en-US" dirty="0"/>
              <a:t> North America( USA and Canada)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3" y="558800"/>
            <a:ext cx="3131641" cy="5567363"/>
          </a:xfrm>
        </p:spPr>
      </p:pic>
    </p:spTree>
    <p:extLst>
      <p:ext uri="{BB962C8B-B14F-4D97-AF65-F5344CB8AC3E}">
        <p14:creationId xmlns:p14="http://schemas.microsoft.com/office/powerpoint/2010/main" val="162362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593316"/>
          </a:xfrm>
        </p:spPr>
        <p:txBody>
          <a:bodyPr/>
          <a:lstStyle/>
          <a:p>
            <a:r>
              <a:rPr lang="en-US" b="1" dirty="0" err="1"/>
              <a:t>Vitis</a:t>
            </a:r>
            <a:r>
              <a:rPr lang="en-US" b="1" dirty="0"/>
              <a:t> </a:t>
            </a:r>
            <a:r>
              <a:rPr lang="en-US" b="1" dirty="0" err="1"/>
              <a:t>davidii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b="1" u="sng" dirty="0"/>
              <a:t>Scientific </a:t>
            </a:r>
            <a:r>
              <a:rPr lang="en-US" b="1" u="sng" dirty="0" err="1"/>
              <a:t>name</a:t>
            </a:r>
            <a:r>
              <a:rPr lang="en-US" dirty="0" err="1"/>
              <a:t>:</a:t>
            </a:r>
            <a:r>
              <a:rPr lang="en-US" i="1" dirty="0" err="1"/>
              <a:t>Vitis</a:t>
            </a:r>
            <a:r>
              <a:rPr lang="en-US" i="1" dirty="0"/>
              <a:t> </a:t>
            </a:r>
            <a:r>
              <a:rPr lang="en-US" i="1" dirty="0" err="1"/>
              <a:t>davidii</a:t>
            </a:r>
            <a:endParaRPr lang="en-US" i="1" dirty="0"/>
          </a:p>
          <a:p>
            <a:r>
              <a:rPr lang="en-US" b="1" u="sng" dirty="0"/>
              <a:t>Common Name </a:t>
            </a:r>
            <a:r>
              <a:rPr lang="en-US" dirty="0"/>
              <a:t>: Chinese Bramble Grape</a:t>
            </a:r>
          </a:p>
          <a:p>
            <a:r>
              <a:rPr lang="en-US" b="1" u="sng" dirty="0"/>
              <a:t>Family :</a:t>
            </a:r>
            <a:r>
              <a:rPr lang="en-US" dirty="0"/>
              <a:t> </a:t>
            </a:r>
            <a:r>
              <a:rPr lang="en-US" dirty="0" err="1"/>
              <a:t>Decidious</a:t>
            </a:r>
            <a:r>
              <a:rPr lang="en-US" dirty="0"/>
              <a:t> Climber</a:t>
            </a:r>
          </a:p>
          <a:p>
            <a:r>
              <a:rPr lang="en-US" b="1" u="sng" dirty="0"/>
              <a:t>Classification:</a:t>
            </a:r>
            <a:r>
              <a:rPr lang="en-US" dirty="0"/>
              <a:t> Grapevines</a:t>
            </a:r>
          </a:p>
          <a:p>
            <a:r>
              <a:rPr lang="en-US" b="1" u="sng" dirty="0" err="1"/>
              <a:t>Charachterisitics</a:t>
            </a:r>
            <a:r>
              <a:rPr lang="en-US" b="1" u="sng" dirty="0"/>
              <a:t>:  </a:t>
            </a:r>
            <a:r>
              <a:rPr lang="en-US" dirty="0" err="1"/>
              <a:t>Upto</a:t>
            </a:r>
            <a:r>
              <a:rPr lang="en-US" dirty="0"/>
              <a:t> 25m, well drained soil</a:t>
            </a:r>
          </a:p>
          <a:p>
            <a:r>
              <a:rPr lang="en-US" b="1" u="sng" dirty="0"/>
              <a:t>Flowering : </a:t>
            </a:r>
            <a:r>
              <a:rPr lang="en-US" dirty="0"/>
              <a:t>Yes, Black Grapes</a:t>
            </a:r>
          </a:p>
          <a:p>
            <a:r>
              <a:rPr lang="en-US" b="1" u="sng" dirty="0"/>
              <a:t>Uses: </a:t>
            </a:r>
            <a:r>
              <a:rPr lang="en-US" dirty="0"/>
              <a:t>Fruit, ground cover</a:t>
            </a:r>
            <a:r>
              <a:rPr lang="en-US" b="1" u="sng" dirty="0"/>
              <a:t> </a:t>
            </a:r>
          </a:p>
          <a:p>
            <a:r>
              <a:rPr lang="en-US" b="1" u="sng" dirty="0"/>
              <a:t>Life span : </a:t>
            </a:r>
            <a:r>
              <a:rPr lang="en-US" dirty="0"/>
              <a:t>perennial</a:t>
            </a:r>
          </a:p>
          <a:p>
            <a:r>
              <a:rPr lang="en-US" b="1" u="sng" dirty="0"/>
              <a:t>Native To: </a:t>
            </a:r>
            <a:r>
              <a:rPr lang="en-US" dirty="0"/>
              <a:t>Asia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3" y="558800"/>
            <a:ext cx="3131641" cy="5567363"/>
          </a:xfrm>
        </p:spPr>
      </p:pic>
    </p:spTree>
    <p:extLst>
      <p:ext uri="{BB962C8B-B14F-4D97-AF65-F5344CB8AC3E}">
        <p14:creationId xmlns:p14="http://schemas.microsoft.com/office/powerpoint/2010/main" val="162362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593316"/>
          </a:xfrm>
        </p:spPr>
        <p:txBody>
          <a:bodyPr/>
          <a:lstStyle/>
          <a:p>
            <a:r>
              <a:rPr lang="en-US" b="1" dirty="0" err="1"/>
              <a:t>Peepal</a:t>
            </a:r>
            <a:r>
              <a:rPr lang="en-US" b="1" dirty="0"/>
              <a:t>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19200"/>
            <a:ext cx="4419599" cy="5105400"/>
          </a:xfrm>
        </p:spPr>
        <p:txBody>
          <a:bodyPr/>
          <a:lstStyle/>
          <a:p>
            <a:r>
              <a:rPr lang="en-US" dirty="0"/>
              <a:t>scientific </a:t>
            </a:r>
            <a:r>
              <a:rPr lang="en-US" dirty="0" err="1"/>
              <a:t>name:</a:t>
            </a:r>
            <a:r>
              <a:rPr lang="en-US" i="1" dirty="0" err="1"/>
              <a:t>Ficus</a:t>
            </a:r>
            <a:r>
              <a:rPr lang="en-US" i="1" dirty="0"/>
              <a:t> religiosa</a:t>
            </a:r>
          </a:p>
          <a:p>
            <a:r>
              <a:rPr lang="en-US" dirty="0"/>
              <a:t>Family: </a:t>
            </a:r>
            <a:r>
              <a:rPr lang="en-US" dirty="0" err="1"/>
              <a:t>Moraceae</a:t>
            </a:r>
            <a:endParaRPr lang="en-US" dirty="0"/>
          </a:p>
          <a:p>
            <a:r>
              <a:rPr lang="en-US" dirty="0"/>
              <a:t>Classification: Fig tree</a:t>
            </a:r>
          </a:p>
          <a:p>
            <a:r>
              <a:rPr lang="en-US" dirty="0"/>
              <a:t>Characteristics: longest living tree, resistant to drought and frost</a:t>
            </a:r>
          </a:p>
          <a:p>
            <a:r>
              <a:rPr lang="en-US" dirty="0"/>
              <a:t>Uses: medicinal, ayurveda</a:t>
            </a:r>
          </a:p>
          <a:p>
            <a:r>
              <a:rPr lang="en-US" dirty="0"/>
              <a:t>Life span: 900-2500 years</a:t>
            </a:r>
          </a:p>
          <a:p>
            <a:r>
              <a:rPr lang="en-US" dirty="0"/>
              <a:t>Native to: Indian native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B0409-968A-A7A9-0EA8-214CB3253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4114800" cy="4800600"/>
          </a:xfrm>
        </p:spPr>
      </p:pic>
    </p:spTree>
    <p:extLst>
      <p:ext uri="{BB962C8B-B14F-4D97-AF65-F5344CB8AC3E}">
        <p14:creationId xmlns:p14="http://schemas.microsoft.com/office/powerpoint/2010/main" val="490048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196</TotalTime>
  <Words>1026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 Antiqua</vt:lpstr>
      <vt:lpstr>Wingdings</vt:lpstr>
      <vt:lpstr>Hardcover</vt:lpstr>
      <vt:lpstr>Our Surroundings:  In our school</vt:lpstr>
      <vt:lpstr>Introduction</vt:lpstr>
      <vt:lpstr>Objective</vt:lpstr>
      <vt:lpstr>Area</vt:lpstr>
      <vt:lpstr> Materials and Methods</vt:lpstr>
      <vt:lpstr>Polyalthia longifolia</vt:lpstr>
      <vt:lpstr>Rudbeckia laciniata</vt:lpstr>
      <vt:lpstr>Vitis davidii</vt:lpstr>
      <vt:lpstr>Peepal tree</vt:lpstr>
      <vt:lpstr>Guava tree</vt:lpstr>
      <vt:lpstr>Almond Tree</vt:lpstr>
      <vt:lpstr>Grevillea robusta</vt:lpstr>
      <vt:lpstr>Philodendron rugosum</vt:lpstr>
      <vt:lpstr>Cissus quadrangularis</vt:lpstr>
      <vt:lpstr>CONCLUSION</vt:lpstr>
      <vt:lpstr>Uses</vt:lpstr>
      <vt:lpstr>Uses</vt:lpstr>
      <vt:lpstr>Acknowledgement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Navelli</dc:creator>
  <cp:lastModifiedBy>Suganya Vayuvegula</cp:lastModifiedBy>
  <cp:revision>16</cp:revision>
  <dcterms:created xsi:type="dcterms:W3CDTF">2022-11-27T16:15:50Z</dcterms:created>
  <dcterms:modified xsi:type="dcterms:W3CDTF">2022-12-16T15:28:10Z</dcterms:modified>
</cp:coreProperties>
</file>