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86" r:id="rId2"/>
    <p:sldId id="282" r:id="rId3"/>
    <p:sldId id="260" r:id="rId4"/>
    <p:sldId id="273" r:id="rId5"/>
    <p:sldId id="283" r:id="rId6"/>
    <p:sldId id="261" r:id="rId7"/>
    <p:sldId id="284" r:id="rId8"/>
    <p:sldId id="278" r:id="rId9"/>
    <p:sldId id="287" r:id="rId10"/>
    <p:sldId id="279" r:id="rId11"/>
    <p:sldId id="285" r:id="rId12"/>
    <p:sldId id="288" r:id="rId13"/>
    <p:sldId id="269" r:id="rId14"/>
    <p:sldId id="270" r:id="rId15"/>
    <p:sldId id="267" r:id="rId16"/>
    <p:sldId id="281" r:id="rId17"/>
    <p:sldId id="264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Sheet1!$C$99</c:f>
              <c:strCache>
                <c:ptCount val="1"/>
                <c:pt idx="0">
                  <c:v>Spider </c:v>
                </c:pt>
              </c:strCache>
            </c:strRef>
          </c:tx>
          <c:cat>
            <c:multiLvlStrRef>
              <c:f>Sheet1!$A$100:$B$103</c:f>
              <c:multiLvlStrCache>
                <c:ptCount val="4"/>
                <c:lvl>
                  <c:pt idx="0">
                    <c:v>July  </c:v>
                  </c:pt>
                  <c:pt idx="1">
                    <c:v>August  </c:v>
                  </c:pt>
                  <c:pt idx="2">
                    <c:v>September </c:v>
                  </c:pt>
                  <c:pt idx="3">
                    <c:v>October </c:v>
                  </c:pt>
                </c:lvl>
                <c:lvl>
                  <c:pt idx="0">
                    <c:v>9 Species</c:v>
                  </c:pt>
                  <c:pt idx="1">
                    <c:v>17 Species</c:v>
                  </c:pt>
                  <c:pt idx="2">
                    <c:v>16 Species</c:v>
                  </c:pt>
                  <c:pt idx="3">
                    <c:v>10 Species</c:v>
                  </c:pt>
                </c:lvl>
              </c:multiLvlStrCache>
            </c:multiLvlStrRef>
          </c:cat>
          <c:val>
            <c:numRef>
              <c:f>Sheet1!$C$100:$C$103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</c:ser>
        <c:axId val="69308416"/>
        <c:axId val="69309952"/>
      </c:barChart>
      <c:catAx>
        <c:axId val="69308416"/>
        <c:scaling>
          <c:orientation val="minMax"/>
        </c:scaling>
        <c:axPos val="b"/>
        <c:tickLblPos val="nextTo"/>
        <c:crossAx val="69309952"/>
        <c:crosses val="autoZero"/>
        <c:auto val="1"/>
        <c:lblAlgn val="ctr"/>
        <c:lblOffset val="100"/>
      </c:catAx>
      <c:valAx>
        <c:axId val="69309952"/>
        <c:scaling>
          <c:orientation val="minMax"/>
        </c:scaling>
        <c:axPos val="l"/>
        <c:majorGridlines/>
        <c:numFmt formatCode="General" sourceLinked="1"/>
        <c:tickLblPos val="nextTo"/>
        <c:crossAx val="69308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Moth!$C$15</c:f>
              <c:strCache>
                <c:ptCount val="1"/>
                <c:pt idx="0">
                  <c:v>Identified Spider Families</c:v>
                </c:pt>
              </c:strCache>
            </c:strRef>
          </c:tx>
          <c:cat>
            <c:multiLvlStrRef>
              <c:f>Moth!$A$16:$B$31</c:f>
              <c:multiLvlStrCache>
                <c:ptCount val="16"/>
                <c:lvl>
                  <c:pt idx="0">
                    <c:v>Agelenidae </c:v>
                  </c:pt>
                  <c:pt idx="1">
                    <c:v>Arachnid</c:v>
                  </c:pt>
                  <c:pt idx="2">
                    <c:v>Araneidae</c:v>
                  </c:pt>
                  <c:pt idx="3">
                    <c:v>Cheiracanthiidae </c:v>
                  </c:pt>
                  <c:pt idx="4">
                    <c:v>Cyrtaphora </c:v>
                  </c:pt>
                  <c:pt idx="5">
                    <c:v>Draneidae </c:v>
                  </c:pt>
                  <c:pt idx="6">
                    <c:v>Mygalomorphae </c:v>
                  </c:pt>
                  <c:pt idx="7">
                    <c:v>oecobiidoe </c:v>
                  </c:pt>
                  <c:pt idx="8">
                    <c:v>Oxyopidae</c:v>
                  </c:pt>
                  <c:pt idx="9">
                    <c:v>Pholcidae; C. L. Koch, 1850</c:v>
                  </c:pt>
                  <c:pt idx="10">
                    <c:v>Pholcidos </c:v>
                  </c:pt>
                  <c:pt idx="11">
                    <c:v>Salticidae </c:v>
                  </c:pt>
                  <c:pt idx="12">
                    <c:v>Sicariidae</c:v>
                  </c:pt>
                  <c:pt idx="13">
                    <c:v>Sparassidae </c:v>
                  </c:pt>
                  <c:pt idx="14">
                    <c:v>Sytodidae </c:v>
                  </c:pt>
                  <c:pt idx="15">
                    <c:v>Theridiidae 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6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</c:lvl>
              </c:multiLvlStrCache>
            </c:multiLvlStrRef>
          </c:cat>
          <c:val>
            <c:numRef>
              <c:f>Moth!$C$16:$C$31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axId val="79651200"/>
        <c:axId val="84231680"/>
      </c:barChart>
      <c:catAx>
        <c:axId val="79651200"/>
        <c:scaling>
          <c:orientation val="minMax"/>
        </c:scaling>
        <c:axPos val="b"/>
        <c:tickLblPos val="nextTo"/>
        <c:crossAx val="84231680"/>
        <c:crosses val="autoZero"/>
        <c:auto val="1"/>
        <c:lblAlgn val="ctr"/>
        <c:lblOffset val="100"/>
      </c:catAx>
      <c:valAx>
        <c:axId val="84231680"/>
        <c:scaling>
          <c:orientation val="minMax"/>
        </c:scaling>
        <c:axPos val="l"/>
        <c:majorGridlines/>
        <c:numFmt formatCode="General" sourceLinked="1"/>
        <c:tickLblPos val="nextTo"/>
        <c:crossAx val="79651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1054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5867400"/>
            <a:ext cx="13716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876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Observation and documentation of Spiders in Weavers colony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658" y="6120825"/>
            <a:ext cx="6595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Nandini</a:t>
            </a:r>
            <a:r>
              <a:rPr lang="en-US" sz="3200" b="1" dirty="0" smtClean="0">
                <a:solidFill>
                  <a:srgbClr val="002060"/>
                </a:solidFill>
              </a:rPr>
              <a:t> M,    </a:t>
            </a:r>
            <a:r>
              <a:rPr lang="en-US" sz="3200" b="1" dirty="0" err="1" smtClean="0">
                <a:solidFill>
                  <a:srgbClr val="002060"/>
                </a:solidFill>
              </a:rPr>
              <a:t>Lekhana</a:t>
            </a:r>
            <a:r>
              <a:rPr lang="en-US" sz="3200" b="1" dirty="0" smtClean="0">
                <a:solidFill>
                  <a:srgbClr val="002060"/>
                </a:solidFill>
              </a:rPr>
              <a:t> S -  Class 7 </a:t>
            </a:r>
            <a:endParaRPr lang="en-US" sz="3200" b="1" cap="none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1066800" y="228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1828800" y="3048000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4600" y="44196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LAKE CONFERENCE 2022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0" y="457200"/>
            <a:ext cx="7038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Checklist of Spiders which are documented at Weavers Colony</a:t>
            </a:r>
            <a:endParaRPr kumimoji="0" lang="en-US" sz="32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8" y="914396"/>
          <a:ext cx="8382001" cy="5638801"/>
        </p:xfrm>
        <a:graphic>
          <a:graphicData uri="http://schemas.openxmlformats.org/drawingml/2006/table">
            <a:tbl>
              <a:tblPr/>
              <a:tblGrid>
                <a:gridCol w="462811"/>
                <a:gridCol w="2434037"/>
                <a:gridCol w="1903754"/>
                <a:gridCol w="1524000"/>
                <a:gridCol w="686113"/>
                <a:gridCol w="462811"/>
                <a:gridCol w="479949"/>
                <a:gridCol w="428526"/>
              </a:tblGrid>
              <a:tr h="612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name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Scientific name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 name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July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Hobo spider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Eratigena agrestis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Agelenidae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Tick spider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Ixodoidea Sp.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Arachnid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European garden spider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Araneus diadematus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Stall orb weaver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Araneuse Sp.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Giant cross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Araneus diadematus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Marbled orbweaver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Araneus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marmoreus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Araneomorph spiders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Nephila</a:t>
                      </a:r>
                      <a:r>
                        <a:rPr lang="en-US" sz="18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inaurata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Silver garden orb weaver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Argiope argentata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Argiope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spider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Argiope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  <a:endParaRPr lang="en-US" sz="16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Araneidae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sac spider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Cheirscacanthium includum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Cheiracanthiidae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380996"/>
          <a:ext cx="8077200" cy="6172204"/>
        </p:xfrm>
        <a:graphic>
          <a:graphicData uri="http://schemas.openxmlformats.org/drawingml/2006/table">
            <a:tbl>
              <a:tblPr/>
              <a:tblGrid>
                <a:gridCol w="445981"/>
                <a:gridCol w="2345526"/>
                <a:gridCol w="2163832"/>
                <a:gridCol w="1370976"/>
                <a:gridCol w="429463"/>
                <a:gridCol w="445981"/>
                <a:gridCol w="462497"/>
                <a:gridCol w="412944"/>
              </a:tblGrid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tropical tent web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Cyrtophora citricola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Cyrtaphora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Giant golden orb weaver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Nephila pilipes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Draneidae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Rose hair tarantula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Chileanrose tarantula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Mygalomorphae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Wall jumping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Menemerus bivittatus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oecobiidoe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White spatted green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Epeus indicus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Oxyopidae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Cellar spider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Pholcidae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Pholcidae; C. L. Koch, 1850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Daddy long leg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Pholcidae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Pholcidos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 wall jumping spider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Menemerus bivittatus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Salticidae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brown recluse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Loxosceles reclusa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Sicariidae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Australian gaint house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Heteropodidae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Sparassidae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Chilean tiger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Scytodes globula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Sytodidae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house spider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Neslicodes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rufipes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Theridiidae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66800" y="304800"/>
          <a:ext cx="7772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Identified </a:t>
            </a:r>
            <a:r>
              <a:rPr lang="en-US" sz="3600" dirty="0"/>
              <a:t>Spiders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43000" y="31242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Wall jumping  </a:t>
            </a:r>
            <a:r>
              <a:rPr lang="en-US" b="1" dirty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Spider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0200" y="30480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daddy long leg spider</a:t>
            </a:r>
            <a:endParaRPr lang="en-US" sz="2000" b="1" dirty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 descr="IMG_20181011_203225.jpg"/>
          <p:cNvPicPr>
            <a:picLocks noChangeAspect="1"/>
          </p:cNvPicPr>
          <p:nvPr/>
        </p:nvPicPr>
        <p:blipFill>
          <a:blip r:embed="rId2"/>
          <a:srcRect l="30843" t="26010" r="34398" b="39545"/>
          <a:stretch>
            <a:fillRect/>
          </a:stretch>
        </p:blipFill>
        <p:spPr>
          <a:xfrm>
            <a:off x="1219200" y="3733800"/>
            <a:ext cx="3048000" cy="24158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58674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Garden Orb </a:t>
            </a:r>
            <a:r>
              <a:rPr lang="en-US" sz="20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Weaver</a:t>
            </a:r>
          </a:p>
          <a:p>
            <a:pPr lvl="0" algn="ctr"/>
            <a:r>
              <a:rPr lang="en-US" sz="20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spider</a:t>
            </a:r>
            <a:endParaRPr lang="en-US" sz="2000" b="1" dirty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3" name="Picture 1" descr="C:\Users\v school\Desktop\2022-23 projects\photos\SPIDER 2022-23\WhatsApp Image 2022-07-30 at 3.10.07 PM.jpeg"/>
          <p:cNvPicPr>
            <a:picLocks noChangeAspect="1" noChangeArrowheads="1"/>
          </p:cNvPicPr>
          <p:nvPr/>
        </p:nvPicPr>
        <p:blipFill>
          <a:blip r:embed="rId3"/>
          <a:srcRect l="16040" t="10492" r="15789" b="10820"/>
          <a:stretch>
            <a:fillRect/>
          </a:stretch>
        </p:blipFill>
        <p:spPr bwMode="auto">
          <a:xfrm>
            <a:off x="1295400" y="762000"/>
            <a:ext cx="3048000" cy="2286000"/>
          </a:xfrm>
          <a:prstGeom prst="rect">
            <a:avLst/>
          </a:prstGeom>
          <a:noFill/>
        </p:spPr>
      </p:pic>
      <p:pic>
        <p:nvPicPr>
          <p:cNvPr id="8194" name="Picture 2" descr="C:\Users\v school\Desktop\2022-23 projects\photos\SPIDER 2022-23\WhatsApp Image 2022-07-30 at 3.24.19 PM.jpeg"/>
          <p:cNvPicPr>
            <a:picLocks noChangeAspect="1" noChangeArrowheads="1"/>
          </p:cNvPicPr>
          <p:nvPr/>
        </p:nvPicPr>
        <p:blipFill>
          <a:blip r:embed="rId4"/>
          <a:srcRect l="30833" t="14444" r="25000" b="38889"/>
          <a:stretch>
            <a:fillRect/>
          </a:stretch>
        </p:blipFill>
        <p:spPr bwMode="auto">
          <a:xfrm>
            <a:off x="5181600" y="838200"/>
            <a:ext cx="3048000" cy="2286000"/>
          </a:xfrm>
          <a:prstGeom prst="rect">
            <a:avLst/>
          </a:prstGeom>
          <a:noFill/>
        </p:spPr>
      </p:pic>
      <p:pic>
        <p:nvPicPr>
          <p:cNvPr id="8195" name="Picture 3" descr="C:\Users\v school\Desktop\2022-23 projects\photos\SPIDER 2022-23\WhatsApp Image 2022-07-30 at 6.11.23 PM.jpeg"/>
          <p:cNvPicPr>
            <a:picLocks noChangeAspect="1" noChangeArrowheads="1"/>
          </p:cNvPicPr>
          <p:nvPr/>
        </p:nvPicPr>
        <p:blipFill>
          <a:blip r:embed="rId5"/>
          <a:srcRect l="30741" t="40000" r="35185" b="38889"/>
          <a:stretch>
            <a:fillRect/>
          </a:stretch>
        </p:blipFill>
        <p:spPr bwMode="auto">
          <a:xfrm>
            <a:off x="5410200" y="3657600"/>
            <a:ext cx="3124200" cy="2438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715000" y="6172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Cellular spider</a:t>
            </a:r>
            <a:endParaRPr lang="en-US" sz="2000" b="1" dirty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81011_203315.jpg"/>
          <p:cNvPicPr>
            <a:picLocks noChangeAspect="1"/>
          </p:cNvPicPr>
          <p:nvPr/>
        </p:nvPicPr>
        <p:blipFill>
          <a:blip r:embed="rId2"/>
          <a:srcRect l="24112" t="26045" r="19864" b="30621"/>
          <a:stretch>
            <a:fillRect/>
          </a:stretch>
        </p:blipFill>
        <p:spPr>
          <a:xfrm>
            <a:off x="1371600" y="228600"/>
            <a:ext cx="3048000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29718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Yellow</a:t>
            </a:r>
            <a:r>
              <a:rPr lang="en-US" sz="2400" b="1" dirty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Sac Spider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61722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Giant Wood Spider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3400" y="3043535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</a:t>
            </a:r>
            <a:r>
              <a:rPr lang="en-US" sz="2400" b="1" dirty="0" err="1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Graden</a:t>
            </a:r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Spdier</a:t>
            </a:r>
            <a:endParaRPr lang="en-US" sz="2400" b="1" dirty="0" smtClean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 algn="ctr"/>
            <a:endParaRPr lang="en-US" sz="2000" b="1" dirty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15" descr="IMG_20181011_070006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2819400" cy="2514600"/>
          </a:xfrm>
          <a:prstGeom prst="rect">
            <a:avLst/>
          </a:prstGeom>
        </p:spPr>
      </p:pic>
      <p:pic>
        <p:nvPicPr>
          <p:cNvPr id="1026" name="Picture 2" descr="C:\Users\v school\Downloads\WhatsApp Image 2022-11-27 at 3.58.01 PM.jpeg"/>
          <p:cNvPicPr>
            <a:picLocks noChangeAspect="1" noChangeArrowheads="1"/>
          </p:cNvPicPr>
          <p:nvPr/>
        </p:nvPicPr>
        <p:blipFill>
          <a:blip r:embed="rId4"/>
          <a:srcRect l="36650" t="40777" r="35680" b="24272"/>
          <a:stretch>
            <a:fillRect/>
          </a:stretch>
        </p:blipFill>
        <p:spPr bwMode="auto">
          <a:xfrm>
            <a:off x="4953000" y="304800"/>
            <a:ext cx="2895600" cy="2743200"/>
          </a:xfrm>
          <a:prstGeom prst="rect">
            <a:avLst/>
          </a:prstGeom>
          <a:noFill/>
        </p:spPr>
      </p:pic>
      <p:pic>
        <p:nvPicPr>
          <p:cNvPr id="1027" name="Picture 3" descr="C:\Users\v school\Downloads\WhatsApp Image 2022-11-27 at 3.58.01 PM (1).jpeg"/>
          <p:cNvPicPr>
            <a:picLocks noChangeAspect="1" noChangeArrowheads="1"/>
          </p:cNvPicPr>
          <p:nvPr/>
        </p:nvPicPr>
        <p:blipFill>
          <a:blip r:embed="rId5"/>
          <a:srcRect l="35834" t="23333" r="44999" b="56596"/>
          <a:stretch>
            <a:fillRect/>
          </a:stretch>
        </p:blipFill>
        <p:spPr bwMode="auto">
          <a:xfrm>
            <a:off x="1524000" y="3581401"/>
            <a:ext cx="2743200" cy="25974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6172200"/>
            <a:ext cx="2747868" cy="4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Red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House Spider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the present study we could indentify 22 species of spiders in our 4 month study </a:t>
            </a:r>
          </a:p>
          <a:p>
            <a:r>
              <a:rPr lang="en-US" sz="2800" dirty="0" smtClean="0"/>
              <a:t>as there was variation in every visit due to the human activities and weather change, </a:t>
            </a:r>
          </a:p>
          <a:p>
            <a:r>
              <a:rPr lang="en-US" sz="2800" dirty="0" smtClean="0"/>
              <a:t>this study would be useful in the future assessment of environmental conditions as well to create awareness for their conservation. </a:t>
            </a:r>
          </a:p>
          <a:p>
            <a:r>
              <a:rPr lang="en-US" sz="2800" dirty="0" smtClean="0"/>
              <a:t>From above observation we conclude that there is an urgent need to understand more about their diversity in weavers colony as they are important bio indicators of environmental changes.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ACKNOWLEDGEMENT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We thank our H.M, Guide Teacher for allowing us to conduct the Study. </a:t>
            </a:r>
          </a:p>
          <a:p>
            <a:pPr>
              <a:buNone/>
            </a:pPr>
            <a:r>
              <a:rPr lang="en-US" sz="2800" dirty="0" smtClean="0"/>
              <a:t>We thank all 9 members, who documented the spiders in different location of weavers colony.</a:t>
            </a:r>
          </a:p>
          <a:p>
            <a:pPr>
              <a:buNone/>
            </a:pPr>
            <a:r>
              <a:rPr lang="en-US" sz="2800" dirty="0" smtClean="0"/>
              <a:t>We thank Energy and Wetland Research Group, Center for Ecology Sciences, Indian Institute of Science. Bangalore, </a:t>
            </a:r>
          </a:p>
          <a:p>
            <a:pPr>
              <a:buNone/>
            </a:pPr>
            <a:r>
              <a:rPr lang="en-US" sz="2800" dirty="0" smtClean="0"/>
              <a:t>Shri </a:t>
            </a:r>
            <a:r>
              <a:rPr lang="en-US" sz="2800" dirty="0" err="1" smtClean="0"/>
              <a:t>Vriju</a:t>
            </a:r>
            <a:r>
              <a:rPr lang="en-US" sz="2800" dirty="0" smtClean="0"/>
              <a:t> </a:t>
            </a:r>
            <a:r>
              <a:rPr lang="en-US" sz="2800" dirty="0" err="1" smtClean="0"/>
              <a:t>lal</a:t>
            </a:r>
            <a:r>
              <a:rPr lang="en-US" sz="2800" dirty="0" smtClean="0"/>
              <a:t> of CEE and Shri </a:t>
            </a:r>
            <a:r>
              <a:rPr lang="en-IN" sz="2800" dirty="0" err="1" smtClean="0"/>
              <a:t>Chaturved</a:t>
            </a:r>
            <a:r>
              <a:rPr lang="en-IN" sz="2800" dirty="0" smtClean="0"/>
              <a:t> </a:t>
            </a:r>
            <a:r>
              <a:rPr lang="en-IN" sz="2800" dirty="0" err="1" smtClean="0"/>
              <a:t>Shet</a:t>
            </a:r>
            <a:r>
              <a:rPr lang="en-IN" sz="2800" dirty="0" smtClean="0"/>
              <a:t> R </a:t>
            </a:r>
            <a:r>
              <a:rPr lang="en-US" sz="2800" dirty="0" smtClean="0"/>
              <a:t>for guiding.</a:t>
            </a:r>
          </a:p>
          <a:p>
            <a:pPr>
              <a:buNone/>
            </a:pPr>
            <a:r>
              <a:rPr lang="en-US" sz="2800" dirty="0" smtClean="0"/>
              <a:t>We thank one and all here for giving us opportunity to present the Study.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Team Saliga – Backyard </a:t>
            </a:r>
            <a:r>
              <a:rPr lang="en-US" dirty="0" smtClean="0"/>
              <a:t>Spiders.</a:t>
            </a:r>
          </a:p>
          <a:p>
            <a:r>
              <a:rPr lang="en-US" dirty="0" smtClean="0"/>
              <a:t>World Spider catalogue </a:t>
            </a:r>
            <a:endParaRPr lang="en-US" dirty="0"/>
          </a:p>
          <a:p>
            <a:r>
              <a:rPr lang="en-US" dirty="0"/>
              <a:t>For Scientific name Wikipedia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Spiders of Karnataka by Environmental Management and Policy Research Institute.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7431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115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Spiders are placed under phylum arthropod, class </a:t>
            </a:r>
            <a:r>
              <a:rPr lang="en-US" sz="2800" dirty="0" err="1"/>
              <a:t>A</a:t>
            </a:r>
            <a:r>
              <a:rPr lang="en-US" sz="2800" dirty="0" err="1" smtClean="0"/>
              <a:t>rachinda</a:t>
            </a:r>
            <a:r>
              <a:rPr lang="en-US" sz="2800" dirty="0"/>
              <a:t>,  </a:t>
            </a:r>
            <a:r>
              <a:rPr lang="en-US" sz="2800" dirty="0" smtClean="0"/>
              <a:t>order Araneae. 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are air-breathing arthropod.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They have eight legs and they are not insects.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feed on insects worms and of there own kind.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are generally harmful to humans and live stocks.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have poisonous glands present in there mouth parts and they use it to kill the </a:t>
            </a:r>
            <a:r>
              <a:rPr lang="en-US" sz="2800" dirty="0" smtClean="0"/>
              <a:t>victims</a:t>
            </a:r>
            <a:endParaRPr lang="en-US" sz="2800" dirty="0"/>
          </a:p>
        </p:txBody>
      </p:sp>
      <p:pic>
        <p:nvPicPr>
          <p:cNvPr id="15362" name="Picture 2" descr="File:Nephila pilipes Giant Wood spider.jpg - Wikimedia Commons"/>
          <p:cNvPicPr>
            <a:picLocks noChangeAspect="1" noChangeArrowheads="1"/>
          </p:cNvPicPr>
          <p:nvPr/>
        </p:nvPicPr>
        <p:blipFill>
          <a:blip r:embed="rId2"/>
          <a:srcRect l="14267" r="21530"/>
          <a:stretch>
            <a:fillRect/>
          </a:stretch>
        </p:blipFill>
        <p:spPr bwMode="auto">
          <a:xfrm>
            <a:off x="228600" y="0"/>
            <a:ext cx="1371600" cy="228599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870192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/>
              <a:t>Observation and</a:t>
            </a:r>
          </a:p>
          <a:p>
            <a:pPr>
              <a:buNone/>
            </a:pPr>
            <a:r>
              <a:rPr lang="en-US" sz="4800" dirty="0"/>
              <a:t>Documentation of</a:t>
            </a:r>
          </a:p>
          <a:p>
            <a:pPr>
              <a:buNone/>
            </a:pPr>
            <a:r>
              <a:rPr lang="en-US" sz="4800" dirty="0" smtClean="0"/>
              <a:t>Spiders in Weavers Colony</a:t>
            </a:r>
            <a:endParaRPr lang="en-US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2860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8306594" y="4190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58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52600" y="1219200"/>
            <a:ext cx="72394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Area: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Weavers Colony, Bengaluru south,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Gottigere Post, Bannerughatta Road, Bengaluru - 560083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v school\Desktop\2022-23 projects\for final lake 2022\Maps\spider.png"/>
          <p:cNvPicPr>
            <a:picLocks noChangeAspect="1" noChangeArrowheads="1"/>
          </p:cNvPicPr>
          <p:nvPr/>
        </p:nvPicPr>
        <p:blipFill>
          <a:blip r:embed="rId2"/>
          <a:srcRect r="54824" b="44019"/>
          <a:stretch>
            <a:fillRect/>
          </a:stretch>
        </p:blipFill>
        <p:spPr bwMode="auto">
          <a:xfrm>
            <a:off x="2057400" y="2209800"/>
            <a:ext cx="5943600" cy="39601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600200"/>
          <a:ext cx="7391399" cy="4846320"/>
        </p:xfrm>
        <a:graphic>
          <a:graphicData uri="http://schemas.openxmlformats.org/drawingml/2006/table">
            <a:tbl>
              <a:tblPr/>
              <a:tblGrid>
                <a:gridCol w="651521"/>
                <a:gridCol w="1572638"/>
                <a:gridCol w="1198201"/>
                <a:gridCol w="1198201"/>
                <a:gridCol w="277083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Area</a:t>
                      </a:r>
                      <a:endParaRPr lang="en-US" sz="14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Longitude</a:t>
                      </a:r>
                      <a:endParaRPr lang="en-US" sz="14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Latitude</a:t>
                      </a:r>
                      <a:endParaRPr lang="en-US" sz="14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Place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Maruthi layout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Harsha 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Byrappa layout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Jeevan M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 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en-US" sz="1400" b="1" dirty="0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House of Ekanth G P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 Likhith S H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Jai Veer Prathap H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 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Mithrashree A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 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Deepashree 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House of Mukthashree S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Pillaganahalli	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r>
                        <a:rPr lang="en-US" sz="1400" b="1">
                          <a:solidFill>
                            <a:srgbClr val="202124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House of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Nandini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M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47800" y="4572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Site: </a:t>
            </a:r>
            <a:endParaRPr kumimoji="0" lang="en-US" sz="6000" b="1" i="0" u="none" strike="noStrike" normalizeH="0" baseline="0" dirty="0" smtClean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Methods &amp; Materials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Selected study area is around 2 sq Km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Visited Study area every day, from July to October.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In-between 6am to 7-30am.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randomly inspecting the area each and every corner of the house and the garden area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7251192" cy="5486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The total of 22 Species of spiders was identified during the study period.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We started our observation in the month of July we found 8 different species of spiders mainly wall jumping spider, daddy long leg spider, funnel spider, etc.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We found more number of species as we started identifying each and every corner of the house and surrounding.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We could find 17 different species In the month of September we could find 16 different species of spiders.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In the month of October we could find only 10 species of spiders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28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Results and Discussion: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05000"/>
          <a:ext cx="7010400" cy="3154680"/>
        </p:xfrm>
        <a:graphic>
          <a:graphicData uri="http://schemas.openxmlformats.org/drawingml/2006/table">
            <a:tbl>
              <a:tblPr/>
              <a:tblGrid>
                <a:gridCol w="1518870"/>
                <a:gridCol w="2957093"/>
                <a:gridCol w="2534437"/>
              </a:tblGrid>
              <a:tr h="54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  <a:endParaRPr lang="en-US" sz="32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July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August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52600" y="609600"/>
            <a:ext cx="60627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Spiders found month wise in Weavers colony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295400" y="838200"/>
          <a:ext cx="76200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872</TotalTime>
  <Words>884</Words>
  <Application>Microsoft Office PowerPoint</Application>
  <PresentationFormat>On-screen Show (4:3)</PresentationFormat>
  <Paragraphs>314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 </vt:lpstr>
      <vt:lpstr>INTRODUCTION</vt:lpstr>
      <vt:lpstr>Objective</vt:lpstr>
      <vt:lpstr>Slide 4</vt:lpstr>
      <vt:lpstr>Slide 5</vt:lpstr>
      <vt:lpstr>Methods &amp; Materials</vt:lpstr>
      <vt:lpstr>Slide 7</vt:lpstr>
      <vt:lpstr>Slide 8</vt:lpstr>
      <vt:lpstr>Slide 9</vt:lpstr>
      <vt:lpstr>Slide 10</vt:lpstr>
      <vt:lpstr>Slide 11</vt:lpstr>
      <vt:lpstr>Slide 12</vt:lpstr>
      <vt:lpstr>Identified Spiders </vt:lpstr>
      <vt:lpstr>Slide 14</vt:lpstr>
      <vt:lpstr>Conclusion</vt:lpstr>
      <vt:lpstr>ACKNOWLEDGEMENT</vt:lpstr>
      <vt:lpstr>Reference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Administrator</dc:creator>
  <cp:lastModifiedBy>v school</cp:lastModifiedBy>
  <cp:revision>125</cp:revision>
  <dcterms:created xsi:type="dcterms:W3CDTF">2006-08-16T00:00:00Z</dcterms:created>
  <dcterms:modified xsi:type="dcterms:W3CDTF">2022-12-14T04:14:04Z</dcterms:modified>
</cp:coreProperties>
</file>