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82" r:id="rId2"/>
    <p:sldId id="286" r:id="rId3"/>
    <p:sldId id="283" r:id="rId4"/>
    <p:sldId id="287" r:id="rId5"/>
    <p:sldId id="261" r:id="rId6"/>
    <p:sldId id="260" r:id="rId7"/>
    <p:sldId id="262" r:id="rId8"/>
    <p:sldId id="290" r:id="rId9"/>
    <p:sldId id="266" r:id="rId10"/>
    <p:sldId id="291" r:id="rId11"/>
    <p:sldId id="289" r:id="rId12"/>
    <p:sldId id="280" r:id="rId13"/>
    <p:sldId id="288" r:id="rId14"/>
    <p:sldId id="272" r:id="rId15"/>
    <p:sldId id="269" r:id="rId16"/>
    <p:sldId id="274"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F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D651A-7895-4B9F-B959-B5E99CE66376}" v="131" dt="2022-12-13T08:13:12.077"/>
    <p1510:client id="{151B3DBF-EA56-4602-9F2B-EFEA7894F8DB}" v="56" dt="2022-12-13T15:48:27.327"/>
    <p1510:client id="{24DC5024-B0AF-469E-AE60-5980D7D666B4}" v="296" dt="2022-12-13T08:42:37.840"/>
    <p1510:client id="{2581D268-3E79-6F7F-D36E-F7657B31B1C1}" v="34" dt="2022-12-13T06:53:00.641"/>
    <p1510:client id="{38B96585-5428-487E-AFF4-56507017F581}" v="1210" dt="2022-12-13T15:32:45.115"/>
    <p1510:client id="{6CBA84E6-E688-23EB-5C28-92F180C87D01}" v="18" dt="2022-12-15T09:26:58.544"/>
    <p1510:client id="{A3C98812-2503-3B2C-D136-B90384BC96ED}" v="1578" dt="2022-12-15T09:24:28.781"/>
    <p1510:client id="{A65F93B3-C704-447A-B7EA-5C9F7CD7F1CD}" v="386" dt="2022-12-13T09:00:01.506"/>
    <p1510:client id="{A9003DAB-35D4-4A0D-876D-CCB7920A7204}" v="473" dt="2022-12-11T08:13:56.614"/>
    <p1510:client id="{BEDFB732-EF18-4B37-A1F7-27AD5D81A95A}" v="15" dt="2022-12-13T08:39:34.104"/>
    <p1510:client id="{D644D700-5A41-995A-9953-B53A4ADF7B8F}" v="309" dt="2022-12-13T13:23:23.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JAS VISHWAKARMA -STUDENT VII" userId="S::vvswstuc144y18@vviedu.in::e1436540-dd78-4863-a864-654871ab5516" providerId="AD" clId="Web-{2581D268-3E79-6F7F-D36E-F7657B31B1C1}"/>
    <pc:docChg chg="delSld modSld">
      <pc:chgData name="TEJAS VISHWAKARMA -STUDENT VII" userId="S::vvswstuc144y18@vviedu.in::e1436540-dd78-4863-a864-654871ab5516" providerId="AD" clId="Web-{2581D268-3E79-6F7F-D36E-F7657B31B1C1}" dt="2022-12-13T06:53:00.641" v="26" actId="1076"/>
      <pc:docMkLst>
        <pc:docMk/>
      </pc:docMkLst>
      <pc:sldChg chg="del">
        <pc:chgData name="TEJAS VISHWAKARMA -STUDENT VII" userId="S::vvswstuc144y18@vviedu.in::e1436540-dd78-4863-a864-654871ab5516" providerId="AD" clId="Web-{2581D268-3E79-6F7F-D36E-F7657B31B1C1}" dt="2022-12-13T06:50:35.170" v="0"/>
        <pc:sldMkLst>
          <pc:docMk/>
          <pc:sldMk cId="3912105789" sldId="279"/>
        </pc:sldMkLst>
      </pc:sldChg>
      <pc:sldChg chg="addSp delSp modSp">
        <pc:chgData name="TEJAS VISHWAKARMA -STUDENT VII" userId="S::vvswstuc144y18@vviedu.in::e1436540-dd78-4863-a864-654871ab5516" providerId="AD" clId="Web-{2581D268-3E79-6F7F-D36E-F7657B31B1C1}" dt="2022-12-13T06:53:00.641" v="26" actId="1076"/>
        <pc:sldMkLst>
          <pc:docMk/>
          <pc:sldMk cId="4256214026" sldId="280"/>
        </pc:sldMkLst>
        <pc:spChg chg="del mod">
          <ac:chgData name="TEJAS VISHWAKARMA -STUDENT VII" userId="S::vvswstuc144y18@vviedu.in::e1436540-dd78-4863-a864-654871ab5516" providerId="AD" clId="Web-{2581D268-3E79-6F7F-D36E-F7657B31B1C1}" dt="2022-12-13T06:51:24.749" v="7"/>
          <ac:spMkLst>
            <pc:docMk/>
            <pc:sldMk cId="4256214026" sldId="280"/>
            <ac:spMk id="2" creationId="{ADBCA1E2-4FD3-FBFA-BC27-B5832F72A192}"/>
          </ac:spMkLst>
        </pc:spChg>
        <pc:spChg chg="mod">
          <ac:chgData name="TEJAS VISHWAKARMA -STUDENT VII" userId="S::vvswstuc144y18@vviedu.in::e1436540-dd78-4863-a864-654871ab5516" providerId="AD" clId="Web-{2581D268-3E79-6F7F-D36E-F7657B31B1C1}" dt="2022-12-13T06:53:00.641" v="26" actId="1076"/>
          <ac:spMkLst>
            <pc:docMk/>
            <pc:sldMk cId="4256214026" sldId="280"/>
            <ac:spMk id="5" creationId="{6FFF06BB-DB63-B21E-42B9-CD848BB21CAF}"/>
          </ac:spMkLst>
        </pc:spChg>
        <pc:spChg chg="del">
          <ac:chgData name="TEJAS VISHWAKARMA -STUDENT VII" userId="S::vvswstuc144y18@vviedu.in::e1436540-dd78-4863-a864-654871ab5516" providerId="AD" clId="Web-{2581D268-3E79-6F7F-D36E-F7657B31B1C1}" dt="2022-12-13T06:51:17.811" v="5"/>
          <ac:spMkLst>
            <pc:docMk/>
            <pc:sldMk cId="4256214026" sldId="280"/>
            <ac:spMk id="7" creationId="{A81C7C4E-BF7C-7B12-E05E-86BDCBDBDF5E}"/>
          </ac:spMkLst>
        </pc:spChg>
        <pc:spChg chg="add del mod">
          <ac:chgData name="TEJAS VISHWAKARMA -STUDENT VII" userId="S::vvswstuc144y18@vviedu.in::e1436540-dd78-4863-a864-654871ab5516" providerId="AD" clId="Web-{2581D268-3E79-6F7F-D36E-F7657B31B1C1}" dt="2022-12-13T06:52:57.813" v="25"/>
          <ac:spMkLst>
            <pc:docMk/>
            <pc:sldMk cId="4256214026" sldId="280"/>
            <ac:spMk id="8" creationId="{513E2ADA-A155-67B3-3E44-B9355EEE5636}"/>
          </ac:spMkLst>
        </pc:spChg>
        <pc:spChg chg="mod">
          <ac:chgData name="TEJAS VISHWAKARMA -STUDENT VII" userId="S::vvswstuc144y18@vviedu.in::e1436540-dd78-4863-a864-654871ab5516" providerId="AD" clId="Web-{2581D268-3E79-6F7F-D36E-F7657B31B1C1}" dt="2022-12-13T06:51:33.609" v="10" actId="1076"/>
          <ac:spMkLst>
            <pc:docMk/>
            <pc:sldMk cId="4256214026" sldId="280"/>
            <ac:spMk id="13" creationId="{EA68BFD6-14AD-E63F-ECC2-538F52397F3B}"/>
          </ac:spMkLst>
        </pc:spChg>
        <pc:spChg chg="mod">
          <ac:chgData name="TEJAS VISHWAKARMA -STUDENT VII" userId="S::vvswstuc144y18@vviedu.in::e1436540-dd78-4863-a864-654871ab5516" providerId="AD" clId="Web-{2581D268-3E79-6F7F-D36E-F7657B31B1C1}" dt="2022-12-13T06:51:36.390" v="11" actId="1076"/>
          <ac:spMkLst>
            <pc:docMk/>
            <pc:sldMk cId="4256214026" sldId="280"/>
            <ac:spMk id="15" creationId="{ADB01FB4-9080-DC05-90A7-F9EE7352AAB1}"/>
          </ac:spMkLst>
        </pc:spChg>
        <pc:spChg chg="mod">
          <ac:chgData name="TEJAS VISHWAKARMA -STUDENT VII" userId="S::vvswstuc144y18@vviedu.in::e1436540-dd78-4863-a864-654871ab5516" providerId="AD" clId="Web-{2581D268-3E79-6F7F-D36E-F7657B31B1C1}" dt="2022-12-13T06:52:20.156" v="13" actId="1076"/>
          <ac:spMkLst>
            <pc:docMk/>
            <pc:sldMk cId="4256214026" sldId="280"/>
            <ac:spMk id="17" creationId="{610FAB8C-6A7F-622E-0E88-C13B6E9D1D99}"/>
          </ac:spMkLst>
        </pc:spChg>
        <pc:picChg chg="del">
          <ac:chgData name="TEJAS VISHWAKARMA -STUDENT VII" userId="S::vvswstuc144y18@vviedu.in::e1436540-dd78-4863-a864-654871ab5516" providerId="AD" clId="Web-{2581D268-3E79-6F7F-D36E-F7657B31B1C1}" dt="2022-12-13T06:51:11.311" v="1"/>
          <ac:picMkLst>
            <pc:docMk/>
            <pc:sldMk cId="4256214026" sldId="280"/>
            <ac:picMk id="4" creationId="{385AC57B-0479-A11F-4E01-EEA0DB55B0C5}"/>
          </ac:picMkLst>
        </pc:picChg>
        <pc:picChg chg="del">
          <ac:chgData name="TEJAS VISHWAKARMA -STUDENT VII" userId="S::vvswstuc144y18@vviedu.in::e1436540-dd78-4863-a864-654871ab5516" providerId="AD" clId="Web-{2581D268-3E79-6F7F-D36E-F7657B31B1C1}" dt="2022-12-13T06:51:25.530" v="8"/>
          <ac:picMkLst>
            <pc:docMk/>
            <pc:sldMk cId="4256214026" sldId="280"/>
            <ac:picMk id="9" creationId="{6F2D7CC9-53AB-1590-8DC5-8E476B68E611}"/>
          </ac:picMkLst>
        </pc:picChg>
        <pc:picChg chg="del">
          <ac:chgData name="TEJAS VISHWAKARMA -STUDENT VII" userId="S::vvswstuc144y18@vviedu.in::e1436540-dd78-4863-a864-654871ab5516" providerId="AD" clId="Web-{2581D268-3E79-6F7F-D36E-F7657B31B1C1}" dt="2022-12-13T06:51:26.405" v="9"/>
          <ac:picMkLst>
            <pc:docMk/>
            <pc:sldMk cId="4256214026" sldId="280"/>
            <ac:picMk id="12" creationId="{F1403FFB-626E-8BAD-D438-36562F74E4D8}"/>
          </ac:picMkLst>
        </pc:picChg>
        <pc:picChg chg="del">
          <ac:chgData name="TEJAS VISHWAKARMA -STUDENT VII" userId="S::vvswstuc144y18@vviedu.in::e1436540-dd78-4863-a864-654871ab5516" providerId="AD" clId="Web-{2581D268-3E79-6F7F-D36E-F7657B31B1C1}" dt="2022-12-13T06:51:12.639" v="2"/>
          <ac:picMkLst>
            <pc:docMk/>
            <pc:sldMk cId="4256214026" sldId="280"/>
            <ac:picMk id="14" creationId="{7D71433C-E21D-7C25-4E14-1AAB46BBDB8A}"/>
          </ac:picMkLst>
        </pc:picChg>
        <pc:cxnChg chg="del">
          <ac:chgData name="TEJAS VISHWAKARMA -STUDENT VII" userId="S::vvswstuc144y18@vviedu.in::e1436540-dd78-4863-a864-654871ab5516" providerId="AD" clId="Web-{2581D268-3E79-6F7F-D36E-F7657B31B1C1}" dt="2022-12-13T06:51:14.155" v="3"/>
          <ac:cxnSpMkLst>
            <pc:docMk/>
            <pc:sldMk cId="4256214026" sldId="280"/>
            <ac:cxnSpMk id="10" creationId="{5562358F-FC52-DAA7-EF2F-EADB199E8360}"/>
          </ac:cxnSpMkLst>
        </pc:cxnChg>
        <pc:cxnChg chg="del">
          <ac:chgData name="TEJAS VISHWAKARMA -STUDENT VII" userId="S::vvswstuc144y18@vviedu.in::e1436540-dd78-4863-a864-654871ab5516" providerId="AD" clId="Web-{2581D268-3E79-6F7F-D36E-F7657B31B1C1}" dt="2022-12-13T06:51:23.749" v="6"/>
          <ac:cxnSpMkLst>
            <pc:docMk/>
            <pc:sldMk cId="4256214026" sldId="280"/>
            <ac:cxnSpMk id="11" creationId="{3752040E-6504-4FFA-4571-7F7413539B89}"/>
          </ac:cxnSpMkLst>
        </pc:cxnChg>
      </pc:sldChg>
    </pc:docChg>
  </pc:docChgLst>
  <pc:docChgLst>
    <pc:chgData name="THANAV M SAI -STUDENT VI" userId="S::vvswstuc178y19@vviedu.in::dca06c95-6589-476a-b05e-2710e62b7202" providerId="AD" clId="Web-{27EE8E59-DF2D-4524-B522-3A836560AD37}"/>
    <pc:docChg chg="modSld">
      <pc:chgData name="THANAV M SAI -STUDENT VI" userId="S::vvswstuc178y19@vviedu.in::dca06c95-6589-476a-b05e-2710e62b7202" providerId="AD" clId="Web-{27EE8E59-DF2D-4524-B522-3A836560AD37}" dt="2022-12-07T13:00:05.946" v="121"/>
      <pc:docMkLst>
        <pc:docMk/>
      </pc:docMkLst>
      <pc:sldChg chg="modSp">
        <pc:chgData name="THANAV M SAI -STUDENT VI" userId="S::vvswstuc178y19@vviedu.in::dca06c95-6589-476a-b05e-2710e62b7202" providerId="AD" clId="Web-{27EE8E59-DF2D-4524-B522-3A836560AD37}" dt="2022-12-07T12:59:46.008" v="113" actId="1076"/>
        <pc:sldMkLst>
          <pc:docMk/>
          <pc:sldMk cId="137746948" sldId="260"/>
        </pc:sldMkLst>
        <pc:spChg chg="mod">
          <ac:chgData name="THANAV M SAI -STUDENT VI" userId="S::vvswstuc178y19@vviedu.in::dca06c95-6589-476a-b05e-2710e62b7202" providerId="AD" clId="Web-{27EE8E59-DF2D-4524-B522-3A836560AD37}" dt="2022-12-07T12:49:40.468" v="41" actId="20577"/>
          <ac:spMkLst>
            <pc:docMk/>
            <pc:sldMk cId="137746948" sldId="260"/>
            <ac:spMk id="3" creationId="{73CCF132-4974-0C99-6340-8413CC66A117}"/>
          </ac:spMkLst>
        </pc:spChg>
        <pc:spChg chg="mod">
          <ac:chgData name="THANAV M SAI -STUDENT VI" userId="S::vvswstuc178y19@vviedu.in::dca06c95-6589-476a-b05e-2710e62b7202" providerId="AD" clId="Web-{27EE8E59-DF2D-4524-B522-3A836560AD37}" dt="2022-12-07T12:50:00.577" v="45" actId="20577"/>
          <ac:spMkLst>
            <pc:docMk/>
            <pc:sldMk cId="137746948" sldId="260"/>
            <ac:spMk id="21" creationId="{F9B423B2-9BE4-FCBA-02E2-D1B8E2B29613}"/>
          </ac:spMkLst>
        </pc:spChg>
        <pc:spChg chg="mod">
          <ac:chgData name="THANAV M SAI -STUDENT VI" userId="S::vvswstuc178y19@vviedu.in::dca06c95-6589-476a-b05e-2710e62b7202" providerId="AD" clId="Web-{27EE8E59-DF2D-4524-B522-3A836560AD37}" dt="2022-12-07T12:49:51.202" v="43" actId="20577"/>
          <ac:spMkLst>
            <pc:docMk/>
            <pc:sldMk cId="137746948" sldId="260"/>
            <ac:spMk id="23" creationId="{96DABAC6-BE9E-4990-F289-F70E911F9A14}"/>
          </ac:spMkLst>
        </pc:spChg>
        <pc:picChg chg="mod">
          <ac:chgData name="THANAV M SAI -STUDENT VI" userId="S::vvswstuc178y19@vviedu.in::dca06c95-6589-476a-b05e-2710e62b7202" providerId="AD" clId="Web-{27EE8E59-DF2D-4524-B522-3A836560AD37}" dt="2022-12-07T12:59:46.008" v="113" actId="1076"/>
          <ac:picMkLst>
            <pc:docMk/>
            <pc:sldMk cId="137746948" sldId="260"/>
            <ac:picMk id="11" creationId="{C6A0252D-3DBF-4BCA-2FBA-9F5B13B35A0D}"/>
          </ac:picMkLst>
        </pc:picChg>
      </pc:sldChg>
      <pc:sldChg chg="modSp">
        <pc:chgData name="THANAV M SAI -STUDENT VI" userId="S::vvswstuc178y19@vviedu.in::dca06c95-6589-476a-b05e-2710e62b7202" providerId="AD" clId="Web-{27EE8E59-DF2D-4524-B522-3A836560AD37}" dt="2022-12-07T12:58:22.960" v="106"/>
        <pc:sldMkLst>
          <pc:docMk/>
          <pc:sldMk cId="2024976133" sldId="262"/>
        </pc:sldMkLst>
        <pc:spChg chg="mod">
          <ac:chgData name="THANAV M SAI -STUDENT VI" userId="S::vvswstuc178y19@vviedu.in::dca06c95-6589-476a-b05e-2710e62b7202" providerId="AD" clId="Web-{27EE8E59-DF2D-4524-B522-3A836560AD37}" dt="2022-12-07T12:55:26.129" v="82" actId="1076"/>
          <ac:spMkLst>
            <pc:docMk/>
            <pc:sldMk cId="2024976133" sldId="262"/>
            <ac:spMk id="9" creationId="{27EBCE90-A74E-55DD-9F28-4A28450EC068}"/>
          </ac:spMkLst>
        </pc:spChg>
        <pc:graphicFrameChg chg="mod modGraphic">
          <ac:chgData name="THANAV M SAI -STUDENT VI" userId="S::vvswstuc178y19@vviedu.in::dca06c95-6589-476a-b05e-2710e62b7202" providerId="AD" clId="Web-{27EE8E59-DF2D-4524-B522-3A836560AD37}" dt="2022-12-07T12:58:22.960" v="106"/>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27EE8E59-DF2D-4524-B522-3A836560AD37}" dt="2022-12-07T13:00:05.946" v="121"/>
        <pc:sldMkLst>
          <pc:docMk/>
          <pc:sldMk cId="1357471565" sldId="277"/>
        </pc:sldMkLst>
        <pc:spChg chg="mod">
          <ac:chgData name="THANAV M SAI -STUDENT VI" userId="S::vvswstuc178y19@vviedu.in::dca06c95-6589-476a-b05e-2710e62b7202" providerId="AD" clId="Web-{27EE8E59-DF2D-4524-B522-3A836560AD37}" dt="2022-12-07T12:59:00.679" v="110" actId="14100"/>
          <ac:spMkLst>
            <pc:docMk/>
            <pc:sldMk cId="1357471565" sldId="277"/>
            <ac:spMk id="5" creationId="{D05DB3F4-79C3-CD8A-55F6-D57117F6DD5A}"/>
          </ac:spMkLst>
        </pc:spChg>
        <pc:graphicFrameChg chg="mod modGraphic">
          <ac:chgData name="THANAV M SAI -STUDENT VI" userId="S::vvswstuc178y19@vviedu.in::dca06c95-6589-476a-b05e-2710e62b7202" providerId="AD" clId="Web-{27EE8E59-DF2D-4524-B522-3A836560AD37}" dt="2022-12-07T13:00:05.946" v="121"/>
          <ac:graphicFrameMkLst>
            <pc:docMk/>
            <pc:sldMk cId="1357471565" sldId="277"/>
            <ac:graphicFrameMk id="9" creationId="{CB64E8F4-4395-631F-8C61-D694F09869C1}"/>
          </ac:graphicFrameMkLst>
        </pc:graphicFrameChg>
        <pc:picChg chg="mod">
          <ac:chgData name="THANAV M SAI -STUDENT VI" userId="S::vvswstuc178y19@vviedu.in::dca06c95-6589-476a-b05e-2710e62b7202" providerId="AD" clId="Web-{27EE8E59-DF2D-4524-B522-3A836560AD37}" dt="2022-12-07T12:58:53.445" v="107" actId="1076"/>
          <ac:picMkLst>
            <pc:docMk/>
            <pc:sldMk cId="1357471565" sldId="277"/>
            <ac:picMk id="3" creationId="{9A4BF856-2FBE-6273-B35B-FD7E95AFEBBF}"/>
          </ac:picMkLst>
        </pc:picChg>
      </pc:sldChg>
      <pc:sldChg chg="modSp">
        <pc:chgData name="THANAV M SAI -STUDENT VI" userId="S::vvswstuc178y19@vviedu.in::dca06c95-6589-476a-b05e-2710e62b7202" providerId="AD" clId="Web-{27EE8E59-DF2D-4524-B522-3A836560AD37}" dt="2022-12-07T12:45:15.823" v="39" actId="20577"/>
        <pc:sldMkLst>
          <pc:docMk/>
          <pc:sldMk cId="3210994172" sldId="283"/>
        </pc:sldMkLst>
        <pc:spChg chg="mod">
          <ac:chgData name="THANAV M SAI -STUDENT VI" userId="S::vvswstuc178y19@vviedu.in::dca06c95-6589-476a-b05e-2710e62b7202" providerId="AD" clId="Web-{27EE8E59-DF2D-4524-B522-3A836560AD37}" dt="2022-12-07T12:45:15.823" v="39" actId="20577"/>
          <ac:spMkLst>
            <pc:docMk/>
            <pc:sldMk cId="3210994172" sldId="283"/>
            <ac:spMk id="3" creationId="{F7655D87-4320-F140-E021-9BB8F98F13F5}"/>
          </ac:spMkLst>
        </pc:spChg>
      </pc:sldChg>
      <pc:sldChg chg="addSp delSp modSp mod setBg setClrOvrMap">
        <pc:chgData name="THANAV M SAI -STUDENT VI" userId="S::vvswstuc178y19@vviedu.in::dca06c95-6589-476a-b05e-2710e62b7202" providerId="AD" clId="Web-{27EE8E59-DF2D-4524-B522-3A836560AD37}" dt="2022-12-07T12:39:46.803" v="35" actId="20577"/>
        <pc:sldMkLst>
          <pc:docMk/>
          <pc:sldMk cId="1357131229" sldId="286"/>
        </pc:sldMkLst>
        <pc:spChg chg="mod">
          <ac:chgData name="THANAV M SAI -STUDENT VI" userId="S::vvswstuc178y19@vviedu.in::dca06c95-6589-476a-b05e-2710e62b7202" providerId="AD" clId="Web-{27EE8E59-DF2D-4524-B522-3A836560AD37}" dt="2022-12-07T12:21:14.583" v="29" actId="20577"/>
          <ac:spMkLst>
            <pc:docMk/>
            <pc:sldMk cId="1357131229" sldId="286"/>
            <ac:spMk id="2" creationId="{D81785BA-0845-FCAB-BB79-44285050A8F7}"/>
          </ac:spMkLst>
        </pc:spChg>
        <pc:spChg chg="mod">
          <ac:chgData name="THANAV M SAI -STUDENT VI" userId="S::vvswstuc178y19@vviedu.in::dca06c95-6589-476a-b05e-2710e62b7202" providerId="AD" clId="Web-{27EE8E59-DF2D-4524-B522-3A836560AD37}" dt="2022-12-07T12:21:02.926" v="28"/>
          <ac:spMkLst>
            <pc:docMk/>
            <pc:sldMk cId="1357131229" sldId="286"/>
            <ac:spMk id="14" creationId="{D15D6824-4EE3-2C3F-ADB2-22F61DAE9FA4}"/>
          </ac:spMkLst>
        </pc:spChg>
        <pc:spChg chg="mod">
          <ac:chgData name="THANAV M SAI -STUDENT VI" userId="S::vvswstuc178y19@vviedu.in::dca06c95-6589-476a-b05e-2710e62b7202" providerId="AD" clId="Web-{27EE8E59-DF2D-4524-B522-3A836560AD37}" dt="2022-12-07T12:21:02.926" v="28"/>
          <ac:spMkLst>
            <pc:docMk/>
            <pc:sldMk cId="1357131229" sldId="286"/>
            <ac:spMk id="16" creationId="{C8F8E5E9-88FF-CEF8-0B57-5999B361A830}"/>
          </ac:spMkLst>
        </pc:spChg>
        <pc:spChg chg="mod">
          <ac:chgData name="THANAV M SAI -STUDENT VI" userId="S::vvswstuc178y19@vviedu.in::dca06c95-6589-476a-b05e-2710e62b7202" providerId="AD" clId="Web-{27EE8E59-DF2D-4524-B522-3A836560AD37}" dt="2022-12-07T12:39:46.803" v="35" actId="20577"/>
          <ac:spMkLst>
            <pc:docMk/>
            <pc:sldMk cId="1357131229" sldId="286"/>
            <ac:spMk id="20" creationId="{12585086-BE99-71EE-F178-ED83F51C03FD}"/>
          </ac:spMkLst>
        </pc:spChg>
        <pc:spChg chg="del">
          <ac:chgData name="THANAV M SAI -STUDENT VI" userId="S::vvswstuc178y19@vviedu.in::dca06c95-6589-476a-b05e-2710e62b7202" providerId="AD" clId="Web-{27EE8E59-DF2D-4524-B522-3A836560AD37}" dt="2022-12-07T12:21:02.926" v="28"/>
          <ac:spMkLst>
            <pc:docMk/>
            <pc:sldMk cId="1357131229" sldId="286"/>
            <ac:spMk id="23" creationId="{E8A8EAB8-D2FF-444D-B34B-7D32F106AD0E}"/>
          </ac:spMkLst>
        </pc:spChg>
        <pc:spChg chg="add">
          <ac:chgData name="THANAV M SAI -STUDENT VI" userId="S::vvswstuc178y19@vviedu.in::dca06c95-6589-476a-b05e-2710e62b7202" providerId="AD" clId="Web-{27EE8E59-DF2D-4524-B522-3A836560AD37}" dt="2022-12-07T12:21:02.926" v="28"/>
          <ac:spMkLst>
            <pc:docMk/>
            <pc:sldMk cId="1357131229" sldId="286"/>
            <ac:spMk id="32" creationId="{9AA72BD9-2C5A-4EDC-931F-5AA08EACA0F3}"/>
          </ac:spMkLst>
        </pc:spChg>
        <pc:spChg chg="add">
          <ac:chgData name="THANAV M SAI -STUDENT VI" userId="S::vvswstuc178y19@vviedu.in::dca06c95-6589-476a-b05e-2710e62b7202" providerId="AD" clId="Web-{27EE8E59-DF2D-4524-B522-3A836560AD37}" dt="2022-12-07T12:21:02.926" v="28"/>
          <ac:spMkLst>
            <pc:docMk/>
            <pc:sldMk cId="1357131229" sldId="286"/>
            <ac:spMk id="34" creationId="{DD3981AC-7B61-4947-BCF3-F7AA7FA385B9}"/>
          </ac:spMkLst>
        </pc:spChg>
        <pc:spChg chg="add">
          <ac:chgData name="THANAV M SAI -STUDENT VI" userId="S::vvswstuc178y19@vviedu.in::dca06c95-6589-476a-b05e-2710e62b7202" providerId="AD" clId="Web-{27EE8E59-DF2D-4524-B522-3A836560AD37}" dt="2022-12-07T12:21:02.926" v="28"/>
          <ac:spMkLst>
            <pc:docMk/>
            <pc:sldMk cId="1357131229" sldId="286"/>
            <ac:spMk id="36" creationId="{55D4142C-5077-457F-A6AD-3FECFDB39685}"/>
          </ac:spMkLst>
        </pc:spChg>
        <pc:spChg chg="add">
          <ac:chgData name="THANAV M SAI -STUDENT VI" userId="S::vvswstuc178y19@vviedu.in::dca06c95-6589-476a-b05e-2710e62b7202" providerId="AD" clId="Web-{27EE8E59-DF2D-4524-B522-3A836560AD37}" dt="2022-12-07T12:21:02.926" v="28"/>
          <ac:spMkLst>
            <pc:docMk/>
            <pc:sldMk cId="1357131229" sldId="286"/>
            <ac:spMk id="38" creationId="{7A5F0580-5EE9-419F-96EE-B6529EF6E7D0}"/>
          </ac:spMkLst>
        </pc:spChg>
        <pc:picChg chg="del">
          <ac:chgData name="THANAV M SAI -STUDENT VI" userId="S::vvswstuc178y19@vviedu.in::dca06c95-6589-476a-b05e-2710e62b7202" providerId="AD" clId="Web-{27EE8E59-DF2D-4524-B522-3A836560AD37}" dt="2022-12-07T12:20:57.411" v="26"/>
          <ac:picMkLst>
            <pc:docMk/>
            <pc:sldMk cId="1357131229" sldId="286"/>
            <ac:picMk id="3" creationId="{BC99171E-211A-F951-552B-451BF7CE6509}"/>
          </ac:picMkLst>
        </pc:picChg>
        <pc:picChg chg="add mod ord">
          <ac:chgData name="THANAV M SAI -STUDENT VI" userId="S::vvswstuc178y19@vviedu.in::dca06c95-6589-476a-b05e-2710e62b7202" providerId="AD" clId="Web-{27EE8E59-DF2D-4524-B522-3A836560AD37}" dt="2022-12-07T12:21:02.926" v="28"/>
          <ac:picMkLst>
            <pc:docMk/>
            <pc:sldMk cId="1357131229" sldId="286"/>
            <ac:picMk id="5" creationId="{D2428241-99D2-E9AA-52CD-1B4B595CB6C2}"/>
          </ac:picMkLst>
        </pc:picChg>
        <pc:cxnChg chg="del">
          <ac:chgData name="THANAV M SAI -STUDENT VI" userId="S::vvswstuc178y19@vviedu.in::dca06c95-6589-476a-b05e-2710e62b7202" providerId="AD" clId="Web-{27EE8E59-DF2D-4524-B522-3A836560AD37}" dt="2022-12-07T12:21:02.926" v="28"/>
          <ac:cxnSpMkLst>
            <pc:docMk/>
            <pc:sldMk cId="1357131229" sldId="286"/>
            <ac:cxnSpMk id="25" creationId="{EEA38897-7BA3-4408-8083-3235339C4A60}"/>
          </ac:cxnSpMkLst>
        </pc:cxnChg>
        <pc:cxnChg chg="del">
          <ac:chgData name="THANAV M SAI -STUDENT VI" userId="S::vvswstuc178y19@vviedu.in::dca06c95-6589-476a-b05e-2710e62b7202" providerId="AD" clId="Web-{27EE8E59-DF2D-4524-B522-3A836560AD37}" dt="2022-12-07T12:21:02.926" v="28"/>
          <ac:cxnSpMkLst>
            <pc:docMk/>
            <pc:sldMk cId="1357131229" sldId="286"/>
            <ac:cxnSpMk id="27" creationId="{F11AD06B-AB20-4097-8606-5DA00DBACE88}"/>
          </ac:cxnSpMkLst>
        </pc:cxnChg>
      </pc:sldChg>
    </pc:docChg>
  </pc:docChgLst>
  <pc:docChgLst>
    <pc:chgData name="THANAV M SAI -STUDENT VI" userId="S::vvswstuc178y19@vviedu.in::dca06c95-6589-476a-b05e-2710e62b7202" providerId="AD" clId="Web-{D4F76817-7B24-4C58-88C3-766EDA069368}"/>
    <pc:docChg chg="modSld">
      <pc:chgData name="THANAV M SAI -STUDENT VI" userId="S::vvswstuc178y19@vviedu.in::dca06c95-6589-476a-b05e-2710e62b7202" providerId="AD" clId="Web-{D4F76817-7B24-4C58-88C3-766EDA069368}" dt="2022-12-08T09:53:10.458" v="4"/>
      <pc:docMkLst>
        <pc:docMk/>
      </pc:docMkLst>
      <pc:sldChg chg="modSp">
        <pc:chgData name="THANAV M SAI -STUDENT VI" userId="S::vvswstuc178y19@vviedu.in::dca06c95-6589-476a-b05e-2710e62b7202" providerId="AD" clId="Web-{D4F76817-7B24-4C58-88C3-766EDA069368}" dt="2022-12-08T08:59:19.715" v="3"/>
        <pc:sldMkLst>
          <pc:docMk/>
          <pc:sldMk cId="2553337458" sldId="266"/>
        </pc:sldMkLst>
        <pc:graphicFrameChg chg="mod modGraphic">
          <ac:chgData name="THANAV M SAI -STUDENT VI" userId="S::vvswstuc178y19@vviedu.in::dca06c95-6589-476a-b05e-2710e62b7202" providerId="AD" clId="Web-{D4F76817-7B24-4C58-88C3-766EDA069368}" dt="2022-12-08T08:59:19.715" v="3"/>
          <ac:graphicFrameMkLst>
            <pc:docMk/>
            <pc:sldMk cId="2553337458" sldId="266"/>
            <ac:graphicFrameMk id="7" creationId="{343A59C1-6C2F-281B-8332-7D645313C6DA}"/>
          </ac:graphicFrameMkLst>
        </pc:graphicFrameChg>
      </pc:sldChg>
      <pc:sldChg chg="mod modShow">
        <pc:chgData name="THANAV M SAI -STUDENT VI" userId="S::vvswstuc178y19@vviedu.in::dca06c95-6589-476a-b05e-2710e62b7202" providerId="AD" clId="Web-{D4F76817-7B24-4C58-88C3-766EDA069368}" dt="2022-12-08T09:53:10.458" v="4"/>
        <pc:sldMkLst>
          <pc:docMk/>
          <pc:sldMk cId="814742867" sldId="272"/>
        </pc:sldMkLst>
      </pc:sldChg>
    </pc:docChg>
  </pc:docChgLst>
  <pc:docChgLst>
    <pc:chgData name="THANAV M SAI -STUDENT VI" userId="S::vvswstuc178y19@vviedu.in::dca06c95-6589-476a-b05e-2710e62b7202" providerId="AD" clId="Web-{2C51684F-17A6-43CC-883C-55ED54457B5A}"/>
    <pc:docChg chg="addSld delSld modSld">
      <pc:chgData name="THANAV M SAI -STUDENT VI" userId="S::vvswstuc178y19@vviedu.in::dca06c95-6589-476a-b05e-2710e62b7202" providerId="AD" clId="Web-{2C51684F-17A6-43CC-883C-55ED54457B5A}" dt="2022-12-02T08:06:00.618" v="237" actId="1076"/>
      <pc:docMkLst>
        <pc:docMk/>
      </pc:docMkLst>
      <pc:sldChg chg="delSp modSp">
        <pc:chgData name="THANAV M SAI -STUDENT VI" userId="S::vvswstuc178y19@vviedu.in::dca06c95-6589-476a-b05e-2710e62b7202" providerId="AD" clId="Web-{2C51684F-17A6-43CC-883C-55ED54457B5A}" dt="2022-12-02T08:06:00.618" v="237" actId="1076"/>
        <pc:sldMkLst>
          <pc:docMk/>
          <pc:sldMk cId="2827068764" sldId="258"/>
        </pc:sldMkLst>
        <pc:spChg chg="mod">
          <ac:chgData name="THANAV M SAI -STUDENT VI" userId="S::vvswstuc178y19@vviedu.in::dca06c95-6589-476a-b05e-2710e62b7202" providerId="AD" clId="Web-{2C51684F-17A6-43CC-883C-55ED54457B5A}" dt="2022-12-02T08:06:00.618" v="237" actId="1076"/>
          <ac:spMkLst>
            <pc:docMk/>
            <pc:sldMk cId="2827068764" sldId="258"/>
            <ac:spMk id="2" creationId="{72575095-E132-4067-8678-E638595DD98E}"/>
          </ac:spMkLst>
        </pc:spChg>
        <pc:spChg chg="mod">
          <ac:chgData name="THANAV M SAI -STUDENT VI" userId="S::vvswstuc178y19@vviedu.in::dca06c95-6589-476a-b05e-2710e62b7202" providerId="AD" clId="Web-{2C51684F-17A6-43CC-883C-55ED54457B5A}" dt="2022-12-02T08:05:46.602" v="234" actId="1076"/>
          <ac:spMkLst>
            <pc:docMk/>
            <pc:sldMk cId="2827068764" sldId="258"/>
            <ac:spMk id="7" creationId="{CEDB6C6A-7D6A-4B4D-B378-BBDDC8F09A35}"/>
          </ac:spMkLst>
        </pc:spChg>
        <pc:spChg chg="del">
          <ac:chgData name="THANAV M SAI -STUDENT VI" userId="S::vvswstuc178y19@vviedu.in::dca06c95-6589-476a-b05e-2710e62b7202" providerId="AD" clId="Web-{2C51684F-17A6-43CC-883C-55ED54457B5A}" dt="2022-12-02T08:05:02.258" v="219"/>
          <ac:spMkLst>
            <pc:docMk/>
            <pc:sldMk cId="2827068764" sldId="258"/>
            <ac:spMk id="10" creationId="{42E22A94-55D5-8272-F43F-162796092C48}"/>
          </ac:spMkLst>
        </pc:spChg>
        <pc:spChg chg="del">
          <ac:chgData name="THANAV M SAI -STUDENT VI" userId="S::vvswstuc178y19@vviedu.in::dca06c95-6589-476a-b05e-2710e62b7202" providerId="AD" clId="Web-{2C51684F-17A6-43CC-883C-55ED54457B5A}" dt="2022-12-02T08:04:58.101" v="218"/>
          <ac:spMkLst>
            <pc:docMk/>
            <pc:sldMk cId="2827068764" sldId="258"/>
            <ac:spMk id="11" creationId="{F5E55D67-221B-34B1-7173-6C308FEACFFC}"/>
          </ac:spMkLst>
        </pc:spChg>
        <pc:spChg chg="del mod">
          <ac:chgData name="THANAV M SAI -STUDENT VI" userId="S::vvswstuc178y19@vviedu.in::dca06c95-6589-476a-b05e-2710e62b7202" providerId="AD" clId="Web-{2C51684F-17A6-43CC-883C-55ED54457B5A}" dt="2022-12-02T08:04:52.554" v="217"/>
          <ac:spMkLst>
            <pc:docMk/>
            <pc:sldMk cId="2827068764" sldId="258"/>
            <ac:spMk id="12" creationId="{BFC5D5CE-070C-9884-2952-EA957278B44A}"/>
          </ac:spMkLst>
        </pc:spChg>
      </pc:sldChg>
      <pc:sldChg chg="del">
        <pc:chgData name="THANAV M SAI -STUDENT VI" userId="S::vvswstuc178y19@vviedu.in::dca06c95-6589-476a-b05e-2710e62b7202" providerId="AD" clId="Web-{2C51684F-17A6-43CC-883C-55ED54457B5A}" dt="2022-12-02T08:04:18.038" v="215"/>
        <pc:sldMkLst>
          <pc:docMk/>
          <pc:sldMk cId="4123647511" sldId="259"/>
        </pc:sldMkLst>
      </pc:sldChg>
      <pc:sldChg chg="addSp modSp">
        <pc:chgData name="THANAV M SAI -STUDENT VI" userId="S::vvswstuc178y19@vviedu.in::dca06c95-6589-476a-b05e-2710e62b7202" providerId="AD" clId="Web-{2C51684F-17A6-43CC-883C-55ED54457B5A}" dt="2022-12-02T08:04:04.538" v="214" actId="1076"/>
        <pc:sldMkLst>
          <pc:docMk/>
          <pc:sldMk cId="1357471565" sldId="277"/>
        </pc:sldMkLst>
        <pc:spChg chg="mod">
          <ac:chgData name="THANAV M SAI -STUDENT VI" userId="S::vvswstuc178y19@vviedu.in::dca06c95-6589-476a-b05e-2710e62b7202" providerId="AD" clId="Web-{2C51684F-17A6-43CC-883C-55ED54457B5A}" dt="2022-12-02T08:02:46.302" v="199" actId="1076"/>
          <ac:spMkLst>
            <pc:docMk/>
            <pc:sldMk cId="1357471565" sldId="277"/>
            <ac:spMk id="5" creationId="{D05DB3F4-79C3-CD8A-55F6-D57117F6DD5A}"/>
          </ac:spMkLst>
        </pc:spChg>
        <pc:spChg chg="add mod">
          <ac:chgData name="THANAV M SAI -STUDENT VI" userId="S::vvswstuc178y19@vviedu.in::dca06c95-6589-476a-b05e-2710e62b7202" providerId="AD" clId="Web-{2C51684F-17A6-43CC-883C-55ED54457B5A}" dt="2022-12-02T08:04:04.538" v="214" actId="1076"/>
          <ac:spMkLst>
            <pc:docMk/>
            <pc:sldMk cId="1357471565" sldId="277"/>
            <ac:spMk id="10" creationId="{2C88AFCA-20B6-9846-E0E8-22DC083303D4}"/>
          </ac:spMkLst>
        </pc:spChg>
        <pc:graphicFrameChg chg="mod modGraphic">
          <ac:chgData name="THANAV M SAI -STUDENT VI" userId="S::vvswstuc178y19@vviedu.in::dca06c95-6589-476a-b05e-2710e62b7202" providerId="AD" clId="Web-{2C51684F-17A6-43CC-883C-55ED54457B5A}" dt="2022-12-02T08:03:48.444" v="210" actId="1076"/>
          <ac:graphicFrameMkLst>
            <pc:docMk/>
            <pc:sldMk cId="1357471565" sldId="277"/>
            <ac:graphicFrameMk id="9" creationId="{CB64E8F4-4395-631F-8C61-D694F09869C1}"/>
          </ac:graphicFrameMkLst>
        </pc:graphicFrameChg>
        <pc:picChg chg="add mod">
          <ac:chgData name="THANAV M SAI -STUDENT VI" userId="S::vvswstuc178y19@vviedu.in::dca06c95-6589-476a-b05e-2710e62b7202" providerId="AD" clId="Web-{2C51684F-17A6-43CC-883C-55ED54457B5A}" dt="2022-12-02T08:03:58.835" v="213" actId="1076"/>
          <ac:picMkLst>
            <pc:docMk/>
            <pc:sldMk cId="1357471565" sldId="277"/>
            <ac:picMk id="8" creationId="{C76081BC-C817-D17A-F7E6-2821F1B8A35D}"/>
          </ac:picMkLst>
        </pc:picChg>
      </pc:sldChg>
      <pc:sldChg chg="modSp">
        <pc:chgData name="THANAV M SAI -STUDENT VI" userId="S::vvswstuc178y19@vviedu.in::dca06c95-6589-476a-b05e-2710e62b7202" providerId="AD" clId="Web-{2C51684F-17A6-43CC-883C-55ED54457B5A}" dt="2022-12-02T07:49:11.133" v="135" actId="1076"/>
        <pc:sldMkLst>
          <pc:docMk/>
          <pc:sldMk cId="3912105789" sldId="279"/>
        </pc:sldMkLst>
        <pc:spChg chg="mod">
          <ac:chgData name="THANAV M SAI -STUDENT VI" userId="S::vvswstuc178y19@vviedu.in::dca06c95-6589-476a-b05e-2710e62b7202" providerId="AD" clId="Web-{2C51684F-17A6-43CC-883C-55ED54457B5A}" dt="2022-12-02T07:49:09.305" v="134" actId="1076"/>
          <ac:spMkLst>
            <pc:docMk/>
            <pc:sldMk cId="3912105789" sldId="279"/>
            <ac:spMk id="16" creationId="{E9448C44-75C3-BDE6-3316-1A880BAF859A}"/>
          </ac:spMkLst>
        </pc:spChg>
        <pc:picChg chg="mod">
          <ac:chgData name="THANAV M SAI -STUDENT VI" userId="S::vvswstuc178y19@vviedu.in::dca06c95-6589-476a-b05e-2710e62b7202" providerId="AD" clId="Web-{2C51684F-17A6-43CC-883C-55ED54457B5A}" dt="2022-12-02T07:49:11.133" v="135" actId="1076"/>
          <ac:picMkLst>
            <pc:docMk/>
            <pc:sldMk cId="3912105789" sldId="279"/>
            <ac:picMk id="15" creationId="{41741BA3-DB49-84E2-D93B-DBF795415CE8}"/>
          </ac:picMkLst>
        </pc:picChg>
      </pc:sldChg>
      <pc:sldChg chg="addSp delSp modSp">
        <pc:chgData name="THANAV M SAI -STUDENT VI" userId="S::vvswstuc178y19@vviedu.in::dca06c95-6589-476a-b05e-2710e62b7202" providerId="AD" clId="Web-{2C51684F-17A6-43CC-883C-55ED54457B5A}" dt="2022-12-02T07:57:51.501" v="187"/>
        <pc:sldMkLst>
          <pc:docMk/>
          <pc:sldMk cId="4256214026" sldId="280"/>
        </pc:sldMkLst>
        <pc:spChg chg="add mod">
          <ac:chgData name="THANAV M SAI -STUDENT VI" userId="S::vvswstuc178y19@vviedu.in::dca06c95-6589-476a-b05e-2710e62b7202" providerId="AD" clId="Web-{2C51684F-17A6-43CC-883C-55ED54457B5A}" dt="2022-12-02T07:33:47.836" v="28" actId="20577"/>
          <ac:spMkLst>
            <pc:docMk/>
            <pc:sldMk cId="4256214026" sldId="280"/>
            <ac:spMk id="2" creationId="{ADBCA1E2-4FD3-FBFA-BC27-B5832F72A192}"/>
          </ac:spMkLst>
        </pc:spChg>
        <pc:spChg chg="mod">
          <ac:chgData name="THANAV M SAI -STUDENT VI" userId="S::vvswstuc178y19@vviedu.in::dca06c95-6589-476a-b05e-2710e62b7202" providerId="AD" clId="Web-{2C51684F-17A6-43CC-883C-55ED54457B5A}" dt="2022-12-02T07:42:22.157" v="96"/>
          <ac:spMkLst>
            <pc:docMk/>
            <pc:sldMk cId="4256214026" sldId="280"/>
            <ac:spMk id="7" creationId="{A81C7C4E-BF7C-7B12-E05E-86BDCBDBDF5E}"/>
          </ac:spMkLst>
        </pc:spChg>
        <pc:spChg chg="add mod">
          <ac:chgData name="THANAV M SAI -STUDENT VI" userId="S::vvswstuc178y19@vviedu.in::dca06c95-6589-476a-b05e-2710e62b7202" providerId="AD" clId="Web-{2C51684F-17A6-43CC-883C-55ED54457B5A}" dt="2022-12-02T07:41:36.922" v="89" actId="1076"/>
          <ac:spMkLst>
            <pc:docMk/>
            <pc:sldMk cId="4256214026" sldId="280"/>
            <ac:spMk id="13" creationId="{EA68BFD6-14AD-E63F-ECC2-538F52397F3B}"/>
          </ac:spMkLst>
        </pc:spChg>
        <pc:spChg chg="add mod">
          <ac:chgData name="THANAV M SAI -STUDENT VI" userId="S::vvswstuc178y19@vviedu.in::dca06c95-6589-476a-b05e-2710e62b7202" providerId="AD" clId="Web-{2C51684F-17A6-43CC-883C-55ED54457B5A}" dt="2022-12-02T07:46:16.849" v="108" actId="14100"/>
          <ac:spMkLst>
            <pc:docMk/>
            <pc:sldMk cId="4256214026" sldId="280"/>
            <ac:spMk id="15" creationId="{ADB01FB4-9080-DC05-90A7-F9EE7352AAB1}"/>
          </ac:spMkLst>
        </pc:spChg>
        <pc:spChg chg="add mod">
          <ac:chgData name="THANAV M SAI -STUDENT VI" userId="S::vvswstuc178y19@vviedu.in::dca06c95-6589-476a-b05e-2710e62b7202" providerId="AD" clId="Web-{2C51684F-17A6-43CC-883C-55ED54457B5A}" dt="2022-12-02T07:48:51.398" v="131" actId="1076"/>
          <ac:spMkLst>
            <pc:docMk/>
            <pc:sldMk cId="4256214026" sldId="280"/>
            <ac:spMk id="17" creationId="{610FAB8C-6A7F-622E-0E88-C13B6E9D1D99}"/>
          </ac:spMkLst>
        </pc:spChg>
        <pc:picChg chg="add del mod">
          <ac:chgData name="THANAV M SAI -STUDENT VI" userId="S::vvswstuc178y19@vviedu.in::dca06c95-6589-476a-b05e-2710e62b7202" providerId="AD" clId="Web-{2C51684F-17A6-43CC-883C-55ED54457B5A}" dt="2022-12-02T07:35:51.010" v="48"/>
          <ac:picMkLst>
            <pc:docMk/>
            <pc:sldMk cId="4256214026" sldId="280"/>
            <ac:picMk id="8" creationId="{479F37F2-BEB3-6892-75A8-32724B3A0545}"/>
          </ac:picMkLst>
        </pc:picChg>
        <pc:picChg chg="mod">
          <ac:chgData name="THANAV M SAI -STUDENT VI" userId="S::vvswstuc178y19@vviedu.in::dca06c95-6589-476a-b05e-2710e62b7202" providerId="AD" clId="Web-{2C51684F-17A6-43CC-883C-55ED54457B5A}" dt="2022-12-02T07:33:54.133" v="29" actId="1076"/>
          <ac:picMkLst>
            <pc:docMk/>
            <pc:sldMk cId="4256214026" sldId="280"/>
            <ac:picMk id="9" creationId="{6F2D7CC9-53AB-1590-8DC5-8E476B68E611}"/>
          </ac:picMkLst>
        </pc:picChg>
        <pc:picChg chg="add mod">
          <ac:chgData name="THANAV M SAI -STUDENT VI" userId="S::vvswstuc178y19@vviedu.in::dca06c95-6589-476a-b05e-2710e62b7202" providerId="AD" clId="Web-{2C51684F-17A6-43CC-883C-55ED54457B5A}" dt="2022-12-02T07:48:58.258" v="133" actId="1076"/>
          <ac:picMkLst>
            <pc:docMk/>
            <pc:sldMk cId="4256214026" sldId="280"/>
            <ac:picMk id="12" creationId="{F1403FFB-626E-8BAD-D438-36562F74E4D8}"/>
          </ac:picMkLst>
        </pc:picChg>
        <pc:picChg chg="add mod">
          <ac:chgData name="THANAV M SAI -STUDENT VI" userId="S::vvswstuc178y19@vviedu.in::dca06c95-6589-476a-b05e-2710e62b7202" providerId="AD" clId="Web-{2C51684F-17A6-43CC-883C-55ED54457B5A}" dt="2022-12-02T07:45:45.458" v="102" actId="1076"/>
          <ac:picMkLst>
            <pc:docMk/>
            <pc:sldMk cId="4256214026" sldId="280"/>
            <ac:picMk id="14" creationId="{7D71433C-E21D-7C25-4E14-1AAB46BBDB8A}"/>
          </ac:picMkLst>
        </pc:picChg>
        <pc:picChg chg="add del mod">
          <ac:chgData name="THANAV M SAI -STUDENT VI" userId="S::vvswstuc178y19@vviedu.in::dca06c95-6589-476a-b05e-2710e62b7202" providerId="AD" clId="Web-{2C51684F-17A6-43CC-883C-55ED54457B5A}" dt="2022-12-02T07:57:51.501" v="187"/>
          <ac:picMkLst>
            <pc:docMk/>
            <pc:sldMk cId="4256214026" sldId="280"/>
            <ac:picMk id="16" creationId="{0C7401E8-F87D-DDCA-F853-DCA9C3F91F71}"/>
          </ac:picMkLst>
        </pc:picChg>
        <pc:cxnChg chg="add del mod">
          <ac:chgData name="THANAV M SAI -STUDENT VI" userId="S::vvswstuc178y19@vviedu.in::dca06c95-6589-476a-b05e-2710e62b7202" providerId="AD" clId="Web-{2C51684F-17A6-43CC-883C-55ED54457B5A}" dt="2022-12-02T07:34:18.868" v="32"/>
          <ac:cxnSpMkLst>
            <pc:docMk/>
            <pc:sldMk cId="4256214026" sldId="280"/>
            <ac:cxnSpMk id="3" creationId="{B34D9877-0FB0-6059-B793-443584566475}"/>
          </ac:cxnSpMkLst>
        </pc:cxnChg>
        <pc:cxnChg chg="add del mod">
          <ac:chgData name="THANAV M SAI -STUDENT VI" userId="S::vvswstuc178y19@vviedu.in::dca06c95-6589-476a-b05e-2710e62b7202" providerId="AD" clId="Web-{2C51684F-17A6-43CC-883C-55ED54457B5A}" dt="2022-12-02T07:35:34.932" v="40"/>
          <ac:cxnSpMkLst>
            <pc:docMk/>
            <pc:sldMk cId="4256214026" sldId="280"/>
            <ac:cxnSpMk id="6" creationId="{D7CD6978-19D3-993F-87ED-541260ECD654}"/>
          </ac:cxnSpMkLst>
        </pc:cxnChg>
        <pc:cxnChg chg="add mod">
          <ac:chgData name="THANAV M SAI -STUDENT VI" userId="S::vvswstuc178y19@vviedu.in::dca06c95-6589-476a-b05e-2710e62b7202" providerId="AD" clId="Web-{2C51684F-17A6-43CC-883C-55ED54457B5A}" dt="2022-12-02T07:57:31.203" v="186" actId="14100"/>
          <ac:cxnSpMkLst>
            <pc:docMk/>
            <pc:sldMk cId="4256214026" sldId="280"/>
            <ac:cxnSpMk id="10" creationId="{5562358F-FC52-DAA7-EF2F-EADB199E8360}"/>
          </ac:cxnSpMkLst>
        </pc:cxnChg>
        <pc:cxnChg chg="add mod">
          <ac:chgData name="THANAV M SAI -STUDENT VI" userId="S::vvswstuc178y19@vviedu.in::dca06c95-6589-476a-b05e-2710e62b7202" providerId="AD" clId="Web-{2C51684F-17A6-43CC-883C-55ED54457B5A}" dt="2022-12-02T07:57:26.469" v="185" actId="14100"/>
          <ac:cxnSpMkLst>
            <pc:docMk/>
            <pc:sldMk cId="4256214026" sldId="280"/>
            <ac:cxnSpMk id="11" creationId="{3752040E-6504-4FFA-4571-7F7413539B89}"/>
          </ac:cxnSpMkLst>
        </pc:cxnChg>
      </pc:sldChg>
      <pc:sldChg chg="addSp modSp new">
        <pc:chgData name="THANAV M SAI -STUDENT VI" userId="S::vvswstuc178y19@vviedu.in::dca06c95-6589-476a-b05e-2710e62b7202" providerId="AD" clId="Web-{2C51684F-17A6-43CC-883C-55ED54457B5A}" dt="2022-12-02T08:01:42.129" v="195" actId="1076"/>
        <pc:sldMkLst>
          <pc:docMk/>
          <pc:sldMk cId="70705948" sldId="281"/>
        </pc:sldMkLst>
        <pc:spChg chg="mod">
          <ac:chgData name="THANAV M SAI -STUDENT VI" userId="S::vvswstuc178y19@vviedu.in::dca06c95-6589-476a-b05e-2710e62b7202" providerId="AD" clId="Web-{2C51684F-17A6-43CC-883C-55ED54457B5A}" dt="2022-12-02T07:50:22.134" v="145" actId="1076"/>
          <ac:spMkLst>
            <pc:docMk/>
            <pc:sldMk cId="70705948" sldId="281"/>
            <ac:spMk id="2" creationId="{B2BEB124-EB9D-A925-582B-65EB6C7EA2A3}"/>
          </ac:spMkLst>
        </pc:spChg>
        <pc:spChg chg="mod">
          <ac:chgData name="THANAV M SAI -STUDENT VI" userId="S::vvswstuc178y19@vviedu.in::dca06c95-6589-476a-b05e-2710e62b7202" providerId="AD" clId="Web-{2C51684F-17A6-43CC-883C-55ED54457B5A}" dt="2022-12-02T07:51:22.072" v="158" actId="14100"/>
          <ac:spMkLst>
            <pc:docMk/>
            <pc:sldMk cId="70705948" sldId="281"/>
            <ac:spMk id="3" creationId="{213A811C-FC29-8A8B-7845-877487CD3469}"/>
          </ac:spMkLst>
        </pc:spChg>
        <pc:spChg chg="add mod">
          <ac:chgData name="THANAV M SAI -STUDENT VI" userId="S::vvswstuc178y19@vviedu.in::dca06c95-6589-476a-b05e-2710e62b7202" providerId="AD" clId="Web-{2C51684F-17A6-43CC-883C-55ED54457B5A}" dt="2022-12-02T07:51:47.417" v="166" actId="1076"/>
          <ac:spMkLst>
            <pc:docMk/>
            <pc:sldMk cId="70705948" sldId="281"/>
            <ac:spMk id="4" creationId="{FBC418C0-EAC6-97A5-F8A8-92774F55C6B8}"/>
          </ac:spMkLst>
        </pc:spChg>
        <pc:spChg chg="add mod">
          <ac:chgData name="THANAV M SAI -STUDENT VI" userId="S::vvswstuc178y19@vviedu.in::dca06c95-6589-476a-b05e-2710e62b7202" providerId="AD" clId="Web-{2C51684F-17A6-43CC-883C-55ED54457B5A}" dt="2022-12-02T07:52:38.558" v="174" actId="1076"/>
          <ac:spMkLst>
            <pc:docMk/>
            <pc:sldMk cId="70705948" sldId="281"/>
            <ac:spMk id="5" creationId="{36AE1A94-175B-8908-191F-D6A58D910EBE}"/>
          </ac:spMkLst>
        </pc:spChg>
        <pc:picChg chg="add mod">
          <ac:chgData name="THANAV M SAI -STUDENT VI" userId="S::vvswstuc178y19@vviedu.in::dca06c95-6589-476a-b05e-2710e62b7202" providerId="AD" clId="Web-{2C51684F-17A6-43CC-883C-55ED54457B5A}" dt="2022-12-02T08:01:42.129" v="195" actId="1076"/>
          <ac:picMkLst>
            <pc:docMk/>
            <pc:sldMk cId="70705948" sldId="281"/>
            <ac:picMk id="6" creationId="{159B2C56-5C6B-19CE-C4F9-E7C06566DC47}"/>
          </ac:picMkLst>
        </pc:picChg>
      </pc:sldChg>
    </pc:docChg>
  </pc:docChgLst>
  <pc:docChgLst>
    <pc:chgData name="THANAV M SAI -STUDENT VI" userId="S::vvswstuc178y19@vviedu.in::dca06c95-6589-476a-b05e-2710e62b7202" providerId="AD" clId="Web-{C34F807A-ADD6-4F1D-94D6-2A39EF3027B7}"/>
    <pc:docChg chg="modSld">
      <pc:chgData name="THANAV M SAI -STUDENT VI" userId="S::vvswstuc178y19@vviedu.in::dca06c95-6589-476a-b05e-2710e62b7202" providerId="AD" clId="Web-{C34F807A-ADD6-4F1D-94D6-2A39EF3027B7}" dt="2022-11-25T09:49:21.514" v="760"/>
      <pc:docMkLst>
        <pc:docMk/>
      </pc:docMkLst>
      <pc:sldChg chg="addSp delSp modSp mod setBg modClrScheme delDesignElem chgLayout">
        <pc:chgData name="THANAV M SAI -STUDENT VI" userId="S::vvswstuc178y19@vviedu.in::dca06c95-6589-476a-b05e-2710e62b7202" providerId="AD" clId="Web-{C34F807A-ADD6-4F1D-94D6-2A39EF3027B7}" dt="2022-11-25T09:49:08.905" v="758"/>
        <pc:sldMkLst>
          <pc:docMk/>
          <pc:sldMk cId="1358316087" sldId="257"/>
        </pc:sldMkLst>
        <pc:spChg chg="mod ord">
          <ac:chgData name="THANAV M SAI -STUDENT VI" userId="S::vvswstuc178y19@vviedu.in::dca06c95-6589-476a-b05e-2710e62b7202" providerId="AD" clId="Web-{C34F807A-ADD6-4F1D-94D6-2A39EF3027B7}" dt="2022-11-25T09:49:08.905" v="758"/>
          <ac:spMkLst>
            <pc:docMk/>
            <pc:sldMk cId="1358316087" sldId="257"/>
            <ac:spMk id="2" creationId="{39362896-A6B3-47CD-8818-C3AA781AABDD}"/>
          </ac:spMkLst>
        </pc:spChg>
        <pc:spChg chg="mod ord">
          <ac:chgData name="THANAV M SAI -STUDENT VI" userId="S::vvswstuc178y19@vviedu.in::dca06c95-6589-476a-b05e-2710e62b7202" providerId="AD" clId="Web-{C34F807A-ADD6-4F1D-94D6-2A39EF3027B7}" dt="2022-11-25T09:49:08.905" v="758"/>
          <ac:spMkLst>
            <pc:docMk/>
            <pc:sldMk cId="1358316087" sldId="257"/>
            <ac:spMk id="3" creationId="{E7854E10-6C0D-426C-AE39-DB884E17DEE8}"/>
          </ac:spMkLst>
        </pc:spChg>
        <pc:spChg chg="add del mod ord">
          <ac:chgData name="THANAV M SAI -STUDENT VI" userId="S::vvswstuc178y19@vviedu.in::dca06c95-6589-476a-b05e-2710e62b7202" providerId="AD" clId="Web-{C34F807A-ADD6-4F1D-94D6-2A39EF3027B7}" dt="2022-11-25T09:49:08.905" v="758"/>
          <ac:spMkLst>
            <pc:docMk/>
            <pc:sldMk cId="1358316087" sldId="257"/>
            <ac:spMk id="4" creationId="{6DD97A6A-D3E6-30B6-7CC5-D5922E5AC44D}"/>
          </ac:spMkLst>
        </pc:spChg>
        <pc:spChg chg="add del mod ord">
          <ac:chgData name="THANAV M SAI -STUDENT VI" userId="S::vvswstuc178y19@vviedu.in::dca06c95-6589-476a-b05e-2710e62b7202" providerId="AD" clId="Web-{C34F807A-ADD6-4F1D-94D6-2A39EF3027B7}" dt="2022-11-25T09:49:05.030" v="754"/>
          <ac:spMkLst>
            <pc:docMk/>
            <pc:sldMk cId="1358316087" sldId="257"/>
            <ac:spMk id="5" creationId="{E293876E-1FD8-AA32-DF5C-1C09FAF3F37C}"/>
          </ac:spMkLst>
        </pc:spChg>
        <pc:spChg chg="del">
          <ac:chgData name="THANAV M SAI -STUDENT VI" userId="S::vvswstuc178y19@vviedu.in::dca06c95-6589-476a-b05e-2710e62b7202" providerId="AD" clId="Web-{C34F807A-ADD6-4F1D-94D6-2A39EF3027B7}" dt="2022-11-25T09:23:18.955" v="0"/>
          <ac:spMkLst>
            <pc:docMk/>
            <pc:sldMk cId="1358316087" sldId="257"/>
            <ac:spMk id="7" creationId="{A6DA1C2A-7FA1-4028-8222-5EC4F5008B9D}"/>
          </ac:spMkLst>
        </pc:spChg>
        <pc:picChg chg="del">
          <ac:chgData name="THANAV M SAI -STUDENT VI" userId="S::vvswstuc178y19@vviedu.in::dca06c95-6589-476a-b05e-2710e62b7202" providerId="AD" clId="Web-{C34F807A-ADD6-4F1D-94D6-2A39EF3027B7}" dt="2022-11-25T09:23:24.439" v="1"/>
          <ac:picMkLst>
            <pc:docMk/>
            <pc:sldMk cId="1358316087" sldId="257"/>
            <ac:picMk id="6" creationId="{F20995EF-A6EC-44A3-9910-08994F175F4C}"/>
          </ac:picMkLst>
        </pc:picChg>
        <pc:picChg chg="add del">
          <ac:chgData name="THANAV M SAI -STUDENT VI" userId="S::vvswstuc178y19@vviedu.in::dca06c95-6589-476a-b05e-2710e62b7202" providerId="AD" clId="Web-{C34F807A-ADD6-4F1D-94D6-2A39EF3027B7}" dt="2022-11-25T09:49:06.889" v="756"/>
          <ac:picMkLst>
            <pc:docMk/>
            <pc:sldMk cId="1358316087" sldId="257"/>
            <ac:picMk id="8" creationId="{31FD04EF-098F-DF52-3785-5AC0B4110E18}"/>
          </ac:picMkLst>
        </pc:picChg>
        <pc:cxnChg chg="add del">
          <ac:chgData name="THANAV M SAI -STUDENT VI" userId="S::vvswstuc178y19@vviedu.in::dca06c95-6589-476a-b05e-2710e62b7202" providerId="AD" clId="Web-{C34F807A-ADD6-4F1D-94D6-2A39EF3027B7}" dt="2022-11-25T09:49:06.889" v="756"/>
          <ac:cxnSpMkLst>
            <pc:docMk/>
            <pc:sldMk cId="1358316087" sldId="257"/>
            <ac:cxnSpMk id="10" creationId="{A7F400EE-A8A5-48AF-B4D6-291B52C6F0B0}"/>
          </ac:cxnSpMkLst>
        </pc:cxnChg>
      </pc:sldChg>
      <pc:sldChg chg="addSp delSp modSp">
        <pc:chgData name="THANAV M SAI -STUDENT VI" userId="S::vvswstuc178y19@vviedu.in::dca06c95-6589-476a-b05e-2710e62b7202" providerId="AD" clId="Web-{C34F807A-ADD6-4F1D-94D6-2A39EF3027B7}" dt="2022-11-25T09:49:21.514" v="760"/>
        <pc:sldMkLst>
          <pc:docMk/>
          <pc:sldMk cId="2024976133" sldId="262"/>
        </pc:sldMkLst>
        <pc:spChg chg="del mod">
          <ac:chgData name="THANAV M SAI -STUDENT VI" userId="S::vvswstuc178y19@vviedu.in::dca06c95-6589-476a-b05e-2710e62b7202" providerId="AD" clId="Web-{C34F807A-ADD6-4F1D-94D6-2A39EF3027B7}" dt="2022-11-25T09:44:42.978" v="738"/>
          <ac:spMkLst>
            <pc:docMk/>
            <pc:sldMk cId="2024976133" sldId="262"/>
            <ac:spMk id="2" creationId="{0F57C8BE-F2A2-48E8-85EE-F69C47AE8E63}"/>
          </ac:spMkLst>
        </pc:spChg>
        <pc:spChg chg="del mod">
          <ac:chgData name="THANAV M SAI -STUDENT VI" userId="S::vvswstuc178y19@vviedu.in::dca06c95-6589-476a-b05e-2710e62b7202" providerId="AD" clId="Web-{C34F807A-ADD6-4F1D-94D6-2A39EF3027B7}" dt="2022-11-25T09:26:03.176" v="3"/>
          <ac:spMkLst>
            <pc:docMk/>
            <pc:sldMk cId="2024976133" sldId="262"/>
            <ac:spMk id="3" creationId="{D9761312-5D08-4E20-A466-2D123E7DAD1C}"/>
          </ac:spMkLst>
        </pc:spChg>
        <pc:graphicFrameChg chg="add mod ord modGraphic">
          <ac:chgData name="THANAV M SAI -STUDENT VI" userId="S::vvswstuc178y19@vviedu.in::dca06c95-6589-476a-b05e-2710e62b7202" providerId="AD" clId="Web-{C34F807A-ADD6-4F1D-94D6-2A39EF3027B7}" dt="2022-11-25T09:45:08.228" v="742"/>
          <ac:graphicFrameMkLst>
            <pc:docMk/>
            <pc:sldMk cId="2024976133" sldId="262"/>
            <ac:graphicFrameMk id="4" creationId="{F127A160-061C-CB6D-CF23-C308A0C63459}"/>
          </ac:graphicFrameMkLst>
        </pc:graphicFrameChg>
        <pc:graphicFrameChg chg="add del mod modGraphic">
          <ac:chgData name="THANAV M SAI -STUDENT VI" userId="S::vvswstuc178y19@vviedu.in::dca06c95-6589-476a-b05e-2710e62b7202" providerId="AD" clId="Web-{C34F807A-ADD6-4F1D-94D6-2A39EF3027B7}" dt="2022-11-25T09:49:21.514" v="760"/>
          <ac:graphicFrameMkLst>
            <pc:docMk/>
            <pc:sldMk cId="2024976133" sldId="262"/>
            <ac:graphicFrameMk id="5" creationId="{D895C23D-62B7-FFDE-EEE1-A12AA05E27E3}"/>
          </ac:graphicFrameMkLst>
        </pc:graphicFrameChg>
      </pc:sldChg>
      <pc:sldChg chg="addSp delSp modSp">
        <pc:chgData name="THANAV M SAI -STUDENT VI" userId="S::vvswstuc178y19@vviedu.in::dca06c95-6589-476a-b05e-2710e62b7202" providerId="AD" clId="Web-{C34F807A-ADD6-4F1D-94D6-2A39EF3027B7}" dt="2022-11-25T09:35:48.171" v="525"/>
        <pc:sldMkLst>
          <pc:docMk/>
          <pc:sldMk cId="2823456332" sldId="263"/>
        </pc:sldMkLst>
        <pc:spChg chg="mod">
          <ac:chgData name="THANAV M SAI -STUDENT VI" userId="S::vvswstuc178y19@vviedu.in::dca06c95-6589-476a-b05e-2710e62b7202" providerId="AD" clId="Web-{C34F807A-ADD6-4F1D-94D6-2A39EF3027B7}" dt="2022-11-25T09:31:28.526" v="214" actId="20577"/>
          <ac:spMkLst>
            <pc:docMk/>
            <pc:sldMk cId="2823456332" sldId="263"/>
            <ac:spMk id="2" creationId="{62674257-04B0-4251-8554-10C104BC7E37}"/>
          </ac:spMkLst>
        </pc:spChg>
        <pc:spChg chg="del">
          <ac:chgData name="THANAV M SAI -STUDENT VI" userId="S::vvswstuc178y19@vviedu.in::dca06c95-6589-476a-b05e-2710e62b7202" providerId="AD" clId="Web-{C34F807A-ADD6-4F1D-94D6-2A39EF3027B7}" dt="2022-11-25T09:32:36.418" v="215"/>
          <ac:spMkLst>
            <pc:docMk/>
            <pc:sldMk cId="2823456332" sldId="263"/>
            <ac:spMk id="3" creationId="{5E33779D-0795-451F-8B17-68F75D2F1723}"/>
          </ac:spMkLst>
        </pc:spChg>
        <pc:graphicFrameChg chg="add mod ord modGraphic">
          <ac:chgData name="THANAV M SAI -STUDENT VI" userId="S::vvswstuc178y19@vviedu.in::dca06c95-6589-476a-b05e-2710e62b7202" providerId="AD" clId="Web-{C34F807A-ADD6-4F1D-94D6-2A39EF3027B7}" dt="2022-11-25T09:35:48.171" v="525"/>
          <ac:graphicFrameMkLst>
            <pc:docMk/>
            <pc:sldMk cId="2823456332" sldId="263"/>
            <ac:graphicFrameMk id="4" creationId="{47C7C015-D601-D99B-6414-BDB95718732B}"/>
          </ac:graphicFrameMkLst>
        </pc:graphicFrameChg>
      </pc:sldChg>
    </pc:docChg>
  </pc:docChgLst>
  <pc:docChgLst>
    <pc:chgData name="THANAV M SAI -STUDENT VI" userId="S::vvswstuc178y19@vviedu.in::dca06c95-6589-476a-b05e-2710e62b7202" providerId="AD" clId="Web-{9A664CA7-5027-4DE2-AD0D-017967E397E5}"/>
    <pc:docChg chg="delSld modSld">
      <pc:chgData name="THANAV M SAI -STUDENT VI" userId="S::vvswstuc178y19@vviedu.in::dca06c95-6589-476a-b05e-2710e62b7202" providerId="AD" clId="Web-{9A664CA7-5027-4DE2-AD0D-017967E397E5}" dt="2022-11-28T09:48:09.208" v="52"/>
      <pc:docMkLst>
        <pc:docMk/>
      </pc:docMkLst>
      <pc:sldChg chg="modSp">
        <pc:chgData name="THANAV M SAI -STUDENT VI" userId="S::vvswstuc178y19@vviedu.in::dca06c95-6589-476a-b05e-2710e62b7202" providerId="AD" clId="Web-{9A664CA7-5027-4DE2-AD0D-017967E397E5}" dt="2022-11-28T09:39:40.484" v="46"/>
        <pc:sldMkLst>
          <pc:docMk/>
          <pc:sldMk cId="2024976133" sldId="262"/>
        </pc:sldMkLst>
        <pc:graphicFrameChg chg="mod modGraphic">
          <ac:chgData name="THANAV M SAI -STUDENT VI" userId="S::vvswstuc178y19@vviedu.in::dca06c95-6589-476a-b05e-2710e62b7202" providerId="AD" clId="Web-{9A664CA7-5027-4DE2-AD0D-017967E397E5}" dt="2022-11-28T09:39:40.484" v="46"/>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9A664CA7-5027-4DE2-AD0D-017967E397E5}" dt="2022-11-28T09:48:09.208" v="52"/>
        <pc:sldMkLst>
          <pc:docMk/>
          <pc:sldMk cId="2823456332" sldId="263"/>
        </pc:sldMkLst>
        <pc:graphicFrameChg chg="mod modGraphic">
          <ac:chgData name="THANAV M SAI -STUDENT VI" userId="S::vvswstuc178y19@vviedu.in::dca06c95-6589-476a-b05e-2710e62b7202" providerId="AD" clId="Web-{9A664CA7-5027-4DE2-AD0D-017967E397E5}" dt="2022-11-28T09:48:09.208" v="52"/>
          <ac:graphicFrameMkLst>
            <pc:docMk/>
            <pc:sldMk cId="2823456332" sldId="263"/>
            <ac:graphicFrameMk id="4" creationId="{47C7C015-D601-D99B-6414-BDB95718732B}"/>
          </ac:graphicFrameMkLst>
        </pc:graphicFrameChg>
      </pc:sldChg>
      <pc:sldChg chg="modSp">
        <pc:chgData name="THANAV M SAI -STUDENT VI" userId="S::vvswstuc178y19@vviedu.in::dca06c95-6589-476a-b05e-2710e62b7202" providerId="AD" clId="Web-{9A664CA7-5027-4DE2-AD0D-017967E397E5}" dt="2022-11-28T09:43:33.971" v="50"/>
        <pc:sldMkLst>
          <pc:docMk/>
          <pc:sldMk cId="2553337458" sldId="266"/>
        </pc:sldMkLst>
        <pc:graphicFrameChg chg="mod modGraphic">
          <ac:chgData name="THANAV M SAI -STUDENT VI" userId="S::vvswstuc178y19@vviedu.in::dca06c95-6589-476a-b05e-2710e62b7202" providerId="AD" clId="Web-{9A664CA7-5027-4DE2-AD0D-017967E397E5}" dt="2022-11-28T09:43:33.971" v="50"/>
          <ac:graphicFrameMkLst>
            <pc:docMk/>
            <pc:sldMk cId="2553337458" sldId="266"/>
            <ac:graphicFrameMk id="7" creationId="{343A59C1-6C2F-281B-8332-7D645313C6DA}"/>
          </ac:graphicFrameMkLst>
        </pc:graphicFrameChg>
      </pc:sldChg>
      <pc:sldChg chg="modSp del">
        <pc:chgData name="THANAV M SAI -STUDENT VI" userId="S::vvswstuc178y19@vviedu.in::dca06c95-6589-476a-b05e-2710e62b7202" providerId="AD" clId="Web-{9A664CA7-5027-4DE2-AD0D-017967E397E5}" dt="2022-11-28T09:32:32.230" v="4"/>
        <pc:sldMkLst>
          <pc:docMk/>
          <pc:sldMk cId="2240646949" sldId="274"/>
        </pc:sldMkLst>
        <pc:graphicFrameChg chg="mod modGraphic">
          <ac:chgData name="THANAV M SAI -STUDENT VI" userId="S::vvswstuc178y19@vviedu.in::dca06c95-6589-476a-b05e-2710e62b7202" providerId="AD" clId="Web-{9A664CA7-5027-4DE2-AD0D-017967E397E5}" dt="2022-11-28T09:32:25.417" v="3"/>
          <ac:graphicFrameMkLst>
            <pc:docMk/>
            <pc:sldMk cId="2240646949" sldId="274"/>
            <ac:graphicFrameMk id="4" creationId="{0E904E9C-C7E6-45F3-2E1B-F94B37E2CC13}"/>
          </ac:graphicFrameMkLst>
        </pc:graphicFrameChg>
      </pc:sldChg>
    </pc:docChg>
  </pc:docChgLst>
  <pc:docChgLst>
    <pc:chgData name="THANAV M SAI -STUDENT VI" userId="S::vvswstuc178y19@vviedu.in::dca06c95-6589-476a-b05e-2710e62b7202" providerId="AD" clId="Web-{E95DD96B-DD82-44A0-A545-F22BAA35796C}"/>
    <pc:docChg chg="modSld">
      <pc:chgData name="THANAV M SAI -STUDENT VI" userId="S::vvswstuc178y19@vviedu.in::dca06c95-6589-476a-b05e-2710e62b7202" providerId="AD" clId="Web-{E95DD96B-DD82-44A0-A545-F22BAA35796C}" dt="2022-12-07T13:48:07.830" v="1"/>
      <pc:docMkLst>
        <pc:docMk/>
      </pc:docMkLst>
      <pc:sldChg chg="addSp delSp modSp">
        <pc:chgData name="THANAV M SAI -STUDENT VI" userId="S::vvswstuc178y19@vviedu.in::dca06c95-6589-476a-b05e-2710e62b7202" providerId="AD" clId="Web-{E95DD96B-DD82-44A0-A545-F22BAA35796C}" dt="2022-12-07T13:48:07.830" v="1"/>
        <pc:sldMkLst>
          <pc:docMk/>
          <pc:sldMk cId="1357131229" sldId="286"/>
        </pc:sldMkLst>
        <pc:spChg chg="add mod">
          <ac:chgData name="THANAV M SAI -STUDENT VI" userId="S::vvswstuc178y19@vviedu.in::dca06c95-6589-476a-b05e-2710e62b7202" providerId="AD" clId="Web-{E95DD96B-DD82-44A0-A545-F22BAA35796C}" dt="2022-12-07T13:48:07.830" v="1"/>
          <ac:spMkLst>
            <pc:docMk/>
            <pc:sldMk cId="1357131229" sldId="286"/>
            <ac:spMk id="4" creationId="{3038BD10-9244-6B6D-8775-10FDD441743D}"/>
          </ac:spMkLst>
        </pc:spChg>
        <pc:spChg chg="del">
          <ac:chgData name="THANAV M SAI -STUDENT VI" userId="S::vvswstuc178y19@vviedu.in::dca06c95-6589-476a-b05e-2710e62b7202" providerId="AD" clId="Web-{E95DD96B-DD82-44A0-A545-F22BAA35796C}" dt="2022-12-07T13:48:06.642" v="0"/>
          <ac:spMkLst>
            <pc:docMk/>
            <pc:sldMk cId="1357131229" sldId="286"/>
            <ac:spMk id="14" creationId="{D15D6824-4EE3-2C3F-ADB2-22F61DAE9FA4}"/>
          </ac:spMkLst>
        </pc:spChg>
      </pc:sldChg>
    </pc:docChg>
  </pc:docChgLst>
  <pc:docChgLst>
    <pc:chgData name="THANAV M SAI -STUDENT VI" userId="S::vvswstuc178y19@vviedu.in::dca06c95-6589-476a-b05e-2710e62b7202" providerId="AD" clId="Web-{CA43F9CF-DB1B-4E9A-B940-536EDE6B5757}"/>
    <pc:docChg chg="addSld delSld modSld sldOrd">
      <pc:chgData name="THANAV M SAI -STUDENT VI" userId="S::vvswstuc178y19@vviedu.in::dca06c95-6589-476a-b05e-2710e62b7202" providerId="AD" clId="Web-{CA43F9CF-DB1B-4E9A-B940-536EDE6B5757}" dt="2022-11-26T14:15:16.589" v="1324" actId="20577"/>
      <pc:docMkLst>
        <pc:docMk/>
      </pc:docMkLst>
      <pc:sldChg chg="modTransition">
        <pc:chgData name="THANAV M SAI -STUDENT VI" userId="S::vvswstuc178y19@vviedu.in::dca06c95-6589-476a-b05e-2710e62b7202" providerId="AD" clId="Web-{CA43F9CF-DB1B-4E9A-B940-536EDE6B5757}" dt="2022-11-26T13:27:42.822" v="923"/>
        <pc:sldMkLst>
          <pc:docMk/>
          <pc:sldMk cId="3196378554" sldId="256"/>
        </pc:sldMkLst>
      </pc:sldChg>
      <pc:sldChg chg="addSp delSp modSp modTransition">
        <pc:chgData name="THANAV M SAI -STUDENT VI" userId="S::vvswstuc178y19@vviedu.in::dca06c95-6589-476a-b05e-2710e62b7202" providerId="AD" clId="Web-{CA43F9CF-DB1B-4E9A-B940-536EDE6B5757}" dt="2022-11-26T14:15:16.589" v="1324" actId="20577"/>
        <pc:sldMkLst>
          <pc:docMk/>
          <pc:sldMk cId="2827068764" sldId="258"/>
        </pc:sldMkLst>
        <pc:spChg chg="mod">
          <ac:chgData name="THANAV M SAI -STUDENT VI" userId="S::vvswstuc178y19@vviedu.in::dca06c95-6589-476a-b05e-2710e62b7202" providerId="AD" clId="Web-{CA43F9CF-DB1B-4E9A-B940-536EDE6B5757}" dt="2022-11-26T14:10:12.990" v="1281" actId="20577"/>
          <ac:spMkLst>
            <pc:docMk/>
            <pc:sldMk cId="2827068764" sldId="258"/>
            <ac:spMk id="2" creationId="{72575095-E132-4067-8678-E638595DD98E}"/>
          </ac:spMkLst>
        </pc:spChg>
        <pc:spChg chg="del mod">
          <ac:chgData name="THANAV M SAI -STUDENT VI" userId="S::vvswstuc178y19@vviedu.in::dca06c95-6589-476a-b05e-2710e62b7202" providerId="AD" clId="Web-{CA43F9CF-DB1B-4E9A-B940-536EDE6B5757}" dt="2022-11-26T11:48:25.328" v="36"/>
          <ac:spMkLst>
            <pc:docMk/>
            <pc:sldMk cId="2827068764" sldId="258"/>
            <ac:spMk id="5" creationId="{E96774F9-AC73-407D-AE1D-EA5D62FA7CA1}"/>
          </ac:spMkLst>
        </pc:spChg>
        <pc:spChg chg="del mod">
          <ac:chgData name="THANAV M SAI -STUDENT VI" userId="S::vvswstuc178y19@vviedu.in::dca06c95-6589-476a-b05e-2710e62b7202" providerId="AD" clId="Web-{CA43F9CF-DB1B-4E9A-B940-536EDE6B5757}" dt="2022-11-26T11:48:21.734" v="35"/>
          <ac:spMkLst>
            <pc:docMk/>
            <pc:sldMk cId="2827068764" sldId="258"/>
            <ac:spMk id="6" creationId="{2CDC1FEC-1B42-460D-B436-C80EA3CBC992}"/>
          </ac:spMkLst>
        </pc:spChg>
        <pc:spChg chg="mod">
          <ac:chgData name="THANAV M SAI -STUDENT VI" userId="S::vvswstuc178y19@vviedu.in::dca06c95-6589-476a-b05e-2710e62b7202" providerId="AD" clId="Web-{CA43F9CF-DB1B-4E9A-B940-536EDE6B5757}" dt="2022-11-26T14:10:20.709" v="1282" actId="20577"/>
          <ac:spMkLst>
            <pc:docMk/>
            <pc:sldMk cId="2827068764" sldId="258"/>
            <ac:spMk id="7" creationId="{CEDB6C6A-7D6A-4B4D-B378-BBDDC8F09A35}"/>
          </ac:spMkLst>
        </pc:spChg>
        <pc:spChg chg="add del mod">
          <ac:chgData name="THANAV M SAI -STUDENT VI" userId="S::vvswstuc178y19@vviedu.in::dca06c95-6589-476a-b05e-2710e62b7202" providerId="AD" clId="Web-{CA43F9CF-DB1B-4E9A-B940-536EDE6B5757}" dt="2022-11-26T11:50:14.626" v="70"/>
          <ac:spMkLst>
            <pc:docMk/>
            <pc:sldMk cId="2827068764" sldId="258"/>
            <ac:spMk id="8" creationId="{5EE24871-C7FF-115A-792D-610B92DA45C6}"/>
          </ac:spMkLst>
        </pc:spChg>
        <pc:spChg chg="add mod">
          <ac:chgData name="THANAV M SAI -STUDENT VI" userId="S::vvswstuc178y19@vviedu.in::dca06c95-6589-476a-b05e-2710e62b7202" providerId="AD" clId="Web-{CA43F9CF-DB1B-4E9A-B940-536EDE6B5757}" dt="2022-11-26T14:13:20.322" v="1299" actId="1076"/>
          <ac:spMkLst>
            <pc:docMk/>
            <pc:sldMk cId="2827068764" sldId="258"/>
            <ac:spMk id="10" creationId="{42E22A94-55D5-8272-F43F-162796092C48}"/>
          </ac:spMkLst>
        </pc:spChg>
        <pc:spChg chg="add mod">
          <ac:chgData name="THANAV M SAI -STUDENT VI" userId="S::vvswstuc178y19@vviedu.in::dca06c95-6589-476a-b05e-2710e62b7202" providerId="AD" clId="Web-{CA43F9CF-DB1B-4E9A-B940-536EDE6B5757}" dt="2022-11-26T14:15:16.589" v="1324" actId="20577"/>
          <ac:spMkLst>
            <pc:docMk/>
            <pc:sldMk cId="2827068764" sldId="258"/>
            <ac:spMk id="11" creationId="{F5E55D67-221B-34B1-7173-6C308FEACFFC}"/>
          </ac:spMkLst>
        </pc:spChg>
        <pc:spChg chg="add mod">
          <ac:chgData name="THANAV M SAI -STUDENT VI" userId="S::vvswstuc178y19@vviedu.in::dca06c95-6589-476a-b05e-2710e62b7202" providerId="AD" clId="Web-{CA43F9CF-DB1B-4E9A-B940-536EDE6B5757}" dt="2022-11-26T14:10:35.178" v="1285" actId="20577"/>
          <ac:spMkLst>
            <pc:docMk/>
            <pc:sldMk cId="2827068764" sldId="258"/>
            <ac:spMk id="12" creationId="{BFC5D5CE-070C-9884-2952-EA957278B44A}"/>
          </ac:spMkLst>
        </pc:spChg>
        <pc:picChg chg="del">
          <ac:chgData name="THANAV M SAI -STUDENT VI" userId="S::vvswstuc178y19@vviedu.in::dca06c95-6589-476a-b05e-2710e62b7202" providerId="AD" clId="Web-{CA43F9CF-DB1B-4E9A-B940-536EDE6B5757}" dt="2022-11-26T11:47:55.812" v="30"/>
          <ac:picMkLst>
            <pc:docMk/>
            <pc:sldMk cId="2827068764" sldId="258"/>
            <ac:picMk id="3" creationId="{59C2057D-FCF2-AA7B-AB67-FE106A4482DF}"/>
          </ac:picMkLst>
        </pc:picChg>
        <pc:picChg chg="del">
          <ac:chgData name="THANAV M SAI -STUDENT VI" userId="S::vvswstuc178y19@vviedu.in::dca06c95-6589-476a-b05e-2710e62b7202" providerId="AD" clId="Web-{CA43F9CF-DB1B-4E9A-B940-536EDE6B5757}" dt="2022-11-26T11:47:47.046" v="26"/>
          <ac:picMkLst>
            <pc:docMk/>
            <pc:sldMk cId="2827068764" sldId="258"/>
            <ac:picMk id="9" creationId="{E635B360-4E1F-4F32-82C5-4C4D41A33A8F}"/>
          </ac:picMkLst>
        </pc:picChg>
        <pc:picChg chg="add mod">
          <ac:chgData name="THANAV M SAI -STUDENT VI" userId="S::vvswstuc178y19@vviedu.in::dca06c95-6589-476a-b05e-2710e62b7202" providerId="AD" clId="Web-{CA43F9CF-DB1B-4E9A-B940-536EDE6B5757}" dt="2022-11-26T13:24:57.664" v="920" actId="1076"/>
          <ac:picMkLst>
            <pc:docMk/>
            <pc:sldMk cId="2827068764" sldId="258"/>
            <ac:picMk id="13" creationId="{930104EF-B92C-7016-FF4B-A4D36C880351}"/>
          </ac:picMkLst>
        </pc:picChg>
        <pc:picChg chg="del">
          <ac:chgData name="THANAV M SAI -STUDENT VI" userId="S::vvswstuc178y19@vviedu.in::dca06c95-6589-476a-b05e-2710e62b7202" providerId="AD" clId="Web-{CA43F9CF-DB1B-4E9A-B940-536EDE6B5757}" dt="2022-11-26T11:47:53.218" v="29"/>
          <ac:picMkLst>
            <pc:docMk/>
            <pc:sldMk cId="2827068764" sldId="258"/>
            <ac:picMk id="2050" creationId="{4998829A-5283-4ABC-AF6B-56B585BD53F7}"/>
          </ac:picMkLst>
        </pc:picChg>
      </pc:sldChg>
      <pc:sldChg chg="addSp delSp modSp ord modTransition">
        <pc:chgData name="THANAV M SAI -STUDENT VI" userId="S::vvswstuc178y19@vviedu.in::dca06c95-6589-476a-b05e-2710e62b7202" providerId="AD" clId="Web-{CA43F9CF-DB1B-4E9A-B940-536EDE6B5757}" dt="2022-11-26T14:08:55.144" v="1279" actId="14100"/>
        <pc:sldMkLst>
          <pc:docMk/>
          <pc:sldMk cId="4123647511" sldId="259"/>
        </pc:sldMkLst>
        <pc:spChg chg="del">
          <ac:chgData name="THANAV M SAI -STUDENT VI" userId="S::vvswstuc178y19@vviedu.in::dca06c95-6589-476a-b05e-2710e62b7202" providerId="AD" clId="Web-{CA43F9CF-DB1B-4E9A-B940-536EDE6B5757}" dt="2022-11-26T11:58:05.617" v="140"/>
          <ac:spMkLst>
            <pc:docMk/>
            <pc:sldMk cId="4123647511" sldId="259"/>
            <ac:spMk id="3" creationId="{CDDAF7A8-9AE8-489F-8D94-77BAB10C7C22}"/>
          </ac:spMkLst>
        </pc:spChg>
        <pc:spChg chg="add mod">
          <ac:chgData name="THANAV M SAI -STUDENT VI" userId="S::vvswstuc178y19@vviedu.in::dca06c95-6589-476a-b05e-2710e62b7202" providerId="AD" clId="Web-{CA43F9CF-DB1B-4E9A-B940-536EDE6B5757}" dt="2022-11-26T12:23:30.636" v="421" actId="1076"/>
          <ac:spMkLst>
            <pc:docMk/>
            <pc:sldMk cId="4123647511" sldId="259"/>
            <ac:spMk id="4" creationId="{3062A262-AC77-11EB-E346-DB5E24197AE1}"/>
          </ac:spMkLst>
        </pc:spChg>
        <pc:spChg chg="del mod">
          <ac:chgData name="THANAV M SAI -STUDENT VI" userId="S::vvswstuc178y19@vviedu.in::dca06c95-6589-476a-b05e-2710e62b7202" providerId="AD" clId="Web-{CA43F9CF-DB1B-4E9A-B940-536EDE6B5757}" dt="2022-11-26T11:58:01.054" v="139"/>
          <ac:spMkLst>
            <pc:docMk/>
            <pc:sldMk cId="4123647511" sldId="259"/>
            <ac:spMk id="5" creationId="{AAE04C92-0081-411E-B616-C139A46CDB61}"/>
          </ac:spMkLst>
        </pc:spChg>
        <pc:spChg chg="add mod">
          <ac:chgData name="THANAV M SAI -STUDENT VI" userId="S::vvswstuc178y19@vviedu.in::dca06c95-6589-476a-b05e-2710e62b7202" providerId="AD" clId="Web-{CA43F9CF-DB1B-4E9A-B940-536EDE6B5757}" dt="2022-11-26T14:08:55.144" v="1279" actId="14100"/>
          <ac:spMkLst>
            <pc:docMk/>
            <pc:sldMk cId="4123647511" sldId="259"/>
            <ac:spMk id="7" creationId="{FC96C62D-D2C8-DC4F-16E5-9E514D05DFC7}"/>
          </ac:spMkLst>
        </pc:spChg>
        <pc:spChg chg="add mod">
          <ac:chgData name="THANAV M SAI -STUDENT VI" userId="S::vvswstuc178y19@vviedu.in::dca06c95-6589-476a-b05e-2710e62b7202" providerId="AD" clId="Web-{CA43F9CF-DB1B-4E9A-B940-536EDE6B5757}" dt="2022-11-26T12:45:41.422" v="653" actId="20577"/>
          <ac:spMkLst>
            <pc:docMk/>
            <pc:sldMk cId="4123647511" sldId="259"/>
            <ac:spMk id="8" creationId="{DE31DB58-13C0-EEFB-605A-EF578864298F}"/>
          </ac:spMkLst>
        </pc:spChg>
        <pc:spChg chg="add mod">
          <ac:chgData name="THANAV M SAI -STUDENT VI" userId="S::vvswstuc178y19@vviedu.in::dca06c95-6589-476a-b05e-2710e62b7202" providerId="AD" clId="Web-{CA43F9CF-DB1B-4E9A-B940-536EDE6B5757}" dt="2022-11-26T12:23:23.464" v="420" actId="1076"/>
          <ac:spMkLst>
            <pc:docMk/>
            <pc:sldMk cId="4123647511" sldId="259"/>
            <ac:spMk id="9" creationId="{9565D02A-5D2C-9F77-4E09-34D8B2E6D40E}"/>
          </ac:spMkLst>
        </pc:spChg>
        <pc:spChg chg="add mod">
          <ac:chgData name="THANAV M SAI -STUDENT VI" userId="S::vvswstuc178y19@vviedu.in::dca06c95-6589-476a-b05e-2710e62b7202" providerId="AD" clId="Web-{CA43F9CF-DB1B-4E9A-B940-536EDE6B5757}" dt="2022-11-26T12:21:29.260" v="368" actId="1076"/>
          <ac:spMkLst>
            <pc:docMk/>
            <pc:sldMk cId="4123647511" sldId="259"/>
            <ac:spMk id="10" creationId="{3D6A5301-D331-FD41-D6BE-4BCF79C20F94}"/>
          </ac:spMkLst>
        </pc:spChg>
        <pc:picChg chg="add del mod">
          <ac:chgData name="THANAV M SAI -STUDENT VI" userId="S::vvswstuc178y19@vviedu.in::dca06c95-6589-476a-b05e-2710e62b7202" providerId="AD" clId="Web-{CA43F9CF-DB1B-4E9A-B940-536EDE6B5757}" dt="2022-11-26T13:23:54.054" v="909"/>
          <ac:picMkLst>
            <pc:docMk/>
            <pc:sldMk cId="4123647511" sldId="259"/>
            <ac:picMk id="11" creationId="{5350AA00-65A8-48D2-2DDB-2C39B8CE14BF}"/>
          </ac:picMkLst>
        </pc:picChg>
      </pc:sldChg>
      <pc:sldChg chg="modTransition">
        <pc:chgData name="THANAV M SAI -STUDENT VI" userId="S::vvswstuc178y19@vviedu.in::dca06c95-6589-476a-b05e-2710e62b7202" providerId="AD" clId="Web-{CA43F9CF-DB1B-4E9A-B940-536EDE6B5757}" dt="2022-11-26T13:28:09.026" v="927"/>
        <pc:sldMkLst>
          <pc:docMk/>
          <pc:sldMk cId="137746948" sldId="260"/>
        </pc:sldMkLst>
      </pc:sldChg>
      <pc:sldChg chg="modTransition">
        <pc:chgData name="THANAV M SAI -STUDENT VI" userId="S::vvswstuc178y19@vviedu.in::dca06c95-6589-476a-b05e-2710e62b7202" providerId="AD" clId="Web-{CA43F9CF-DB1B-4E9A-B940-536EDE6B5757}" dt="2022-11-26T13:28:04.448" v="926"/>
        <pc:sldMkLst>
          <pc:docMk/>
          <pc:sldMk cId="924200398" sldId="261"/>
        </pc:sldMkLst>
      </pc:sldChg>
      <pc:sldChg chg="addSp modSp modTransition">
        <pc:chgData name="THANAV M SAI -STUDENT VI" userId="S::vvswstuc178y19@vviedu.in::dca06c95-6589-476a-b05e-2710e62b7202" providerId="AD" clId="Web-{CA43F9CF-DB1B-4E9A-B940-536EDE6B5757}" dt="2022-11-26T13:28:15.323" v="928"/>
        <pc:sldMkLst>
          <pc:docMk/>
          <pc:sldMk cId="2024976133" sldId="262"/>
        </pc:sldMkLst>
        <pc:spChg chg="add mod">
          <ac:chgData name="THANAV M SAI -STUDENT VI" userId="S::vvswstuc178y19@vviedu.in::dca06c95-6589-476a-b05e-2710e62b7202" providerId="AD" clId="Web-{CA43F9CF-DB1B-4E9A-B940-536EDE6B5757}" dt="2022-11-26T13:12:55.946" v="837" actId="1076"/>
          <ac:spMkLst>
            <pc:docMk/>
            <pc:sldMk cId="2024976133" sldId="262"/>
            <ac:spMk id="3" creationId="{4AFBF636-C09D-2FA8-0873-AA1842FDA0F3}"/>
          </ac:spMkLst>
        </pc:spChg>
        <pc:graphicFrameChg chg="mod modGraphic">
          <ac:chgData name="THANAV M SAI -STUDENT VI" userId="S::vvswstuc178y19@vviedu.in::dca06c95-6589-476a-b05e-2710e62b7202" providerId="AD" clId="Web-{CA43F9CF-DB1B-4E9A-B940-536EDE6B5757}" dt="2022-11-26T13:12:02.586" v="808"/>
          <ac:graphicFrameMkLst>
            <pc:docMk/>
            <pc:sldMk cId="2024976133" sldId="262"/>
            <ac:graphicFrameMk id="4" creationId="{F127A160-061C-CB6D-CF23-C308A0C63459}"/>
          </ac:graphicFrameMkLst>
        </pc:graphicFrameChg>
      </pc:sldChg>
      <pc:sldChg chg="modTransition">
        <pc:chgData name="THANAV M SAI -STUDENT VI" userId="S::vvswstuc178y19@vviedu.in::dca06c95-6589-476a-b05e-2710e62b7202" providerId="AD" clId="Web-{CA43F9CF-DB1B-4E9A-B940-536EDE6B5757}" dt="2022-11-26T13:28:24.667" v="930"/>
        <pc:sldMkLst>
          <pc:docMk/>
          <pc:sldMk cId="2823456332" sldId="263"/>
        </pc:sldMkLst>
      </pc:sldChg>
      <pc:sldChg chg="delSp del">
        <pc:chgData name="THANAV M SAI -STUDENT VI" userId="S::vvswstuc178y19@vviedu.in::dca06c95-6589-476a-b05e-2710e62b7202" providerId="AD" clId="Web-{CA43F9CF-DB1B-4E9A-B940-536EDE6B5757}" dt="2022-11-26T12:10:27.954" v="207"/>
        <pc:sldMkLst>
          <pc:docMk/>
          <pc:sldMk cId="4164352956" sldId="265"/>
        </pc:sldMkLst>
        <pc:picChg chg="del">
          <ac:chgData name="THANAV M SAI -STUDENT VI" userId="S::vvswstuc178y19@vviedu.in::dca06c95-6589-476a-b05e-2710e62b7202" providerId="AD" clId="Web-{CA43F9CF-DB1B-4E9A-B940-536EDE6B5757}" dt="2022-11-26T12:10:15.564" v="205"/>
          <ac:picMkLst>
            <pc:docMk/>
            <pc:sldMk cId="4164352956" sldId="265"/>
            <ac:picMk id="5" creationId="{CDD9F6A1-F0D8-95FC-0194-E1D6982779A6}"/>
          </ac:picMkLst>
        </pc:picChg>
      </pc:sldChg>
      <pc:sldChg chg="modTransition">
        <pc:chgData name="THANAV M SAI -STUDENT VI" userId="S::vvswstuc178y19@vviedu.in::dca06c95-6589-476a-b05e-2710e62b7202" providerId="AD" clId="Web-{CA43F9CF-DB1B-4E9A-B940-536EDE6B5757}" dt="2022-11-26T13:28:20.276" v="929"/>
        <pc:sldMkLst>
          <pc:docMk/>
          <pc:sldMk cId="2553337458" sldId="266"/>
        </pc:sldMkLst>
      </pc:sldChg>
      <pc:sldChg chg="modTransition">
        <pc:chgData name="THANAV M SAI -STUDENT VI" userId="S::vvswstuc178y19@vviedu.in::dca06c95-6589-476a-b05e-2710e62b7202" providerId="AD" clId="Web-{CA43F9CF-DB1B-4E9A-B940-536EDE6B5757}" dt="2022-11-26T13:28:41.901" v="934"/>
        <pc:sldMkLst>
          <pc:docMk/>
          <pc:sldMk cId="4178161838" sldId="268"/>
        </pc:sldMkLst>
      </pc:sldChg>
      <pc:sldChg chg="modSp ord modTransition">
        <pc:chgData name="THANAV M SAI -STUDENT VI" userId="S::vvswstuc178y19@vviedu.in::dca06c95-6589-476a-b05e-2710e62b7202" providerId="AD" clId="Web-{CA43F9CF-DB1B-4E9A-B940-536EDE6B5757}" dt="2022-11-26T13:35:17.734" v="940" actId="20577"/>
        <pc:sldMkLst>
          <pc:docMk/>
          <pc:sldMk cId="3256487836" sldId="269"/>
        </pc:sldMkLst>
        <pc:spChg chg="mod">
          <ac:chgData name="THANAV M SAI -STUDENT VI" userId="S::vvswstuc178y19@vviedu.in::dca06c95-6589-476a-b05e-2710e62b7202" providerId="AD" clId="Web-{CA43F9CF-DB1B-4E9A-B940-536EDE6B5757}" dt="2022-11-26T13:35:17.734" v="940" actId="20577"/>
          <ac:spMkLst>
            <pc:docMk/>
            <pc:sldMk cId="3256487836" sldId="269"/>
            <ac:spMk id="2" creationId="{9374E076-5EF5-94FA-E80E-57E2633CBE0E}"/>
          </ac:spMkLst>
        </pc:spChg>
        <pc:spChg chg="mod">
          <ac:chgData name="THANAV M SAI -STUDENT VI" userId="S::vvswstuc178y19@vviedu.in::dca06c95-6589-476a-b05e-2710e62b7202" providerId="AD" clId="Web-{CA43F9CF-DB1B-4E9A-B940-536EDE6B5757}" dt="2022-11-26T13:20:21.973" v="901" actId="1076"/>
          <ac:spMkLst>
            <pc:docMk/>
            <pc:sldMk cId="3256487836" sldId="269"/>
            <ac:spMk id="3" creationId="{F36F4159-0CE6-02F5-C377-2ABDA560E5CD}"/>
          </ac:spMkLst>
        </pc:spChg>
      </pc:sldChg>
      <pc:sldChg chg="addSp delSp modSp modTransition">
        <pc:chgData name="THANAV M SAI -STUDENT VI" userId="S::vvswstuc178y19@vviedu.in::dca06c95-6589-476a-b05e-2710e62b7202" providerId="AD" clId="Web-{CA43F9CF-DB1B-4E9A-B940-536EDE6B5757}" dt="2022-11-26T13:27:55.119" v="924"/>
        <pc:sldMkLst>
          <pc:docMk/>
          <pc:sldMk cId="3343663231" sldId="271"/>
        </pc:sldMkLst>
        <pc:spChg chg="mod">
          <ac:chgData name="THANAV M SAI -STUDENT VI" userId="S::vvswstuc178y19@vviedu.in::dca06c95-6589-476a-b05e-2710e62b7202" providerId="AD" clId="Web-{CA43F9CF-DB1B-4E9A-B940-536EDE6B5757}" dt="2022-11-26T13:14:21.683" v="845" actId="1076"/>
          <ac:spMkLst>
            <pc:docMk/>
            <pc:sldMk cId="3343663231" sldId="271"/>
            <ac:spMk id="3" creationId="{0350186F-8D52-D1CE-ED54-61FBC870C2D7}"/>
          </ac:spMkLst>
        </pc:spChg>
        <pc:spChg chg="add mod">
          <ac:chgData name="THANAV M SAI -STUDENT VI" userId="S::vvswstuc178y19@vviedu.in::dca06c95-6589-476a-b05e-2710e62b7202" providerId="AD" clId="Web-{CA43F9CF-DB1B-4E9A-B940-536EDE6B5757}" dt="2022-11-26T11:49:39.016" v="65" actId="20577"/>
          <ac:spMkLst>
            <pc:docMk/>
            <pc:sldMk cId="3343663231" sldId="271"/>
            <ac:spMk id="5" creationId="{34565D42-52C9-75F0-94B3-014FF46C2BAF}"/>
          </ac:spMkLst>
        </pc:spChg>
        <pc:spChg chg="add del mod">
          <ac:chgData name="THANAV M SAI -STUDENT VI" userId="S::vvswstuc178y19@vviedu.in::dca06c95-6589-476a-b05e-2710e62b7202" providerId="AD" clId="Web-{CA43F9CF-DB1B-4E9A-B940-536EDE6B5757}" dt="2022-11-26T11:49:54.954" v="67" actId="20577"/>
          <ac:spMkLst>
            <pc:docMk/>
            <pc:sldMk cId="3343663231" sldId="271"/>
            <ac:spMk id="7" creationId="{6E90098D-E5C9-D092-2ECE-F585BF082E50}"/>
          </ac:spMkLst>
        </pc:spChg>
        <pc:spChg chg="mod">
          <ac:chgData name="THANAV M SAI -STUDENT VI" userId="S::vvswstuc178y19@vviedu.in::dca06c95-6589-476a-b05e-2710e62b7202" providerId="AD" clId="Web-{CA43F9CF-DB1B-4E9A-B940-536EDE6B5757}" dt="2022-11-26T11:49:27.985" v="63" actId="20577"/>
          <ac:spMkLst>
            <pc:docMk/>
            <pc:sldMk cId="3343663231" sldId="271"/>
            <ac:spMk id="11" creationId="{C975FD5C-86D0-E456-A36A-5431A3A574FE}"/>
          </ac:spMkLst>
        </pc:spChg>
      </pc:sldChg>
      <pc:sldChg chg="addSp delSp modSp new ord modTransition">
        <pc:chgData name="THANAV M SAI -STUDENT VI" userId="S::vvswstuc178y19@vviedu.in::dca06c95-6589-476a-b05e-2710e62b7202" providerId="AD" clId="Web-{CA43F9CF-DB1B-4E9A-B940-536EDE6B5757}" dt="2022-11-26T14:08:31.143" v="1277" actId="20577"/>
        <pc:sldMkLst>
          <pc:docMk/>
          <pc:sldMk cId="814742867" sldId="272"/>
        </pc:sldMkLst>
        <pc:spChg chg="mod">
          <ac:chgData name="THANAV M SAI -STUDENT VI" userId="S::vvswstuc178y19@vviedu.in::dca06c95-6589-476a-b05e-2710e62b7202" providerId="AD" clId="Web-{CA43F9CF-DB1B-4E9A-B940-536EDE6B5757}" dt="2022-11-26T13:45:38.151" v="995" actId="1076"/>
          <ac:spMkLst>
            <pc:docMk/>
            <pc:sldMk cId="814742867" sldId="272"/>
            <ac:spMk id="2" creationId="{304A09FB-90D0-C720-33DD-792F1720BEFB}"/>
          </ac:spMkLst>
        </pc:spChg>
        <pc:spChg chg="mod">
          <ac:chgData name="THANAV M SAI -STUDENT VI" userId="S::vvswstuc178y19@vviedu.in::dca06c95-6589-476a-b05e-2710e62b7202" providerId="AD" clId="Web-{CA43F9CF-DB1B-4E9A-B940-536EDE6B5757}" dt="2022-11-26T13:45:15.057" v="991" actId="1076"/>
          <ac:spMkLst>
            <pc:docMk/>
            <pc:sldMk cId="814742867" sldId="272"/>
            <ac:spMk id="3" creationId="{61AE1C7D-4FA4-043E-CE00-89B8DF73E921}"/>
          </ac:spMkLst>
        </pc:spChg>
        <pc:spChg chg="add mod">
          <ac:chgData name="THANAV M SAI -STUDENT VI" userId="S::vvswstuc178y19@vviedu.in::dca06c95-6589-476a-b05e-2710e62b7202" providerId="AD" clId="Web-{CA43F9CF-DB1B-4E9A-B940-536EDE6B5757}" dt="2022-11-26T13:45:30.072" v="994" actId="1076"/>
          <ac:spMkLst>
            <pc:docMk/>
            <pc:sldMk cId="814742867" sldId="272"/>
            <ac:spMk id="4" creationId="{74F85861-2EF0-A750-528C-4E488EEBC212}"/>
          </ac:spMkLst>
        </pc:spChg>
        <pc:spChg chg="add del mod">
          <ac:chgData name="THANAV M SAI -STUDENT VI" userId="S::vvswstuc178y19@vviedu.in::dca06c95-6589-476a-b05e-2710e62b7202" providerId="AD" clId="Web-{CA43F9CF-DB1B-4E9A-B940-536EDE6B5757}" dt="2022-11-26T14:08:31.143" v="1277" actId="20577"/>
          <ac:spMkLst>
            <pc:docMk/>
            <pc:sldMk cId="814742867" sldId="272"/>
            <ac:spMk id="5" creationId="{4FE93C44-DD15-E673-EFB8-C092FBB94303}"/>
          </ac:spMkLst>
        </pc:spChg>
      </pc:sldChg>
      <pc:sldChg chg="modSp new">
        <pc:chgData name="THANAV M SAI -STUDENT VI" userId="S::vvswstuc178y19@vviedu.in::dca06c95-6589-476a-b05e-2710e62b7202" providerId="AD" clId="Web-{CA43F9CF-DB1B-4E9A-B940-536EDE6B5757}" dt="2022-11-26T14:09:02.035" v="1280" actId="14100"/>
        <pc:sldMkLst>
          <pc:docMk/>
          <pc:sldMk cId="1920559383" sldId="273"/>
        </pc:sldMkLst>
        <pc:spChg chg="mod">
          <ac:chgData name="THANAV M SAI -STUDENT VI" userId="S::vvswstuc178y19@vviedu.in::dca06c95-6589-476a-b05e-2710e62b7202" providerId="AD" clId="Web-{CA43F9CF-DB1B-4E9A-B940-536EDE6B5757}" dt="2022-11-26T13:47:47.074" v="1009" actId="1076"/>
          <ac:spMkLst>
            <pc:docMk/>
            <pc:sldMk cId="1920559383" sldId="273"/>
            <ac:spMk id="2" creationId="{EAA48A3E-2C1E-C575-03CC-5BF0A53B2FA1}"/>
          </ac:spMkLst>
        </pc:spChg>
        <pc:spChg chg="mod">
          <ac:chgData name="THANAV M SAI -STUDENT VI" userId="S::vvswstuc178y19@vviedu.in::dca06c95-6589-476a-b05e-2710e62b7202" providerId="AD" clId="Web-{CA43F9CF-DB1B-4E9A-B940-536EDE6B5757}" dt="2022-11-26T13:47:53.090" v="1011" actId="20577"/>
          <ac:spMkLst>
            <pc:docMk/>
            <pc:sldMk cId="1920559383" sldId="273"/>
            <ac:spMk id="3" creationId="{64C2E7DA-7770-485A-6D46-1DC91BB37324}"/>
          </ac:spMkLst>
        </pc:spChg>
        <pc:spChg chg="mod">
          <ac:chgData name="THANAV M SAI -STUDENT VI" userId="S::vvswstuc178y19@vviedu.in::dca06c95-6589-476a-b05e-2710e62b7202" providerId="AD" clId="Web-{CA43F9CF-DB1B-4E9A-B940-536EDE6B5757}" dt="2022-11-26T14:09:02.035" v="1280" actId="14100"/>
          <ac:spMkLst>
            <pc:docMk/>
            <pc:sldMk cId="1920559383" sldId="273"/>
            <ac:spMk id="4" creationId="{CFCCF6DD-09A9-F5F2-4464-21B73B1B91DF}"/>
          </ac:spMkLst>
        </pc:spChg>
      </pc:sldChg>
      <pc:sldChg chg="modSp new">
        <pc:chgData name="THANAV M SAI -STUDENT VI" userId="S::vvswstuc178y19@vviedu.in::dca06c95-6589-476a-b05e-2710e62b7202" providerId="AD" clId="Web-{CA43F9CF-DB1B-4E9A-B940-536EDE6B5757}" dt="2022-11-26T13:35:30.453" v="942" actId="1076"/>
        <pc:sldMkLst>
          <pc:docMk/>
          <pc:sldMk cId="2541904213" sldId="274"/>
        </pc:sldMkLst>
        <pc:spChg chg="mod">
          <ac:chgData name="THANAV M SAI -STUDENT VI" userId="S::vvswstuc178y19@vviedu.in::dca06c95-6589-476a-b05e-2710e62b7202" providerId="AD" clId="Web-{CA43F9CF-DB1B-4E9A-B940-536EDE6B5757}" dt="2022-11-26T13:35:27.360" v="941" actId="1076"/>
          <ac:spMkLst>
            <pc:docMk/>
            <pc:sldMk cId="2541904213" sldId="274"/>
            <ac:spMk id="2" creationId="{48E91E37-9686-7F13-006D-7C9599252DD1}"/>
          </ac:spMkLst>
        </pc:spChg>
        <pc:spChg chg="mod">
          <ac:chgData name="THANAV M SAI -STUDENT VI" userId="S::vvswstuc178y19@vviedu.in::dca06c95-6589-476a-b05e-2710e62b7202" providerId="AD" clId="Web-{CA43F9CF-DB1B-4E9A-B940-536EDE6B5757}" dt="2022-11-26T13:35:30.453" v="942" actId="1076"/>
          <ac:spMkLst>
            <pc:docMk/>
            <pc:sldMk cId="2541904213" sldId="274"/>
            <ac:spMk id="3" creationId="{32F3AD26-63B4-5B3F-55F4-D33CADC4B0A3}"/>
          </ac:spMkLst>
        </pc:spChg>
      </pc:sldChg>
    </pc:docChg>
  </pc:docChgLst>
  <pc:docChgLst>
    <pc:chgData name="THANAV M SAI -STUDENT VI" userId="S::vvswstuc178y19@vviedu.in::dca06c95-6589-476a-b05e-2710e62b7202" providerId="AD" clId="Web-{E435B9A9-397C-4280-808F-AC7F3AA34F8D}"/>
    <pc:docChg chg="modSld">
      <pc:chgData name="THANAV M SAI -STUDENT VI" userId="S::vvswstuc178y19@vviedu.in::dca06c95-6589-476a-b05e-2710e62b7202" providerId="AD" clId="Web-{E435B9A9-397C-4280-808F-AC7F3AA34F8D}" dt="2022-12-08T05:18:39.014" v="25" actId="1076"/>
      <pc:docMkLst>
        <pc:docMk/>
      </pc:docMkLst>
      <pc:sldChg chg="modSp">
        <pc:chgData name="THANAV M SAI -STUDENT VI" userId="S::vvswstuc178y19@vviedu.in::dca06c95-6589-476a-b05e-2710e62b7202" providerId="AD" clId="Web-{E435B9A9-397C-4280-808F-AC7F3AA34F8D}" dt="2022-12-08T05:18:18.295" v="24" actId="1076"/>
        <pc:sldMkLst>
          <pc:docMk/>
          <pc:sldMk cId="3256487836" sldId="269"/>
        </pc:sldMkLst>
        <pc:spChg chg="mod">
          <ac:chgData name="THANAV M SAI -STUDENT VI" userId="S::vvswstuc178y19@vviedu.in::dca06c95-6589-476a-b05e-2710e62b7202" providerId="AD" clId="Web-{E435B9A9-397C-4280-808F-AC7F3AA34F8D}" dt="2022-12-08T05:18:18.295" v="24" actId="1076"/>
          <ac:spMkLst>
            <pc:docMk/>
            <pc:sldMk cId="3256487836" sldId="269"/>
            <ac:spMk id="3" creationId="{F36F4159-0CE6-02F5-C377-2ABDA560E5CD}"/>
          </ac:spMkLst>
        </pc:spChg>
      </pc:sldChg>
      <pc:sldChg chg="modSp">
        <pc:chgData name="THANAV M SAI -STUDENT VI" userId="S::vvswstuc178y19@vviedu.in::dca06c95-6589-476a-b05e-2710e62b7202" providerId="AD" clId="Web-{E435B9A9-397C-4280-808F-AC7F3AA34F8D}" dt="2022-12-08T05:18:39.014" v="25" actId="1076"/>
        <pc:sldMkLst>
          <pc:docMk/>
          <pc:sldMk cId="814742867" sldId="272"/>
        </pc:sldMkLst>
        <pc:spChg chg="mod">
          <ac:chgData name="THANAV M SAI -STUDENT VI" userId="S::vvswstuc178y19@vviedu.in::dca06c95-6589-476a-b05e-2710e62b7202" providerId="AD" clId="Web-{E435B9A9-397C-4280-808F-AC7F3AA34F8D}" dt="2022-12-08T05:18:39.014" v="25" actId="1076"/>
          <ac:spMkLst>
            <pc:docMk/>
            <pc:sldMk cId="814742867" sldId="272"/>
            <ac:spMk id="2" creationId="{304A09FB-90D0-C720-33DD-792F1720BEFB}"/>
          </ac:spMkLst>
        </pc:spChg>
      </pc:sldChg>
      <pc:sldChg chg="addSp modSp">
        <pc:chgData name="THANAV M SAI -STUDENT VI" userId="S::vvswstuc178y19@vviedu.in::dca06c95-6589-476a-b05e-2710e62b7202" providerId="AD" clId="Web-{E435B9A9-397C-4280-808F-AC7F3AA34F8D}" dt="2022-12-08T05:14:54.058" v="22" actId="1076"/>
        <pc:sldMkLst>
          <pc:docMk/>
          <pc:sldMk cId="3912105789" sldId="279"/>
        </pc:sldMkLst>
        <pc:spChg chg="add mod">
          <ac:chgData name="THANAV M SAI -STUDENT VI" userId="S::vvswstuc178y19@vviedu.in::dca06c95-6589-476a-b05e-2710e62b7202" providerId="AD" clId="Web-{E435B9A9-397C-4280-808F-AC7F3AA34F8D}" dt="2022-12-08T05:14:51.042" v="21" actId="14100"/>
          <ac:spMkLst>
            <pc:docMk/>
            <pc:sldMk cId="3912105789" sldId="279"/>
            <ac:spMk id="7" creationId="{EA1F845E-DE0C-693A-F1AB-9313AB799713}"/>
          </ac:spMkLst>
        </pc:spChg>
        <pc:picChg chg="add mod">
          <ac:chgData name="THANAV M SAI -STUDENT VI" userId="S::vvswstuc178y19@vviedu.in::dca06c95-6589-476a-b05e-2710e62b7202" providerId="AD" clId="Web-{E435B9A9-397C-4280-808F-AC7F3AA34F8D}" dt="2022-12-08T05:14:54.058" v="22" actId="1076"/>
          <ac:picMkLst>
            <pc:docMk/>
            <pc:sldMk cId="3912105789" sldId="279"/>
            <ac:picMk id="3" creationId="{7A66C64B-0266-5294-9AD4-0C24514AAB91}"/>
          </ac:picMkLst>
        </pc:picChg>
      </pc:sldChg>
    </pc:docChg>
  </pc:docChgLst>
  <pc:docChgLst>
    <pc:chgData name="THANAV M SAI -STUDENT VI" userId="S::vvswstuc178y19@vviedu.in::dca06c95-6589-476a-b05e-2710e62b7202" providerId="AD" clId="Web-{151B3DBF-EA56-4602-9F2B-EFEA7894F8DB}"/>
    <pc:docChg chg="modSld">
      <pc:chgData name="THANAV M SAI -STUDENT VI" userId="S::vvswstuc178y19@vviedu.in::dca06c95-6589-476a-b05e-2710e62b7202" providerId="AD" clId="Web-{151B3DBF-EA56-4602-9F2B-EFEA7894F8DB}" dt="2022-12-13T15:47:47.904" v="37"/>
      <pc:docMkLst>
        <pc:docMk/>
      </pc:docMkLst>
      <pc:sldChg chg="modSp">
        <pc:chgData name="THANAV M SAI -STUDENT VI" userId="S::vvswstuc178y19@vviedu.in::dca06c95-6589-476a-b05e-2710e62b7202" providerId="AD" clId="Web-{151B3DBF-EA56-4602-9F2B-EFEA7894F8DB}" dt="2022-12-13T15:39:05.409" v="10" actId="20577"/>
        <pc:sldMkLst>
          <pc:docMk/>
          <pc:sldMk cId="924200398" sldId="261"/>
        </pc:sldMkLst>
        <pc:spChg chg="mod">
          <ac:chgData name="THANAV M SAI -STUDENT VI" userId="S::vvswstuc178y19@vviedu.in::dca06c95-6589-476a-b05e-2710e62b7202" providerId="AD" clId="Web-{151B3DBF-EA56-4602-9F2B-EFEA7894F8DB}" dt="2022-12-13T15:39:05.409" v="10" actId="20577"/>
          <ac:spMkLst>
            <pc:docMk/>
            <pc:sldMk cId="924200398" sldId="261"/>
            <ac:spMk id="4" creationId="{0945DF77-E405-F675-E438-3DF9F9DCF9AE}"/>
          </ac:spMkLst>
        </pc:spChg>
        <pc:spChg chg="mod">
          <ac:chgData name="THANAV M SAI -STUDENT VI" userId="S::vvswstuc178y19@vviedu.in::dca06c95-6589-476a-b05e-2710e62b7202" providerId="AD" clId="Web-{151B3DBF-EA56-4602-9F2B-EFEA7894F8DB}" dt="2022-12-13T15:38:33.018" v="2" actId="1076"/>
          <ac:spMkLst>
            <pc:docMk/>
            <pc:sldMk cId="924200398" sldId="261"/>
            <ac:spMk id="19" creationId="{B9CF463B-E60E-2BBB-647B-3D1735499DFF}"/>
          </ac:spMkLst>
        </pc:spChg>
        <pc:picChg chg="mod">
          <ac:chgData name="THANAV M SAI -STUDENT VI" userId="S::vvswstuc178y19@vviedu.in::dca06c95-6589-476a-b05e-2710e62b7202" providerId="AD" clId="Web-{151B3DBF-EA56-4602-9F2B-EFEA7894F8DB}" dt="2022-12-13T15:38:34.956" v="3" actId="1076"/>
          <ac:picMkLst>
            <pc:docMk/>
            <pc:sldMk cId="924200398" sldId="261"/>
            <ac:picMk id="14" creationId="{682835F2-B0B8-056D-6462-A94F14082B7C}"/>
          </ac:picMkLst>
        </pc:picChg>
      </pc:sldChg>
      <pc:sldChg chg="delSp modSp">
        <pc:chgData name="THANAV M SAI -STUDENT VI" userId="S::vvswstuc178y19@vviedu.in::dca06c95-6589-476a-b05e-2710e62b7202" providerId="AD" clId="Web-{151B3DBF-EA56-4602-9F2B-EFEA7894F8DB}" dt="2022-12-13T15:41:04.552" v="13"/>
        <pc:sldMkLst>
          <pc:docMk/>
          <pc:sldMk cId="2024976133" sldId="262"/>
        </pc:sldMkLst>
        <pc:spChg chg="del mod">
          <ac:chgData name="THANAV M SAI -STUDENT VI" userId="S::vvswstuc178y19@vviedu.in::dca06c95-6589-476a-b05e-2710e62b7202" providerId="AD" clId="Web-{151B3DBF-EA56-4602-9F2B-EFEA7894F8DB}" dt="2022-12-13T15:38:23.018" v="1"/>
          <ac:spMkLst>
            <pc:docMk/>
            <pc:sldMk cId="2024976133" sldId="262"/>
            <ac:spMk id="3" creationId="{4AFBF636-C09D-2FA8-0873-AA1842FDA0F3}"/>
          </ac:spMkLst>
        </pc:spChg>
        <pc:graphicFrameChg chg="mod modGraphic">
          <ac:chgData name="THANAV M SAI -STUDENT VI" userId="S::vvswstuc178y19@vviedu.in::dca06c95-6589-476a-b05e-2710e62b7202" providerId="AD" clId="Web-{151B3DBF-EA56-4602-9F2B-EFEA7894F8DB}" dt="2022-12-13T15:41:04.552" v="13"/>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151B3DBF-EA56-4602-9F2B-EFEA7894F8DB}" dt="2022-12-13T15:47:47.904" v="37"/>
        <pc:sldMkLst>
          <pc:docMk/>
          <pc:sldMk cId="2553337458" sldId="266"/>
        </pc:sldMkLst>
        <pc:graphicFrameChg chg="mod modGraphic">
          <ac:chgData name="THANAV M SAI -STUDENT VI" userId="S::vvswstuc178y19@vviedu.in::dca06c95-6589-476a-b05e-2710e62b7202" providerId="AD" clId="Web-{151B3DBF-EA56-4602-9F2B-EFEA7894F8DB}" dt="2022-12-13T15:47:47.904" v="37"/>
          <ac:graphicFrameMkLst>
            <pc:docMk/>
            <pc:sldMk cId="2553337458" sldId="266"/>
            <ac:graphicFrameMk id="7" creationId="{343A59C1-6C2F-281B-8332-7D645313C6DA}"/>
          </ac:graphicFrameMkLst>
        </pc:graphicFrameChg>
      </pc:sldChg>
      <pc:sldChg chg="modSp">
        <pc:chgData name="THANAV M SAI -STUDENT VI" userId="S::vvswstuc178y19@vviedu.in::dca06c95-6589-476a-b05e-2710e62b7202" providerId="AD" clId="Web-{151B3DBF-EA56-4602-9F2B-EFEA7894F8DB}" dt="2022-12-13T15:44:32.932" v="15" actId="20577"/>
        <pc:sldMkLst>
          <pc:docMk/>
          <pc:sldMk cId="3863946074" sldId="288"/>
        </pc:sldMkLst>
        <pc:spChg chg="mod">
          <ac:chgData name="THANAV M SAI -STUDENT VI" userId="S::vvswstuc178y19@vviedu.in::dca06c95-6589-476a-b05e-2710e62b7202" providerId="AD" clId="Web-{151B3DBF-EA56-4602-9F2B-EFEA7894F8DB}" dt="2022-12-13T15:44:32.932" v="15" actId="20577"/>
          <ac:spMkLst>
            <pc:docMk/>
            <pc:sldMk cId="3863946074" sldId="288"/>
            <ac:spMk id="4" creationId="{28F2E5ED-63D3-65C3-5B0C-B7AA415780F0}"/>
          </ac:spMkLst>
        </pc:spChg>
      </pc:sldChg>
    </pc:docChg>
  </pc:docChgLst>
  <pc:docChgLst>
    <pc:chgData name="SMT.VARADA KINI" userId="S::varada.2248@vviedu.in::783526f0-c7d0-4740-b8d2-2acbe6e8a30c" providerId="AD" clId="Web-{371A9AAC-E07A-4512-A836-0E9E97873835}"/>
    <pc:docChg chg="delSld modSld">
      <pc:chgData name="SMT.VARADA KINI" userId="S::varada.2248@vviedu.in::783526f0-c7d0-4740-b8d2-2acbe6e8a30c" providerId="AD" clId="Web-{371A9AAC-E07A-4512-A836-0E9E97873835}" dt="2022-12-08T08:30:23.990" v="136" actId="20577"/>
      <pc:docMkLst>
        <pc:docMk/>
      </pc:docMkLst>
      <pc:sldChg chg="modSp">
        <pc:chgData name="SMT.VARADA KINI" userId="S::varada.2248@vviedu.in::783526f0-c7d0-4740-b8d2-2acbe6e8a30c" providerId="AD" clId="Web-{371A9AAC-E07A-4512-A836-0E9E97873835}" dt="2022-12-08T08:30:23.990" v="136" actId="20577"/>
        <pc:sldMkLst>
          <pc:docMk/>
          <pc:sldMk cId="814742867" sldId="272"/>
        </pc:sldMkLst>
        <pc:spChg chg="mod">
          <ac:chgData name="SMT.VARADA KINI" userId="S::varada.2248@vviedu.in::783526f0-c7d0-4740-b8d2-2acbe6e8a30c" providerId="AD" clId="Web-{371A9AAC-E07A-4512-A836-0E9E97873835}" dt="2022-12-08T08:30:23.990" v="136" actId="20577"/>
          <ac:spMkLst>
            <pc:docMk/>
            <pc:sldMk cId="814742867" sldId="272"/>
            <ac:spMk id="5" creationId="{4FE93C44-DD15-E673-EFB8-C092FBB94303}"/>
          </ac:spMkLst>
        </pc:spChg>
      </pc:sldChg>
      <pc:sldChg chg="modSp">
        <pc:chgData name="SMT.VARADA KINI" userId="S::varada.2248@vviedu.in::783526f0-c7d0-4740-b8d2-2acbe6e8a30c" providerId="AD" clId="Web-{371A9AAC-E07A-4512-A836-0E9E97873835}" dt="2022-12-08T08:19:57.981" v="16" actId="1076"/>
        <pc:sldMkLst>
          <pc:docMk/>
          <pc:sldMk cId="1357471565" sldId="277"/>
        </pc:sldMkLst>
        <pc:picChg chg="mod">
          <ac:chgData name="SMT.VARADA KINI" userId="S::varada.2248@vviedu.in::783526f0-c7d0-4740-b8d2-2acbe6e8a30c" providerId="AD" clId="Web-{371A9AAC-E07A-4512-A836-0E9E97873835}" dt="2022-12-08T08:19:57.981" v="16" actId="1076"/>
          <ac:picMkLst>
            <pc:docMk/>
            <pc:sldMk cId="1357471565" sldId="277"/>
            <ac:picMk id="4" creationId="{0C389188-197B-4763-67FA-BFE1A4BB9E9F}"/>
          </ac:picMkLst>
        </pc:picChg>
      </pc:sldChg>
      <pc:sldChg chg="del">
        <pc:chgData name="SMT.VARADA KINI" userId="S::varada.2248@vviedu.in::783526f0-c7d0-4740-b8d2-2acbe6e8a30c" providerId="AD" clId="Web-{371A9AAC-E07A-4512-A836-0E9E97873835}" dt="2022-12-08T08:19:40.152" v="15"/>
        <pc:sldMkLst>
          <pc:docMk/>
          <pc:sldMk cId="19558758" sldId="284"/>
        </pc:sldMkLst>
      </pc:sldChg>
    </pc:docChg>
  </pc:docChgLst>
  <pc:docChgLst>
    <pc:chgData name="THANAV M SAI -STUDENT VI" userId="S::vvswstuc178y19@vviedu.in::dca06c95-6589-476a-b05e-2710e62b7202" providerId="AD" clId="Web-{C9966A59-241B-4F66-9C86-D78727EBCBF0}"/>
    <pc:docChg chg="modSld">
      <pc:chgData name="THANAV M SAI -STUDENT VI" userId="S::vvswstuc178y19@vviedu.in::dca06c95-6589-476a-b05e-2710e62b7202" providerId="AD" clId="Web-{C9966A59-241B-4F66-9C86-D78727EBCBF0}" dt="2022-12-08T04:19:54.770" v="13" actId="14100"/>
      <pc:docMkLst>
        <pc:docMk/>
      </pc:docMkLst>
      <pc:sldChg chg="addSp delSp modSp addAnim delAnim">
        <pc:chgData name="THANAV M SAI -STUDENT VI" userId="S::vvswstuc178y19@vviedu.in::dca06c95-6589-476a-b05e-2710e62b7202" providerId="AD" clId="Web-{C9966A59-241B-4F66-9C86-D78727EBCBF0}" dt="2022-12-08T04:15:25.375" v="5"/>
        <pc:sldMkLst>
          <pc:docMk/>
          <pc:sldMk cId="137746948" sldId="260"/>
        </pc:sldMkLst>
        <pc:picChg chg="add del mod">
          <ac:chgData name="THANAV M SAI -STUDENT VI" userId="S::vvswstuc178y19@vviedu.in::dca06c95-6589-476a-b05e-2710e62b7202" providerId="AD" clId="Web-{C9966A59-241B-4F66-9C86-D78727EBCBF0}" dt="2022-12-08T04:15:25.375" v="5"/>
          <ac:picMkLst>
            <pc:docMk/>
            <pc:sldMk cId="137746948" sldId="260"/>
            <ac:picMk id="9" creationId="{3E0AC4A1-3EDA-7F6A-43A6-C936C6D1BCFB}"/>
          </ac:picMkLst>
        </pc:picChg>
      </pc:sldChg>
      <pc:sldChg chg="modSp">
        <pc:chgData name="THANAV M SAI -STUDENT VI" userId="S::vvswstuc178y19@vviedu.in::dca06c95-6589-476a-b05e-2710e62b7202" providerId="AD" clId="Web-{C9966A59-241B-4F66-9C86-D78727EBCBF0}" dt="2022-12-08T04:19:54.770" v="13" actId="14100"/>
        <pc:sldMkLst>
          <pc:docMk/>
          <pc:sldMk cId="814742867" sldId="272"/>
        </pc:sldMkLst>
        <pc:spChg chg="mod">
          <ac:chgData name="THANAV M SAI -STUDENT VI" userId="S::vvswstuc178y19@vviedu.in::dca06c95-6589-476a-b05e-2710e62b7202" providerId="AD" clId="Web-{C9966A59-241B-4F66-9C86-D78727EBCBF0}" dt="2022-12-08T04:19:35.785" v="7" actId="1076"/>
          <ac:spMkLst>
            <pc:docMk/>
            <pc:sldMk cId="814742867" sldId="272"/>
            <ac:spMk id="2" creationId="{304A09FB-90D0-C720-33DD-792F1720BEFB}"/>
          </ac:spMkLst>
        </pc:spChg>
        <pc:spChg chg="mod">
          <ac:chgData name="THANAV M SAI -STUDENT VI" userId="S::vvswstuc178y19@vviedu.in::dca06c95-6589-476a-b05e-2710e62b7202" providerId="AD" clId="Web-{C9966A59-241B-4F66-9C86-D78727EBCBF0}" dt="2022-12-08T04:19:54.770" v="13" actId="14100"/>
          <ac:spMkLst>
            <pc:docMk/>
            <pc:sldMk cId="814742867" sldId="272"/>
            <ac:spMk id="5" creationId="{4FE93C44-DD15-E673-EFB8-C092FBB94303}"/>
          </ac:spMkLst>
        </pc:spChg>
      </pc:sldChg>
      <pc:sldChg chg="modSp">
        <pc:chgData name="THANAV M SAI -STUDENT VI" userId="S::vvswstuc178y19@vviedu.in::dca06c95-6589-476a-b05e-2710e62b7202" providerId="AD" clId="Web-{C9966A59-241B-4F66-9C86-D78727EBCBF0}" dt="2022-12-08T04:12:56.029" v="1" actId="14100"/>
        <pc:sldMkLst>
          <pc:docMk/>
          <pc:sldMk cId="1357131229" sldId="286"/>
        </pc:sldMkLst>
        <pc:spChg chg="mod">
          <ac:chgData name="THANAV M SAI -STUDENT VI" userId="S::vvswstuc178y19@vviedu.in::dca06c95-6589-476a-b05e-2710e62b7202" providerId="AD" clId="Web-{C9966A59-241B-4F66-9C86-D78727EBCBF0}" dt="2022-12-08T04:12:56.029" v="1" actId="14100"/>
          <ac:spMkLst>
            <pc:docMk/>
            <pc:sldMk cId="1357131229" sldId="286"/>
            <ac:spMk id="20" creationId="{12585086-BE99-71EE-F178-ED83F51C03FD}"/>
          </ac:spMkLst>
        </pc:spChg>
      </pc:sldChg>
    </pc:docChg>
  </pc:docChgLst>
  <pc:docChgLst>
    <pc:chgData name="THANAV M SAI -STUDENT VI" userId="S::vvswstuc178y19@vviedu.in::dca06c95-6589-476a-b05e-2710e62b7202" providerId="AD" clId="Web-{F650B727-B709-42B4-9ED9-987AFC3B198F}"/>
    <pc:docChg chg="modSld sldOrd">
      <pc:chgData name="THANAV M SAI -STUDENT VI" userId="S::vvswstuc178y19@vviedu.in::dca06c95-6589-476a-b05e-2710e62b7202" providerId="AD" clId="Web-{F650B727-B709-42B4-9ED9-987AFC3B198F}" dt="2022-12-07T09:03:29.503" v="199" actId="1076"/>
      <pc:docMkLst>
        <pc:docMk/>
      </pc:docMkLst>
      <pc:sldChg chg="modSp">
        <pc:chgData name="THANAV M SAI -STUDENT VI" userId="S::vvswstuc178y19@vviedu.in::dca06c95-6589-476a-b05e-2710e62b7202" providerId="AD" clId="Web-{F650B727-B709-42B4-9ED9-987AFC3B198F}" dt="2022-12-07T08:06:47.497" v="27" actId="1076"/>
        <pc:sldMkLst>
          <pc:docMk/>
          <pc:sldMk cId="137746948" sldId="260"/>
        </pc:sldMkLst>
        <pc:spChg chg="mod">
          <ac:chgData name="THANAV M SAI -STUDENT VI" userId="S::vvswstuc178y19@vviedu.in::dca06c95-6589-476a-b05e-2710e62b7202" providerId="AD" clId="Web-{F650B727-B709-42B4-9ED9-987AFC3B198F}" dt="2022-12-07T08:06:47.497" v="27" actId="1076"/>
          <ac:spMkLst>
            <pc:docMk/>
            <pc:sldMk cId="137746948" sldId="260"/>
            <ac:spMk id="37" creationId="{32851A00-E3DD-A6FF-42E3-A44B6C2ACC3D}"/>
          </ac:spMkLst>
        </pc:spChg>
      </pc:sldChg>
      <pc:sldChg chg="modSp">
        <pc:chgData name="THANAV M SAI -STUDENT VI" userId="S::vvswstuc178y19@vviedu.in::dca06c95-6589-476a-b05e-2710e62b7202" providerId="AD" clId="Web-{F650B727-B709-42B4-9ED9-987AFC3B198F}" dt="2022-12-07T08:10:41.985" v="47"/>
        <pc:sldMkLst>
          <pc:docMk/>
          <pc:sldMk cId="2024976133" sldId="262"/>
        </pc:sldMkLst>
        <pc:graphicFrameChg chg="mod modGraphic">
          <ac:chgData name="THANAV M SAI -STUDENT VI" userId="S::vvswstuc178y19@vviedu.in::dca06c95-6589-476a-b05e-2710e62b7202" providerId="AD" clId="Web-{F650B727-B709-42B4-9ED9-987AFC3B198F}" dt="2022-12-07T08:10:41.985" v="47"/>
          <ac:graphicFrameMkLst>
            <pc:docMk/>
            <pc:sldMk cId="2024976133" sldId="262"/>
            <ac:graphicFrameMk id="4" creationId="{F127A160-061C-CB6D-CF23-C308A0C63459}"/>
          </ac:graphicFrameMkLst>
        </pc:graphicFrameChg>
      </pc:sldChg>
      <pc:sldChg chg="modSp ord">
        <pc:chgData name="THANAV M SAI -STUDENT VI" userId="S::vvswstuc178y19@vviedu.in::dca06c95-6589-476a-b05e-2710e62b7202" providerId="AD" clId="Web-{F650B727-B709-42B4-9ED9-987AFC3B198F}" dt="2022-12-07T08:05:55.825" v="23" actId="20577"/>
        <pc:sldMkLst>
          <pc:docMk/>
          <pc:sldMk cId="3256487836" sldId="269"/>
        </pc:sldMkLst>
        <pc:spChg chg="mod">
          <ac:chgData name="THANAV M SAI -STUDENT VI" userId="S::vvswstuc178y19@vviedu.in::dca06c95-6589-476a-b05e-2710e62b7202" providerId="AD" clId="Web-{F650B727-B709-42B4-9ED9-987AFC3B198F}" dt="2022-12-07T08:05:55.825" v="23" actId="20577"/>
          <ac:spMkLst>
            <pc:docMk/>
            <pc:sldMk cId="3256487836" sldId="269"/>
            <ac:spMk id="3" creationId="{F36F4159-0CE6-02F5-C377-2ABDA560E5CD}"/>
          </ac:spMkLst>
        </pc:spChg>
      </pc:sldChg>
      <pc:sldChg chg="modSp ord">
        <pc:chgData name="THANAV M SAI -STUDENT VI" userId="S::vvswstuc178y19@vviedu.in::dca06c95-6589-476a-b05e-2710e62b7202" providerId="AD" clId="Web-{F650B727-B709-42B4-9ED9-987AFC3B198F}" dt="2022-12-07T08:28:04.379" v="80" actId="1076"/>
        <pc:sldMkLst>
          <pc:docMk/>
          <pc:sldMk cId="814742867" sldId="272"/>
        </pc:sldMkLst>
        <pc:spChg chg="mod">
          <ac:chgData name="THANAV M SAI -STUDENT VI" userId="S::vvswstuc178y19@vviedu.in::dca06c95-6589-476a-b05e-2710e62b7202" providerId="AD" clId="Web-{F650B727-B709-42B4-9ED9-987AFC3B198F}" dt="2022-12-07T08:28:04.379" v="80" actId="1076"/>
          <ac:spMkLst>
            <pc:docMk/>
            <pc:sldMk cId="814742867" sldId="272"/>
            <ac:spMk id="2" creationId="{304A09FB-90D0-C720-33DD-792F1720BEFB}"/>
          </ac:spMkLst>
        </pc:spChg>
      </pc:sldChg>
      <pc:sldChg chg="ord">
        <pc:chgData name="THANAV M SAI -STUDENT VI" userId="S::vvswstuc178y19@vviedu.in::dca06c95-6589-476a-b05e-2710e62b7202" providerId="AD" clId="Web-{F650B727-B709-42B4-9ED9-987AFC3B198F}" dt="2022-12-07T08:06:06.887" v="25"/>
        <pc:sldMkLst>
          <pc:docMk/>
          <pc:sldMk cId="1628748777" sldId="274"/>
        </pc:sldMkLst>
      </pc:sldChg>
      <pc:sldChg chg="modSp">
        <pc:chgData name="THANAV M SAI -STUDENT VI" userId="S::vvswstuc178y19@vviedu.in::dca06c95-6589-476a-b05e-2710e62b7202" providerId="AD" clId="Web-{F650B727-B709-42B4-9ED9-987AFC3B198F}" dt="2022-12-07T09:02:12.877" v="193" actId="1076"/>
        <pc:sldMkLst>
          <pc:docMk/>
          <pc:sldMk cId="3912105789" sldId="279"/>
        </pc:sldMkLst>
        <pc:spChg chg="mod">
          <ac:chgData name="THANAV M SAI -STUDENT VI" userId="S::vvswstuc178y19@vviedu.in::dca06c95-6589-476a-b05e-2710e62b7202" providerId="AD" clId="Web-{F650B727-B709-42B4-9ED9-987AFC3B198F}" dt="2022-12-07T08:17:03.667" v="55" actId="14100"/>
          <ac:spMkLst>
            <pc:docMk/>
            <pc:sldMk cId="3912105789" sldId="279"/>
            <ac:spMk id="6" creationId="{B6ADA904-B5AB-BE39-532D-682EAFA2A283}"/>
          </ac:spMkLst>
        </pc:spChg>
        <pc:spChg chg="mod">
          <ac:chgData name="THANAV M SAI -STUDENT VI" userId="S::vvswstuc178y19@vviedu.in::dca06c95-6589-476a-b05e-2710e62b7202" providerId="AD" clId="Web-{F650B727-B709-42B4-9ED9-987AFC3B198F}" dt="2022-12-07T09:02:12.877" v="193" actId="1076"/>
          <ac:spMkLst>
            <pc:docMk/>
            <pc:sldMk cId="3912105789" sldId="279"/>
            <ac:spMk id="13" creationId="{1FA6FA14-016B-FBCD-1CB4-A927FFE685C8}"/>
          </ac:spMkLst>
        </pc:spChg>
      </pc:sldChg>
      <pc:sldChg chg="modSp">
        <pc:chgData name="THANAV M SAI -STUDENT VI" userId="S::vvswstuc178y19@vviedu.in::dca06c95-6589-476a-b05e-2710e62b7202" providerId="AD" clId="Web-{F650B727-B709-42B4-9ED9-987AFC3B198F}" dt="2022-12-07T08:26:35.472" v="79" actId="1076"/>
        <pc:sldMkLst>
          <pc:docMk/>
          <pc:sldMk cId="4256214026" sldId="280"/>
        </pc:sldMkLst>
        <pc:spChg chg="mod">
          <ac:chgData name="THANAV M SAI -STUDENT VI" userId="S::vvswstuc178y19@vviedu.in::dca06c95-6589-476a-b05e-2710e62b7202" providerId="AD" clId="Web-{F650B727-B709-42B4-9ED9-987AFC3B198F}" dt="2022-12-07T08:11:54.220" v="48" actId="14100"/>
          <ac:spMkLst>
            <pc:docMk/>
            <pc:sldMk cId="4256214026" sldId="280"/>
            <ac:spMk id="5" creationId="{6FFF06BB-DB63-B21E-42B9-CD848BB21CAF}"/>
          </ac:spMkLst>
        </pc:spChg>
        <pc:spChg chg="mod">
          <ac:chgData name="THANAV M SAI -STUDENT VI" userId="S::vvswstuc178y19@vviedu.in::dca06c95-6589-476a-b05e-2710e62b7202" providerId="AD" clId="Web-{F650B727-B709-42B4-9ED9-987AFC3B198F}" dt="2022-12-07T08:06:30.356" v="26" actId="1076"/>
          <ac:spMkLst>
            <pc:docMk/>
            <pc:sldMk cId="4256214026" sldId="280"/>
            <ac:spMk id="6" creationId="{4409FF9D-5BB6-D357-F09F-92941B121FF8}"/>
          </ac:spMkLst>
        </pc:spChg>
        <pc:spChg chg="mod">
          <ac:chgData name="THANAV M SAI -STUDENT VI" userId="S::vvswstuc178y19@vviedu.in::dca06c95-6589-476a-b05e-2710e62b7202" providerId="AD" clId="Web-{F650B727-B709-42B4-9ED9-987AFC3B198F}" dt="2022-12-07T08:26:35.472" v="79" actId="1076"/>
          <ac:spMkLst>
            <pc:docMk/>
            <pc:sldMk cId="4256214026" sldId="280"/>
            <ac:spMk id="13" creationId="{EA68BFD6-14AD-E63F-ECC2-538F52397F3B}"/>
          </ac:spMkLst>
        </pc:spChg>
        <pc:spChg chg="mod">
          <ac:chgData name="THANAV M SAI -STUDENT VI" userId="S::vvswstuc178y19@vviedu.in::dca06c95-6589-476a-b05e-2710e62b7202" providerId="AD" clId="Web-{F650B727-B709-42B4-9ED9-987AFC3B198F}" dt="2022-12-07T08:12:01.814" v="49" actId="1076"/>
          <ac:spMkLst>
            <pc:docMk/>
            <pc:sldMk cId="4256214026" sldId="280"/>
            <ac:spMk id="15" creationId="{ADB01FB4-9080-DC05-90A7-F9EE7352AAB1}"/>
          </ac:spMkLst>
        </pc:spChg>
        <pc:spChg chg="mod">
          <ac:chgData name="THANAV M SAI -STUDENT VI" userId="S::vvswstuc178y19@vviedu.in::dca06c95-6589-476a-b05e-2710e62b7202" providerId="AD" clId="Web-{F650B727-B709-42B4-9ED9-987AFC3B198F}" dt="2022-12-07T08:15:45.681" v="52" actId="14100"/>
          <ac:spMkLst>
            <pc:docMk/>
            <pc:sldMk cId="4256214026" sldId="280"/>
            <ac:spMk id="17" creationId="{610FAB8C-6A7F-622E-0E88-C13B6E9D1D99}"/>
          </ac:spMkLst>
        </pc:spChg>
        <pc:picChg chg="mod">
          <ac:chgData name="THANAV M SAI -STUDENT VI" userId="S::vvswstuc178y19@vviedu.in::dca06c95-6589-476a-b05e-2710e62b7202" providerId="AD" clId="Web-{F650B727-B709-42B4-9ED9-987AFC3B198F}" dt="2022-12-07T08:26:32.315" v="78" actId="1076"/>
          <ac:picMkLst>
            <pc:docMk/>
            <pc:sldMk cId="4256214026" sldId="280"/>
            <ac:picMk id="12" creationId="{F1403FFB-626E-8BAD-D438-36562F74E4D8}"/>
          </ac:picMkLst>
        </pc:picChg>
        <pc:cxnChg chg="mod">
          <ac:chgData name="THANAV M SAI -STUDENT VI" userId="S::vvswstuc178y19@vviedu.in::dca06c95-6589-476a-b05e-2710e62b7202" providerId="AD" clId="Web-{F650B727-B709-42B4-9ED9-987AFC3B198F}" dt="2022-12-07T08:13:03.960" v="50" actId="1076"/>
          <ac:cxnSpMkLst>
            <pc:docMk/>
            <pc:sldMk cId="4256214026" sldId="280"/>
            <ac:cxnSpMk id="10" creationId="{5562358F-FC52-DAA7-EF2F-EADB199E8360}"/>
          </ac:cxnSpMkLst>
        </pc:cxnChg>
      </pc:sldChg>
      <pc:sldChg chg="modSp ord">
        <pc:chgData name="THANAV M SAI -STUDENT VI" userId="S::vvswstuc178y19@vviedu.in::dca06c95-6589-476a-b05e-2710e62b7202" providerId="AD" clId="Web-{F650B727-B709-42B4-9ED9-987AFC3B198F}" dt="2022-12-07T09:02:41.627" v="195"/>
        <pc:sldMkLst>
          <pc:docMk/>
          <pc:sldMk cId="3087811038" sldId="282"/>
        </pc:sldMkLst>
        <pc:spChg chg="mod">
          <ac:chgData name="THANAV M SAI -STUDENT VI" userId="S::vvswstuc178y19@vviedu.in::dca06c95-6589-476a-b05e-2710e62b7202" providerId="AD" clId="Web-{F650B727-B709-42B4-9ED9-987AFC3B198F}" dt="2022-12-07T07:56:35.629" v="16" actId="20577"/>
          <ac:spMkLst>
            <pc:docMk/>
            <pc:sldMk cId="3087811038" sldId="282"/>
            <ac:spMk id="4" creationId="{FC31E483-1D89-6DFD-B245-15355F503AF7}"/>
          </ac:spMkLst>
        </pc:spChg>
      </pc:sldChg>
      <pc:sldChg chg="modSp">
        <pc:chgData name="THANAV M SAI -STUDENT VI" userId="S::vvswstuc178y19@vviedu.in::dca06c95-6589-476a-b05e-2710e62b7202" providerId="AD" clId="Web-{F650B727-B709-42B4-9ED9-987AFC3B198F}" dt="2022-12-07T09:03:29.503" v="199" actId="1076"/>
        <pc:sldMkLst>
          <pc:docMk/>
          <pc:sldMk cId="3210994172" sldId="283"/>
        </pc:sldMkLst>
        <pc:spChg chg="mod">
          <ac:chgData name="THANAV M SAI -STUDENT VI" userId="S::vvswstuc178y19@vviedu.in::dca06c95-6589-476a-b05e-2710e62b7202" providerId="AD" clId="Web-{F650B727-B709-42B4-9ED9-987AFC3B198F}" dt="2022-12-07T08:48:58.256" v="179" actId="20577"/>
          <ac:spMkLst>
            <pc:docMk/>
            <pc:sldMk cId="3210994172" sldId="283"/>
            <ac:spMk id="3" creationId="{F7655D87-4320-F140-E021-9BB8F98F13F5}"/>
          </ac:spMkLst>
        </pc:spChg>
        <pc:picChg chg="mod">
          <ac:chgData name="THANAV M SAI -STUDENT VI" userId="S::vvswstuc178y19@vviedu.in::dca06c95-6589-476a-b05e-2710e62b7202" providerId="AD" clId="Web-{F650B727-B709-42B4-9ED9-987AFC3B198F}" dt="2022-12-07T09:03:29.503" v="199" actId="1076"/>
          <ac:picMkLst>
            <pc:docMk/>
            <pc:sldMk cId="3210994172" sldId="283"/>
            <ac:picMk id="7" creationId="{C03E1F59-9540-8A1D-3490-DB3E5591CCB3}"/>
          </ac:picMkLst>
        </pc:picChg>
      </pc:sldChg>
      <pc:sldChg chg="addSp delSp modSp">
        <pc:chgData name="THANAV M SAI -STUDENT VI" userId="S::vvswstuc178y19@vviedu.in::dca06c95-6589-476a-b05e-2710e62b7202" providerId="AD" clId="Web-{F650B727-B709-42B4-9ED9-987AFC3B198F}" dt="2022-12-07T08:43:16.267" v="177" actId="14100"/>
        <pc:sldMkLst>
          <pc:docMk/>
          <pc:sldMk cId="19558758" sldId="284"/>
        </pc:sldMkLst>
        <pc:spChg chg="mod">
          <ac:chgData name="THANAV M SAI -STUDENT VI" userId="S::vvswstuc178y19@vviedu.in::dca06c95-6589-476a-b05e-2710e62b7202" providerId="AD" clId="Web-{F650B727-B709-42B4-9ED9-987AFC3B198F}" dt="2022-12-07T08:42:20.704" v="167" actId="20577"/>
          <ac:spMkLst>
            <pc:docMk/>
            <pc:sldMk cId="19558758" sldId="284"/>
            <ac:spMk id="2" creationId="{E20909A2-CA72-74DC-0F1C-0D4376AF2E7D}"/>
          </ac:spMkLst>
        </pc:spChg>
        <pc:spChg chg="del mod">
          <ac:chgData name="THANAV M SAI -STUDENT VI" userId="S::vvswstuc178y19@vviedu.in::dca06c95-6589-476a-b05e-2710e62b7202" providerId="AD" clId="Web-{F650B727-B709-42B4-9ED9-987AFC3B198F}" dt="2022-12-07T08:37:10.559" v="131"/>
          <ac:spMkLst>
            <pc:docMk/>
            <pc:sldMk cId="19558758" sldId="284"/>
            <ac:spMk id="3" creationId="{8AFE3E67-A7BC-6B63-5E10-DCC7B13F2525}"/>
          </ac:spMkLst>
        </pc:spChg>
        <pc:spChg chg="add mod">
          <ac:chgData name="THANAV M SAI -STUDENT VI" userId="S::vvswstuc178y19@vviedu.in::dca06c95-6589-476a-b05e-2710e62b7202" providerId="AD" clId="Web-{F650B727-B709-42B4-9ED9-987AFC3B198F}" dt="2022-12-07T08:38:10.935" v="145" actId="1076"/>
          <ac:spMkLst>
            <pc:docMk/>
            <pc:sldMk cId="19558758" sldId="284"/>
            <ac:spMk id="4" creationId="{8C3EC095-033F-025C-F558-460116DCE9B0}"/>
          </ac:spMkLst>
        </pc:spChg>
        <pc:spChg chg="mod">
          <ac:chgData name="THANAV M SAI -STUDENT VI" userId="S::vvswstuc178y19@vviedu.in::dca06c95-6589-476a-b05e-2710e62b7202" providerId="AD" clId="Web-{F650B727-B709-42B4-9ED9-987AFC3B198F}" dt="2022-12-07T08:38:18.450" v="147" actId="1076"/>
          <ac:spMkLst>
            <pc:docMk/>
            <pc:sldMk cId="19558758" sldId="284"/>
            <ac:spMk id="6" creationId="{DE34B6F4-4051-F3E7-35EC-FF6095FC6699}"/>
          </ac:spMkLst>
        </pc:spChg>
        <pc:spChg chg="add mod">
          <ac:chgData name="THANAV M SAI -STUDENT VI" userId="S::vvswstuc178y19@vviedu.in::dca06c95-6589-476a-b05e-2710e62b7202" providerId="AD" clId="Web-{F650B727-B709-42B4-9ED9-987AFC3B198F}" dt="2022-12-07T08:36:09.198" v="115" actId="20577"/>
          <ac:spMkLst>
            <pc:docMk/>
            <pc:sldMk cId="19558758" sldId="284"/>
            <ac:spMk id="8" creationId="{733D79FB-48BE-4E0F-0489-7951A7FFD46F}"/>
          </ac:spMkLst>
        </pc:spChg>
        <pc:spChg chg="mod">
          <ac:chgData name="THANAV M SAI -STUDENT VI" userId="S::vvswstuc178y19@vviedu.in::dca06c95-6589-476a-b05e-2710e62b7202" providerId="AD" clId="Web-{F650B727-B709-42B4-9ED9-987AFC3B198F}" dt="2022-12-07T08:38:13.075" v="146" actId="1076"/>
          <ac:spMkLst>
            <pc:docMk/>
            <pc:sldMk cId="19558758" sldId="284"/>
            <ac:spMk id="10" creationId="{E67FA65E-8854-D8F0-D48F-675D23BCD6BF}"/>
          </ac:spMkLst>
        </pc:spChg>
        <pc:spChg chg="add del mod">
          <ac:chgData name="THANAV M SAI -STUDENT VI" userId="S::vvswstuc178y19@vviedu.in::dca06c95-6589-476a-b05e-2710e62b7202" providerId="AD" clId="Web-{F650B727-B709-42B4-9ED9-987AFC3B198F}" dt="2022-12-07T08:36:55.230" v="125"/>
          <ac:spMkLst>
            <pc:docMk/>
            <pc:sldMk cId="19558758" sldId="284"/>
            <ac:spMk id="12" creationId="{9C456F1E-2066-8F25-6494-D67A68E8487F}"/>
          </ac:spMkLst>
        </pc:spChg>
        <pc:spChg chg="add del mod">
          <ac:chgData name="THANAV M SAI -STUDENT VI" userId="S::vvswstuc178y19@vviedu.in::dca06c95-6589-476a-b05e-2710e62b7202" providerId="AD" clId="Web-{F650B727-B709-42B4-9ED9-987AFC3B198F}" dt="2022-12-07T08:37:19.903" v="133"/>
          <ac:spMkLst>
            <pc:docMk/>
            <pc:sldMk cId="19558758" sldId="284"/>
            <ac:spMk id="14" creationId="{C6291BA6-8153-B11D-F255-49E5CD5E28B1}"/>
          </ac:spMkLst>
        </pc:spChg>
        <pc:picChg chg="mod">
          <ac:chgData name="THANAV M SAI -STUDENT VI" userId="S::vvswstuc178y19@vviedu.in::dca06c95-6589-476a-b05e-2710e62b7202" providerId="AD" clId="Web-{F650B727-B709-42B4-9ED9-987AFC3B198F}" dt="2022-12-07T08:42:51.751" v="174"/>
          <ac:picMkLst>
            <pc:docMk/>
            <pc:sldMk cId="19558758" sldId="284"/>
            <ac:picMk id="5" creationId="{E723D76C-C20F-70AF-F2BF-047CA9F0657B}"/>
          </ac:picMkLst>
        </pc:picChg>
        <pc:picChg chg="mod">
          <ac:chgData name="THANAV M SAI -STUDENT VI" userId="S::vvswstuc178y19@vviedu.in::dca06c95-6589-476a-b05e-2710e62b7202" providerId="AD" clId="Web-{F650B727-B709-42B4-9ED9-987AFC3B198F}" dt="2022-12-07T08:37:23.949" v="134" actId="1076"/>
          <ac:picMkLst>
            <pc:docMk/>
            <pc:sldMk cId="19558758" sldId="284"/>
            <ac:picMk id="7" creationId="{9547E72E-03A0-98ED-FD13-D72B7DF1D1B1}"/>
          </ac:picMkLst>
        </pc:picChg>
        <pc:picChg chg="mod">
          <ac:chgData name="THANAV M SAI -STUDENT VI" userId="S::vvswstuc178y19@vviedu.in::dca06c95-6589-476a-b05e-2710e62b7202" providerId="AD" clId="Web-{F650B727-B709-42B4-9ED9-987AFC3B198F}" dt="2022-12-07T08:37:26.231" v="135" actId="1076"/>
          <ac:picMkLst>
            <pc:docMk/>
            <pc:sldMk cId="19558758" sldId="284"/>
            <ac:picMk id="9" creationId="{CE90A8F1-509F-7E72-5FE1-D90FA7A79425}"/>
          </ac:picMkLst>
        </pc:picChg>
        <pc:picChg chg="mod">
          <ac:chgData name="THANAV M SAI -STUDENT VI" userId="S::vvswstuc178y19@vviedu.in::dca06c95-6589-476a-b05e-2710e62b7202" providerId="AD" clId="Web-{F650B727-B709-42B4-9ED9-987AFC3B198F}" dt="2022-12-07T08:37:32.340" v="138" actId="14100"/>
          <ac:picMkLst>
            <pc:docMk/>
            <pc:sldMk cId="19558758" sldId="284"/>
            <ac:picMk id="11" creationId="{ADA9BB45-98B4-4972-8F65-5F0AB13BE0B6}"/>
          </ac:picMkLst>
        </pc:picChg>
        <pc:picChg chg="add mod">
          <ac:chgData name="THANAV M SAI -STUDENT VI" userId="S::vvswstuc178y19@vviedu.in::dca06c95-6589-476a-b05e-2710e62b7202" providerId="AD" clId="Web-{F650B727-B709-42B4-9ED9-987AFC3B198F}" dt="2022-12-07T08:43:16.267" v="177" actId="14100"/>
          <ac:picMkLst>
            <pc:docMk/>
            <pc:sldMk cId="19558758" sldId="284"/>
            <ac:picMk id="17" creationId="{B5AC31F9-A326-5424-7D65-C5EF92EA3F90}"/>
          </ac:picMkLst>
        </pc:picChg>
      </pc:sldChg>
      <pc:sldChg chg="modSp mod setBg">
        <pc:chgData name="THANAV M SAI -STUDENT VI" userId="S::vvswstuc178y19@vviedu.in::dca06c95-6589-476a-b05e-2710e62b7202" providerId="AD" clId="Web-{F650B727-B709-42B4-9ED9-987AFC3B198F}" dt="2022-12-07T09:03:10.284" v="197"/>
        <pc:sldMkLst>
          <pc:docMk/>
          <pc:sldMk cId="1357131229" sldId="286"/>
        </pc:sldMkLst>
        <pc:spChg chg="mod">
          <ac:chgData name="THANAV M SAI -STUDENT VI" userId="S::vvswstuc178y19@vviedu.in::dca06c95-6589-476a-b05e-2710e62b7202" providerId="AD" clId="Web-{F650B727-B709-42B4-9ED9-987AFC3B198F}" dt="2022-12-07T07:54:39.674" v="14" actId="20577"/>
          <ac:spMkLst>
            <pc:docMk/>
            <pc:sldMk cId="1357131229" sldId="286"/>
            <ac:spMk id="20" creationId="{12585086-BE99-71EE-F178-ED83F51C03FD}"/>
          </ac:spMkLst>
        </pc:spChg>
      </pc:sldChg>
    </pc:docChg>
  </pc:docChgLst>
  <pc:docChgLst>
    <pc:chgData name="THANAV M SAI -STUDENT VI" userId="S::vvswstuc178y19@vviedu.in::dca06c95-6589-476a-b05e-2710e62b7202" providerId="AD" clId="Web-{2855E71F-D448-4F96-BDEC-F74597E3209F}"/>
    <pc:docChg chg="modSld">
      <pc:chgData name="THANAV M SAI -STUDENT VI" userId="S::vvswstuc178y19@vviedu.in::dca06c95-6589-476a-b05e-2710e62b7202" providerId="AD" clId="Web-{2855E71F-D448-4F96-BDEC-F74597E3209F}" dt="2022-12-07T17:26:09.816" v="225" actId="1076"/>
      <pc:docMkLst>
        <pc:docMk/>
      </pc:docMkLst>
      <pc:sldChg chg="modSp">
        <pc:chgData name="THANAV M SAI -STUDENT VI" userId="S::vvswstuc178y19@vviedu.in::dca06c95-6589-476a-b05e-2710e62b7202" providerId="AD" clId="Web-{2855E71F-D448-4F96-BDEC-F74597E3209F}" dt="2022-12-07T16:43:09.600" v="200"/>
        <pc:sldMkLst>
          <pc:docMk/>
          <pc:sldMk cId="2553337458" sldId="266"/>
        </pc:sldMkLst>
        <pc:graphicFrameChg chg="mod modGraphic">
          <ac:chgData name="THANAV M SAI -STUDENT VI" userId="S::vvswstuc178y19@vviedu.in::dca06c95-6589-476a-b05e-2710e62b7202" providerId="AD" clId="Web-{2855E71F-D448-4F96-BDEC-F74597E3209F}" dt="2022-12-07T16:43:09.600" v="200"/>
          <ac:graphicFrameMkLst>
            <pc:docMk/>
            <pc:sldMk cId="2553337458" sldId="266"/>
            <ac:graphicFrameMk id="7" creationId="{343A59C1-6C2F-281B-8332-7D645313C6DA}"/>
          </ac:graphicFrameMkLst>
        </pc:graphicFrameChg>
      </pc:sldChg>
      <pc:sldChg chg="modSp">
        <pc:chgData name="THANAV M SAI -STUDENT VI" userId="S::vvswstuc178y19@vviedu.in::dca06c95-6589-476a-b05e-2710e62b7202" providerId="AD" clId="Web-{2855E71F-D448-4F96-BDEC-F74597E3209F}" dt="2022-12-07T17:00:25.665" v="223" actId="20577"/>
        <pc:sldMkLst>
          <pc:docMk/>
          <pc:sldMk cId="3256487836" sldId="269"/>
        </pc:sldMkLst>
        <pc:spChg chg="mod">
          <ac:chgData name="THANAV M SAI -STUDENT VI" userId="S::vvswstuc178y19@vviedu.in::dca06c95-6589-476a-b05e-2710e62b7202" providerId="AD" clId="Web-{2855E71F-D448-4F96-BDEC-F74597E3209F}" dt="2022-12-07T17:00:25.665" v="223" actId="20577"/>
          <ac:spMkLst>
            <pc:docMk/>
            <pc:sldMk cId="3256487836" sldId="269"/>
            <ac:spMk id="3" creationId="{F36F4159-0CE6-02F5-C377-2ABDA560E5CD}"/>
          </ac:spMkLst>
        </pc:spChg>
      </pc:sldChg>
      <pc:sldChg chg="modSp">
        <pc:chgData name="THANAV M SAI -STUDENT VI" userId="S::vvswstuc178y19@vviedu.in::dca06c95-6589-476a-b05e-2710e62b7202" providerId="AD" clId="Web-{2855E71F-D448-4F96-BDEC-F74597E3209F}" dt="2022-12-07T16:44:00.288" v="207" actId="20577"/>
        <pc:sldMkLst>
          <pc:docMk/>
          <pc:sldMk cId="814742867" sldId="272"/>
        </pc:sldMkLst>
        <pc:spChg chg="mod">
          <ac:chgData name="THANAV M SAI -STUDENT VI" userId="S::vvswstuc178y19@vviedu.in::dca06c95-6589-476a-b05e-2710e62b7202" providerId="AD" clId="Web-{2855E71F-D448-4F96-BDEC-F74597E3209F}" dt="2022-12-07T16:44:00.288" v="207" actId="20577"/>
          <ac:spMkLst>
            <pc:docMk/>
            <pc:sldMk cId="814742867" sldId="272"/>
            <ac:spMk id="5" creationId="{4FE93C44-DD15-E673-EFB8-C092FBB94303}"/>
          </ac:spMkLst>
        </pc:spChg>
      </pc:sldChg>
      <pc:sldChg chg="modSp">
        <pc:chgData name="THANAV M SAI -STUDENT VI" userId="S::vvswstuc178y19@vviedu.in::dca06c95-6589-476a-b05e-2710e62b7202" providerId="AD" clId="Web-{2855E71F-D448-4F96-BDEC-F74597E3209F}" dt="2022-12-07T16:44:13.616" v="210" actId="20577"/>
        <pc:sldMkLst>
          <pc:docMk/>
          <pc:sldMk cId="1628748777" sldId="274"/>
        </pc:sldMkLst>
        <pc:spChg chg="mod">
          <ac:chgData name="THANAV M SAI -STUDENT VI" userId="S::vvswstuc178y19@vviedu.in::dca06c95-6589-476a-b05e-2710e62b7202" providerId="AD" clId="Web-{2855E71F-D448-4F96-BDEC-F74597E3209F}" dt="2022-12-07T16:44:13.616" v="210" actId="20577"/>
          <ac:spMkLst>
            <pc:docMk/>
            <pc:sldMk cId="1628748777" sldId="274"/>
            <ac:spMk id="3" creationId="{FF251ED6-D5A3-7526-F145-59E3CD1342E3}"/>
          </ac:spMkLst>
        </pc:spChg>
      </pc:sldChg>
      <pc:sldChg chg="modSp">
        <pc:chgData name="THANAV M SAI -STUDENT VI" userId="S::vvswstuc178y19@vviedu.in::dca06c95-6589-476a-b05e-2710e62b7202" providerId="AD" clId="Web-{2855E71F-D448-4F96-BDEC-F74597E3209F}" dt="2022-12-07T16:43:20.803" v="202"/>
        <pc:sldMkLst>
          <pc:docMk/>
          <pc:sldMk cId="1357471565" sldId="277"/>
        </pc:sldMkLst>
        <pc:graphicFrameChg chg="mod modGraphic">
          <ac:chgData name="THANAV M SAI -STUDENT VI" userId="S::vvswstuc178y19@vviedu.in::dca06c95-6589-476a-b05e-2710e62b7202" providerId="AD" clId="Web-{2855E71F-D448-4F96-BDEC-F74597E3209F}" dt="2022-12-07T16:43:20.803" v="202"/>
          <ac:graphicFrameMkLst>
            <pc:docMk/>
            <pc:sldMk cId="1357471565" sldId="277"/>
            <ac:graphicFrameMk id="9" creationId="{CB64E8F4-4395-631F-8C61-D694F09869C1}"/>
          </ac:graphicFrameMkLst>
        </pc:graphicFrameChg>
      </pc:sldChg>
      <pc:sldChg chg="modSp">
        <pc:chgData name="THANAV M SAI -STUDENT VI" userId="S::vvswstuc178y19@vviedu.in::dca06c95-6589-476a-b05e-2710e62b7202" providerId="AD" clId="Web-{2855E71F-D448-4F96-BDEC-F74597E3209F}" dt="2022-12-07T16:42:12.583" v="187" actId="1076"/>
        <pc:sldMkLst>
          <pc:docMk/>
          <pc:sldMk cId="3210994172" sldId="283"/>
        </pc:sldMkLst>
        <pc:spChg chg="mod">
          <ac:chgData name="THANAV M SAI -STUDENT VI" userId="S::vvswstuc178y19@vviedu.in::dca06c95-6589-476a-b05e-2710e62b7202" providerId="AD" clId="Web-{2855E71F-D448-4F96-BDEC-F74597E3209F}" dt="2022-12-07T16:42:12.583" v="187" actId="1076"/>
          <ac:spMkLst>
            <pc:docMk/>
            <pc:sldMk cId="3210994172" sldId="283"/>
            <ac:spMk id="3" creationId="{F7655D87-4320-F140-E021-9BB8F98F13F5}"/>
          </ac:spMkLst>
        </pc:spChg>
      </pc:sldChg>
      <pc:sldChg chg="addSp modSp modMedia addAnim">
        <pc:chgData name="THANAV M SAI -STUDENT VI" userId="S::vvswstuc178y19@vviedu.in::dca06c95-6589-476a-b05e-2710e62b7202" providerId="AD" clId="Web-{2855E71F-D448-4F96-BDEC-F74597E3209F}" dt="2022-12-07T17:26:09.816" v="225" actId="1076"/>
        <pc:sldMkLst>
          <pc:docMk/>
          <pc:sldMk cId="1357131229" sldId="286"/>
        </pc:sldMkLst>
        <pc:spChg chg="mod">
          <ac:chgData name="THANAV M SAI -STUDENT VI" userId="S::vvswstuc178y19@vviedu.in::dca06c95-6589-476a-b05e-2710e62b7202" providerId="AD" clId="Web-{2855E71F-D448-4F96-BDEC-F74597E3209F}" dt="2022-12-07T16:29:59.467" v="13" actId="1076"/>
          <ac:spMkLst>
            <pc:docMk/>
            <pc:sldMk cId="1357131229" sldId="286"/>
            <ac:spMk id="4" creationId="{3038BD10-9244-6B6D-8775-10FDD441743D}"/>
          </ac:spMkLst>
        </pc:spChg>
        <pc:spChg chg="mod">
          <ac:chgData name="THANAV M SAI -STUDENT VI" userId="S::vvswstuc178y19@vviedu.in::dca06c95-6589-476a-b05e-2710e62b7202" providerId="AD" clId="Web-{2855E71F-D448-4F96-BDEC-F74597E3209F}" dt="2022-12-07T16:43:45.225" v="205" actId="20577"/>
          <ac:spMkLst>
            <pc:docMk/>
            <pc:sldMk cId="1357131229" sldId="286"/>
            <ac:spMk id="20" creationId="{12585086-BE99-71EE-F178-ED83F51C03FD}"/>
          </ac:spMkLst>
        </pc:spChg>
        <pc:picChg chg="add mod">
          <ac:chgData name="THANAV M SAI -STUDENT VI" userId="S::vvswstuc178y19@vviedu.in::dca06c95-6589-476a-b05e-2710e62b7202" providerId="AD" clId="Web-{2855E71F-D448-4F96-BDEC-F74597E3209F}" dt="2022-12-07T17:26:09.816" v="225" actId="1076"/>
          <ac:picMkLst>
            <pc:docMk/>
            <pc:sldMk cId="1357131229" sldId="286"/>
            <ac:picMk id="3" creationId="{BDE13803-FAF2-0619-CB58-3DB9029549BE}"/>
          </ac:picMkLst>
        </pc:picChg>
        <pc:picChg chg="mod">
          <ac:chgData name="THANAV M SAI -STUDENT VI" userId="S::vvswstuc178y19@vviedu.in::dca06c95-6589-476a-b05e-2710e62b7202" providerId="AD" clId="Web-{2855E71F-D448-4F96-BDEC-F74597E3209F}" dt="2022-12-07T16:29:55.123" v="12" actId="1076"/>
          <ac:picMkLst>
            <pc:docMk/>
            <pc:sldMk cId="1357131229" sldId="286"/>
            <ac:picMk id="5" creationId="{D2428241-99D2-E9AA-52CD-1B4B595CB6C2}"/>
          </ac:picMkLst>
        </pc:picChg>
      </pc:sldChg>
    </pc:docChg>
  </pc:docChgLst>
  <pc:docChgLst>
    <pc:chgData name="Guest User" userId="S::urn:spo:anon#4621f9691053021416780323a7043d99711373ba48f78caa71897f98dd29745e::" providerId="AD" clId="Web-{24E4AA26-08C5-384D-5731-1B1329ADB880}"/>
    <pc:docChg chg="modSld">
      <pc:chgData name="Guest User" userId="S::urn:spo:anon#4621f9691053021416780323a7043d99711373ba48f78caa71897f98dd29745e::" providerId="AD" clId="Web-{24E4AA26-08C5-384D-5731-1B1329ADB880}" dt="2022-12-06T15:48:36.433" v="36"/>
      <pc:docMkLst>
        <pc:docMk/>
      </pc:docMkLst>
      <pc:sldChg chg="modSp">
        <pc:chgData name="Guest User" userId="S::urn:spo:anon#4621f9691053021416780323a7043d99711373ba48f78caa71897f98dd29745e::" providerId="AD" clId="Web-{24E4AA26-08C5-384D-5731-1B1329ADB880}" dt="2022-12-06T15:46:49.307" v="8" actId="20577"/>
        <pc:sldMkLst>
          <pc:docMk/>
          <pc:sldMk cId="137746948" sldId="260"/>
        </pc:sldMkLst>
        <pc:spChg chg="mod">
          <ac:chgData name="Guest User" userId="S::urn:spo:anon#4621f9691053021416780323a7043d99711373ba48f78caa71897f98dd29745e::" providerId="AD" clId="Web-{24E4AA26-08C5-384D-5731-1B1329ADB880}" dt="2022-12-06T15:46:49.307" v="8" actId="20577"/>
          <ac:spMkLst>
            <pc:docMk/>
            <pc:sldMk cId="137746948" sldId="260"/>
            <ac:spMk id="7" creationId="{ACE17653-1B85-4A9E-E5CB-3E099EB8400D}"/>
          </ac:spMkLst>
        </pc:spChg>
      </pc:sldChg>
      <pc:sldChg chg="modSp">
        <pc:chgData name="Guest User" userId="S::urn:spo:anon#4621f9691053021416780323a7043d99711373ba48f78caa71897f98dd29745e::" providerId="AD" clId="Web-{24E4AA26-08C5-384D-5731-1B1329ADB880}" dt="2022-12-06T15:48:36.433" v="36"/>
        <pc:sldMkLst>
          <pc:docMk/>
          <pc:sldMk cId="2024976133" sldId="262"/>
        </pc:sldMkLst>
        <pc:graphicFrameChg chg="mod modGraphic">
          <ac:chgData name="Guest User" userId="S::urn:spo:anon#4621f9691053021416780323a7043d99711373ba48f78caa71897f98dd29745e::" providerId="AD" clId="Web-{24E4AA26-08C5-384D-5731-1B1329ADB880}" dt="2022-12-06T15:48:36.433" v="36"/>
          <ac:graphicFrameMkLst>
            <pc:docMk/>
            <pc:sldMk cId="2024976133" sldId="262"/>
            <ac:graphicFrameMk id="4" creationId="{F127A160-061C-CB6D-CF23-C308A0C63459}"/>
          </ac:graphicFrameMkLst>
        </pc:graphicFrameChg>
      </pc:sldChg>
      <pc:sldChg chg="modSp">
        <pc:chgData name="Guest User" userId="S::urn:spo:anon#4621f9691053021416780323a7043d99711373ba48f78caa71897f98dd29745e::" providerId="AD" clId="Web-{24E4AA26-08C5-384D-5731-1B1329ADB880}" dt="2022-12-06T15:42:52.009" v="1" actId="20577"/>
        <pc:sldMkLst>
          <pc:docMk/>
          <pc:sldMk cId="3087811038" sldId="282"/>
        </pc:sldMkLst>
        <pc:spChg chg="mod">
          <ac:chgData name="Guest User" userId="S::urn:spo:anon#4621f9691053021416780323a7043d99711373ba48f78caa71897f98dd29745e::" providerId="AD" clId="Web-{24E4AA26-08C5-384D-5731-1B1329ADB880}" dt="2022-12-06T15:42:52.009" v="1" actId="20577"/>
          <ac:spMkLst>
            <pc:docMk/>
            <pc:sldMk cId="3087811038" sldId="282"/>
            <ac:spMk id="4" creationId="{FC31E483-1D89-6DFD-B245-15355F503AF7}"/>
          </ac:spMkLst>
        </pc:spChg>
      </pc:sldChg>
      <pc:sldChg chg="modSp">
        <pc:chgData name="Guest User" userId="S::urn:spo:anon#4621f9691053021416780323a7043d99711373ba48f78caa71897f98dd29745e::" providerId="AD" clId="Web-{24E4AA26-08C5-384D-5731-1B1329ADB880}" dt="2022-12-06T15:44:15.447" v="7" actId="20577"/>
        <pc:sldMkLst>
          <pc:docMk/>
          <pc:sldMk cId="19558758" sldId="284"/>
        </pc:sldMkLst>
        <pc:spChg chg="mod">
          <ac:chgData name="Guest User" userId="S::urn:spo:anon#4621f9691053021416780323a7043d99711373ba48f78caa71897f98dd29745e::" providerId="AD" clId="Web-{24E4AA26-08C5-384D-5731-1B1329ADB880}" dt="2022-12-06T15:44:09.900" v="5" actId="20577"/>
          <ac:spMkLst>
            <pc:docMk/>
            <pc:sldMk cId="19558758" sldId="284"/>
            <ac:spMk id="6" creationId="{DE34B6F4-4051-F3E7-35EC-FF6095FC6699}"/>
          </ac:spMkLst>
        </pc:spChg>
        <pc:spChg chg="mod">
          <ac:chgData name="Guest User" userId="S::urn:spo:anon#4621f9691053021416780323a7043d99711373ba48f78caa71897f98dd29745e::" providerId="AD" clId="Web-{24E4AA26-08C5-384D-5731-1B1329ADB880}" dt="2022-12-06T15:44:15.447" v="7" actId="20577"/>
          <ac:spMkLst>
            <pc:docMk/>
            <pc:sldMk cId="19558758" sldId="284"/>
            <ac:spMk id="10" creationId="{E67FA65E-8854-D8F0-D48F-675D23BCD6BF}"/>
          </ac:spMkLst>
        </pc:spChg>
      </pc:sldChg>
    </pc:docChg>
  </pc:docChgLst>
  <pc:docChgLst>
    <pc:chgData name="THANAV M SAI -STUDENT VI" userId="S::vvswstuc178y19@vviedu.in::dca06c95-6589-476a-b05e-2710e62b7202" providerId="AD" clId="Web-{4C584074-8830-4C30-B29F-15DFAAD9A6EE}"/>
    <pc:docChg chg="addSld modSld">
      <pc:chgData name="THANAV M SAI -STUDENT VI" userId="S::vvswstuc178y19@vviedu.in::dca06c95-6589-476a-b05e-2710e62b7202" providerId="AD" clId="Web-{4C584074-8830-4C30-B29F-15DFAAD9A6EE}" dt="2022-11-28T09:52:43.350" v="247"/>
      <pc:docMkLst>
        <pc:docMk/>
      </pc:docMkLst>
      <pc:sldChg chg="modSp">
        <pc:chgData name="THANAV M SAI -STUDENT VI" userId="S::vvswstuc178y19@vviedu.in::dca06c95-6589-476a-b05e-2710e62b7202" providerId="AD" clId="Web-{4C584074-8830-4C30-B29F-15DFAAD9A6EE}" dt="2022-11-28T09:25:33.274" v="5" actId="20577"/>
        <pc:sldMkLst>
          <pc:docMk/>
          <pc:sldMk cId="137746948" sldId="260"/>
        </pc:sldMkLst>
        <pc:spChg chg="mod">
          <ac:chgData name="THANAV M SAI -STUDENT VI" userId="S::vvswstuc178y19@vviedu.in::dca06c95-6589-476a-b05e-2710e62b7202" providerId="AD" clId="Web-{4C584074-8830-4C30-B29F-15DFAAD9A6EE}" dt="2022-11-28T09:25:33.274" v="5" actId="20577"/>
          <ac:spMkLst>
            <pc:docMk/>
            <pc:sldMk cId="137746948" sldId="260"/>
            <ac:spMk id="14" creationId="{D5394CAC-6141-0C7C-4BBF-3173CF7A75C8}"/>
          </ac:spMkLst>
        </pc:spChg>
      </pc:sldChg>
      <pc:sldChg chg="addSp delSp modSp">
        <pc:chgData name="THANAV M SAI -STUDENT VI" userId="S::vvswstuc178y19@vviedu.in::dca06c95-6589-476a-b05e-2710e62b7202" providerId="AD" clId="Web-{4C584074-8830-4C30-B29F-15DFAAD9A6EE}" dt="2022-11-28T09:52:43.350" v="247"/>
        <pc:sldMkLst>
          <pc:docMk/>
          <pc:sldMk cId="2823456332" sldId="263"/>
        </pc:sldMkLst>
        <pc:spChg chg="add del mod">
          <ac:chgData name="THANAV M SAI -STUDENT VI" userId="S::vvswstuc178y19@vviedu.in::dca06c95-6589-476a-b05e-2710e62b7202" providerId="AD" clId="Web-{4C584074-8830-4C30-B29F-15DFAAD9A6EE}" dt="2022-11-28T09:26:32.837" v="7"/>
          <ac:spMkLst>
            <pc:docMk/>
            <pc:sldMk cId="2823456332" sldId="263"/>
            <ac:spMk id="5" creationId="{F4E1849D-DC89-ED47-5DE7-F0B6BA5C095F}"/>
          </ac:spMkLst>
        </pc:spChg>
        <pc:graphicFrameChg chg="add del mod modGraphic">
          <ac:chgData name="THANAV M SAI -STUDENT VI" userId="S::vvswstuc178y19@vviedu.in::dca06c95-6589-476a-b05e-2710e62b7202" providerId="AD" clId="Web-{4C584074-8830-4C30-B29F-15DFAAD9A6EE}" dt="2022-11-28T09:52:43.350" v="247"/>
          <ac:graphicFrameMkLst>
            <pc:docMk/>
            <pc:sldMk cId="2823456332" sldId="263"/>
            <ac:graphicFrameMk id="4" creationId="{47C7C015-D601-D99B-6414-BDB95718732B}"/>
          </ac:graphicFrameMkLst>
        </pc:graphicFrameChg>
      </pc:sldChg>
      <pc:sldChg chg="modSp">
        <pc:chgData name="THANAV M SAI -STUDENT VI" userId="S::vvswstuc178y19@vviedu.in::dca06c95-6589-476a-b05e-2710e62b7202" providerId="AD" clId="Web-{4C584074-8830-4C30-B29F-15DFAAD9A6EE}" dt="2022-11-28T09:12:04.353" v="0" actId="1076"/>
        <pc:sldMkLst>
          <pc:docMk/>
          <pc:sldMk cId="3343663231" sldId="271"/>
        </pc:sldMkLst>
        <pc:picChg chg="mod">
          <ac:chgData name="THANAV M SAI -STUDENT VI" userId="S::vvswstuc178y19@vviedu.in::dca06c95-6589-476a-b05e-2710e62b7202" providerId="AD" clId="Web-{4C584074-8830-4C30-B29F-15DFAAD9A6EE}" dt="2022-11-28T09:12:04.353" v="0" actId="1076"/>
          <ac:picMkLst>
            <pc:docMk/>
            <pc:sldMk cId="3343663231" sldId="271"/>
            <ac:picMk id="6" creationId="{1BB1DFD1-B59E-6331-2D8D-5AAFC32FF042}"/>
          </ac:picMkLst>
        </pc:picChg>
      </pc:sldChg>
      <pc:sldChg chg="addSp delSp modSp new">
        <pc:chgData name="THANAV M SAI -STUDENT VI" userId="S::vvswstuc178y19@vviedu.in::dca06c95-6589-476a-b05e-2710e62b7202" providerId="AD" clId="Web-{4C584074-8830-4C30-B29F-15DFAAD9A6EE}" dt="2022-11-28T09:27:55.042" v="28"/>
        <pc:sldMkLst>
          <pc:docMk/>
          <pc:sldMk cId="2240646949" sldId="274"/>
        </pc:sldMkLst>
        <pc:spChg chg="del">
          <ac:chgData name="THANAV M SAI -STUDENT VI" userId="S::vvswstuc178y19@vviedu.in::dca06c95-6589-476a-b05e-2710e62b7202" providerId="AD" clId="Web-{4C584074-8830-4C30-B29F-15DFAAD9A6EE}" dt="2022-11-28T09:27:33.120" v="9"/>
          <ac:spMkLst>
            <pc:docMk/>
            <pc:sldMk cId="2240646949" sldId="274"/>
            <ac:spMk id="3" creationId="{21A7CEB5-1637-29E9-827F-B8E6F4BE587E}"/>
          </ac:spMkLst>
        </pc:spChg>
        <pc:graphicFrameChg chg="add mod ord modGraphic">
          <ac:chgData name="THANAV M SAI -STUDENT VI" userId="S::vvswstuc178y19@vviedu.in::dca06c95-6589-476a-b05e-2710e62b7202" providerId="AD" clId="Web-{4C584074-8830-4C30-B29F-15DFAAD9A6EE}" dt="2022-11-28T09:27:55.042" v="28"/>
          <ac:graphicFrameMkLst>
            <pc:docMk/>
            <pc:sldMk cId="2240646949" sldId="274"/>
            <ac:graphicFrameMk id="4" creationId="{0E904E9C-C7E6-45F3-2E1B-F94B37E2CC13}"/>
          </ac:graphicFrameMkLst>
        </pc:graphicFrameChg>
      </pc:sldChg>
    </pc:docChg>
  </pc:docChgLst>
  <pc:docChgLst>
    <pc:chgData name="Guest User" userId="S::urn:spo:anon#4621f9691053021416780323a7043d99711373ba48f78caa71897f98dd29745e::" providerId="AD" clId="Web-{DFA54F32-EF48-2246-27D8-A6489AF7A593}"/>
    <pc:docChg chg="modSld">
      <pc:chgData name="Guest User" userId="S::urn:spo:anon#4621f9691053021416780323a7043d99711373ba48f78caa71897f98dd29745e::" providerId="AD" clId="Web-{DFA54F32-EF48-2246-27D8-A6489AF7A593}" dt="2022-12-08T06:05:23.125" v="284" actId="20577"/>
      <pc:docMkLst>
        <pc:docMk/>
      </pc:docMkLst>
      <pc:sldChg chg="addSp delSp modSp">
        <pc:chgData name="Guest User" userId="S::urn:spo:anon#4621f9691053021416780323a7043d99711373ba48f78caa71897f98dd29745e::" providerId="AD" clId="Web-{DFA54F32-EF48-2246-27D8-A6489AF7A593}" dt="2022-12-08T05:47:14.800" v="155" actId="20577"/>
        <pc:sldMkLst>
          <pc:docMk/>
          <pc:sldMk cId="1357471565" sldId="277"/>
        </pc:sldMkLst>
        <pc:spChg chg="mod">
          <ac:chgData name="Guest User" userId="S::urn:spo:anon#4621f9691053021416780323a7043d99711373ba48f78caa71897f98dd29745e::" providerId="AD" clId="Web-{DFA54F32-EF48-2246-27D8-A6489AF7A593}" dt="2022-12-08T05:34:46.042" v="60" actId="1076"/>
          <ac:spMkLst>
            <pc:docMk/>
            <pc:sldMk cId="1357471565" sldId="277"/>
            <ac:spMk id="2" creationId="{62674257-04B0-4251-8554-10C104BC7E37}"/>
          </ac:spMkLst>
        </pc:spChg>
        <pc:spChg chg="mod">
          <ac:chgData name="Guest User" userId="S::urn:spo:anon#4621f9691053021416780323a7043d99711373ba48f78caa71897f98dd29745e::" providerId="AD" clId="Web-{DFA54F32-EF48-2246-27D8-A6489AF7A593}" dt="2022-12-08T05:34:55.808" v="63" actId="1076"/>
          <ac:spMkLst>
            <pc:docMk/>
            <pc:sldMk cId="1357471565" sldId="277"/>
            <ac:spMk id="5" creationId="{D05DB3F4-79C3-CD8A-55F6-D57117F6DD5A}"/>
          </ac:spMkLst>
        </pc:spChg>
        <pc:spChg chg="mod">
          <ac:chgData name="Guest User" userId="S::urn:spo:anon#4621f9691053021416780323a7043d99711373ba48f78caa71897f98dd29745e::" providerId="AD" clId="Web-{DFA54F32-EF48-2246-27D8-A6489AF7A593}" dt="2022-12-08T05:35:06.808" v="66" actId="1076"/>
          <ac:spMkLst>
            <pc:docMk/>
            <pc:sldMk cId="1357471565" sldId="277"/>
            <ac:spMk id="6" creationId="{498410CD-4E46-9412-B309-029AF90624A3}"/>
          </ac:spMkLst>
        </pc:spChg>
        <pc:spChg chg="add mod">
          <ac:chgData name="Guest User" userId="S::urn:spo:anon#4621f9691053021416780323a7043d99711373ba48f78caa71897f98dd29745e::" providerId="AD" clId="Web-{DFA54F32-EF48-2246-27D8-A6489AF7A593}" dt="2022-12-08T05:43:58.548" v="79" actId="20577"/>
          <ac:spMkLst>
            <pc:docMk/>
            <pc:sldMk cId="1357471565" sldId="277"/>
            <ac:spMk id="8" creationId="{DCEE6293-6746-FA86-EC23-5BF2A0D7A2E5}"/>
          </ac:spMkLst>
        </pc:spChg>
        <pc:spChg chg="add del mod">
          <ac:chgData name="Guest User" userId="S::urn:spo:anon#4621f9691053021416780323a7043d99711373ba48f78caa71897f98dd29745e::" providerId="AD" clId="Web-{DFA54F32-EF48-2246-27D8-A6489AF7A593}" dt="2022-12-08T05:46:52.050" v="149"/>
          <ac:spMkLst>
            <pc:docMk/>
            <pc:sldMk cId="1357471565" sldId="277"/>
            <ac:spMk id="11" creationId="{EA14A796-257C-260D-279D-0CF6D13AABAD}"/>
          </ac:spMkLst>
        </pc:spChg>
        <pc:spChg chg="add mod">
          <ac:chgData name="Guest User" userId="S::urn:spo:anon#4621f9691053021416780323a7043d99711373ba48f78caa71897f98dd29745e::" providerId="AD" clId="Web-{DFA54F32-EF48-2246-27D8-A6489AF7A593}" dt="2022-12-08T05:47:14.800" v="155" actId="20577"/>
          <ac:spMkLst>
            <pc:docMk/>
            <pc:sldMk cId="1357471565" sldId="277"/>
            <ac:spMk id="12" creationId="{835CBF8D-95F2-F23E-50DB-B998BEFBBEC8}"/>
          </ac:spMkLst>
        </pc:spChg>
        <pc:graphicFrameChg chg="mod">
          <ac:chgData name="Guest User" userId="S::urn:spo:anon#4621f9691053021416780323a7043d99711373ba48f78caa71897f98dd29745e::" providerId="AD" clId="Web-{DFA54F32-EF48-2246-27D8-A6489AF7A593}" dt="2022-12-08T05:34:50.589" v="61" actId="1076"/>
          <ac:graphicFrameMkLst>
            <pc:docMk/>
            <pc:sldMk cId="1357471565" sldId="277"/>
            <ac:graphicFrameMk id="9" creationId="{CB64E8F4-4395-631F-8C61-D694F09869C1}"/>
          </ac:graphicFrameMkLst>
        </pc:graphicFrameChg>
        <pc:picChg chg="mod">
          <ac:chgData name="Guest User" userId="S::urn:spo:anon#4621f9691053021416780323a7043d99711373ba48f78caa71897f98dd29745e::" providerId="AD" clId="Web-{DFA54F32-EF48-2246-27D8-A6489AF7A593}" dt="2022-12-08T05:34:53.339" v="62" actId="1076"/>
          <ac:picMkLst>
            <pc:docMk/>
            <pc:sldMk cId="1357471565" sldId="277"/>
            <ac:picMk id="3" creationId="{9A4BF856-2FBE-6273-B35B-FD7E95AFEBBF}"/>
          </ac:picMkLst>
        </pc:picChg>
        <pc:picChg chg="mod">
          <ac:chgData name="Guest User" userId="S::urn:spo:anon#4621f9691053021416780323a7043d99711373ba48f78caa71897f98dd29745e::" providerId="AD" clId="Web-{DFA54F32-EF48-2246-27D8-A6489AF7A593}" dt="2022-12-08T05:35:02.230" v="64" actId="1076"/>
          <ac:picMkLst>
            <pc:docMk/>
            <pc:sldMk cId="1357471565" sldId="277"/>
            <ac:picMk id="4" creationId="{0C389188-197B-4763-67FA-BFE1A4BB9E9F}"/>
          </ac:picMkLst>
        </pc:picChg>
      </pc:sldChg>
      <pc:sldChg chg="modSp">
        <pc:chgData name="Guest User" userId="S::urn:spo:anon#4621f9691053021416780323a7043d99711373ba48f78caa71897f98dd29745e::" providerId="AD" clId="Web-{DFA54F32-EF48-2246-27D8-A6489AF7A593}" dt="2022-12-08T06:05:23.125" v="284" actId="20577"/>
        <pc:sldMkLst>
          <pc:docMk/>
          <pc:sldMk cId="3210994172" sldId="283"/>
        </pc:sldMkLst>
        <pc:spChg chg="mod">
          <ac:chgData name="Guest User" userId="S::urn:spo:anon#4621f9691053021416780323a7043d99711373ba48f78caa71897f98dd29745e::" providerId="AD" clId="Web-{DFA54F32-EF48-2246-27D8-A6489AF7A593}" dt="2022-12-08T06:05:23.125" v="284" actId="20577"/>
          <ac:spMkLst>
            <pc:docMk/>
            <pc:sldMk cId="3210994172" sldId="283"/>
            <ac:spMk id="3" creationId="{F7655D87-4320-F140-E021-9BB8F98F13F5}"/>
          </ac:spMkLst>
        </pc:spChg>
      </pc:sldChg>
      <pc:sldChg chg="modSp">
        <pc:chgData name="Guest User" userId="S::urn:spo:anon#4621f9691053021416780323a7043d99711373ba48f78caa71897f98dd29745e::" providerId="AD" clId="Web-{DFA54F32-EF48-2246-27D8-A6489AF7A593}" dt="2022-12-08T05:34:03.104" v="58" actId="20577"/>
        <pc:sldMkLst>
          <pc:docMk/>
          <pc:sldMk cId="1357131229" sldId="286"/>
        </pc:sldMkLst>
        <pc:spChg chg="mod">
          <ac:chgData name="Guest User" userId="S::urn:spo:anon#4621f9691053021416780323a7043d99711373ba48f78caa71897f98dd29745e::" providerId="AD" clId="Web-{DFA54F32-EF48-2246-27D8-A6489AF7A593}" dt="2022-12-08T05:25:31.567" v="48" actId="1076"/>
          <ac:spMkLst>
            <pc:docMk/>
            <pc:sldMk cId="1357131229" sldId="286"/>
            <ac:spMk id="2" creationId="{D81785BA-0845-FCAB-BB79-44285050A8F7}"/>
          </ac:spMkLst>
        </pc:spChg>
        <pc:spChg chg="mod">
          <ac:chgData name="Guest User" userId="S::urn:spo:anon#4621f9691053021416780323a7043d99711373ba48f78caa71897f98dd29745e::" providerId="AD" clId="Web-{DFA54F32-EF48-2246-27D8-A6489AF7A593}" dt="2022-12-08T05:34:03.104" v="58" actId="20577"/>
          <ac:spMkLst>
            <pc:docMk/>
            <pc:sldMk cId="1357131229" sldId="286"/>
            <ac:spMk id="20" creationId="{12585086-BE99-71EE-F178-ED83F51C03FD}"/>
          </ac:spMkLst>
        </pc:spChg>
        <pc:picChg chg="mod">
          <ac:chgData name="Guest User" userId="S::urn:spo:anon#4621f9691053021416780323a7043d99711373ba48f78caa71897f98dd29745e::" providerId="AD" clId="Web-{DFA54F32-EF48-2246-27D8-A6489AF7A593}" dt="2022-12-08T05:25:25.114" v="46" actId="1076"/>
          <ac:picMkLst>
            <pc:docMk/>
            <pc:sldMk cId="1357131229" sldId="286"/>
            <ac:picMk id="5" creationId="{D2428241-99D2-E9AA-52CD-1B4B595CB6C2}"/>
          </ac:picMkLst>
        </pc:picChg>
      </pc:sldChg>
    </pc:docChg>
  </pc:docChgLst>
  <pc:docChgLst>
    <pc:chgData name="THANAV M SAI -STUDENT VI" userId="S::vvswstuc178y19@vviedu.in::dca06c95-6589-476a-b05e-2710e62b7202" providerId="AD" clId="Web-{A662D8D2-40CA-4F69-88DE-C868F5C9A623}"/>
    <pc:docChg chg="mod modSld modMainMaster">
      <pc:chgData name="THANAV M SAI -STUDENT VI" userId="S::vvswstuc178y19@vviedu.in::dca06c95-6589-476a-b05e-2710e62b7202" providerId="AD" clId="Web-{A662D8D2-40CA-4F69-88DE-C868F5C9A623}" dt="2022-12-05T18:01:16.285" v="723" actId="1076"/>
      <pc:docMkLst>
        <pc:docMk/>
      </pc:docMkLst>
      <pc:sldChg chg="addSp delSp modSp mod modTransition setBg">
        <pc:chgData name="THANAV M SAI -STUDENT VI" userId="S::vvswstuc178y19@vviedu.in::dca06c95-6589-476a-b05e-2710e62b7202" providerId="AD" clId="Web-{A662D8D2-40CA-4F69-88DE-C868F5C9A623}" dt="2022-12-05T17:59:32.721" v="709" actId="1076"/>
        <pc:sldMkLst>
          <pc:docMk/>
          <pc:sldMk cId="137746948" sldId="260"/>
        </pc:sldMkLst>
        <pc:spChg chg="mod">
          <ac:chgData name="THANAV M SAI -STUDENT VI" userId="S::vvswstuc178y19@vviedu.in::dca06c95-6589-476a-b05e-2710e62b7202" providerId="AD" clId="Web-{A662D8D2-40CA-4F69-88DE-C868F5C9A623}" dt="2022-12-05T17:46:18.408" v="284" actId="1076"/>
          <ac:spMkLst>
            <pc:docMk/>
            <pc:sldMk cId="137746948" sldId="260"/>
            <ac:spMk id="3" creationId="{73CCF132-4974-0C99-6340-8413CC66A117}"/>
          </ac:spMkLst>
        </pc:spChg>
        <pc:spChg chg="mod">
          <ac:chgData name="THANAV M SAI -STUDENT VI" userId="S::vvswstuc178y19@vviedu.in::dca06c95-6589-476a-b05e-2710e62b7202" providerId="AD" clId="Web-{A662D8D2-40CA-4F69-88DE-C868F5C9A623}" dt="2022-12-05T17:46:25.627" v="287" actId="1076"/>
          <ac:spMkLst>
            <pc:docMk/>
            <pc:sldMk cId="137746948" sldId="260"/>
            <ac:spMk id="4" creationId="{FCFB3F30-86A7-19FB-EC56-61200920C214}"/>
          </ac:spMkLst>
        </pc:spChg>
        <pc:spChg chg="mod">
          <ac:chgData name="THANAV M SAI -STUDENT VI" userId="S::vvswstuc178y19@vviedu.in::dca06c95-6589-476a-b05e-2710e62b7202" providerId="AD" clId="Web-{A662D8D2-40CA-4F69-88DE-C868F5C9A623}" dt="2022-12-05T17:45:48.423" v="278" actId="1076"/>
          <ac:spMkLst>
            <pc:docMk/>
            <pc:sldMk cId="137746948" sldId="260"/>
            <ac:spMk id="6" creationId="{3360D574-29AF-4435-BBE9-10AEF819F1F3}"/>
          </ac:spMkLst>
        </pc:spChg>
        <pc:spChg chg="del">
          <ac:chgData name="THANAV M SAI -STUDENT VI" userId="S::vvswstuc178y19@vviedu.in::dca06c95-6589-476a-b05e-2710e62b7202" providerId="AD" clId="Web-{A662D8D2-40CA-4F69-88DE-C868F5C9A623}" dt="2022-12-05T17:29:32.296" v="6"/>
          <ac:spMkLst>
            <pc:docMk/>
            <pc:sldMk cId="137746948" sldId="260"/>
            <ac:spMk id="7" creationId="{3A72DF46-C7ED-F875-027E-3A414C82FD0C}"/>
          </ac:spMkLst>
        </pc:spChg>
        <pc:spChg chg="del">
          <ac:chgData name="THANAV M SAI -STUDENT VI" userId="S::vvswstuc178y19@vviedu.in::dca06c95-6589-476a-b05e-2710e62b7202" providerId="AD" clId="Web-{A662D8D2-40CA-4F69-88DE-C868F5C9A623}" dt="2022-12-05T17:29:38.311" v="8"/>
          <ac:spMkLst>
            <pc:docMk/>
            <pc:sldMk cId="137746948" sldId="260"/>
            <ac:spMk id="9" creationId="{6413980A-7334-FE46-F077-5B4F213D0A2A}"/>
          </ac:spMkLst>
        </pc:spChg>
        <pc:spChg chg="add del mod">
          <ac:chgData name="THANAV M SAI -STUDENT VI" userId="S::vvswstuc178y19@vviedu.in::dca06c95-6589-476a-b05e-2710e62b7202" providerId="AD" clId="Web-{A662D8D2-40CA-4F69-88DE-C868F5C9A623}" dt="2022-12-05T17:45:50.454" v="279"/>
          <ac:spMkLst>
            <pc:docMk/>
            <pc:sldMk cId="137746948" sldId="260"/>
            <ac:spMk id="10" creationId="{9D8FC8F7-4180-6F6F-2B09-E26BBE3E996C}"/>
          </ac:spMkLst>
        </pc:spChg>
        <pc:spChg chg="del">
          <ac:chgData name="THANAV M SAI -STUDENT VI" userId="S::vvswstuc178y19@vviedu.in::dca06c95-6589-476a-b05e-2710e62b7202" providerId="AD" clId="Web-{A662D8D2-40CA-4F69-88DE-C868F5C9A623}" dt="2022-12-05T17:29:35.593" v="7"/>
          <ac:spMkLst>
            <pc:docMk/>
            <pc:sldMk cId="137746948" sldId="260"/>
            <ac:spMk id="14" creationId="{D5394CAC-6141-0C7C-4BBF-3173CF7A75C8}"/>
          </ac:spMkLst>
        </pc:spChg>
        <pc:spChg chg="add del mod">
          <ac:chgData name="THANAV M SAI -STUDENT VI" userId="S::vvswstuc178y19@vviedu.in::dca06c95-6589-476a-b05e-2710e62b7202" providerId="AD" clId="Web-{A662D8D2-40CA-4F69-88DE-C868F5C9A623}" dt="2022-12-05T17:58:21.829" v="691"/>
          <ac:spMkLst>
            <pc:docMk/>
            <pc:sldMk cId="137746948" sldId="260"/>
            <ac:spMk id="20" creationId="{2C1B20E8-4AC1-BA78-CE6E-6C449AD01A38}"/>
          </ac:spMkLst>
        </pc:spChg>
        <pc:spChg chg="mod">
          <ac:chgData name="THANAV M SAI -STUDENT VI" userId="S::vvswstuc178y19@vviedu.in::dca06c95-6589-476a-b05e-2710e62b7202" providerId="AD" clId="Web-{A662D8D2-40CA-4F69-88DE-C868F5C9A623}" dt="2022-12-05T17:45:57.876" v="281" actId="1076"/>
          <ac:spMkLst>
            <pc:docMk/>
            <pc:sldMk cId="137746948" sldId="260"/>
            <ac:spMk id="23" creationId="{96DABAC6-BE9E-4990-F289-F70E911F9A14}"/>
          </ac:spMkLst>
        </pc:spChg>
        <pc:spChg chg="add mod">
          <ac:chgData name="THANAV M SAI -STUDENT VI" userId="S::vvswstuc178y19@vviedu.in::dca06c95-6589-476a-b05e-2710e62b7202" providerId="AD" clId="Web-{A662D8D2-40CA-4F69-88DE-C868F5C9A623}" dt="2022-12-05T17:46:56.252" v="293" actId="14100"/>
          <ac:spMkLst>
            <pc:docMk/>
            <pc:sldMk cId="137746948" sldId="260"/>
            <ac:spMk id="31" creationId="{B126AE43-D8E8-EE21-A5F9-F889A14C5CB5}"/>
          </ac:spMkLst>
        </pc:spChg>
        <pc:spChg chg="add del">
          <ac:chgData name="THANAV M SAI -STUDENT VI" userId="S::vvswstuc178y19@vviedu.in::dca06c95-6589-476a-b05e-2710e62b7202" providerId="AD" clId="Web-{A662D8D2-40CA-4F69-88DE-C868F5C9A623}" dt="2022-12-05T17:47:02.487" v="295"/>
          <ac:spMkLst>
            <pc:docMk/>
            <pc:sldMk cId="137746948" sldId="260"/>
            <ac:spMk id="33" creationId="{27FEDE19-98EE-62CA-11B2-8AFDC6C8970A}"/>
          </ac:spMkLst>
        </pc:spChg>
        <pc:spChg chg="add del mod">
          <ac:chgData name="THANAV M SAI -STUDENT VI" userId="S::vvswstuc178y19@vviedu.in::dca06c95-6589-476a-b05e-2710e62b7202" providerId="AD" clId="Web-{A662D8D2-40CA-4F69-88DE-C868F5C9A623}" dt="2022-12-05T17:55:30.871" v="539"/>
          <ac:spMkLst>
            <pc:docMk/>
            <pc:sldMk cId="137746948" sldId="260"/>
            <ac:spMk id="36" creationId="{3D9593C8-8065-84A1-7065-D0DA0506C446}"/>
          </ac:spMkLst>
        </pc:spChg>
        <pc:spChg chg="add mod">
          <ac:chgData name="THANAV M SAI -STUDENT VI" userId="S::vvswstuc178y19@vviedu.in::dca06c95-6589-476a-b05e-2710e62b7202" providerId="AD" clId="Web-{A662D8D2-40CA-4F69-88DE-C868F5C9A623}" dt="2022-12-05T17:59:32.721" v="709" actId="1076"/>
          <ac:spMkLst>
            <pc:docMk/>
            <pc:sldMk cId="137746948" sldId="260"/>
            <ac:spMk id="37" creationId="{32851A00-E3DD-A6FF-42E3-A44B6C2ACC3D}"/>
          </ac:spMkLst>
        </pc:spChg>
        <pc:spChg chg="add mod">
          <ac:chgData name="THANAV M SAI -STUDENT VI" userId="S::vvswstuc178y19@vviedu.in::dca06c95-6589-476a-b05e-2710e62b7202" providerId="AD" clId="Web-{A662D8D2-40CA-4F69-88DE-C868F5C9A623}" dt="2022-12-05T17:58:28.657" v="695"/>
          <ac:spMkLst>
            <pc:docMk/>
            <pc:sldMk cId="137746948" sldId="260"/>
            <ac:spMk id="38" creationId="{3A7D0265-F243-67A1-019E-EA455AED879D}"/>
          </ac:spMkLst>
        </pc:spChg>
        <pc:picChg chg="del">
          <ac:chgData name="THANAV M SAI -STUDENT VI" userId="S::vvswstuc178y19@vviedu.in::dca06c95-6589-476a-b05e-2710e62b7202" providerId="AD" clId="Web-{A662D8D2-40CA-4F69-88DE-C868F5C9A623}" dt="2022-12-05T17:29:24.749" v="4"/>
          <ac:picMkLst>
            <pc:docMk/>
            <pc:sldMk cId="137746948" sldId="260"/>
            <ac:picMk id="11" creationId="{62AC4D84-CA54-5026-8E37-F69381E316BC}"/>
          </ac:picMkLst>
        </pc:picChg>
        <pc:picChg chg="mod">
          <ac:chgData name="THANAV M SAI -STUDENT VI" userId="S::vvswstuc178y19@vviedu.in::dca06c95-6589-476a-b05e-2710e62b7202" providerId="AD" clId="Web-{A662D8D2-40CA-4F69-88DE-C868F5C9A623}" dt="2022-12-05T17:46:13.845" v="283" actId="14100"/>
          <ac:picMkLst>
            <pc:docMk/>
            <pc:sldMk cId="137746948" sldId="260"/>
            <ac:picMk id="12" creationId="{A559EAA6-70E0-FAF3-6B02-7C1EFE80723B}"/>
          </ac:picMkLst>
        </pc:picChg>
        <pc:picChg chg="mod">
          <ac:chgData name="THANAV M SAI -STUDENT VI" userId="S::vvswstuc178y19@vviedu.in::dca06c95-6589-476a-b05e-2710e62b7202" providerId="AD" clId="Web-{A662D8D2-40CA-4F69-88DE-C868F5C9A623}" dt="2022-12-05T17:46:21.752" v="285" actId="1076"/>
          <ac:picMkLst>
            <pc:docMk/>
            <pc:sldMk cId="137746948" sldId="260"/>
            <ac:picMk id="13" creationId="{C73E2CD8-0E1E-07DE-F750-A76AA31CC294}"/>
          </ac:picMkLst>
        </pc:picChg>
        <pc:picChg chg="mod">
          <ac:chgData name="THANAV M SAI -STUDENT VI" userId="S::vvswstuc178y19@vviedu.in::dca06c95-6589-476a-b05e-2710e62b7202" providerId="AD" clId="Web-{A662D8D2-40CA-4F69-88DE-C868F5C9A623}" dt="2022-12-05T17:46:08.548" v="282" actId="1076"/>
          <ac:picMkLst>
            <pc:docMk/>
            <pc:sldMk cId="137746948" sldId="260"/>
            <ac:picMk id="15" creationId="{410B21D0-C0BF-6859-84D1-367392077286}"/>
          </ac:picMkLst>
        </pc:picChg>
        <pc:picChg chg="mod">
          <ac:chgData name="THANAV M SAI -STUDENT VI" userId="S::vvswstuc178y19@vviedu.in::dca06c95-6589-476a-b05e-2710e62b7202" providerId="AD" clId="Web-{A662D8D2-40CA-4F69-88DE-C868F5C9A623}" dt="2022-12-05T17:46:23.205" v="286" actId="1076"/>
          <ac:picMkLst>
            <pc:docMk/>
            <pc:sldMk cId="137746948" sldId="260"/>
            <ac:picMk id="16" creationId="{A5693BC9-ADA3-B070-AE22-E9E4618683F6}"/>
          </ac:picMkLst>
        </pc:picChg>
        <pc:picChg chg="mod">
          <ac:chgData name="THANAV M SAI -STUDENT VI" userId="S::vvswstuc178y19@vviedu.in::dca06c95-6589-476a-b05e-2710e62b7202" providerId="AD" clId="Web-{A662D8D2-40CA-4F69-88DE-C868F5C9A623}" dt="2022-12-05T17:45:54.485" v="280" actId="1076"/>
          <ac:picMkLst>
            <pc:docMk/>
            <pc:sldMk cId="137746948" sldId="260"/>
            <ac:picMk id="19" creationId="{8157E83A-4245-8031-BDC0-76FD032A7EB3}"/>
          </ac:picMkLst>
        </pc:picChg>
        <pc:picChg chg="del">
          <ac:chgData name="THANAV M SAI -STUDENT VI" userId="S::vvswstuc178y19@vviedu.in::dca06c95-6589-476a-b05e-2710e62b7202" providerId="AD" clId="Web-{A662D8D2-40CA-4F69-88DE-C868F5C9A623}" dt="2022-12-05T17:29:22.842" v="3"/>
          <ac:picMkLst>
            <pc:docMk/>
            <pc:sldMk cId="137746948" sldId="260"/>
            <ac:picMk id="26" creationId="{AC0B8606-B7A4-2A41-3DAB-62737208D057}"/>
          </ac:picMkLst>
        </pc:picChg>
        <pc:picChg chg="add mod">
          <ac:chgData name="THANAV M SAI -STUDENT VI" userId="S::vvswstuc178y19@vviedu.in::dca06c95-6589-476a-b05e-2710e62b7202" providerId="AD" clId="Web-{A662D8D2-40CA-4F69-88DE-C868F5C9A623}" dt="2022-12-05T17:46:36.939" v="290" actId="1076"/>
          <ac:picMkLst>
            <pc:docMk/>
            <pc:sldMk cId="137746948" sldId="260"/>
            <ac:picMk id="27" creationId="{E0F27024-7B19-3E6D-D276-E2092E49E012}"/>
          </ac:picMkLst>
        </pc:picChg>
        <pc:picChg chg="del">
          <ac:chgData name="THANAV M SAI -STUDENT VI" userId="S::vvswstuc178y19@vviedu.in::dca06c95-6589-476a-b05e-2710e62b7202" providerId="AD" clId="Web-{A662D8D2-40CA-4F69-88DE-C868F5C9A623}" dt="2022-12-05T17:29:29.530" v="5"/>
          <ac:picMkLst>
            <pc:docMk/>
            <pc:sldMk cId="137746948" sldId="260"/>
            <ac:picMk id="29" creationId="{7EF3CC21-7D2C-0BFC-73C9-C59B823AF8FC}"/>
          </ac:picMkLst>
        </pc:picChg>
        <pc:picChg chg="add del mod">
          <ac:chgData name="THANAV M SAI -STUDENT VI" userId="S::vvswstuc178y19@vviedu.in::dca06c95-6589-476a-b05e-2710e62b7202" providerId="AD" clId="Web-{A662D8D2-40CA-4F69-88DE-C868F5C9A623}" dt="2022-12-05T17:59:25.314" v="707"/>
          <ac:picMkLst>
            <pc:docMk/>
            <pc:sldMk cId="137746948" sldId="260"/>
            <ac:picMk id="35" creationId="{E00AE12F-9A9C-AAE8-3D8A-457BECB7C70F}"/>
          </ac:picMkLst>
        </pc:picChg>
      </pc:sldChg>
      <pc:sldChg chg="addSp delSp modSp mod modTransition setBg">
        <pc:chgData name="THANAV M SAI -STUDENT VI" userId="S::vvswstuc178y19@vviedu.in::dca06c95-6589-476a-b05e-2710e62b7202" providerId="AD" clId="Web-{A662D8D2-40CA-4F69-88DE-C868F5C9A623}" dt="2022-12-05T17:59:53.830" v="712"/>
        <pc:sldMkLst>
          <pc:docMk/>
          <pc:sldMk cId="924200398" sldId="261"/>
        </pc:sldMkLst>
        <pc:spChg chg="add del mod">
          <ac:chgData name="THANAV M SAI -STUDENT VI" userId="S::vvswstuc178y19@vviedu.in::dca06c95-6589-476a-b05e-2710e62b7202" providerId="AD" clId="Web-{A662D8D2-40CA-4F69-88DE-C868F5C9A623}" dt="2022-12-05T17:44:32.234" v="263"/>
          <ac:spMkLst>
            <pc:docMk/>
            <pc:sldMk cId="924200398" sldId="261"/>
            <ac:spMk id="6" creationId="{BE3A8117-E0E5-1EF3-45B4-AA8F6C072347}"/>
          </ac:spMkLst>
        </pc:spChg>
        <pc:spChg chg="add del mod">
          <ac:chgData name="THANAV M SAI -STUDENT VI" userId="S::vvswstuc178y19@vviedu.in::dca06c95-6589-476a-b05e-2710e62b7202" providerId="AD" clId="Web-{A662D8D2-40CA-4F69-88DE-C868F5C9A623}" dt="2022-12-05T17:58:21.829" v="691"/>
          <ac:spMkLst>
            <pc:docMk/>
            <pc:sldMk cId="924200398" sldId="261"/>
            <ac:spMk id="7" creationId="{EB963E7E-6EE0-ACC0-406A-921422F4F905}"/>
          </ac:spMkLst>
        </pc:spChg>
        <pc:spChg chg="add del mod">
          <ac:chgData name="THANAV M SAI -STUDENT VI" userId="S::vvswstuc178y19@vviedu.in::dca06c95-6589-476a-b05e-2710e62b7202" providerId="AD" clId="Web-{A662D8D2-40CA-4F69-88DE-C868F5C9A623}" dt="2022-12-05T17:55:30.871" v="539"/>
          <ac:spMkLst>
            <pc:docMk/>
            <pc:sldMk cId="924200398" sldId="261"/>
            <ac:spMk id="16" creationId="{23B804C6-2EA3-3221-6388-AFB3479C1542}"/>
          </ac:spMkLst>
        </pc:spChg>
        <pc:spChg chg="mod">
          <ac:chgData name="THANAV M SAI -STUDENT VI" userId="S::vvswstuc178y19@vviedu.in::dca06c95-6589-476a-b05e-2710e62b7202" providerId="AD" clId="Web-{A662D8D2-40CA-4F69-88DE-C868F5C9A623}" dt="2022-12-05T17:44:47.515" v="267" actId="1076"/>
          <ac:spMkLst>
            <pc:docMk/>
            <pc:sldMk cId="924200398" sldId="261"/>
            <ac:spMk id="21" creationId="{3A3580EE-DB3E-EFC7-D17D-044079B303D9}"/>
          </ac:spMkLst>
        </pc:spChg>
        <pc:spChg chg="del mod">
          <ac:chgData name="THANAV M SAI -STUDENT VI" userId="S::vvswstuc178y19@vviedu.in::dca06c95-6589-476a-b05e-2710e62b7202" providerId="AD" clId="Web-{A662D8D2-40CA-4F69-88DE-C868F5C9A623}" dt="2022-12-05T17:47:10.659" v="298"/>
          <ac:spMkLst>
            <pc:docMk/>
            <pc:sldMk cId="924200398" sldId="261"/>
            <ac:spMk id="22" creationId="{732C3BDD-5605-BBB3-1435-B8A50638FE6E}"/>
          </ac:spMkLst>
        </pc:spChg>
        <pc:spChg chg="mod">
          <ac:chgData name="THANAV M SAI -STUDENT VI" userId="S::vvswstuc178y19@vviedu.in::dca06c95-6589-476a-b05e-2710e62b7202" providerId="AD" clId="Web-{A662D8D2-40CA-4F69-88DE-C868F5C9A623}" dt="2022-12-05T17:50:28.881" v="306" actId="1076"/>
          <ac:spMkLst>
            <pc:docMk/>
            <pc:sldMk cId="924200398" sldId="261"/>
            <ac:spMk id="23" creationId="{99FA1021-F4D8-7155-7FE1-3B61D71A9558}"/>
          </ac:spMkLst>
        </pc:spChg>
        <pc:spChg chg="mod">
          <ac:chgData name="THANAV M SAI -STUDENT VI" userId="S::vvswstuc178y19@vviedu.in::dca06c95-6589-476a-b05e-2710e62b7202" providerId="AD" clId="Web-{A662D8D2-40CA-4F69-88DE-C868F5C9A623}" dt="2022-12-05T17:50:49.241" v="312" actId="1076"/>
          <ac:spMkLst>
            <pc:docMk/>
            <pc:sldMk cId="924200398" sldId="261"/>
            <ac:spMk id="24" creationId="{F045F658-B2C8-3F98-C7CB-BEC286E1BDF0}"/>
          </ac:spMkLst>
        </pc:spChg>
        <pc:spChg chg="mod">
          <ac:chgData name="THANAV M SAI -STUDENT VI" userId="S::vvswstuc178y19@vviedu.in::dca06c95-6589-476a-b05e-2710e62b7202" providerId="AD" clId="Web-{A662D8D2-40CA-4F69-88DE-C868F5C9A623}" dt="2022-12-05T17:50:56.257" v="315" actId="1076"/>
          <ac:spMkLst>
            <pc:docMk/>
            <pc:sldMk cId="924200398" sldId="261"/>
            <ac:spMk id="25" creationId="{A43D5671-0D2B-83F4-839C-063CC30F3363}"/>
          </ac:spMkLst>
        </pc:spChg>
        <pc:spChg chg="add mod">
          <ac:chgData name="THANAV M SAI -STUDENT VI" userId="S::vvswstuc178y19@vviedu.in::dca06c95-6589-476a-b05e-2710e62b7202" providerId="AD" clId="Web-{A662D8D2-40CA-4F69-88DE-C868F5C9A623}" dt="2022-12-05T17:59:06.189" v="699"/>
          <ac:spMkLst>
            <pc:docMk/>
            <pc:sldMk cId="924200398" sldId="261"/>
            <ac:spMk id="26" creationId="{1D385C7A-FAB1-C646-BA57-059F6E772F93}"/>
          </ac:spMkLst>
        </pc:spChg>
        <pc:spChg chg="add del mod">
          <ac:chgData name="THANAV M SAI -STUDENT VI" userId="S::vvswstuc178y19@vviedu.in::dca06c95-6589-476a-b05e-2710e62b7202" providerId="AD" clId="Web-{A662D8D2-40CA-4F69-88DE-C868F5C9A623}" dt="2022-12-05T17:59:50.018" v="710"/>
          <ac:spMkLst>
            <pc:docMk/>
            <pc:sldMk cId="924200398" sldId="261"/>
            <ac:spMk id="27" creationId="{D6D2CCAE-031C-DC79-1E90-EE91DE0C26E5}"/>
          </ac:spMkLst>
        </pc:spChg>
        <pc:picChg chg="del">
          <ac:chgData name="THANAV M SAI -STUDENT VI" userId="S::vvswstuc178y19@vviedu.in::dca06c95-6589-476a-b05e-2710e62b7202" providerId="AD" clId="Web-{A662D8D2-40CA-4F69-88DE-C868F5C9A623}" dt="2022-12-05T17:47:06.049" v="296"/>
          <ac:picMkLst>
            <pc:docMk/>
            <pc:sldMk cId="924200398" sldId="261"/>
            <ac:picMk id="3" creationId="{402C9FFB-2AC0-FC84-1632-64636094B886}"/>
          </ac:picMkLst>
        </pc:picChg>
        <pc:picChg chg="del mod">
          <ac:chgData name="THANAV M SAI -STUDENT VI" userId="S::vvswstuc178y19@vviedu.in::dca06c95-6589-476a-b05e-2710e62b7202" providerId="AD" clId="Web-{A662D8D2-40CA-4F69-88DE-C868F5C9A623}" dt="2022-12-05T17:49:55.302" v="303"/>
          <ac:picMkLst>
            <pc:docMk/>
            <pc:sldMk cId="924200398" sldId="261"/>
            <ac:picMk id="5" creationId="{B11D808A-B225-EE35-18AE-CC15CD8A6A4D}"/>
          </ac:picMkLst>
        </pc:picChg>
        <pc:picChg chg="add del mod">
          <ac:chgData name="THANAV M SAI -STUDENT VI" userId="S::vvswstuc178y19@vviedu.in::dca06c95-6589-476a-b05e-2710e62b7202" providerId="AD" clId="Web-{A662D8D2-40CA-4F69-88DE-C868F5C9A623}" dt="2022-12-05T17:45:39.782" v="276"/>
          <ac:picMkLst>
            <pc:docMk/>
            <pc:sldMk cId="924200398" sldId="261"/>
            <ac:picMk id="9" creationId="{98153267-2E71-7877-D421-FD0F17E45160}"/>
          </ac:picMkLst>
        </pc:picChg>
        <pc:picChg chg="add mod">
          <ac:chgData name="THANAV M SAI -STUDENT VI" userId="S::vvswstuc178y19@vviedu.in::dca06c95-6589-476a-b05e-2710e62b7202" providerId="AD" clId="Web-{A662D8D2-40CA-4F69-88DE-C868F5C9A623}" dt="2022-12-05T17:50:24.272" v="305" actId="1076"/>
          <ac:picMkLst>
            <pc:docMk/>
            <pc:sldMk cId="924200398" sldId="261"/>
            <ac:picMk id="10" creationId="{5BD81CB2-E022-8251-1005-CA0EA235140B}"/>
          </ac:picMkLst>
        </pc:picChg>
        <pc:picChg chg="mod">
          <ac:chgData name="THANAV M SAI -STUDENT VI" userId="S::vvswstuc178y19@vviedu.in::dca06c95-6589-476a-b05e-2710e62b7202" providerId="AD" clId="Web-{A662D8D2-40CA-4F69-88DE-C868F5C9A623}" dt="2022-12-05T17:50:53.116" v="314" actId="14100"/>
          <ac:picMkLst>
            <pc:docMk/>
            <pc:sldMk cId="924200398" sldId="261"/>
            <ac:picMk id="12" creationId="{8C8308FE-100E-3479-3375-14F7AF1A8BB1}"/>
          </ac:picMkLst>
        </pc:picChg>
        <pc:picChg chg="add del mod">
          <ac:chgData name="THANAV M SAI -STUDENT VI" userId="S::vvswstuc178y19@vviedu.in::dca06c95-6589-476a-b05e-2710e62b7202" providerId="AD" clId="Web-{A662D8D2-40CA-4F69-88DE-C868F5C9A623}" dt="2022-12-05T17:59:53.830" v="712"/>
          <ac:picMkLst>
            <pc:docMk/>
            <pc:sldMk cId="924200398" sldId="261"/>
            <ac:picMk id="13" creationId="{FF39663A-4278-073F-6CC4-A54A711C52EA}"/>
          </ac:picMkLst>
        </pc:picChg>
        <pc:picChg chg="mod">
          <ac:chgData name="THANAV M SAI -STUDENT VI" userId="S::vvswstuc178y19@vviedu.in::dca06c95-6589-476a-b05e-2710e62b7202" providerId="AD" clId="Web-{A662D8D2-40CA-4F69-88DE-C868F5C9A623}" dt="2022-12-05T17:50:33.553" v="308" actId="14100"/>
          <ac:picMkLst>
            <pc:docMk/>
            <pc:sldMk cId="924200398" sldId="261"/>
            <ac:picMk id="15" creationId="{5608C0BF-3AB0-E543-A8B5-A9A630BCBDFA}"/>
          </ac:picMkLst>
        </pc:picChg>
      </pc:sldChg>
      <pc:sldChg chg="addSp delSp modSp modTransition">
        <pc:chgData name="THANAV M SAI -STUDENT VI" userId="S::vvswstuc178y19@vviedu.in::dca06c95-6589-476a-b05e-2710e62b7202" providerId="AD" clId="Web-{A662D8D2-40CA-4F69-88DE-C868F5C9A623}" dt="2022-12-05T17:59:06.189" v="699"/>
        <pc:sldMkLst>
          <pc:docMk/>
          <pc:sldMk cId="2024976133" sldId="262"/>
        </pc:sldMkLst>
        <pc:spChg chg="add del mod">
          <ac:chgData name="THANAV M SAI -STUDENT VI" userId="S::vvswstuc178y19@vviedu.in::dca06c95-6589-476a-b05e-2710e62b7202" providerId="AD" clId="Web-{A662D8D2-40CA-4F69-88DE-C868F5C9A623}" dt="2022-12-05T17:52:56.712" v="408"/>
          <ac:spMkLst>
            <pc:docMk/>
            <pc:sldMk cId="2024976133" sldId="262"/>
            <ac:spMk id="2" creationId="{F06D7C5B-FCC9-1E8D-35F9-02C13BE9B825}"/>
          </ac:spMkLst>
        </pc:spChg>
        <pc:spChg chg="add del mod">
          <ac:chgData name="THANAV M SAI -STUDENT VI" userId="S::vvswstuc178y19@vviedu.in::dca06c95-6589-476a-b05e-2710e62b7202" providerId="AD" clId="Web-{A662D8D2-40CA-4F69-88DE-C868F5C9A623}" dt="2022-12-05T17:58:21.829" v="691"/>
          <ac:spMkLst>
            <pc:docMk/>
            <pc:sldMk cId="2024976133" sldId="262"/>
            <ac:spMk id="5" creationId="{60567F7C-C512-306D-4306-19A483D88353}"/>
          </ac:spMkLst>
        </pc:spChg>
        <pc:spChg chg="add del mod">
          <ac:chgData name="THANAV M SAI -STUDENT VI" userId="S::vvswstuc178y19@vviedu.in::dca06c95-6589-476a-b05e-2710e62b7202" providerId="AD" clId="Web-{A662D8D2-40CA-4F69-88DE-C868F5C9A623}" dt="2022-12-05T17:55:30.871" v="539"/>
          <ac:spMkLst>
            <pc:docMk/>
            <pc:sldMk cId="2024976133" sldId="262"/>
            <ac:spMk id="8" creationId="{936B4C83-0808-E6AA-A900-C95850CD495D}"/>
          </ac:spMkLst>
        </pc:spChg>
        <pc:spChg chg="add mod">
          <ac:chgData name="THANAV M SAI -STUDENT VI" userId="S::vvswstuc178y19@vviedu.in::dca06c95-6589-476a-b05e-2710e62b7202" providerId="AD" clId="Web-{A662D8D2-40CA-4F69-88DE-C868F5C9A623}" dt="2022-12-05T17:59:06.189" v="699"/>
          <ac:spMkLst>
            <pc:docMk/>
            <pc:sldMk cId="2024976133" sldId="262"/>
            <ac:spMk id="9" creationId="{27EBCE90-A74E-55DD-9F28-4A28450EC068}"/>
          </ac:spMkLst>
        </pc:spChg>
        <pc:spChg chg="add mod">
          <ac:chgData name="THANAV M SAI -STUDENT VI" userId="S::vvswstuc178y19@vviedu.in::dca06c95-6589-476a-b05e-2710e62b7202" providerId="AD" clId="Web-{A662D8D2-40CA-4F69-88DE-C868F5C9A623}" dt="2022-12-05T17:58:28.657" v="695"/>
          <ac:spMkLst>
            <pc:docMk/>
            <pc:sldMk cId="2024976133" sldId="262"/>
            <ac:spMk id="10" creationId="{39328EB8-6191-977A-60FB-FAB6E00180E7}"/>
          </ac:spMkLst>
        </pc:spChg>
        <pc:graphicFrameChg chg="mod modGraphic">
          <ac:chgData name="THANAV M SAI -STUDENT VI" userId="S::vvswstuc178y19@vviedu.in::dca06c95-6589-476a-b05e-2710e62b7202" providerId="AD" clId="Web-{A662D8D2-40CA-4F69-88DE-C868F5C9A623}" dt="2022-12-05T17:53:10.244" v="412" actId="1076"/>
          <ac:graphicFrameMkLst>
            <pc:docMk/>
            <pc:sldMk cId="2024976133" sldId="262"/>
            <ac:graphicFrameMk id="4" creationId="{F127A160-061C-CB6D-CF23-C308A0C63459}"/>
          </ac:graphicFrameMkLst>
        </pc:graphicFrameChg>
        <pc:picChg chg="add del mod">
          <ac:chgData name="THANAV M SAI -STUDENT VI" userId="S::vvswstuc178y19@vviedu.in::dca06c95-6589-476a-b05e-2710e62b7202" providerId="AD" clId="Web-{A662D8D2-40CA-4F69-88DE-C868F5C9A623}" dt="2022-12-05T17:53:17.806" v="415"/>
          <ac:picMkLst>
            <pc:docMk/>
            <pc:sldMk cId="2024976133" sldId="262"/>
            <ac:picMk id="7" creationId="{699AFC85-6BF6-D483-47F6-090CA74AE560}"/>
          </ac:picMkLst>
        </pc:picChg>
      </pc:sldChg>
      <pc:sldChg chg="addSp delSp modSp modTransition">
        <pc:chgData name="THANAV M SAI -STUDENT VI" userId="S::vvswstuc178y19@vviedu.in::dca06c95-6589-476a-b05e-2710e62b7202" providerId="AD" clId="Web-{A662D8D2-40CA-4F69-88DE-C868F5C9A623}" dt="2022-12-05T17:59:06.189" v="699"/>
        <pc:sldMkLst>
          <pc:docMk/>
          <pc:sldMk cId="2553337458" sldId="266"/>
        </pc:sldMkLst>
        <pc:spChg chg="add del mod">
          <ac:chgData name="THANAV M SAI -STUDENT VI" userId="S::vvswstuc178y19@vviedu.in::dca06c95-6589-476a-b05e-2710e62b7202" providerId="AD" clId="Web-{A662D8D2-40CA-4F69-88DE-C868F5C9A623}" dt="2022-12-05T17:53:33.869" v="426"/>
          <ac:spMkLst>
            <pc:docMk/>
            <pc:sldMk cId="2553337458" sldId="266"/>
            <ac:spMk id="2" creationId="{CDDD708A-2BD4-5A55-AD88-A19619FDF956}"/>
          </ac:spMkLst>
        </pc:spChg>
        <pc:spChg chg="add del mod">
          <ac:chgData name="THANAV M SAI -STUDENT VI" userId="S::vvswstuc178y19@vviedu.in::dca06c95-6589-476a-b05e-2710e62b7202" providerId="AD" clId="Web-{A662D8D2-40CA-4F69-88DE-C868F5C9A623}" dt="2022-12-05T17:58:21.829" v="691"/>
          <ac:spMkLst>
            <pc:docMk/>
            <pc:sldMk cId="2553337458" sldId="266"/>
            <ac:spMk id="3" creationId="{ACF19853-2A02-8F21-F929-780CFC9F0BC8}"/>
          </ac:spMkLst>
        </pc:spChg>
        <pc:spChg chg="add del mod">
          <ac:chgData name="THANAV M SAI -STUDENT VI" userId="S::vvswstuc178y19@vviedu.in::dca06c95-6589-476a-b05e-2710e62b7202" providerId="AD" clId="Web-{A662D8D2-40CA-4F69-88DE-C868F5C9A623}" dt="2022-12-05T17:55:30.871" v="539"/>
          <ac:spMkLst>
            <pc:docMk/>
            <pc:sldMk cId="2553337458" sldId="266"/>
            <ac:spMk id="4" creationId="{1FCDADC3-5AD2-2E8C-DDA5-78809B8CAFCF}"/>
          </ac:spMkLst>
        </pc:spChg>
        <pc:spChg chg="add mod">
          <ac:chgData name="THANAV M SAI -STUDENT VI" userId="S::vvswstuc178y19@vviedu.in::dca06c95-6589-476a-b05e-2710e62b7202" providerId="AD" clId="Web-{A662D8D2-40CA-4F69-88DE-C868F5C9A623}" dt="2022-12-05T17:59:06.189" v="699"/>
          <ac:spMkLst>
            <pc:docMk/>
            <pc:sldMk cId="2553337458" sldId="266"/>
            <ac:spMk id="5" creationId="{8B86AE08-CD93-6DEB-52D7-B4001AFA25BA}"/>
          </ac:spMkLst>
        </pc:spChg>
        <pc:spChg chg="add mod">
          <ac:chgData name="THANAV M SAI -STUDENT VI" userId="S::vvswstuc178y19@vviedu.in::dca06c95-6589-476a-b05e-2710e62b7202" providerId="AD" clId="Web-{A662D8D2-40CA-4F69-88DE-C868F5C9A623}" dt="2022-12-05T17:58:28.657" v="695"/>
          <ac:spMkLst>
            <pc:docMk/>
            <pc:sldMk cId="2553337458" sldId="266"/>
            <ac:spMk id="6" creationId="{A8B3B996-62B5-C88D-FF6B-C95AA0B5FC78}"/>
          </ac:spMkLst>
        </pc:spChg>
        <pc:graphicFrameChg chg="mod modGraphic">
          <ac:chgData name="THANAV M SAI -STUDENT VI" userId="S::vvswstuc178y19@vviedu.in::dca06c95-6589-476a-b05e-2710e62b7202" providerId="AD" clId="Web-{A662D8D2-40CA-4F69-88DE-C868F5C9A623}" dt="2022-12-05T17:53:26.166" v="425"/>
          <ac:graphicFrameMkLst>
            <pc:docMk/>
            <pc:sldMk cId="2553337458" sldId="266"/>
            <ac:graphicFrameMk id="7" creationId="{343A59C1-6C2F-281B-8332-7D645313C6DA}"/>
          </ac:graphicFrameMkLst>
        </pc:graphicFrameChg>
      </pc:sldChg>
      <pc:sldChg chg="addSp delSp modSp modTransition">
        <pc:chgData name="THANAV M SAI -STUDENT VI" userId="S::vvswstuc178y19@vviedu.in::dca06c95-6589-476a-b05e-2710e62b7202" providerId="AD" clId="Web-{A662D8D2-40CA-4F69-88DE-C868F5C9A623}" dt="2022-12-05T17:59:06.189" v="699"/>
        <pc:sldMkLst>
          <pc:docMk/>
          <pc:sldMk cId="3256487836" sldId="269"/>
        </pc:sldMkLst>
        <pc:spChg chg="mod">
          <ac:chgData name="THANAV M SAI -STUDENT VI" userId="S::vvswstuc178y19@vviedu.in::dca06c95-6589-476a-b05e-2710e62b7202" providerId="AD" clId="Web-{A662D8D2-40CA-4F69-88DE-C868F5C9A623}" dt="2022-12-05T17:33:35.456" v="224" actId="20577"/>
          <ac:spMkLst>
            <pc:docMk/>
            <pc:sldMk cId="3256487836" sldId="269"/>
            <ac:spMk id="3" creationId="{F36F4159-0CE6-02F5-C377-2ABDA560E5CD}"/>
          </ac:spMkLst>
        </pc:spChg>
        <pc:spChg chg="add mod">
          <ac:chgData name="THANAV M SAI -STUDENT VI" userId="S::vvswstuc178y19@vviedu.in::dca06c95-6589-476a-b05e-2710e62b7202" providerId="AD" clId="Web-{A662D8D2-40CA-4F69-88DE-C868F5C9A623}" dt="2022-12-05T17:59:06.189" v="699"/>
          <ac:spMkLst>
            <pc:docMk/>
            <pc:sldMk cId="3256487836" sldId="269"/>
            <ac:spMk id="4" creationId="{5422268E-3680-8098-33A0-6846BCFB1802}"/>
          </ac:spMkLst>
        </pc:spChg>
        <pc:spChg chg="add del mod">
          <ac:chgData name="THANAV M SAI -STUDENT VI" userId="S::vvswstuc178y19@vviedu.in::dca06c95-6589-476a-b05e-2710e62b7202" providerId="AD" clId="Web-{A662D8D2-40CA-4F69-88DE-C868F5C9A623}" dt="2022-12-05T17:58:21.829" v="691"/>
          <ac:spMkLst>
            <pc:docMk/>
            <pc:sldMk cId="3256487836" sldId="269"/>
            <ac:spMk id="5" creationId="{3CD1A0E3-DE12-8C31-B0B5-DE28B670075C}"/>
          </ac:spMkLst>
        </pc:spChg>
        <pc:spChg chg="add mod">
          <ac:chgData name="THANAV M SAI -STUDENT VI" userId="S::vvswstuc178y19@vviedu.in::dca06c95-6589-476a-b05e-2710e62b7202" providerId="AD" clId="Web-{A662D8D2-40CA-4F69-88DE-C868F5C9A623}" dt="2022-12-05T17:58:28.657" v="695"/>
          <ac:spMkLst>
            <pc:docMk/>
            <pc:sldMk cId="3256487836" sldId="269"/>
            <ac:spMk id="6" creationId="{B16FA34C-BDA6-1758-AEAD-4F4FE4DBD8D9}"/>
          </ac:spMkLst>
        </pc:spChg>
      </pc:sldChg>
      <pc:sldChg chg="addSp delSp modSp modTransition">
        <pc:chgData name="THANAV M SAI -STUDENT VI" userId="S::vvswstuc178y19@vviedu.in::dca06c95-6589-476a-b05e-2710e62b7202" providerId="AD" clId="Web-{A662D8D2-40CA-4F69-88DE-C868F5C9A623}" dt="2022-12-05T18:00:31.503" v="715"/>
        <pc:sldMkLst>
          <pc:docMk/>
          <pc:sldMk cId="814742867" sldId="272"/>
        </pc:sldMkLst>
        <pc:spChg chg="add del mod">
          <ac:chgData name="THANAV M SAI -STUDENT VI" userId="S::vvswstuc178y19@vviedu.in::dca06c95-6589-476a-b05e-2710e62b7202" providerId="AD" clId="Web-{A662D8D2-40CA-4F69-88DE-C868F5C9A623}" dt="2022-12-05T17:41:39.325" v="245"/>
          <ac:spMkLst>
            <pc:docMk/>
            <pc:sldMk cId="814742867" sldId="272"/>
            <ac:spMk id="3" creationId="{B1F4ECBB-DE1A-EEE3-807B-22A401AE1168}"/>
          </ac:spMkLst>
        </pc:spChg>
        <pc:spChg chg="add del mod">
          <ac:chgData name="THANAV M SAI -STUDENT VI" userId="S::vvswstuc178y19@vviedu.in::dca06c95-6589-476a-b05e-2710e62b7202" providerId="AD" clId="Web-{A662D8D2-40CA-4F69-88DE-C868F5C9A623}" dt="2022-12-05T17:41:39.325" v="245"/>
          <ac:spMkLst>
            <pc:docMk/>
            <pc:sldMk cId="814742867" sldId="272"/>
            <ac:spMk id="6" creationId="{366A170A-8F9A-5889-DECA-C42F76E2BED4}"/>
          </ac:spMkLst>
        </pc:spChg>
        <pc:spChg chg="add mod">
          <ac:chgData name="THANAV M SAI -STUDENT VI" userId="S::vvswstuc178y19@vviedu.in::dca06c95-6589-476a-b05e-2710e62b7202" providerId="AD" clId="Web-{A662D8D2-40CA-4F69-88DE-C868F5C9A623}" dt="2022-12-05T18:00:31.503" v="715"/>
          <ac:spMkLst>
            <pc:docMk/>
            <pc:sldMk cId="814742867" sldId="272"/>
            <ac:spMk id="8" creationId="{B20A313F-3A7B-4042-E909-AA9CDFE072F7}"/>
          </ac:spMkLst>
        </pc:spChg>
      </pc:sldChg>
      <pc:sldChg chg="addSp delSp modSp modTransition">
        <pc:chgData name="THANAV M SAI -STUDENT VI" userId="S::vvswstuc178y19@vviedu.in::dca06c95-6589-476a-b05e-2710e62b7202" providerId="AD" clId="Web-{A662D8D2-40CA-4F69-88DE-C868F5C9A623}" dt="2022-12-05T18:00:43.831" v="716" actId="1076"/>
        <pc:sldMkLst>
          <pc:docMk/>
          <pc:sldMk cId="1628748777" sldId="274"/>
        </pc:sldMkLst>
        <pc:spChg chg="mod">
          <ac:chgData name="THANAV M SAI -STUDENT VI" userId="S::vvswstuc178y19@vviedu.in::dca06c95-6589-476a-b05e-2710e62b7202" providerId="AD" clId="Web-{A662D8D2-40CA-4F69-88DE-C868F5C9A623}" dt="2022-12-05T17:33:28.378" v="223" actId="20577"/>
          <ac:spMkLst>
            <pc:docMk/>
            <pc:sldMk cId="1628748777" sldId="274"/>
            <ac:spMk id="3" creationId="{FF251ED6-D5A3-7526-F145-59E3CD1342E3}"/>
          </ac:spMkLst>
        </pc:spChg>
        <pc:spChg chg="add mod">
          <ac:chgData name="THANAV M SAI -STUDENT VI" userId="S::vvswstuc178y19@vviedu.in::dca06c95-6589-476a-b05e-2710e62b7202" providerId="AD" clId="Web-{A662D8D2-40CA-4F69-88DE-C868F5C9A623}" dt="2022-12-05T18:00:43.831" v="716" actId="1076"/>
          <ac:spMkLst>
            <pc:docMk/>
            <pc:sldMk cId="1628748777" sldId="274"/>
            <ac:spMk id="4" creationId="{C281256A-F7F4-9554-7491-CC604748AC38}"/>
          </ac:spMkLst>
        </pc:spChg>
        <pc:spChg chg="add del mod">
          <ac:chgData name="THANAV M SAI -STUDENT VI" userId="S::vvswstuc178y19@vviedu.in::dca06c95-6589-476a-b05e-2710e62b7202" providerId="AD" clId="Web-{A662D8D2-40CA-4F69-88DE-C868F5C9A623}" dt="2022-12-05T17:58:21.829" v="691"/>
          <ac:spMkLst>
            <pc:docMk/>
            <pc:sldMk cId="1628748777" sldId="274"/>
            <ac:spMk id="5" creationId="{7D91D6BC-DC4C-84E9-8ED2-71224932CA47}"/>
          </ac:spMkLst>
        </pc:spChg>
        <pc:spChg chg="add mod">
          <ac:chgData name="THANAV M SAI -STUDENT VI" userId="S::vvswstuc178y19@vviedu.in::dca06c95-6589-476a-b05e-2710e62b7202" providerId="AD" clId="Web-{A662D8D2-40CA-4F69-88DE-C868F5C9A623}" dt="2022-12-05T17:58:28.657" v="695"/>
          <ac:spMkLst>
            <pc:docMk/>
            <pc:sldMk cId="1628748777" sldId="274"/>
            <ac:spMk id="6" creationId="{250A4BA1-801C-309A-89B0-86C297BD4740}"/>
          </ac:spMkLst>
        </pc:spChg>
      </pc:sldChg>
      <pc:sldChg chg="addSp delSp modSp modTransition">
        <pc:chgData name="THANAV M SAI -STUDENT VI" userId="S::vvswstuc178y19@vviedu.in::dca06c95-6589-476a-b05e-2710e62b7202" providerId="AD" clId="Web-{A662D8D2-40CA-4F69-88DE-C868F5C9A623}" dt="2022-12-05T17:59:06.189" v="699"/>
        <pc:sldMkLst>
          <pc:docMk/>
          <pc:sldMk cId="1357471565" sldId="277"/>
        </pc:sldMkLst>
        <pc:spChg chg="add mod">
          <ac:chgData name="THANAV M SAI -STUDENT VI" userId="S::vvswstuc178y19@vviedu.in::dca06c95-6589-476a-b05e-2710e62b7202" providerId="AD" clId="Web-{A662D8D2-40CA-4F69-88DE-C868F5C9A623}" dt="2022-12-05T17:59:06.189" v="699"/>
          <ac:spMkLst>
            <pc:docMk/>
            <pc:sldMk cId="1357471565" sldId="277"/>
            <ac:spMk id="7" creationId="{73C909CD-E573-3523-6EC9-6EB5387B1150}"/>
          </ac:spMkLst>
        </pc:spChg>
        <pc:spChg chg="add del mod">
          <ac:chgData name="THANAV M SAI -STUDENT VI" userId="S::vvswstuc178y19@vviedu.in::dca06c95-6589-476a-b05e-2710e62b7202" providerId="AD" clId="Web-{A662D8D2-40CA-4F69-88DE-C868F5C9A623}" dt="2022-12-05T17:58:21.829" v="691"/>
          <ac:spMkLst>
            <pc:docMk/>
            <pc:sldMk cId="1357471565" sldId="277"/>
            <ac:spMk id="8" creationId="{CEC87F13-4E78-CE2B-783E-F886E34D0F41}"/>
          </ac:spMkLst>
        </pc:spChg>
        <pc:spChg chg="add mod">
          <ac:chgData name="THANAV M SAI -STUDENT VI" userId="S::vvswstuc178y19@vviedu.in::dca06c95-6589-476a-b05e-2710e62b7202" providerId="AD" clId="Web-{A662D8D2-40CA-4F69-88DE-C868F5C9A623}" dt="2022-12-05T17:58:28.657" v="695"/>
          <ac:spMkLst>
            <pc:docMk/>
            <pc:sldMk cId="1357471565" sldId="277"/>
            <ac:spMk id="10" creationId="{45F83DC9-68C0-26FF-3F01-219C10F4131E}"/>
          </ac:spMkLst>
        </pc:spChg>
        <pc:graphicFrameChg chg="mod modGraphic">
          <ac:chgData name="THANAV M SAI -STUDENT VI" userId="S::vvswstuc178y19@vviedu.in::dca06c95-6589-476a-b05e-2710e62b7202" providerId="AD" clId="Web-{A662D8D2-40CA-4F69-88DE-C868F5C9A623}" dt="2022-12-05T17:31:07.485" v="193"/>
          <ac:graphicFrameMkLst>
            <pc:docMk/>
            <pc:sldMk cId="1357471565" sldId="277"/>
            <ac:graphicFrameMk id="9" creationId="{CB64E8F4-4395-631F-8C61-D694F09869C1}"/>
          </ac:graphicFrameMkLst>
        </pc:graphicFrameChg>
      </pc:sldChg>
      <pc:sldChg chg="addSp delSp modSp modTransition">
        <pc:chgData name="THANAV M SAI -STUDENT VI" userId="S::vvswstuc178y19@vviedu.in::dca06c95-6589-476a-b05e-2710e62b7202" providerId="AD" clId="Web-{A662D8D2-40CA-4F69-88DE-C868F5C9A623}" dt="2022-12-05T17:59:06.189" v="699"/>
        <pc:sldMkLst>
          <pc:docMk/>
          <pc:sldMk cId="3912105789" sldId="279"/>
        </pc:sldMkLst>
        <pc:spChg chg="add mod">
          <ac:chgData name="THANAV M SAI -STUDENT VI" userId="S::vvswstuc178y19@vviedu.in::dca06c95-6589-476a-b05e-2710e62b7202" providerId="AD" clId="Web-{A662D8D2-40CA-4F69-88DE-C868F5C9A623}" dt="2022-12-05T17:59:06.189" v="699"/>
          <ac:spMkLst>
            <pc:docMk/>
            <pc:sldMk cId="3912105789" sldId="279"/>
            <ac:spMk id="2" creationId="{309FD4E7-DB52-62EB-663E-47D58891D51E}"/>
          </ac:spMkLst>
        </pc:spChg>
        <pc:spChg chg="add del mod">
          <ac:chgData name="THANAV M SAI -STUDENT VI" userId="S::vvswstuc178y19@vviedu.in::dca06c95-6589-476a-b05e-2710e62b7202" providerId="AD" clId="Web-{A662D8D2-40CA-4F69-88DE-C868F5C9A623}" dt="2022-12-05T17:58:21.829" v="691"/>
          <ac:spMkLst>
            <pc:docMk/>
            <pc:sldMk cId="3912105789" sldId="279"/>
            <ac:spMk id="3" creationId="{9E30F3E0-115A-8AD1-5EAC-01EFAEC86683}"/>
          </ac:spMkLst>
        </pc:spChg>
        <pc:spChg chg="add mod">
          <ac:chgData name="THANAV M SAI -STUDENT VI" userId="S::vvswstuc178y19@vviedu.in::dca06c95-6589-476a-b05e-2710e62b7202" providerId="AD" clId="Web-{A662D8D2-40CA-4F69-88DE-C868F5C9A623}" dt="2022-12-05T17:58:28.657" v="695"/>
          <ac:spMkLst>
            <pc:docMk/>
            <pc:sldMk cId="3912105789" sldId="279"/>
            <ac:spMk id="4" creationId="{A2FFA6C3-C557-3DE1-7646-10E498DBEC69}"/>
          </ac:spMkLst>
        </pc:spChg>
        <pc:spChg chg="mod">
          <ac:chgData name="THANAV M SAI -STUDENT VI" userId="S::vvswstuc178y19@vviedu.in::dca06c95-6589-476a-b05e-2710e62b7202" providerId="AD" clId="Web-{A662D8D2-40CA-4F69-88DE-C868F5C9A623}" dt="2022-12-05T17:32:47.846" v="214" actId="1076"/>
          <ac:spMkLst>
            <pc:docMk/>
            <pc:sldMk cId="3912105789" sldId="279"/>
            <ac:spMk id="9" creationId="{8D30A8BB-7C0B-32F1-3BD3-6A85E53F29E0}"/>
          </ac:spMkLst>
        </pc:spChg>
        <pc:spChg chg="mod">
          <ac:chgData name="THANAV M SAI -STUDENT VI" userId="S::vvswstuc178y19@vviedu.in::dca06c95-6589-476a-b05e-2710e62b7202" providerId="AD" clId="Web-{A662D8D2-40CA-4F69-88DE-C868F5C9A623}" dt="2022-12-05T17:33:18.472" v="222" actId="1076"/>
          <ac:spMkLst>
            <pc:docMk/>
            <pc:sldMk cId="3912105789" sldId="279"/>
            <ac:spMk id="12" creationId="{D2EAA2A8-DD61-1D9E-2F61-25529E00C495}"/>
          </ac:spMkLst>
        </pc:spChg>
        <pc:spChg chg="mod">
          <ac:chgData name="THANAV M SAI -STUDENT VI" userId="S::vvswstuc178y19@vviedu.in::dca06c95-6589-476a-b05e-2710e62b7202" providerId="AD" clId="Web-{A662D8D2-40CA-4F69-88DE-C868F5C9A623}" dt="2022-12-05T17:33:10.206" v="220" actId="1076"/>
          <ac:spMkLst>
            <pc:docMk/>
            <pc:sldMk cId="3912105789" sldId="279"/>
            <ac:spMk id="16" creationId="{E9448C44-75C3-BDE6-3316-1A880BAF859A}"/>
          </ac:spMkLst>
        </pc:spChg>
        <pc:picChg chg="mod">
          <ac:chgData name="THANAV M SAI -STUDENT VI" userId="S::vvswstuc178y19@vviedu.in::dca06c95-6589-476a-b05e-2710e62b7202" providerId="AD" clId="Web-{A662D8D2-40CA-4F69-88DE-C868F5C9A623}" dt="2022-12-05T17:33:14.987" v="221" actId="1076"/>
          <ac:picMkLst>
            <pc:docMk/>
            <pc:sldMk cId="3912105789" sldId="279"/>
            <ac:picMk id="11" creationId="{C44D94AB-7B6C-467E-08FA-6E855CA8E993}"/>
          </ac:picMkLst>
        </pc:picChg>
        <pc:picChg chg="mod">
          <ac:chgData name="THANAV M SAI -STUDENT VI" userId="S::vvswstuc178y19@vviedu.in::dca06c95-6589-476a-b05e-2710e62b7202" providerId="AD" clId="Web-{A662D8D2-40CA-4F69-88DE-C868F5C9A623}" dt="2022-12-05T17:33:00.503" v="217" actId="1076"/>
          <ac:picMkLst>
            <pc:docMk/>
            <pc:sldMk cId="3912105789" sldId="279"/>
            <ac:picMk id="15" creationId="{41741BA3-DB49-84E2-D93B-DBF795415CE8}"/>
          </ac:picMkLst>
        </pc:picChg>
      </pc:sldChg>
      <pc:sldChg chg="addSp delSp modSp modTransition">
        <pc:chgData name="THANAV M SAI -STUDENT VI" userId="S::vvswstuc178y19@vviedu.in::dca06c95-6589-476a-b05e-2710e62b7202" providerId="AD" clId="Web-{A662D8D2-40CA-4F69-88DE-C868F5C9A623}" dt="2022-12-05T17:59:06.189" v="699"/>
        <pc:sldMkLst>
          <pc:docMk/>
          <pc:sldMk cId="4256214026" sldId="280"/>
        </pc:sldMkLst>
        <pc:spChg chg="mod">
          <ac:chgData name="THANAV M SAI -STUDENT VI" userId="S::vvswstuc178y19@vviedu.in::dca06c95-6589-476a-b05e-2710e62b7202" providerId="AD" clId="Web-{A662D8D2-40CA-4F69-88DE-C868F5C9A623}" dt="2022-12-05T17:31:29.392" v="198" actId="1076"/>
          <ac:spMkLst>
            <pc:docMk/>
            <pc:sldMk cId="4256214026" sldId="280"/>
            <ac:spMk id="5" creationId="{6FFF06BB-DB63-B21E-42B9-CD848BB21CAF}"/>
          </ac:spMkLst>
        </pc:spChg>
        <pc:spChg chg="add mod">
          <ac:chgData name="THANAV M SAI -STUDENT VI" userId="S::vvswstuc178y19@vviedu.in::dca06c95-6589-476a-b05e-2710e62b7202" providerId="AD" clId="Web-{A662D8D2-40CA-4F69-88DE-C868F5C9A623}" dt="2022-12-05T17:59:06.189" v="699"/>
          <ac:spMkLst>
            <pc:docMk/>
            <pc:sldMk cId="4256214026" sldId="280"/>
            <ac:spMk id="6" creationId="{4409FF9D-5BB6-D357-F09F-92941B121FF8}"/>
          </ac:spMkLst>
        </pc:spChg>
        <pc:spChg chg="add del mod">
          <ac:chgData name="THANAV M SAI -STUDENT VI" userId="S::vvswstuc178y19@vviedu.in::dca06c95-6589-476a-b05e-2710e62b7202" providerId="AD" clId="Web-{A662D8D2-40CA-4F69-88DE-C868F5C9A623}" dt="2022-12-05T17:58:21.829" v="691"/>
          <ac:spMkLst>
            <pc:docMk/>
            <pc:sldMk cId="4256214026" sldId="280"/>
            <ac:spMk id="8" creationId="{9B4772C0-1204-D6DB-843E-0CBFAB08F8C7}"/>
          </ac:spMkLst>
        </pc:spChg>
        <pc:spChg chg="mod">
          <ac:chgData name="THANAV M SAI -STUDENT VI" userId="S::vvswstuc178y19@vviedu.in::dca06c95-6589-476a-b05e-2710e62b7202" providerId="AD" clId="Web-{A662D8D2-40CA-4F69-88DE-C868F5C9A623}" dt="2022-12-05T17:31:37.345" v="200" actId="20577"/>
          <ac:spMkLst>
            <pc:docMk/>
            <pc:sldMk cId="4256214026" sldId="280"/>
            <ac:spMk id="13" creationId="{EA68BFD6-14AD-E63F-ECC2-538F52397F3B}"/>
          </ac:spMkLst>
        </pc:spChg>
        <pc:spChg chg="mod">
          <ac:chgData name="THANAV M SAI -STUDENT VI" userId="S::vvswstuc178y19@vviedu.in::dca06c95-6589-476a-b05e-2710e62b7202" providerId="AD" clId="Web-{A662D8D2-40CA-4F69-88DE-C868F5C9A623}" dt="2022-12-05T17:31:46.783" v="203" actId="14100"/>
          <ac:spMkLst>
            <pc:docMk/>
            <pc:sldMk cId="4256214026" sldId="280"/>
            <ac:spMk id="15" creationId="{ADB01FB4-9080-DC05-90A7-F9EE7352AAB1}"/>
          </ac:spMkLst>
        </pc:spChg>
        <pc:spChg chg="add mod">
          <ac:chgData name="THANAV M SAI -STUDENT VI" userId="S::vvswstuc178y19@vviedu.in::dca06c95-6589-476a-b05e-2710e62b7202" providerId="AD" clId="Web-{A662D8D2-40CA-4F69-88DE-C868F5C9A623}" dt="2022-12-05T17:58:28.657" v="695"/>
          <ac:spMkLst>
            <pc:docMk/>
            <pc:sldMk cId="4256214026" sldId="280"/>
            <ac:spMk id="16" creationId="{6FDD3ADB-9A88-1B67-9404-511B306BF9C9}"/>
          </ac:spMkLst>
        </pc:spChg>
        <pc:spChg chg="mod">
          <ac:chgData name="THANAV M SAI -STUDENT VI" userId="S::vvswstuc178y19@vviedu.in::dca06c95-6589-476a-b05e-2710e62b7202" providerId="AD" clId="Web-{A662D8D2-40CA-4F69-88DE-C868F5C9A623}" dt="2022-12-05T17:32:02.689" v="206" actId="1076"/>
          <ac:spMkLst>
            <pc:docMk/>
            <pc:sldMk cId="4256214026" sldId="280"/>
            <ac:spMk id="17" creationId="{610FAB8C-6A7F-622E-0E88-C13B6E9D1D99}"/>
          </ac:spMkLst>
        </pc:spChg>
      </pc:sldChg>
      <pc:sldChg chg="addSp delSp modSp modTransition">
        <pc:chgData name="THANAV M SAI -STUDENT VI" userId="S::vvswstuc178y19@vviedu.in::dca06c95-6589-476a-b05e-2710e62b7202" providerId="AD" clId="Web-{A662D8D2-40CA-4F69-88DE-C868F5C9A623}" dt="2022-12-05T18:00:54.019" v="718"/>
        <pc:sldMkLst>
          <pc:docMk/>
          <pc:sldMk cId="3087811038" sldId="282"/>
        </pc:sldMkLst>
        <pc:spChg chg="del">
          <ac:chgData name="THANAV M SAI -STUDENT VI" userId="S::vvswstuc178y19@vviedu.in::dca06c95-6589-476a-b05e-2710e62b7202" providerId="AD" clId="Web-{A662D8D2-40CA-4F69-88DE-C868F5C9A623}" dt="2022-12-05T17:34:48.161" v="230"/>
          <ac:spMkLst>
            <pc:docMk/>
            <pc:sldMk cId="3087811038" sldId="282"/>
            <ac:spMk id="3" creationId="{BCF2A89B-B879-C0BF-B042-EEF8B212D8EE}"/>
          </ac:spMkLst>
        </pc:spChg>
        <pc:spChg chg="add del mod">
          <ac:chgData name="THANAV M SAI -STUDENT VI" userId="S::vvswstuc178y19@vviedu.in::dca06c95-6589-476a-b05e-2710e62b7202" providerId="AD" clId="Web-{A662D8D2-40CA-4F69-88DE-C868F5C9A623}" dt="2022-12-05T17:34:37.661" v="229"/>
          <ac:spMkLst>
            <pc:docMk/>
            <pc:sldMk cId="3087811038" sldId="282"/>
            <ac:spMk id="5" creationId="{572CEA5D-E404-1F12-1393-11AFB7D01E1F}"/>
          </ac:spMkLst>
        </pc:spChg>
        <pc:spChg chg="add del mod">
          <ac:chgData name="THANAV M SAI -STUDENT VI" userId="S::vvswstuc178y19@vviedu.in::dca06c95-6589-476a-b05e-2710e62b7202" providerId="AD" clId="Web-{A662D8D2-40CA-4F69-88DE-C868F5C9A623}" dt="2022-12-05T17:58:21.829" v="691"/>
          <ac:spMkLst>
            <pc:docMk/>
            <pc:sldMk cId="3087811038" sldId="282"/>
            <ac:spMk id="6" creationId="{C1FAD048-6792-4BDC-914C-1EA571390896}"/>
          </ac:spMkLst>
        </pc:spChg>
        <pc:spChg chg="add del mod">
          <ac:chgData name="THANAV M SAI -STUDENT VI" userId="S::vvswstuc178y19@vviedu.in::dca06c95-6589-476a-b05e-2710e62b7202" providerId="AD" clId="Web-{A662D8D2-40CA-4F69-88DE-C868F5C9A623}" dt="2022-12-05T17:41:51.325" v="246"/>
          <ac:spMkLst>
            <pc:docMk/>
            <pc:sldMk cId="3087811038" sldId="282"/>
            <ac:spMk id="7" creationId="{DCEF6519-ABBB-3961-D85E-644003D0A9E4}"/>
          </ac:spMkLst>
        </pc:spChg>
        <pc:spChg chg="add del mod">
          <ac:chgData name="THANAV M SAI -STUDENT VI" userId="S::vvswstuc178y19@vviedu.in::dca06c95-6589-476a-b05e-2710e62b7202" providerId="AD" clId="Web-{A662D8D2-40CA-4F69-88DE-C868F5C9A623}" dt="2022-12-05T17:55:30.871" v="539"/>
          <ac:spMkLst>
            <pc:docMk/>
            <pc:sldMk cId="3087811038" sldId="282"/>
            <ac:spMk id="9" creationId="{7185CDBB-5CCC-DD40-4BDF-5146236A726C}"/>
          </ac:spMkLst>
        </pc:spChg>
        <pc:spChg chg="add del mod">
          <ac:chgData name="THANAV M SAI -STUDENT VI" userId="S::vvswstuc178y19@vviedu.in::dca06c95-6589-476a-b05e-2710e62b7202" providerId="AD" clId="Web-{A662D8D2-40CA-4F69-88DE-C868F5C9A623}" dt="2022-12-05T18:00:54.019" v="718"/>
          <ac:spMkLst>
            <pc:docMk/>
            <pc:sldMk cId="3087811038" sldId="282"/>
            <ac:spMk id="10" creationId="{69017FBE-2395-E05D-201B-CBDC21401BAE}"/>
          </ac:spMkLst>
        </pc:spChg>
        <pc:spChg chg="add mod">
          <ac:chgData name="THANAV M SAI -STUDENT VI" userId="S::vvswstuc178y19@vviedu.in::dca06c95-6589-476a-b05e-2710e62b7202" providerId="AD" clId="Web-{A662D8D2-40CA-4F69-88DE-C868F5C9A623}" dt="2022-12-05T17:58:28.657" v="695"/>
          <ac:spMkLst>
            <pc:docMk/>
            <pc:sldMk cId="3087811038" sldId="282"/>
            <ac:spMk id="12" creationId="{BDAEBACE-7BA2-3B5D-DA25-BB0FB07BBF2D}"/>
          </ac:spMkLst>
        </pc:spChg>
        <pc:picChg chg="mod">
          <ac:chgData name="THANAV M SAI -STUDENT VI" userId="S::vvswstuc178y19@vviedu.in::dca06c95-6589-476a-b05e-2710e62b7202" providerId="AD" clId="Web-{A662D8D2-40CA-4F69-88DE-C868F5C9A623}" dt="2022-12-05T17:28:57.076" v="2" actId="1076"/>
          <ac:picMkLst>
            <pc:docMk/>
            <pc:sldMk cId="3087811038" sldId="282"/>
            <ac:picMk id="11" creationId="{C0ECFCCB-F0FE-030D-B90D-4EBC8D817C2C}"/>
          </ac:picMkLst>
        </pc:picChg>
      </pc:sldChg>
      <pc:sldChg chg="addSp delSp modSp modTransition">
        <pc:chgData name="THANAV M SAI -STUDENT VI" userId="S::vvswstuc178y19@vviedu.in::dca06c95-6589-476a-b05e-2710e62b7202" providerId="AD" clId="Web-{A662D8D2-40CA-4F69-88DE-C868F5C9A623}" dt="2022-12-05T17:59:12.220" v="705" actId="1076"/>
        <pc:sldMkLst>
          <pc:docMk/>
          <pc:sldMk cId="3210994172" sldId="283"/>
        </pc:sldMkLst>
        <pc:spChg chg="mod">
          <ac:chgData name="THANAV M SAI -STUDENT VI" userId="S::vvswstuc178y19@vviedu.in::dca06c95-6589-476a-b05e-2710e62b7202" providerId="AD" clId="Web-{A662D8D2-40CA-4F69-88DE-C868F5C9A623}" dt="2022-12-05T17:30:14.578" v="17" actId="20577"/>
          <ac:spMkLst>
            <pc:docMk/>
            <pc:sldMk cId="3210994172" sldId="283"/>
            <ac:spMk id="3" creationId="{F7655D87-4320-F140-E021-9BB8F98F13F5}"/>
          </ac:spMkLst>
        </pc:spChg>
        <pc:spChg chg="add mod">
          <ac:chgData name="THANAV M SAI -STUDENT VI" userId="S::vvswstuc178y19@vviedu.in::dca06c95-6589-476a-b05e-2710e62b7202" providerId="AD" clId="Web-{A662D8D2-40CA-4F69-88DE-C868F5C9A623}" dt="2022-12-05T17:58:51.501" v="698"/>
          <ac:spMkLst>
            <pc:docMk/>
            <pc:sldMk cId="3210994172" sldId="283"/>
            <ac:spMk id="4" creationId="{7A275532-4F49-A88E-EBD3-66B3A3CAB821}"/>
          </ac:spMkLst>
        </pc:spChg>
        <pc:spChg chg="add del mod">
          <ac:chgData name="THANAV M SAI -STUDENT VI" userId="S::vvswstuc178y19@vviedu.in::dca06c95-6589-476a-b05e-2710e62b7202" providerId="AD" clId="Web-{A662D8D2-40CA-4F69-88DE-C868F5C9A623}" dt="2022-12-05T17:58:18.438" v="690"/>
          <ac:spMkLst>
            <pc:docMk/>
            <pc:sldMk cId="3210994172" sldId="283"/>
            <ac:spMk id="5" creationId="{8741DEC8-3105-C30D-94A1-E36C0C22F78B}"/>
          </ac:spMkLst>
        </pc:spChg>
        <pc:spChg chg="add mod">
          <ac:chgData name="THANAV M SAI -STUDENT VI" userId="S::vvswstuc178y19@vviedu.in::dca06c95-6589-476a-b05e-2710e62b7202" providerId="AD" clId="Web-{A662D8D2-40CA-4F69-88DE-C868F5C9A623}" dt="2022-12-05T17:58:26.563" v="694"/>
          <ac:spMkLst>
            <pc:docMk/>
            <pc:sldMk cId="3210994172" sldId="283"/>
            <ac:spMk id="8" creationId="{C1FF2654-2826-BDFC-5B85-FB5A8839055F}"/>
          </ac:spMkLst>
        </pc:spChg>
        <pc:picChg chg="add mod">
          <ac:chgData name="THANAV M SAI -STUDENT VI" userId="S::vvswstuc178y19@vviedu.in::dca06c95-6589-476a-b05e-2710e62b7202" providerId="AD" clId="Web-{A662D8D2-40CA-4F69-88DE-C868F5C9A623}" dt="2022-12-05T17:59:12.220" v="705" actId="1076"/>
          <ac:picMkLst>
            <pc:docMk/>
            <pc:sldMk cId="3210994172" sldId="283"/>
            <ac:picMk id="7" creationId="{C03E1F59-9540-8A1D-3490-DB3E5591CCB3}"/>
          </ac:picMkLst>
        </pc:picChg>
      </pc:sldChg>
      <pc:sldChg chg="addSp delSp modSp mod modTransition setBg">
        <pc:chgData name="THANAV M SAI -STUDENT VI" userId="S::vvswstuc178y19@vviedu.in::dca06c95-6589-476a-b05e-2710e62b7202" providerId="AD" clId="Web-{A662D8D2-40CA-4F69-88DE-C868F5C9A623}" dt="2022-12-05T18:00:06.299" v="714"/>
        <pc:sldMkLst>
          <pc:docMk/>
          <pc:sldMk cId="19558758" sldId="284"/>
        </pc:sldMkLst>
        <pc:spChg chg="mod">
          <ac:chgData name="THANAV M SAI -STUDENT VI" userId="S::vvswstuc178y19@vviedu.in::dca06c95-6589-476a-b05e-2710e62b7202" providerId="AD" clId="Web-{A662D8D2-40CA-4F69-88DE-C868F5C9A623}" dt="2022-12-05T17:30:22.265" v="18" actId="20577"/>
          <ac:spMkLst>
            <pc:docMk/>
            <pc:sldMk cId="19558758" sldId="284"/>
            <ac:spMk id="3" creationId="{8AFE3E67-A7BC-6B63-5E10-DCC7B13F2525}"/>
          </ac:spMkLst>
        </pc:spChg>
        <pc:spChg chg="add del mod">
          <ac:chgData name="THANAV M SAI -STUDENT VI" userId="S::vvswstuc178y19@vviedu.in::dca06c95-6589-476a-b05e-2710e62b7202" providerId="AD" clId="Web-{A662D8D2-40CA-4F69-88DE-C868F5C9A623}" dt="2022-12-05T17:43:21.530" v="256"/>
          <ac:spMkLst>
            <pc:docMk/>
            <pc:sldMk cId="19558758" sldId="284"/>
            <ac:spMk id="4" creationId="{5DCDAF50-338E-69CE-7CE3-76F7A34A822E}"/>
          </ac:spMkLst>
        </pc:spChg>
        <pc:spChg chg="add del mod">
          <ac:chgData name="THANAV M SAI -STUDENT VI" userId="S::vvswstuc178y19@vviedu.in::dca06c95-6589-476a-b05e-2710e62b7202" providerId="AD" clId="Web-{A662D8D2-40CA-4F69-88DE-C868F5C9A623}" dt="2022-12-05T17:58:21.829" v="691"/>
          <ac:spMkLst>
            <pc:docMk/>
            <pc:sldMk cId="19558758" sldId="284"/>
            <ac:spMk id="8" creationId="{77FE2B63-BE26-0468-3487-800BA087BBD6}"/>
          </ac:spMkLst>
        </pc:spChg>
        <pc:spChg chg="add del mod">
          <ac:chgData name="THANAV M SAI -STUDENT VI" userId="S::vvswstuc178y19@vviedu.in::dca06c95-6589-476a-b05e-2710e62b7202" providerId="AD" clId="Web-{A662D8D2-40CA-4F69-88DE-C868F5C9A623}" dt="2022-12-05T17:55:30.871" v="539"/>
          <ac:spMkLst>
            <pc:docMk/>
            <pc:sldMk cId="19558758" sldId="284"/>
            <ac:spMk id="14" creationId="{3C960166-319B-19F0-3DDC-E74294852AB3}"/>
          </ac:spMkLst>
        </pc:spChg>
        <pc:spChg chg="add mod">
          <ac:chgData name="THANAV M SAI -STUDENT VI" userId="S::vvswstuc178y19@vviedu.in::dca06c95-6589-476a-b05e-2710e62b7202" providerId="AD" clId="Web-{A662D8D2-40CA-4F69-88DE-C868F5C9A623}" dt="2022-12-05T17:59:06.189" v="699"/>
          <ac:spMkLst>
            <pc:docMk/>
            <pc:sldMk cId="19558758" sldId="284"/>
            <ac:spMk id="15" creationId="{63CD5C11-AE10-AB04-E458-C02E366D5D32}"/>
          </ac:spMkLst>
        </pc:spChg>
        <pc:spChg chg="add mod">
          <ac:chgData name="THANAV M SAI -STUDENT VI" userId="S::vvswstuc178y19@vviedu.in::dca06c95-6589-476a-b05e-2710e62b7202" providerId="AD" clId="Web-{A662D8D2-40CA-4F69-88DE-C868F5C9A623}" dt="2022-12-05T17:58:28.657" v="695"/>
          <ac:spMkLst>
            <pc:docMk/>
            <pc:sldMk cId="19558758" sldId="284"/>
            <ac:spMk id="16" creationId="{796ADB6D-4525-8BF2-D6BC-A32A96EF03B9}"/>
          </ac:spMkLst>
        </pc:spChg>
        <pc:picChg chg="mod">
          <ac:chgData name="THANAV M SAI -STUDENT VI" userId="S::vvswstuc178y19@vviedu.in::dca06c95-6589-476a-b05e-2710e62b7202" providerId="AD" clId="Web-{A662D8D2-40CA-4F69-88DE-C868F5C9A623}" dt="2022-12-05T17:43:14.654" v="254" actId="1076"/>
          <ac:picMkLst>
            <pc:docMk/>
            <pc:sldMk cId="19558758" sldId="284"/>
            <ac:picMk id="7" creationId="{9547E72E-03A0-98ED-FD13-D72B7DF1D1B1}"/>
          </ac:picMkLst>
        </pc:picChg>
        <pc:picChg chg="mod">
          <ac:chgData name="THANAV M SAI -STUDENT VI" userId="S::vvswstuc178y19@vviedu.in::dca06c95-6589-476a-b05e-2710e62b7202" providerId="AD" clId="Web-{A662D8D2-40CA-4F69-88DE-C868F5C9A623}" dt="2022-12-05T17:43:36.889" v="261" actId="1076"/>
          <ac:picMkLst>
            <pc:docMk/>
            <pc:sldMk cId="19558758" sldId="284"/>
            <ac:picMk id="9" creationId="{CE90A8F1-509F-7E72-5FE1-D90FA7A79425}"/>
          </ac:picMkLst>
        </pc:picChg>
        <pc:picChg chg="mod">
          <ac:chgData name="THANAV M SAI -STUDENT VI" userId="S::vvswstuc178y19@vviedu.in::dca06c95-6589-476a-b05e-2710e62b7202" providerId="AD" clId="Web-{A662D8D2-40CA-4F69-88DE-C868F5C9A623}" dt="2022-12-05T17:43:17.233" v="255" actId="1076"/>
          <ac:picMkLst>
            <pc:docMk/>
            <pc:sldMk cId="19558758" sldId="284"/>
            <ac:picMk id="11" creationId="{ADA9BB45-98B4-4972-8F65-5F0AB13BE0B6}"/>
          </ac:picMkLst>
        </pc:picChg>
        <pc:picChg chg="add del mod">
          <ac:chgData name="THANAV M SAI -STUDENT VI" userId="S::vvswstuc178y19@vviedu.in::dca06c95-6589-476a-b05e-2710e62b7202" providerId="AD" clId="Web-{A662D8D2-40CA-4F69-88DE-C868F5C9A623}" dt="2022-12-05T18:00:06.299" v="714"/>
          <ac:picMkLst>
            <pc:docMk/>
            <pc:sldMk cId="19558758" sldId="284"/>
            <ac:picMk id="13" creationId="{518D8061-EDB8-BD18-1C5B-4FCE6B6853C0}"/>
          </ac:picMkLst>
        </pc:picChg>
      </pc:sldChg>
      <pc:sldChg chg="addSp delSp modSp modTransition">
        <pc:chgData name="THANAV M SAI -STUDENT VI" userId="S::vvswstuc178y19@vviedu.in::dca06c95-6589-476a-b05e-2710e62b7202" providerId="AD" clId="Web-{A662D8D2-40CA-4F69-88DE-C868F5C9A623}" dt="2022-12-05T17:59:06.189" v="699"/>
        <pc:sldMkLst>
          <pc:docMk/>
          <pc:sldMk cId="4246210447" sldId="285"/>
        </pc:sldMkLst>
        <pc:spChg chg="add del mod">
          <ac:chgData name="THANAV M SAI -STUDENT VI" userId="S::vvswstuc178y19@vviedu.in::dca06c95-6589-476a-b05e-2710e62b7202" providerId="AD" clId="Web-{A662D8D2-40CA-4F69-88DE-C868F5C9A623}" dt="2022-12-05T17:33:56.535" v="226"/>
          <ac:spMkLst>
            <pc:docMk/>
            <pc:sldMk cId="4246210447" sldId="285"/>
            <ac:spMk id="2" creationId="{8A0D6A8F-96A2-A8AB-22C0-B2FFCB3AF548}"/>
          </ac:spMkLst>
        </pc:spChg>
        <pc:spChg chg="add mod">
          <ac:chgData name="THANAV M SAI -STUDENT VI" userId="S::vvswstuc178y19@vviedu.in::dca06c95-6589-476a-b05e-2710e62b7202" providerId="AD" clId="Web-{A662D8D2-40CA-4F69-88DE-C868F5C9A623}" dt="2022-12-05T17:59:06.189" v="699"/>
          <ac:spMkLst>
            <pc:docMk/>
            <pc:sldMk cId="4246210447" sldId="285"/>
            <ac:spMk id="4" creationId="{497DECA9-461F-03CC-79EF-6EE9916DB4DA}"/>
          </ac:spMkLst>
        </pc:spChg>
        <pc:spChg chg="add del mod">
          <ac:chgData name="THANAV M SAI -STUDENT VI" userId="S::vvswstuc178y19@vviedu.in::dca06c95-6589-476a-b05e-2710e62b7202" providerId="AD" clId="Web-{A662D8D2-40CA-4F69-88DE-C868F5C9A623}" dt="2022-12-05T17:58:21.829" v="691"/>
          <ac:spMkLst>
            <pc:docMk/>
            <pc:sldMk cId="4246210447" sldId="285"/>
            <ac:spMk id="5" creationId="{5BE3CF07-F534-B0BF-14AC-83CBCB1C9769}"/>
          </ac:spMkLst>
        </pc:spChg>
        <pc:spChg chg="add mod">
          <ac:chgData name="THANAV M SAI -STUDENT VI" userId="S::vvswstuc178y19@vviedu.in::dca06c95-6589-476a-b05e-2710e62b7202" providerId="AD" clId="Web-{A662D8D2-40CA-4F69-88DE-C868F5C9A623}" dt="2022-12-05T17:58:28.657" v="695"/>
          <ac:spMkLst>
            <pc:docMk/>
            <pc:sldMk cId="4246210447" sldId="285"/>
            <ac:spMk id="6" creationId="{FFE91B82-264E-EB82-8309-DE597A07D9C5}"/>
          </ac:spMkLst>
        </pc:spChg>
      </pc:sldChg>
      <pc:sldChg chg="addSp delSp modSp modTransition">
        <pc:chgData name="THANAV M SAI -STUDENT VI" userId="S::vvswstuc178y19@vviedu.in::dca06c95-6589-476a-b05e-2710e62b7202" providerId="AD" clId="Web-{A662D8D2-40CA-4F69-88DE-C868F5C9A623}" dt="2022-12-05T18:01:16.285" v="723" actId="1076"/>
        <pc:sldMkLst>
          <pc:docMk/>
          <pc:sldMk cId="1357131229" sldId="286"/>
        </pc:sldMkLst>
        <pc:spChg chg="add del mod">
          <ac:chgData name="THANAV M SAI -STUDENT VI" userId="S::vvswstuc178y19@vviedu.in::dca06c95-6589-476a-b05e-2710e62b7202" providerId="AD" clId="Web-{A662D8D2-40CA-4F69-88DE-C868F5C9A623}" dt="2022-12-05T17:54:24.620" v="517"/>
          <ac:spMkLst>
            <pc:docMk/>
            <pc:sldMk cId="1357131229" sldId="286"/>
            <ac:spMk id="3" creationId="{755D8289-3940-2C9C-E7BF-51FFED366FB6}"/>
          </ac:spMkLst>
        </pc:spChg>
        <pc:spChg chg="add del mod">
          <ac:chgData name="THANAV M SAI -STUDENT VI" userId="S::vvswstuc178y19@vviedu.in::dca06c95-6589-476a-b05e-2710e62b7202" providerId="AD" clId="Web-{A662D8D2-40CA-4F69-88DE-C868F5C9A623}" dt="2022-12-05T17:54:10.604" v="508"/>
          <ac:spMkLst>
            <pc:docMk/>
            <pc:sldMk cId="1357131229" sldId="286"/>
            <ac:spMk id="4" creationId="{5A643BCA-ABC6-7308-7FB7-9305ACA9FBC1}"/>
          </ac:spMkLst>
        </pc:spChg>
        <pc:spChg chg="add del mod">
          <ac:chgData name="THANAV M SAI -STUDENT VI" userId="S::vvswstuc178y19@vviedu.in::dca06c95-6589-476a-b05e-2710e62b7202" providerId="AD" clId="Web-{A662D8D2-40CA-4F69-88DE-C868F5C9A623}" dt="2022-12-05T17:42:45.279" v="248"/>
          <ac:spMkLst>
            <pc:docMk/>
            <pc:sldMk cId="1357131229" sldId="286"/>
            <ac:spMk id="5" creationId="{1518395F-FC02-4DAD-D56F-EDE8FD921B96}"/>
          </ac:spMkLst>
        </pc:spChg>
        <pc:spChg chg="add del mod">
          <ac:chgData name="THANAV M SAI -STUDENT VI" userId="S::vvswstuc178y19@vviedu.in::dca06c95-6589-476a-b05e-2710e62b7202" providerId="AD" clId="Web-{A662D8D2-40CA-4F69-88DE-C868F5C9A623}" dt="2022-12-05T17:54:58.652" v="536"/>
          <ac:spMkLst>
            <pc:docMk/>
            <pc:sldMk cId="1357131229" sldId="286"/>
            <ac:spMk id="7" creationId="{15212DBE-C6F7-4177-40CE-64F67E2B0E6A}"/>
          </ac:spMkLst>
        </pc:spChg>
        <pc:spChg chg="add del mod">
          <ac:chgData name="THANAV M SAI -STUDENT VI" userId="S::vvswstuc178y19@vviedu.in::dca06c95-6589-476a-b05e-2710e62b7202" providerId="AD" clId="Web-{A662D8D2-40CA-4F69-88DE-C868F5C9A623}" dt="2022-12-05T17:55:30.871" v="539"/>
          <ac:spMkLst>
            <pc:docMk/>
            <pc:sldMk cId="1357131229" sldId="286"/>
            <ac:spMk id="12" creationId="{0ED4721B-F373-9D9D-86AE-AA5083F3422D}"/>
          </ac:spMkLst>
        </pc:spChg>
        <pc:spChg chg="add del mod">
          <ac:chgData name="THANAV M SAI -STUDENT VI" userId="S::vvswstuc178y19@vviedu.in::dca06c95-6589-476a-b05e-2710e62b7202" providerId="AD" clId="Web-{A662D8D2-40CA-4F69-88DE-C868F5C9A623}" dt="2022-12-05T17:55:30.871" v="539"/>
          <ac:spMkLst>
            <pc:docMk/>
            <pc:sldMk cId="1357131229" sldId="286"/>
            <ac:spMk id="13" creationId="{C2F64950-1EBE-A36F-4F2A-92FEC446AC4F}"/>
          </ac:spMkLst>
        </pc:spChg>
        <pc:spChg chg="add mod">
          <ac:chgData name="THANAV M SAI -STUDENT VI" userId="S::vvswstuc178y19@vviedu.in::dca06c95-6589-476a-b05e-2710e62b7202" providerId="AD" clId="Web-{A662D8D2-40CA-4F69-88DE-C868F5C9A623}" dt="2022-12-05T18:01:16.285" v="723" actId="1076"/>
          <ac:spMkLst>
            <pc:docMk/>
            <pc:sldMk cId="1357131229" sldId="286"/>
            <ac:spMk id="14" creationId="{D15D6824-4EE3-2C3F-ADB2-22F61DAE9FA4}"/>
          </ac:spMkLst>
        </pc:spChg>
        <pc:spChg chg="add del mod">
          <ac:chgData name="THANAV M SAI -STUDENT VI" userId="S::vvswstuc178y19@vviedu.in::dca06c95-6589-476a-b05e-2710e62b7202" providerId="AD" clId="Web-{A662D8D2-40CA-4F69-88DE-C868F5C9A623}" dt="2022-12-05T17:58:21.829" v="691"/>
          <ac:spMkLst>
            <pc:docMk/>
            <pc:sldMk cId="1357131229" sldId="286"/>
            <ac:spMk id="15" creationId="{ACCF8054-2B2A-0C4F-BE18-E9947F505E24}"/>
          </ac:spMkLst>
        </pc:spChg>
        <pc:spChg chg="add mod">
          <ac:chgData name="THANAV M SAI -STUDENT VI" userId="S::vvswstuc178y19@vviedu.in::dca06c95-6589-476a-b05e-2710e62b7202" providerId="AD" clId="Web-{A662D8D2-40CA-4F69-88DE-C868F5C9A623}" dt="2022-12-05T17:58:28.657" v="695"/>
          <ac:spMkLst>
            <pc:docMk/>
            <pc:sldMk cId="1357131229" sldId="286"/>
            <ac:spMk id="16" creationId="{C8F8E5E9-88FF-CEF8-0B57-5999B361A830}"/>
          </ac:spMkLst>
        </pc:spChg>
        <pc:spChg chg="add mod">
          <ac:chgData name="THANAV M SAI -STUDENT VI" userId="S::vvswstuc178y19@vviedu.in::dca06c95-6589-476a-b05e-2710e62b7202" providerId="AD" clId="Web-{A662D8D2-40CA-4F69-88DE-C868F5C9A623}" dt="2022-12-05T18:01:10.988" v="722" actId="14100"/>
          <ac:spMkLst>
            <pc:docMk/>
            <pc:sldMk cId="1357131229" sldId="286"/>
            <ac:spMk id="18" creationId="{D932A892-EA3C-ACF7-45EA-10E2BAFB3690}"/>
          </ac:spMkLst>
        </pc:spChg>
        <pc:picChg chg="del mod">
          <ac:chgData name="THANAV M SAI -STUDENT VI" userId="S::vvswstuc178y19@vviedu.in::dca06c95-6589-476a-b05e-2710e62b7202" providerId="AD" clId="Web-{A662D8D2-40CA-4F69-88DE-C868F5C9A623}" dt="2022-12-05T18:01:04.363" v="721"/>
          <ac:picMkLst>
            <pc:docMk/>
            <pc:sldMk cId="1357131229" sldId="286"/>
            <ac:picMk id="6" creationId="{F85F7AEE-B664-DB27-EFD3-ECA399B574CB}"/>
          </ac:picMkLst>
        </pc:picChg>
        <pc:picChg chg="add del mod">
          <ac:chgData name="THANAV M SAI -STUDENT VI" userId="S::vvswstuc178y19@vviedu.in::dca06c95-6589-476a-b05e-2710e62b7202" providerId="AD" clId="Web-{A662D8D2-40CA-4F69-88DE-C868F5C9A623}" dt="2022-12-05T17:54:54.496" v="534"/>
          <ac:picMkLst>
            <pc:docMk/>
            <pc:sldMk cId="1357131229" sldId="286"/>
            <ac:picMk id="9" creationId="{87466E26-F80F-77B3-67F8-EE3D130DB136}"/>
          </ac:picMkLst>
        </pc:picChg>
        <pc:picChg chg="add del">
          <ac:chgData name="THANAV M SAI -STUDENT VI" userId="S::vvswstuc178y19@vviedu.in::dca06c95-6589-476a-b05e-2710e62b7202" providerId="AD" clId="Web-{A662D8D2-40CA-4F69-88DE-C868F5C9A623}" dt="2022-12-05T17:54:42.620" v="531"/>
          <ac:picMkLst>
            <pc:docMk/>
            <pc:sldMk cId="1357131229" sldId="286"/>
            <ac:picMk id="11" creationId="{DD78BF5C-9F83-46A5-5194-E1F99DFD42B0}"/>
          </ac:picMkLst>
        </pc:picChg>
      </pc:sldChg>
      <pc:sldMasterChg chg="modSp mod modTransition modSldLayout">
        <pc:chgData name="THANAV M SAI -STUDENT VI" userId="S::vvswstuc178y19@vviedu.in::dca06c95-6589-476a-b05e-2710e62b7202" providerId="AD" clId="Web-{A662D8D2-40CA-4F69-88DE-C868F5C9A623}" dt="2022-12-05T17:59:06.720" v="704"/>
        <pc:sldMasterMkLst>
          <pc:docMk/>
          <pc:sldMasterMk cId="130464323" sldId="2147483648"/>
        </pc:sldMasterMkLst>
        <pc:spChg chg="mod">
          <ac:chgData name="THANAV M SAI -STUDENT VI" userId="S::vvswstuc178y19@vviedu.in::dca06c95-6589-476a-b05e-2710e62b7202" providerId="AD" clId="Web-{A662D8D2-40CA-4F69-88DE-C868F5C9A623}" dt="2022-12-05T17:59:06.189" v="699"/>
          <ac:spMkLst>
            <pc:docMk/>
            <pc:sldMasterMk cId="130464323" sldId="2147483648"/>
            <ac:spMk id="5" creationId="{D5F8E93E-FCCA-4396-9DE1-D2C296891B1C}"/>
          </ac:spMkLst>
        </pc:sp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3300885589" sldId="2147483649"/>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3300885589" sldId="2147483649"/>
              <ac:spMk id="5" creationId="{97F314D3-C5C0-4318-A1FD-5811A2A02FE8}"/>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3486928241" sldId="2147483650"/>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3486928241" sldId="2147483650"/>
              <ac:spMk id="5" creationId="{00B84714-B669-41D2-9AA6-3960BAD32893}"/>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3844699176" sldId="2147483651"/>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3844699176" sldId="2147483651"/>
              <ac:spMk id="5" creationId="{50FC12FD-9DCF-4B00-984D-F49306ECC46C}"/>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3042707387" sldId="2147483652"/>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3042707387" sldId="2147483652"/>
              <ac:spMk id="6" creationId="{FBA2CEE0-FCA8-48BE-9A76-EF40FE89CD1C}"/>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1464444983" sldId="2147483653"/>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1464444983" sldId="2147483653"/>
              <ac:spMk id="8" creationId="{3DF29F3B-D4FD-4215-BA19-CE4FB694BD66}"/>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2584185566" sldId="2147483654"/>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2584185566" sldId="2147483654"/>
              <ac:spMk id="4" creationId="{3EA760A7-4166-4212-A0F9-1AE94A2F2123}"/>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3813041280" sldId="2147483655"/>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3813041280" sldId="2147483655"/>
              <ac:spMk id="3" creationId="{48B5839A-83A3-47CE-A1B3-0F7AAA2DD05F}"/>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2376573472" sldId="2147483656"/>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2376573472" sldId="2147483656"/>
              <ac:spMk id="6" creationId="{0EC7CFE0-B03D-4793-85B6-A0717483876A}"/>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3182614619" sldId="2147483657"/>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3182614619" sldId="2147483657"/>
              <ac:spMk id="6" creationId="{13CFAA85-527E-4B66-8E4D-D0999E7B33EA}"/>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2723559895" sldId="2147483658"/>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2723559895" sldId="2147483658"/>
              <ac:spMk id="5" creationId="{D808D738-5421-4116-8072-254204DB4D6F}"/>
            </ac:spMkLst>
          </pc:spChg>
        </pc:sldLayoutChg>
        <pc:sldLayoutChg chg="modSp mod modTransition">
          <pc:chgData name="THANAV M SAI -STUDENT VI" userId="S::vvswstuc178y19@vviedu.in::dca06c95-6589-476a-b05e-2710e62b7202" providerId="AD" clId="Web-{A662D8D2-40CA-4F69-88DE-C868F5C9A623}" dt="2022-12-05T17:59:06.720" v="704"/>
          <pc:sldLayoutMkLst>
            <pc:docMk/>
            <pc:sldMasterMk cId="130464323" sldId="2147483648"/>
            <pc:sldLayoutMk cId="4146749563" sldId="2147483659"/>
          </pc:sldLayoutMkLst>
          <pc:spChg chg="mod">
            <ac:chgData name="THANAV M SAI -STUDENT VI" userId="S::vvswstuc178y19@vviedu.in::dca06c95-6589-476a-b05e-2710e62b7202" providerId="AD" clId="Web-{A662D8D2-40CA-4F69-88DE-C868F5C9A623}" dt="2022-12-05T17:59:06.189" v="699"/>
            <ac:spMkLst>
              <pc:docMk/>
              <pc:sldMasterMk cId="130464323" sldId="2147483648"/>
              <pc:sldLayoutMk cId="4146749563" sldId="2147483659"/>
              <ac:spMk id="5" creationId="{20698C40-490D-45DB-B55C-380257D93F2E}"/>
            </ac:spMkLst>
          </pc:spChg>
        </pc:sldLayoutChg>
      </pc:sldMasterChg>
    </pc:docChg>
  </pc:docChgLst>
  <pc:docChgLst>
    <pc:chgData name="Guest User" userId="S::urn:spo:anon#4621f9691053021416780323a7043d99711373ba48f78caa71897f98dd29745e::" providerId="AD" clId="Web-{5EAB8CA0-8FA6-05C6-DC8C-FAA1671DBA3A}"/>
    <pc:docChg chg="modSld">
      <pc:chgData name="Guest User" userId="S::urn:spo:anon#4621f9691053021416780323a7043d99711373ba48f78caa71897f98dd29745e::" providerId="AD" clId="Web-{5EAB8CA0-8FA6-05C6-DC8C-FAA1671DBA3A}" dt="2022-12-07T14:24:07.078" v="9" actId="1076"/>
      <pc:docMkLst>
        <pc:docMk/>
      </pc:docMkLst>
      <pc:sldChg chg="modSp">
        <pc:chgData name="Guest User" userId="S::urn:spo:anon#4621f9691053021416780323a7043d99711373ba48f78caa71897f98dd29745e::" providerId="AD" clId="Web-{5EAB8CA0-8FA6-05C6-DC8C-FAA1671DBA3A}" dt="2022-12-07T14:24:07.078" v="9" actId="1076"/>
        <pc:sldMkLst>
          <pc:docMk/>
          <pc:sldMk cId="814742867" sldId="272"/>
        </pc:sldMkLst>
        <pc:spChg chg="mod">
          <ac:chgData name="Guest User" userId="S::urn:spo:anon#4621f9691053021416780323a7043d99711373ba48f78caa71897f98dd29745e::" providerId="AD" clId="Web-{5EAB8CA0-8FA6-05C6-DC8C-FAA1671DBA3A}" dt="2022-12-07T14:24:07.078" v="9" actId="1076"/>
          <ac:spMkLst>
            <pc:docMk/>
            <pc:sldMk cId="814742867" sldId="272"/>
            <ac:spMk id="5" creationId="{4FE93C44-DD15-E673-EFB8-C092FBB94303}"/>
          </ac:spMkLst>
        </pc:spChg>
      </pc:sldChg>
      <pc:sldChg chg="modNotes">
        <pc:chgData name="Guest User" userId="S::urn:spo:anon#4621f9691053021416780323a7043d99711373ba48f78caa71897f98dd29745e::" providerId="AD" clId="Web-{5EAB8CA0-8FA6-05C6-DC8C-FAA1671DBA3A}" dt="2022-12-07T13:54:48.189" v="1"/>
        <pc:sldMkLst>
          <pc:docMk/>
          <pc:sldMk cId="1357131229" sldId="286"/>
        </pc:sldMkLst>
      </pc:sldChg>
    </pc:docChg>
  </pc:docChgLst>
  <pc:docChgLst>
    <pc:chgData name="THANAV M SAI -STUDENT VI" userId="S::vvswstuc178y19@vviedu.in::dca06c95-6589-476a-b05e-2710e62b7202" providerId="AD" clId="Web-{CCD59B85-AD46-4479-8A23-93F0F624A4CF}"/>
    <pc:docChg chg="modSld">
      <pc:chgData name="THANAV M SAI -STUDENT VI" userId="S::vvswstuc178y19@vviedu.in::dca06c95-6589-476a-b05e-2710e62b7202" providerId="AD" clId="Web-{CCD59B85-AD46-4479-8A23-93F0F624A4CF}" dt="2022-12-08T07:02:42.288" v="23" actId="1076"/>
      <pc:docMkLst>
        <pc:docMk/>
      </pc:docMkLst>
      <pc:sldChg chg="modSp">
        <pc:chgData name="THANAV M SAI -STUDENT VI" userId="S::vvswstuc178y19@vviedu.in::dca06c95-6589-476a-b05e-2710e62b7202" providerId="AD" clId="Web-{CCD59B85-AD46-4479-8A23-93F0F624A4CF}" dt="2022-12-08T07:02:42.288" v="23" actId="1076"/>
        <pc:sldMkLst>
          <pc:docMk/>
          <pc:sldMk cId="137746948" sldId="260"/>
        </pc:sldMkLst>
        <pc:picChg chg="mod">
          <ac:chgData name="THANAV M SAI -STUDENT VI" userId="S::vvswstuc178y19@vviedu.in::dca06c95-6589-476a-b05e-2710e62b7202" providerId="AD" clId="Web-{CCD59B85-AD46-4479-8A23-93F0F624A4CF}" dt="2022-12-08T07:02:42.288" v="23" actId="1076"/>
          <ac:picMkLst>
            <pc:docMk/>
            <pc:sldMk cId="137746948" sldId="260"/>
            <ac:picMk id="28" creationId="{7B21FCBD-743D-DD7C-568D-905B82117193}"/>
          </ac:picMkLst>
        </pc:picChg>
      </pc:sldChg>
      <pc:sldChg chg="modSp">
        <pc:chgData name="THANAV M SAI -STUDENT VI" userId="S::vvswstuc178y19@vviedu.in::dca06c95-6589-476a-b05e-2710e62b7202" providerId="AD" clId="Web-{CCD59B85-AD46-4479-8A23-93F0F624A4CF}" dt="2022-12-08T06:39:14.679" v="22" actId="1076"/>
        <pc:sldMkLst>
          <pc:docMk/>
          <pc:sldMk cId="3087811038" sldId="282"/>
        </pc:sldMkLst>
        <pc:picChg chg="mod">
          <ac:chgData name="THANAV M SAI -STUDENT VI" userId="S::vvswstuc178y19@vviedu.in::dca06c95-6589-476a-b05e-2710e62b7202" providerId="AD" clId="Web-{CCD59B85-AD46-4479-8A23-93F0F624A4CF}" dt="2022-12-08T06:38:59.569" v="21" actId="1076"/>
          <ac:picMkLst>
            <pc:docMk/>
            <pc:sldMk cId="3087811038" sldId="282"/>
            <ac:picMk id="8" creationId="{FAA0F1F2-04A3-7470-A6AC-C7F306504FF1}"/>
          </ac:picMkLst>
        </pc:picChg>
        <pc:picChg chg="mod">
          <ac:chgData name="THANAV M SAI -STUDENT VI" userId="S::vvswstuc178y19@vviedu.in::dca06c95-6589-476a-b05e-2710e62b7202" providerId="AD" clId="Web-{CCD59B85-AD46-4479-8A23-93F0F624A4CF}" dt="2022-12-08T06:39:14.679" v="22" actId="1076"/>
          <ac:picMkLst>
            <pc:docMk/>
            <pc:sldMk cId="3087811038" sldId="282"/>
            <ac:picMk id="11" creationId="{C0ECFCCB-F0FE-030D-B90D-4EBC8D817C2C}"/>
          </ac:picMkLst>
        </pc:picChg>
      </pc:sldChg>
      <pc:sldChg chg="modSp">
        <pc:chgData name="THANAV M SAI -STUDENT VI" userId="S::vvswstuc178y19@vviedu.in::dca06c95-6589-476a-b05e-2710e62b7202" providerId="AD" clId="Web-{CCD59B85-AD46-4479-8A23-93F0F624A4CF}" dt="2022-12-08T06:19:51.134" v="8" actId="20577"/>
        <pc:sldMkLst>
          <pc:docMk/>
          <pc:sldMk cId="3210994172" sldId="283"/>
        </pc:sldMkLst>
        <pc:spChg chg="mod">
          <ac:chgData name="THANAV M SAI -STUDENT VI" userId="S::vvswstuc178y19@vviedu.in::dca06c95-6589-476a-b05e-2710e62b7202" providerId="AD" clId="Web-{CCD59B85-AD46-4479-8A23-93F0F624A4CF}" dt="2022-12-08T06:19:51.134" v="8" actId="20577"/>
          <ac:spMkLst>
            <pc:docMk/>
            <pc:sldMk cId="3210994172" sldId="283"/>
            <ac:spMk id="3" creationId="{F7655D87-4320-F140-E021-9BB8F98F13F5}"/>
          </ac:spMkLst>
        </pc:spChg>
      </pc:sldChg>
      <pc:sldChg chg="modSp">
        <pc:chgData name="THANAV M SAI -STUDENT VI" userId="S::vvswstuc178y19@vviedu.in::dca06c95-6589-476a-b05e-2710e62b7202" providerId="AD" clId="Web-{CCD59B85-AD46-4479-8A23-93F0F624A4CF}" dt="2022-12-08T06:35:59.833" v="13" actId="20577"/>
        <pc:sldMkLst>
          <pc:docMk/>
          <pc:sldMk cId="1357131229" sldId="286"/>
        </pc:sldMkLst>
        <pc:spChg chg="mod">
          <ac:chgData name="THANAV M SAI -STUDENT VI" userId="S::vvswstuc178y19@vviedu.in::dca06c95-6589-476a-b05e-2710e62b7202" providerId="AD" clId="Web-{CCD59B85-AD46-4479-8A23-93F0F624A4CF}" dt="2022-12-08T06:35:59.833" v="13" actId="20577"/>
          <ac:spMkLst>
            <pc:docMk/>
            <pc:sldMk cId="1357131229" sldId="286"/>
            <ac:spMk id="20" creationId="{12585086-BE99-71EE-F178-ED83F51C03FD}"/>
          </ac:spMkLst>
        </pc:spChg>
      </pc:sldChg>
    </pc:docChg>
  </pc:docChgLst>
  <pc:docChgLst>
    <pc:chgData name="Guest User" userId="S::urn:spo:anon#4621f9691053021416780323a7043d99711373ba48f78caa71897f98dd29745e::" providerId="AD" clId="Web-{9E799B45-AB25-F06F-D90F-92982645EC62}"/>
    <pc:docChg chg="modSld">
      <pc:chgData name="Guest User" userId="S::urn:spo:anon#4621f9691053021416780323a7043d99711373ba48f78caa71897f98dd29745e::" providerId="AD" clId="Web-{9E799B45-AB25-F06F-D90F-92982645EC62}" dt="2022-11-24T12:49:19.324" v="17" actId="20577"/>
      <pc:docMkLst>
        <pc:docMk/>
      </pc:docMkLst>
      <pc:sldChg chg="modSp">
        <pc:chgData name="Guest User" userId="S::urn:spo:anon#4621f9691053021416780323a7043d99711373ba48f78caa71897f98dd29745e::" providerId="AD" clId="Web-{9E799B45-AB25-F06F-D90F-92982645EC62}" dt="2022-11-24T12:49:19.324" v="17" actId="20577"/>
        <pc:sldMkLst>
          <pc:docMk/>
          <pc:sldMk cId="3196378554" sldId="256"/>
        </pc:sldMkLst>
        <pc:spChg chg="mod">
          <ac:chgData name="Guest User" userId="S::urn:spo:anon#4621f9691053021416780323a7043d99711373ba48f78caa71897f98dd29745e::" providerId="AD" clId="Web-{9E799B45-AB25-F06F-D90F-92982645EC62}" dt="2022-11-24T12:49:19.324" v="17" actId="20577"/>
          <ac:spMkLst>
            <pc:docMk/>
            <pc:sldMk cId="3196378554" sldId="256"/>
            <ac:spMk id="3" creationId="{36CF7E18-B952-408E-A33B-1CD435C3CF51}"/>
          </ac:spMkLst>
        </pc:spChg>
      </pc:sldChg>
      <pc:sldChg chg="modSp">
        <pc:chgData name="Guest User" userId="S::urn:spo:anon#4621f9691053021416780323a7043d99711373ba48f78caa71897f98dd29745e::" providerId="AD" clId="Web-{9E799B45-AB25-F06F-D90F-92982645EC62}" dt="2022-11-24T12:47:33.229" v="1" actId="20577"/>
        <pc:sldMkLst>
          <pc:docMk/>
          <pc:sldMk cId="1358316087" sldId="257"/>
        </pc:sldMkLst>
        <pc:spChg chg="mod">
          <ac:chgData name="Guest User" userId="S::urn:spo:anon#4621f9691053021416780323a7043d99711373ba48f78caa71897f98dd29745e::" providerId="AD" clId="Web-{9E799B45-AB25-F06F-D90F-92982645EC62}" dt="2022-11-24T12:47:33.229" v="1" actId="20577"/>
          <ac:spMkLst>
            <pc:docMk/>
            <pc:sldMk cId="1358316087" sldId="257"/>
            <ac:spMk id="3" creationId="{E7854E10-6C0D-426C-AE39-DB884E17DEE8}"/>
          </ac:spMkLst>
        </pc:spChg>
      </pc:sldChg>
      <pc:sldChg chg="modSp">
        <pc:chgData name="Guest User" userId="S::urn:spo:anon#4621f9691053021416780323a7043d99711373ba48f78caa71897f98dd29745e::" providerId="AD" clId="Web-{9E799B45-AB25-F06F-D90F-92982645EC62}" dt="2022-11-24T12:48:25.948" v="16" actId="1076"/>
        <pc:sldMkLst>
          <pc:docMk/>
          <pc:sldMk cId="2827068764" sldId="258"/>
        </pc:sldMkLst>
        <pc:spChg chg="mod">
          <ac:chgData name="Guest User" userId="S::urn:spo:anon#4621f9691053021416780323a7043d99711373ba48f78caa71897f98dd29745e::" providerId="AD" clId="Web-{9E799B45-AB25-F06F-D90F-92982645EC62}" dt="2022-11-24T12:48:21.167" v="15" actId="1076"/>
          <ac:spMkLst>
            <pc:docMk/>
            <pc:sldMk cId="2827068764" sldId="258"/>
            <ac:spMk id="5" creationId="{E96774F9-AC73-407D-AE1D-EA5D62FA7CA1}"/>
          </ac:spMkLst>
        </pc:spChg>
        <pc:spChg chg="mod">
          <ac:chgData name="Guest User" userId="S::urn:spo:anon#4621f9691053021416780323a7043d99711373ba48f78caa71897f98dd29745e::" providerId="AD" clId="Web-{9E799B45-AB25-F06F-D90F-92982645EC62}" dt="2022-11-24T12:48:17.542" v="14" actId="1076"/>
          <ac:spMkLst>
            <pc:docMk/>
            <pc:sldMk cId="2827068764" sldId="258"/>
            <ac:spMk id="6" creationId="{2CDC1FEC-1B42-460D-B436-C80EA3CBC992}"/>
          </ac:spMkLst>
        </pc:spChg>
        <pc:spChg chg="mod">
          <ac:chgData name="Guest User" userId="S::urn:spo:anon#4621f9691053021416780323a7043d99711373ba48f78caa71897f98dd29745e::" providerId="AD" clId="Web-{9E799B45-AB25-F06F-D90F-92982645EC62}" dt="2022-11-24T12:48:25.948" v="16" actId="1076"/>
          <ac:spMkLst>
            <pc:docMk/>
            <pc:sldMk cId="2827068764" sldId="258"/>
            <ac:spMk id="7" creationId="{CEDB6C6A-7D6A-4B4D-B378-BBDDC8F09A35}"/>
          </ac:spMkLst>
        </pc:spChg>
      </pc:sldChg>
    </pc:docChg>
  </pc:docChgLst>
  <pc:docChgLst>
    <pc:chgData name="THANAV M SAI -STUDENT VI" userId="S::vvswstuc178y19@vviedu.in::dca06c95-6589-476a-b05e-2710e62b7202" providerId="AD" clId="Web-{B21A5E9B-B2C9-44E6-9B72-24A460998D3D}"/>
    <pc:docChg chg="modSld">
      <pc:chgData name="THANAV M SAI -STUDENT VI" userId="S::vvswstuc178y19@vviedu.in::dca06c95-6589-476a-b05e-2710e62b7202" providerId="AD" clId="Web-{B21A5E9B-B2C9-44E6-9B72-24A460998D3D}" dt="2022-12-07T18:18:14.430" v="7" actId="1076"/>
      <pc:docMkLst>
        <pc:docMk/>
      </pc:docMkLst>
      <pc:sldChg chg="addSp delSp modSp addAnim delAnim">
        <pc:chgData name="THANAV M SAI -STUDENT VI" userId="S::vvswstuc178y19@vviedu.in::dca06c95-6589-476a-b05e-2710e62b7202" providerId="AD" clId="Web-{B21A5E9B-B2C9-44E6-9B72-24A460998D3D}" dt="2022-12-07T18:18:03.571" v="6"/>
        <pc:sldMkLst>
          <pc:docMk/>
          <pc:sldMk cId="3087811038" sldId="282"/>
        </pc:sldMkLst>
        <pc:picChg chg="add del mod">
          <ac:chgData name="THANAV M SAI -STUDENT VI" userId="S::vvswstuc178y19@vviedu.in::dca06c95-6589-476a-b05e-2710e62b7202" providerId="AD" clId="Web-{B21A5E9B-B2C9-44E6-9B72-24A460998D3D}" dt="2022-12-07T18:18:03.571" v="6"/>
          <ac:picMkLst>
            <pc:docMk/>
            <pc:sldMk cId="3087811038" sldId="282"/>
            <ac:picMk id="5" creationId="{737A5443-F282-87E8-8E08-BA5FAD17DAC5}"/>
          </ac:picMkLst>
        </pc:picChg>
        <pc:picChg chg="mod">
          <ac:chgData name="THANAV M SAI -STUDENT VI" userId="S::vvswstuc178y19@vviedu.in::dca06c95-6589-476a-b05e-2710e62b7202" providerId="AD" clId="Web-{B21A5E9B-B2C9-44E6-9B72-24A460998D3D}" dt="2022-12-07T18:17:24.538" v="2" actId="1076"/>
          <ac:picMkLst>
            <pc:docMk/>
            <pc:sldMk cId="3087811038" sldId="282"/>
            <ac:picMk id="11" creationId="{C0ECFCCB-F0FE-030D-B90D-4EBC8D817C2C}"/>
          </ac:picMkLst>
        </pc:picChg>
      </pc:sldChg>
      <pc:sldChg chg="modSp">
        <pc:chgData name="THANAV M SAI -STUDENT VI" userId="S::vvswstuc178y19@vviedu.in::dca06c95-6589-476a-b05e-2710e62b7202" providerId="AD" clId="Web-{B21A5E9B-B2C9-44E6-9B72-24A460998D3D}" dt="2022-12-07T18:18:14.430" v="7" actId="1076"/>
        <pc:sldMkLst>
          <pc:docMk/>
          <pc:sldMk cId="1357131229" sldId="286"/>
        </pc:sldMkLst>
        <pc:picChg chg="mod">
          <ac:chgData name="THANAV M SAI -STUDENT VI" userId="S::vvswstuc178y19@vviedu.in::dca06c95-6589-476a-b05e-2710e62b7202" providerId="AD" clId="Web-{B21A5E9B-B2C9-44E6-9B72-24A460998D3D}" dt="2022-12-07T18:18:14.430" v="7" actId="1076"/>
          <ac:picMkLst>
            <pc:docMk/>
            <pc:sldMk cId="1357131229" sldId="286"/>
            <ac:picMk id="3" creationId="{BDE13803-FAF2-0619-CB58-3DB9029549BE}"/>
          </ac:picMkLst>
        </pc:picChg>
      </pc:sldChg>
    </pc:docChg>
  </pc:docChgLst>
  <pc:docChgLst>
    <pc:chgData name="TEJAS VISHWAKARMA -STUDENT VII" userId="S::vvswstuc144y18@vviedu.in::e1436540-dd78-4863-a864-654871ab5516" providerId="AD" clId="Web-{D921903B-718B-4AB3-88B2-0AF0BBE6CA20}"/>
    <pc:docChg chg="modSld">
      <pc:chgData name="TEJAS VISHWAKARMA -STUDENT VII" userId="S::vvswstuc144y18@vviedu.in::e1436540-dd78-4863-a864-654871ab5516" providerId="AD" clId="Web-{D921903B-718B-4AB3-88B2-0AF0BBE6CA20}" dt="2022-12-08T06:31:29.506" v="7" actId="1076"/>
      <pc:docMkLst>
        <pc:docMk/>
      </pc:docMkLst>
      <pc:sldChg chg="modSp">
        <pc:chgData name="TEJAS VISHWAKARMA -STUDENT VII" userId="S::vvswstuc144y18@vviedu.in::e1436540-dd78-4863-a864-654871ab5516" providerId="AD" clId="Web-{D921903B-718B-4AB3-88B2-0AF0BBE6CA20}" dt="2022-12-08T06:31:29.506" v="7" actId="1076"/>
        <pc:sldMkLst>
          <pc:docMk/>
          <pc:sldMk cId="1357471565" sldId="277"/>
        </pc:sldMkLst>
        <pc:spChg chg="mod">
          <ac:chgData name="TEJAS VISHWAKARMA -STUDENT VII" userId="S::vvswstuc144y18@vviedu.in::e1436540-dd78-4863-a864-654871ab5516" providerId="AD" clId="Web-{D921903B-718B-4AB3-88B2-0AF0BBE6CA20}" dt="2022-12-08T06:31:29.506" v="7" actId="1076"/>
          <ac:spMkLst>
            <pc:docMk/>
            <pc:sldMk cId="1357471565" sldId="277"/>
            <ac:spMk id="8" creationId="{DCEE6293-6746-FA86-EC23-5BF2A0D7A2E5}"/>
          </ac:spMkLst>
        </pc:spChg>
      </pc:sldChg>
    </pc:docChg>
  </pc:docChgLst>
  <pc:docChgLst>
    <pc:chgData name="THANAV M SAI -STUDENT VI" userId="S::vvswstuc178y19@vviedu.in::dca06c95-6589-476a-b05e-2710e62b7202" providerId="AD" clId="Web-{38B96585-5428-487E-AFF4-56507017F581}"/>
    <pc:docChg chg="modSld modMainMaster">
      <pc:chgData name="THANAV M SAI -STUDENT VI" userId="S::vvswstuc178y19@vviedu.in::dca06c95-6589-476a-b05e-2710e62b7202" providerId="AD" clId="Web-{38B96585-5428-487E-AFF4-56507017F581}" dt="2022-12-13T15:32:45.115" v="966"/>
      <pc:docMkLst>
        <pc:docMk/>
      </pc:docMkLst>
      <pc:sldChg chg="addSp delSp modSp">
        <pc:chgData name="THANAV M SAI -STUDENT VI" userId="S::vvswstuc178y19@vviedu.in::dca06c95-6589-476a-b05e-2710e62b7202" providerId="AD" clId="Web-{38B96585-5428-487E-AFF4-56507017F581}" dt="2022-12-13T15:32:33.130" v="964"/>
        <pc:sldMkLst>
          <pc:docMk/>
          <pc:sldMk cId="137746948" sldId="260"/>
        </pc:sldMkLst>
        <pc:spChg chg="mod">
          <ac:chgData name="THANAV M SAI -STUDENT VI" userId="S::vvswstuc178y19@vviedu.in::dca06c95-6589-476a-b05e-2710e62b7202" providerId="AD" clId="Web-{38B96585-5428-487E-AFF4-56507017F581}" dt="2022-12-13T13:52:09.488" v="33" actId="1076"/>
          <ac:spMkLst>
            <pc:docMk/>
            <pc:sldMk cId="137746948" sldId="260"/>
            <ac:spMk id="4" creationId="{FCFB3F30-86A7-19FB-EC56-61200920C214}"/>
          </ac:spMkLst>
        </pc:spChg>
        <pc:spChg chg="mod">
          <ac:chgData name="THANAV M SAI -STUDENT VI" userId="S::vvswstuc178y19@vviedu.in::dca06c95-6589-476a-b05e-2710e62b7202" providerId="AD" clId="Web-{38B96585-5428-487E-AFF4-56507017F581}" dt="2022-12-13T14:58:16.132" v="948" actId="1076"/>
          <ac:spMkLst>
            <pc:docMk/>
            <pc:sldMk cId="137746948" sldId="260"/>
            <ac:spMk id="8" creationId="{9F0CA74A-A3D6-D75E-2B6E-A44C9AA12933}"/>
          </ac:spMkLst>
        </pc:spChg>
        <pc:spChg chg="add mod">
          <ac:chgData name="THANAV M SAI -STUDENT VI" userId="S::vvswstuc178y19@vviedu.in::dca06c95-6589-476a-b05e-2710e62b7202" providerId="AD" clId="Web-{38B96585-5428-487E-AFF4-56507017F581}" dt="2022-12-13T14:01:41.685" v="74" actId="20577"/>
          <ac:spMkLst>
            <pc:docMk/>
            <pc:sldMk cId="137746948" sldId="260"/>
            <ac:spMk id="13" creationId="{E8955230-16E7-FB2D-4625-FFFB65124930}"/>
          </ac:spMkLst>
        </pc:spChg>
        <pc:spChg chg="mod">
          <ac:chgData name="THANAV M SAI -STUDENT VI" userId="S::vvswstuc178y19@vviedu.in::dca06c95-6589-476a-b05e-2710e62b7202" providerId="AD" clId="Web-{38B96585-5428-487E-AFF4-56507017F581}" dt="2022-12-13T14:08:30.363" v="124" actId="1076"/>
          <ac:spMkLst>
            <pc:docMk/>
            <pc:sldMk cId="137746948" sldId="260"/>
            <ac:spMk id="14" creationId="{B5092B14-3B92-A1EA-77F7-F6AD94CFA589}"/>
          </ac:spMkLst>
        </pc:spChg>
        <pc:spChg chg="add del mod">
          <ac:chgData name="THANAV M SAI -STUDENT VI" userId="S::vvswstuc178y19@vviedu.in::dca06c95-6589-476a-b05e-2710e62b7202" providerId="AD" clId="Web-{38B96585-5428-487E-AFF4-56507017F581}" dt="2022-12-13T14:31:30.293" v="620"/>
          <ac:spMkLst>
            <pc:docMk/>
            <pc:sldMk cId="137746948" sldId="260"/>
            <ac:spMk id="20" creationId="{E8F2DC89-2456-C5F9-D87F-6DCEFD5B620B}"/>
          </ac:spMkLst>
        </pc:spChg>
        <pc:spChg chg="mod">
          <ac:chgData name="THANAV M SAI -STUDENT VI" userId="S::vvswstuc178y19@vviedu.in::dca06c95-6589-476a-b05e-2710e62b7202" providerId="AD" clId="Web-{38B96585-5428-487E-AFF4-56507017F581}" dt="2022-12-13T15:24:18.798" v="960" actId="1076"/>
          <ac:spMkLst>
            <pc:docMk/>
            <pc:sldMk cId="137746948" sldId="260"/>
            <ac:spMk id="21" creationId="{F9B423B2-9BE4-FCBA-02E2-D1B8E2B29613}"/>
          </ac:spMkLst>
        </pc:spChg>
        <pc:spChg chg="add mod">
          <ac:chgData name="THANAV M SAI -STUDENT VI" userId="S::vvswstuc178y19@vviedu.in::dca06c95-6589-476a-b05e-2710e62b7202" providerId="AD" clId="Web-{38B96585-5428-487E-AFF4-56507017F581}" dt="2022-12-13T14:08:20.004" v="122" actId="1076"/>
          <ac:spMkLst>
            <pc:docMk/>
            <pc:sldMk cId="137746948" sldId="260"/>
            <ac:spMk id="24" creationId="{88859E08-2A5E-3544-9BD2-04512F2F163F}"/>
          </ac:spMkLst>
        </pc:spChg>
        <pc:spChg chg="add mod">
          <ac:chgData name="THANAV M SAI -STUDENT VI" userId="S::vvswstuc178y19@vviedu.in::dca06c95-6589-476a-b05e-2710e62b7202" providerId="AD" clId="Web-{38B96585-5428-487E-AFF4-56507017F581}" dt="2022-12-13T15:24:12.127" v="959" actId="1076"/>
          <ac:spMkLst>
            <pc:docMk/>
            <pc:sldMk cId="137746948" sldId="260"/>
            <ac:spMk id="26" creationId="{A91BEB90-4499-5F07-2152-F06C803A7170}"/>
          </ac:spMkLst>
        </pc:spChg>
        <pc:spChg chg="add del mod">
          <ac:chgData name="THANAV M SAI -STUDENT VI" userId="S::vvswstuc178y19@vviedu.in::dca06c95-6589-476a-b05e-2710e62b7202" providerId="AD" clId="Web-{38B96585-5428-487E-AFF4-56507017F581}" dt="2022-12-13T14:58:02.038" v="945"/>
          <ac:spMkLst>
            <pc:docMk/>
            <pc:sldMk cId="137746948" sldId="260"/>
            <ac:spMk id="27" creationId="{3D702053-E494-A89C-F27B-07F0661AD282}"/>
          </ac:spMkLst>
        </pc:spChg>
        <pc:spChg chg="add del mod">
          <ac:chgData name="THANAV M SAI -STUDENT VI" userId="S::vvswstuc178y19@vviedu.in::dca06c95-6589-476a-b05e-2710e62b7202" providerId="AD" clId="Web-{38B96585-5428-487E-AFF4-56507017F581}" dt="2022-12-13T15:32:33.130" v="964"/>
          <ac:spMkLst>
            <pc:docMk/>
            <pc:sldMk cId="137746948" sldId="260"/>
            <ac:spMk id="30" creationId="{65FDCD2E-0BA1-8883-9A3E-744734A3B9FF}"/>
          </ac:spMkLst>
        </pc:spChg>
        <pc:spChg chg="del">
          <ac:chgData name="THANAV M SAI -STUDENT VI" userId="S::vvswstuc178y19@vviedu.in::dca06c95-6589-476a-b05e-2710e62b7202" providerId="AD" clId="Web-{38B96585-5428-487E-AFF4-56507017F581}" dt="2022-12-13T14:24:30.348" v="409"/>
          <ac:spMkLst>
            <pc:docMk/>
            <pc:sldMk cId="137746948" sldId="260"/>
            <ac:spMk id="37" creationId="{32851A00-E3DD-A6FF-42E3-A44B6C2ACC3D}"/>
          </ac:spMkLst>
        </pc:spChg>
        <pc:picChg chg="add mod">
          <ac:chgData name="THANAV M SAI -STUDENT VI" userId="S::vvswstuc178y19@vviedu.in::dca06c95-6589-476a-b05e-2710e62b7202" providerId="AD" clId="Web-{38B96585-5428-487E-AFF4-56507017F581}" dt="2022-12-13T13:33:54.278" v="6" actId="1076"/>
          <ac:picMkLst>
            <pc:docMk/>
            <pc:sldMk cId="137746948" sldId="260"/>
            <ac:picMk id="5" creationId="{4F6A1719-B491-800F-01C5-AACA7BE27B61}"/>
          </ac:picMkLst>
        </pc:picChg>
        <pc:picChg chg="mod">
          <ac:chgData name="THANAV M SAI -STUDENT VI" userId="S::vvswstuc178y19@vviedu.in::dca06c95-6589-476a-b05e-2710e62b7202" providerId="AD" clId="Web-{38B96585-5428-487E-AFF4-56507017F581}" dt="2022-12-13T14:08:26.395" v="123" actId="1076"/>
          <ac:picMkLst>
            <pc:docMk/>
            <pc:sldMk cId="137746948" sldId="260"/>
            <ac:picMk id="9" creationId="{D348D784-83EC-F449-F8E8-5767B5CB4346}"/>
          </ac:picMkLst>
        </pc:picChg>
        <pc:picChg chg="add del mod">
          <ac:chgData name="THANAV M SAI -STUDENT VI" userId="S::vvswstuc178y19@vviedu.in::dca06c95-6589-476a-b05e-2710e62b7202" providerId="AD" clId="Web-{38B96585-5428-487E-AFF4-56507017F581}" dt="2022-12-13T14:31:28.199" v="619"/>
          <ac:picMkLst>
            <pc:docMk/>
            <pc:sldMk cId="137746948" sldId="260"/>
            <ac:picMk id="10" creationId="{A29396F5-8A12-F3B1-16E7-F29A451E4061}"/>
          </ac:picMkLst>
        </pc:picChg>
        <pc:picChg chg="add mod">
          <ac:chgData name="THANAV M SAI -STUDENT VI" userId="S::vvswstuc178y19@vviedu.in::dca06c95-6589-476a-b05e-2710e62b7202" providerId="AD" clId="Web-{38B96585-5428-487E-AFF4-56507017F581}" dt="2022-12-13T13:59:40.401" v="61" actId="1076"/>
          <ac:picMkLst>
            <pc:docMk/>
            <pc:sldMk cId="137746948" sldId="260"/>
            <ac:picMk id="11" creationId="{5B2F268E-10F8-E9E5-784B-272052023D27}"/>
          </ac:picMkLst>
        </pc:picChg>
        <pc:picChg chg="mod">
          <ac:chgData name="THANAV M SAI -STUDENT VI" userId="S::vvswstuc178y19@vviedu.in::dca06c95-6589-476a-b05e-2710e62b7202" providerId="AD" clId="Web-{38B96585-5428-487E-AFF4-56507017F581}" dt="2022-12-13T14:57:44.491" v="939" actId="1076"/>
          <ac:picMkLst>
            <pc:docMk/>
            <pc:sldMk cId="137746948" sldId="260"/>
            <ac:picMk id="16" creationId="{A5693BC9-ADA3-B070-AE22-E9E4618683F6}"/>
          </ac:picMkLst>
        </pc:picChg>
        <pc:picChg chg="mod">
          <ac:chgData name="THANAV M SAI -STUDENT VI" userId="S::vvswstuc178y19@vviedu.in::dca06c95-6589-476a-b05e-2710e62b7202" providerId="AD" clId="Web-{38B96585-5428-487E-AFF4-56507017F581}" dt="2022-12-13T14:58:17.476" v="949" actId="1076"/>
          <ac:picMkLst>
            <pc:docMk/>
            <pc:sldMk cId="137746948" sldId="260"/>
            <ac:picMk id="17" creationId="{2F7D1AC1-F846-B6D1-3592-60C1B2CACBED}"/>
          </ac:picMkLst>
        </pc:picChg>
        <pc:picChg chg="del">
          <ac:chgData name="THANAV M SAI -STUDENT VI" userId="S::vvswstuc178y19@vviedu.in::dca06c95-6589-476a-b05e-2710e62b7202" providerId="AD" clId="Web-{38B96585-5428-487E-AFF4-56507017F581}" dt="2022-12-13T13:33:41.153" v="0"/>
          <ac:picMkLst>
            <pc:docMk/>
            <pc:sldMk cId="137746948" sldId="260"/>
            <ac:picMk id="18" creationId="{711BD1BD-9D13-6199-4DFA-EE9227C7A1BC}"/>
          </ac:picMkLst>
        </pc:picChg>
        <pc:picChg chg="add mod">
          <ac:chgData name="THANAV M SAI -STUDENT VI" userId="S::vvswstuc178y19@vviedu.in::dca06c95-6589-476a-b05e-2710e62b7202" providerId="AD" clId="Web-{38B96585-5428-487E-AFF4-56507017F581}" dt="2022-12-13T14:07:12.237" v="92" actId="1076"/>
          <ac:picMkLst>
            <pc:docMk/>
            <pc:sldMk cId="137746948" sldId="260"/>
            <ac:picMk id="22" creationId="{B3A873F6-6988-8732-F7A0-9B12A3995847}"/>
          </ac:picMkLst>
        </pc:picChg>
        <pc:picChg chg="mod">
          <ac:chgData name="THANAV M SAI -STUDENT VI" userId="S::vvswstuc178y19@vviedu.in::dca06c95-6589-476a-b05e-2710e62b7202" providerId="AD" clId="Web-{38B96585-5428-487E-AFF4-56507017F581}" dt="2022-12-13T14:58:13.960" v="947" actId="1076"/>
          <ac:picMkLst>
            <pc:docMk/>
            <pc:sldMk cId="137746948" sldId="260"/>
            <ac:picMk id="28" creationId="{7B21FCBD-743D-DD7C-568D-905B82117193}"/>
          </ac:picMkLst>
        </pc:picChg>
        <pc:picChg chg="add mod">
          <ac:chgData name="THANAV M SAI -STUDENT VI" userId="S::vvswstuc178y19@vviedu.in::dca06c95-6589-476a-b05e-2710e62b7202" providerId="AD" clId="Web-{38B96585-5428-487E-AFF4-56507017F581}" dt="2022-12-13T15:24:21.799" v="961" actId="1076"/>
          <ac:picMkLst>
            <pc:docMk/>
            <pc:sldMk cId="137746948" sldId="260"/>
            <ac:picMk id="29" creationId="{F87C372D-1835-F57E-F6A7-5DBD9322E893}"/>
          </ac:picMkLst>
        </pc:picChg>
      </pc:sldChg>
      <pc:sldChg chg="addSp delSp modSp">
        <pc:chgData name="THANAV M SAI -STUDENT VI" userId="S::vvswstuc178y19@vviedu.in::dca06c95-6589-476a-b05e-2710e62b7202" providerId="AD" clId="Web-{38B96585-5428-487E-AFF4-56507017F581}" dt="2022-12-13T14:28:37.352" v="556" actId="1076"/>
        <pc:sldMkLst>
          <pc:docMk/>
          <pc:sldMk cId="924200398" sldId="261"/>
        </pc:sldMkLst>
        <pc:spChg chg="add mod">
          <ac:chgData name="THANAV M SAI -STUDENT VI" userId="S::vvswstuc178y19@vviedu.in::dca06c95-6589-476a-b05e-2710e62b7202" providerId="AD" clId="Web-{38B96585-5428-487E-AFF4-56507017F581}" dt="2022-12-13T14:23:37.754" v="398" actId="1076"/>
          <ac:spMkLst>
            <pc:docMk/>
            <pc:sldMk cId="924200398" sldId="261"/>
            <ac:spMk id="8" creationId="{2932F26E-76CD-2FAE-399B-EB2B7B1D001E}"/>
          </ac:spMkLst>
        </pc:spChg>
        <pc:spChg chg="add mod">
          <ac:chgData name="THANAV M SAI -STUDENT VI" userId="S::vvswstuc178y19@vviedu.in::dca06c95-6589-476a-b05e-2710e62b7202" providerId="AD" clId="Web-{38B96585-5428-487E-AFF4-56507017F581}" dt="2022-12-13T14:24:21.317" v="408" actId="20577"/>
          <ac:spMkLst>
            <pc:docMk/>
            <pc:sldMk cId="924200398" sldId="261"/>
            <ac:spMk id="9" creationId="{88BDEDF0-7DB6-52A6-8E0A-A86F9A3A2E02}"/>
          </ac:spMkLst>
        </pc:spChg>
        <pc:spChg chg="add mod">
          <ac:chgData name="THANAV M SAI -STUDENT VI" userId="S::vvswstuc178y19@vviedu.in::dca06c95-6589-476a-b05e-2710e62b7202" providerId="AD" clId="Web-{38B96585-5428-487E-AFF4-56507017F581}" dt="2022-12-13T14:24:06.754" v="405" actId="1076"/>
          <ac:spMkLst>
            <pc:docMk/>
            <pc:sldMk cId="924200398" sldId="261"/>
            <ac:spMk id="11" creationId="{0E8310BB-1886-6119-3949-02007B80146A}"/>
          </ac:spMkLst>
        </pc:spChg>
        <pc:spChg chg="add mod">
          <ac:chgData name="THANAV M SAI -STUDENT VI" userId="S::vvswstuc178y19@vviedu.in::dca06c95-6589-476a-b05e-2710e62b7202" providerId="AD" clId="Web-{38B96585-5428-487E-AFF4-56507017F581}" dt="2022-12-13T14:28:37.352" v="556" actId="1076"/>
          <ac:spMkLst>
            <pc:docMk/>
            <pc:sldMk cId="924200398" sldId="261"/>
            <ac:spMk id="13" creationId="{2BD575E9-2B59-1542-DC85-764260F6F56F}"/>
          </ac:spMkLst>
        </pc:spChg>
        <pc:spChg chg="add mod">
          <ac:chgData name="THANAV M SAI -STUDENT VI" userId="S::vvswstuc178y19@vviedu.in::dca06c95-6589-476a-b05e-2710e62b7202" providerId="AD" clId="Web-{38B96585-5428-487E-AFF4-56507017F581}" dt="2022-12-13T14:28:27.290" v="555"/>
          <ac:spMkLst>
            <pc:docMk/>
            <pc:sldMk cId="924200398" sldId="261"/>
            <ac:spMk id="16" creationId="{CE0A6CEC-F9F3-1554-95F0-BC805BC6A114}"/>
          </ac:spMkLst>
        </pc:spChg>
        <pc:spChg chg="mod">
          <ac:chgData name="THANAV M SAI -STUDENT VI" userId="S::vvswstuc178y19@vviedu.in::dca06c95-6589-476a-b05e-2710e62b7202" providerId="AD" clId="Web-{38B96585-5428-487E-AFF4-56507017F581}" dt="2022-12-13T14:10:29.022" v="133" actId="14100"/>
          <ac:spMkLst>
            <pc:docMk/>
            <pc:sldMk cId="924200398" sldId="261"/>
            <ac:spMk id="19" creationId="{B9CF463B-E60E-2BBB-647B-3D1735499DFF}"/>
          </ac:spMkLst>
        </pc:spChg>
        <pc:spChg chg="mod">
          <ac:chgData name="THANAV M SAI -STUDENT VI" userId="S::vvswstuc178y19@vviedu.in::dca06c95-6589-476a-b05e-2710e62b7202" providerId="AD" clId="Web-{38B96585-5428-487E-AFF4-56507017F581}" dt="2022-12-13T14:13:00.915" v="164" actId="1076"/>
          <ac:spMkLst>
            <pc:docMk/>
            <pc:sldMk cId="924200398" sldId="261"/>
            <ac:spMk id="20" creationId="{ABA5FC6A-7409-355C-BB05-D643153529C0}"/>
          </ac:spMkLst>
        </pc:spChg>
        <pc:spChg chg="mod">
          <ac:chgData name="THANAV M SAI -STUDENT VI" userId="S::vvswstuc178y19@vviedu.in::dca06c95-6589-476a-b05e-2710e62b7202" providerId="AD" clId="Web-{38B96585-5428-487E-AFF4-56507017F581}" dt="2022-12-13T14:17:35.607" v="210" actId="14100"/>
          <ac:spMkLst>
            <pc:docMk/>
            <pc:sldMk cId="924200398" sldId="261"/>
            <ac:spMk id="21" creationId="{3A3580EE-DB3E-EFC7-D17D-044079B303D9}"/>
          </ac:spMkLst>
        </pc:spChg>
        <pc:spChg chg="mod">
          <ac:chgData name="THANAV M SAI -STUDENT VI" userId="S::vvswstuc178y19@vviedu.in::dca06c95-6589-476a-b05e-2710e62b7202" providerId="AD" clId="Web-{38B96585-5428-487E-AFF4-56507017F581}" dt="2022-12-13T14:11:39.554" v="143" actId="14100"/>
          <ac:spMkLst>
            <pc:docMk/>
            <pc:sldMk cId="924200398" sldId="261"/>
            <ac:spMk id="23" creationId="{99FA1021-F4D8-7155-7FE1-3B61D71A9558}"/>
          </ac:spMkLst>
        </pc:spChg>
        <pc:spChg chg="mod">
          <ac:chgData name="THANAV M SAI -STUDENT VI" userId="S::vvswstuc178y19@vviedu.in::dca06c95-6589-476a-b05e-2710e62b7202" providerId="AD" clId="Web-{38B96585-5428-487E-AFF4-56507017F581}" dt="2022-12-13T14:12:05.273" v="148" actId="1076"/>
          <ac:spMkLst>
            <pc:docMk/>
            <pc:sldMk cId="924200398" sldId="261"/>
            <ac:spMk id="24" creationId="{F045F658-B2C8-3F98-C7CB-BEC286E1BDF0}"/>
          </ac:spMkLst>
        </pc:spChg>
        <pc:spChg chg="mod">
          <ac:chgData name="THANAV M SAI -STUDENT VI" userId="S::vvswstuc178y19@vviedu.in::dca06c95-6589-476a-b05e-2710e62b7202" providerId="AD" clId="Web-{38B96585-5428-487E-AFF4-56507017F581}" dt="2022-12-13T14:17:53.779" v="215" actId="1076"/>
          <ac:spMkLst>
            <pc:docMk/>
            <pc:sldMk cId="924200398" sldId="261"/>
            <ac:spMk id="25" creationId="{A43D5671-0D2B-83F4-839C-063CC30F3363}"/>
          </ac:spMkLst>
        </pc:spChg>
        <pc:spChg chg="del mod">
          <ac:chgData name="THANAV M SAI -STUDENT VI" userId="S::vvswstuc178y19@vviedu.in::dca06c95-6589-476a-b05e-2710e62b7202" providerId="AD" clId="Web-{38B96585-5428-487E-AFF4-56507017F581}" dt="2022-12-13T14:14:22.447" v="174"/>
          <ac:spMkLst>
            <pc:docMk/>
            <pc:sldMk cId="924200398" sldId="261"/>
            <ac:spMk id="26" creationId="{1D385C7A-FAB1-C646-BA57-059F6E772F93}"/>
          </ac:spMkLst>
        </pc:spChg>
        <pc:picChg chg="mod">
          <ac:chgData name="THANAV M SAI -STUDENT VI" userId="S::vvswstuc178y19@vviedu.in::dca06c95-6589-476a-b05e-2710e62b7202" providerId="AD" clId="Web-{38B96585-5428-487E-AFF4-56507017F581}" dt="2022-12-13T14:17:41.466" v="212" actId="1076"/>
          <ac:picMkLst>
            <pc:docMk/>
            <pc:sldMk cId="924200398" sldId="261"/>
            <ac:picMk id="2" creationId="{43A69F52-7244-EF59-B125-B8EEFC035F2F}"/>
          </ac:picMkLst>
        </pc:picChg>
        <pc:picChg chg="add del mod">
          <ac:chgData name="THANAV M SAI -STUDENT VI" userId="S::vvswstuc178y19@vviedu.in::dca06c95-6589-476a-b05e-2710e62b7202" providerId="AD" clId="Web-{38B96585-5428-487E-AFF4-56507017F581}" dt="2022-12-13T14:15:02.229" v="186"/>
          <ac:picMkLst>
            <pc:docMk/>
            <pc:sldMk cId="924200398" sldId="261"/>
            <ac:picMk id="3" creationId="{5E0E8E92-40A2-1526-6CE1-9969BFA7DBCA}"/>
          </ac:picMkLst>
        </pc:picChg>
        <pc:picChg chg="add del mod">
          <ac:chgData name="THANAV M SAI -STUDENT VI" userId="S::vvswstuc178y19@vviedu.in::dca06c95-6589-476a-b05e-2710e62b7202" providerId="AD" clId="Web-{38B96585-5428-487E-AFF4-56507017F581}" dt="2022-12-13T14:17:46.295" v="213" actId="1076"/>
          <ac:picMkLst>
            <pc:docMk/>
            <pc:sldMk cId="924200398" sldId="261"/>
            <ac:picMk id="5" creationId="{E3EA1528-9051-62D0-EADA-0C3715889BC6}"/>
          </ac:picMkLst>
        </pc:picChg>
        <pc:picChg chg="add mod">
          <ac:chgData name="THANAV M SAI -STUDENT VI" userId="S::vvswstuc178y19@vviedu.in::dca06c95-6589-476a-b05e-2710e62b7202" providerId="AD" clId="Web-{38B96585-5428-487E-AFF4-56507017F581}" dt="2022-12-13T14:17:38.029" v="211" actId="1076"/>
          <ac:picMkLst>
            <pc:docMk/>
            <pc:sldMk cId="924200398" sldId="261"/>
            <ac:picMk id="6" creationId="{876D46E8-22FE-590C-D32F-ED138B39C61D}"/>
          </ac:picMkLst>
        </pc:picChg>
        <pc:picChg chg="add mod">
          <ac:chgData name="THANAV M SAI -STUDENT VI" userId="S::vvswstuc178y19@vviedu.in::dca06c95-6589-476a-b05e-2710e62b7202" providerId="AD" clId="Web-{38B96585-5428-487E-AFF4-56507017F581}" dt="2022-12-13T14:24:13.254" v="406" actId="1076"/>
          <ac:picMkLst>
            <pc:docMk/>
            <pc:sldMk cId="924200398" sldId="261"/>
            <ac:picMk id="7" creationId="{F34EC389-4301-99DC-A40A-057DF2546CBB}"/>
          </ac:picMkLst>
        </pc:picChg>
        <pc:picChg chg="mod">
          <ac:chgData name="THANAV M SAI -STUDENT VI" userId="S::vvswstuc178y19@vviedu.in::dca06c95-6589-476a-b05e-2710e62b7202" providerId="AD" clId="Web-{38B96585-5428-487E-AFF4-56507017F581}" dt="2022-12-13T14:18:36.452" v="222" actId="1076"/>
          <ac:picMkLst>
            <pc:docMk/>
            <pc:sldMk cId="924200398" sldId="261"/>
            <ac:picMk id="10" creationId="{5BD81CB2-E022-8251-1005-CA0EA235140B}"/>
          </ac:picMkLst>
        </pc:picChg>
        <pc:picChg chg="mod">
          <ac:chgData name="THANAV M SAI -STUDENT VI" userId="S::vvswstuc178y19@vviedu.in::dca06c95-6589-476a-b05e-2710e62b7202" providerId="AD" clId="Web-{38B96585-5428-487E-AFF4-56507017F581}" dt="2022-12-13T14:17:50.545" v="214" actId="1076"/>
          <ac:picMkLst>
            <pc:docMk/>
            <pc:sldMk cId="924200398" sldId="261"/>
            <ac:picMk id="12" creationId="{8C8308FE-100E-3479-3375-14F7AF1A8BB1}"/>
          </ac:picMkLst>
        </pc:picChg>
        <pc:picChg chg="add del mod">
          <ac:chgData name="THANAV M SAI -STUDENT VI" userId="S::vvswstuc178y19@vviedu.in::dca06c95-6589-476a-b05e-2710e62b7202" providerId="AD" clId="Web-{38B96585-5428-487E-AFF4-56507017F581}" dt="2022-12-13T14:09:26.739" v="128" actId="14100"/>
          <ac:picMkLst>
            <pc:docMk/>
            <pc:sldMk cId="924200398" sldId="261"/>
            <ac:picMk id="14" creationId="{682835F2-B0B8-056D-6462-A94F14082B7C}"/>
          </ac:picMkLst>
        </pc:picChg>
        <pc:picChg chg="mod">
          <ac:chgData name="THANAV M SAI -STUDENT VI" userId="S::vvswstuc178y19@vviedu.in::dca06c95-6589-476a-b05e-2710e62b7202" providerId="AD" clId="Web-{38B96585-5428-487E-AFF4-56507017F581}" dt="2022-12-13T14:14:54.464" v="184" actId="1076"/>
          <ac:picMkLst>
            <pc:docMk/>
            <pc:sldMk cId="924200398" sldId="261"/>
            <ac:picMk id="15" creationId="{5608C0BF-3AB0-E543-A8B5-A9A630BCBDFA}"/>
          </ac:picMkLst>
        </pc:picChg>
        <pc:picChg chg="mod">
          <ac:chgData name="THANAV M SAI -STUDENT VI" userId="S::vvswstuc178y19@vviedu.in::dca06c95-6589-476a-b05e-2710e62b7202" providerId="AD" clId="Web-{38B96585-5428-487E-AFF4-56507017F581}" dt="2022-12-13T14:09:31.708" v="129" actId="1076"/>
          <ac:picMkLst>
            <pc:docMk/>
            <pc:sldMk cId="924200398" sldId="261"/>
            <ac:picMk id="18" creationId="{886C9C8E-DAB1-75A6-9A33-B981236EF7BC}"/>
          </ac:picMkLst>
        </pc:picChg>
      </pc:sldChg>
      <pc:sldChg chg="addSp delSp modSp">
        <pc:chgData name="THANAV M SAI -STUDENT VI" userId="S::vvswstuc178y19@vviedu.in::dca06c95-6589-476a-b05e-2710e62b7202" providerId="AD" clId="Web-{38B96585-5428-487E-AFF4-56507017F581}" dt="2022-12-13T14:55:06.051" v="863"/>
        <pc:sldMkLst>
          <pc:docMk/>
          <pc:sldMk cId="2024976133" sldId="262"/>
        </pc:sldMkLst>
        <pc:spChg chg="add mod">
          <ac:chgData name="THANAV M SAI -STUDENT VI" userId="S::vvswstuc178y19@vviedu.in::dca06c95-6589-476a-b05e-2710e62b7202" providerId="AD" clId="Web-{38B96585-5428-487E-AFF4-56507017F581}" dt="2022-12-13T14:28:27.290" v="555"/>
          <ac:spMkLst>
            <pc:docMk/>
            <pc:sldMk cId="2024976133" sldId="262"/>
            <ac:spMk id="2" creationId="{041412BB-111D-FF4B-5BD5-EE1C56701045}"/>
          </ac:spMkLst>
        </pc:spChg>
        <pc:spChg chg="mod">
          <ac:chgData name="THANAV M SAI -STUDENT VI" userId="S::vvswstuc178y19@vviedu.in::dca06c95-6589-476a-b05e-2710e62b7202" providerId="AD" clId="Web-{38B96585-5428-487E-AFF4-56507017F581}" dt="2022-12-13T14:18:18.951" v="220" actId="14100"/>
          <ac:spMkLst>
            <pc:docMk/>
            <pc:sldMk cId="2024976133" sldId="262"/>
            <ac:spMk id="3" creationId="{4AFBF636-C09D-2FA8-0873-AA1842FDA0F3}"/>
          </ac:spMkLst>
        </pc:spChg>
        <pc:spChg chg="del mod">
          <ac:chgData name="THANAV M SAI -STUDENT VI" userId="S::vvswstuc178y19@vviedu.in::dca06c95-6589-476a-b05e-2710e62b7202" providerId="AD" clId="Web-{38B96585-5428-487E-AFF4-56507017F581}" dt="2022-12-13T14:19:52.109" v="352"/>
          <ac:spMkLst>
            <pc:docMk/>
            <pc:sldMk cId="2024976133" sldId="262"/>
            <ac:spMk id="9" creationId="{27EBCE90-A74E-55DD-9F28-4A28450EC068}"/>
          </ac:spMkLst>
        </pc:spChg>
        <pc:graphicFrameChg chg="mod modGraphic">
          <ac:chgData name="THANAV M SAI -STUDENT VI" userId="S::vvswstuc178y19@vviedu.in::dca06c95-6589-476a-b05e-2710e62b7202" providerId="AD" clId="Web-{38B96585-5428-487E-AFF4-56507017F581}" dt="2022-12-13T14:55:06.051" v="863"/>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38B96585-5428-487E-AFF4-56507017F581}" dt="2022-12-13T14:55:36.692" v="924"/>
        <pc:sldMkLst>
          <pc:docMk/>
          <pc:sldMk cId="2553337458" sldId="266"/>
        </pc:sldMkLst>
        <pc:spChg chg="mod">
          <ac:chgData name="THANAV M SAI -STUDENT VI" userId="S::vvswstuc178y19@vviedu.in::dca06c95-6589-476a-b05e-2710e62b7202" providerId="AD" clId="Web-{38B96585-5428-487E-AFF4-56507017F581}" dt="2022-12-13T14:32:22.622" v="649" actId="14100"/>
          <ac:spMkLst>
            <pc:docMk/>
            <pc:sldMk cId="2553337458" sldId="266"/>
            <ac:spMk id="5" creationId="{8B86AE08-CD93-6DEB-52D7-B4001AFA25BA}"/>
          </ac:spMkLst>
        </pc:spChg>
        <pc:graphicFrameChg chg="mod modGraphic">
          <ac:chgData name="THANAV M SAI -STUDENT VI" userId="S::vvswstuc178y19@vviedu.in::dca06c95-6589-476a-b05e-2710e62b7202" providerId="AD" clId="Web-{38B96585-5428-487E-AFF4-56507017F581}" dt="2022-12-13T14:55:36.692" v="924"/>
          <ac:graphicFrameMkLst>
            <pc:docMk/>
            <pc:sldMk cId="2553337458" sldId="266"/>
            <ac:graphicFrameMk id="7" creationId="{343A59C1-6C2F-281B-8332-7D645313C6DA}"/>
          </ac:graphicFrameMkLst>
        </pc:graphicFrameChg>
      </pc:sldChg>
      <pc:sldChg chg="addSp delSp modSp">
        <pc:chgData name="THANAV M SAI -STUDENT VI" userId="S::vvswstuc178y19@vviedu.in::dca06c95-6589-476a-b05e-2710e62b7202" providerId="AD" clId="Web-{38B96585-5428-487E-AFF4-56507017F581}" dt="2022-12-13T14:28:27.290" v="555"/>
        <pc:sldMkLst>
          <pc:docMk/>
          <pc:sldMk cId="3256487836" sldId="269"/>
        </pc:sldMkLst>
        <pc:spChg chg="del">
          <ac:chgData name="THANAV M SAI -STUDENT VI" userId="S::vvswstuc178y19@vviedu.in::dca06c95-6589-476a-b05e-2710e62b7202" providerId="AD" clId="Web-{38B96585-5428-487E-AFF4-56507017F581}" dt="2022-12-13T14:25:03.864" v="415"/>
          <ac:spMkLst>
            <pc:docMk/>
            <pc:sldMk cId="3256487836" sldId="269"/>
            <ac:spMk id="4" creationId="{5422268E-3680-8098-33A0-6846BCFB1802}"/>
          </ac:spMkLst>
        </pc:spChg>
        <pc:spChg chg="add mod">
          <ac:chgData name="THANAV M SAI -STUDENT VI" userId="S::vvswstuc178y19@vviedu.in::dca06c95-6589-476a-b05e-2710e62b7202" providerId="AD" clId="Web-{38B96585-5428-487E-AFF4-56507017F581}" dt="2022-12-13T14:28:27.290" v="555"/>
          <ac:spMkLst>
            <pc:docMk/>
            <pc:sldMk cId="3256487836" sldId="269"/>
            <ac:spMk id="5" creationId="{BE2DD445-7AEE-32B6-8CE7-F1A705E812E5}"/>
          </ac:spMkLst>
        </pc:spChg>
      </pc:sldChg>
      <pc:sldChg chg="delSp">
        <pc:chgData name="THANAV M SAI -STUDENT VI" userId="S::vvswstuc178y19@vviedu.in::dca06c95-6589-476a-b05e-2710e62b7202" providerId="AD" clId="Web-{38B96585-5428-487E-AFF4-56507017F581}" dt="2022-12-13T14:25:00.208" v="414"/>
        <pc:sldMkLst>
          <pc:docMk/>
          <pc:sldMk cId="814742867" sldId="272"/>
        </pc:sldMkLst>
        <pc:spChg chg="del">
          <ac:chgData name="THANAV M SAI -STUDENT VI" userId="S::vvswstuc178y19@vviedu.in::dca06c95-6589-476a-b05e-2710e62b7202" providerId="AD" clId="Web-{38B96585-5428-487E-AFF4-56507017F581}" dt="2022-12-13T14:25:00.208" v="414"/>
          <ac:spMkLst>
            <pc:docMk/>
            <pc:sldMk cId="814742867" sldId="272"/>
            <ac:spMk id="8" creationId="{B20A313F-3A7B-4042-E909-AA9CDFE072F7}"/>
          </ac:spMkLst>
        </pc:spChg>
      </pc:sldChg>
      <pc:sldChg chg="addSp delSp modSp">
        <pc:chgData name="THANAV M SAI -STUDENT VI" userId="S::vvswstuc178y19@vviedu.in::dca06c95-6589-476a-b05e-2710e62b7202" providerId="AD" clId="Web-{38B96585-5428-487E-AFF4-56507017F581}" dt="2022-12-13T14:28:27.290" v="555"/>
        <pc:sldMkLst>
          <pc:docMk/>
          <pc:sldMk cId="1628748777" sldId="274"/>
        </pc:sldMkLst>
        <pc:spChg chg="del">
          <ac:chgData name="THANAV M SAI -STUDENT VI" userId="S::vvswstuc178y19@vviedu.in::dca06c95-6589-476a-b05e-2710e62b7202" providerId="AD" clId="Web-{38B96585-5428-487E-AFF4-56507017F581}" dt="2022-12-13T14:25:07.958" v="416"/>
          <ac:spMkLst>
            <pc:docMk/>
            <pc:sldMk cId="1628748777" sldId="274"/>
            <ac:spMk id="4" creationId="{C281256A-F7F4-9554-7491-CC604748AC38}"/>
          </ac:spMkLst>
        </pc:spChg>
        <pc:spChg chg="add mod">
          <ac:chgData name="THANAV M SAI -STUDENT VI" userId="S::vvswstuc178y19@vviedu.in::dca06c95-6589-476a-b05e-2710e62b7202" providerId="AD" clId="Web-{38B96585-5428-487E-AFF4-56507017F581}" dt="2022-12-13T14:28:27.290" v="555"/>
          <ac:spMkLst>
            <pc:docMk/>
            <pc:sldMk cId="1628748777" sldId="274"/>
            <ac:spMk id="5" creationId="{5CE1AD3D-5174-D068-75AB-31BA6CEAFCBD}"/>
          </ac:spMkLst>
        </pc:spChg>
      </pc:sldChg>
      <pc:sldChg chg="modSp">
        <pc:chgData name="THANAV M SAI -STUDENT VI" userId="S::vvswstuc178y19@vviedu.in::dca06c95-6589-476a-b05e-2710e62b7202" providerId="AD" clId="Web-{38B96585-5428-487E-AFF4-56507017F581}" dt="2022-12-13T14:28:27.290" v="555"/>
        <pc:sldMkLst>
          <pc:docMk/>
          <pc:sldMk cId="4256214026" sldId="280"/>
        </pc:sldMkLst>
        <pc:spChg chg="mod">
          <ac:chgData name="THANAV M SAI -STUDENT VI" userId="S::vvswstuc178y19@vviedu.in::dca06c95-6589-476a-b05e-2710e62b7202" providerId="AD" clId="Web-{38B96585-5428-487E-AFF4-56507017F581}" dt="2022-12-13T14:21:37.955" v="362" actId="20577"/>
          <ac:spMkLst>
            <pc:docMk/>
            <pc:sldMk cId="4256214026" sldId="280"/>
            <ac:spMk id="5" creationId="{6FFF06BB-DB63-B21E-42B9-CD848BB21CAF}"/>
          </ac:spMkLst>
        </pc:spChg>
        <pc:spChg chg="mod">
          <ac:chgData name="THANAV M SAI -STUDENT VI" userId="S::vvswstuc178y19@vviedu.in::dca06c95-6589-476a-b05e-2710e62b7202" providerId="AD" clId="Web-{38B96585-5428-487E-AFF4-56507017F581}" dt="2022-12-13T14:28:27.290" v="555"/>
          <ac:spMkLst>
            <pc:docMk/>
            <pc:sldMk cId="4256214026" sldId="280"/>
            <ac:spMk id="6" creationId="{4409FF9D-5BB6-D357-F09F-92941B121FF8}"/>
          </ac:spMkLst>
        </pc:spChg>
      </pc:sldChg>
      <pc:sldChg chg="addSp delSp modSp">
        <pc:chgData name="THANAV M SAI -STUDENT VI" userId="S::vvswstuc178y19@vviedu.in::dca06c95-6589-476a-b05e-2710e62b7202" providerId="AD" clId="Web-{38B96585-5428-487E-AFF4-56507017F581}" dt="2022-12-13T15:32:45.115" v="966"/>
        <pc:sldMkLst>
          <pc:docMk/>
          <pc:sldMk cId="3087811038" sldId="282"/>
        </pc:sldMkLst>
        <pc:spChg chg="add del mod">
          <ac:chgData name="THANAV M SAI -STUDENT VI" userId="S::vvswstuc178y19@vviedu.in::dca06c95-6589-476a-b05e-2710e62b7202" providerId="AD" clId="Web-{38B96585-5428-487E-AFF4-56507017F581}" dt="2022-12-13T15:32:45.115" v="966"/>
          <ac:spMkLst>
            <pc:docMk/>
            <pc:sldMk cId="3087811038" sldId="282"/>
            <ac:spMk id="3" creationId="{0CBD0936-8B46-7C98-5C35-CE878FD3CF39}"/>
          </ac:spMkLst>
        </pc:spChg>
      </pc:sldChg>
      <pc:sldChg chg="addSp delSp modSp">
        <pc:chgData name="THANAV M SAI -STUDENT VI" userId="S::vvswstuc178y19@vviedu.in::dca06c95-6589-476a-b05e-2710e62b7202" providerId="AD" clId="Web-{38B96585-5428-487E-AFF4-56507017F581}" dt="2022-12-13T14:57:28.319" v="937" actId="1076"/>
        <pc:sldMkLst>
          <pc:docMk/>
          <pc:sldMk cId="3210994172" sldId="283"/>
        </pc:sldMkLst>
        <pc:spChg chg="mod">
          <ac:chgData name="THANAV M SAI -STUDENT VI" userId="S::vvswstuc178y19@vviedu.in::dca06c95-6589-476a-b05e-2710e62b7202" providerId="AD" clId="Web-{38B96585-5428-487E-AFF4-56507017F581}" dt="2022-12-13T14:57:28.319" v="937" actId="1076"/>
          <ac:spMkLst>
            <pc:docMk/>
            <pc:sldMk cId="3210994172" sldId="283"/>
            <ac:spMk id="3" creationId="{F7655D87-4320-F140-E021-9BB8F98F13F5}"/>
          </ac:spMkLst>
        </pc:spChg>
        <pc:spChg chg="add mod">
          <ac:chgData name="THANAV M SAI -STUDENT VI" userId="S::vvswstuc178y19@vviedu.in::dca06c95-6589-476a-b05e-2710e62b7202" providerId="AD" clId="Web-{38B96585-5428-487E-AFF4-56507017F581}" dt="2022-12-13T14:28:27.290" v="555"/>
          <ac:spMkLst>
            <pc:docMk/>
            <pc:sldMk cId="3210994172" sldId="283"/>
            <ac:spMk id="4" creationId="{17BE83D7-140E-BBE0-318E-279DDBF172FD}"/>
          </ac:spMkLst>
        </pc:spChg>
        <pc:spChg chg="del">
          <ac:chgData name="THANAV M SAI -STUDENT VI" userId="S::vvswstuc178y19@vviedu.in::dca06c95-6589-476a-b05e-2710e62b7202" providerId="AD" clId="Web-{38B96585-5428-487E-AFF4-56507017F581}" dt="2022-12-13T14:24:41.364" v="411"/>
          <ac:spMkLst>
            <pc:docMk/>
            <pc:sldMk cId="3210994172" sldId="283"/>
            <ac:spMk id="5" creationId="{A3817678-D3E1-66F7-B27F-F6E1E00B48DD}"/>
          </ac:spMkLst>
        </pc:spChg>
        <pc:spChg chg="add mod">
          <ac:chgData name="THANAV M SAI -STUDENT VI" userId="S::vvswstuc178y19@vviedu.in::dca06c95-6589-476a-b05e-2710e62b7202" providerId="AD" clId="Web-{38B96585-5428-487E-AFF4-56507017F581}" dt="2022-12-13T14:28:27.290" v="555"/>
          <ac:spMkLst>
            <pc:docMk/>
            <pc:sldMk cId="3210994172" sldId="283"/>
            <ac:spMk id="6" creationId="{795A9DE3-2CD0-A475-58AC-2369B60707D7}"/>
          </ac:spMkLst>
        </pc:spChg>
      </pc:sldChg>
      <pc:sldChg chg="addSp delSp modSp">
        <pc:chgData name="THANAV M SAI -STUDENT VI" userId="S::vvswstuc178y19@vviedu.in::dca06c95-6589-476a-b05e-2710e62b7202" providerId="AD" clId="Web-{38B96585-5428-487E-AFF4-56507017F581}" dt="2022-12-13T14:28:27.290" v="555"/>
        <pc:sldMkLst>
          <pc:docMk/>
          <pc:sldMk cId="4246210447" sldId="285"/>
        </pc:sldMkLst>
        <pc:spChg chg="add mod">
          <ac:chgData name="THANAV M SAI -STUDENT VI" userId="S::vvswstuc178y19@vviedu.in::dca06c95-6589-476a-b05e-2710e62b7202" providerId="AD" clId="Web-{38B96585-5428-487E-AFF4-56507017F581}" dt="2022-12-13T14:28:27.290" v="555"/>
          <ac:spMkLst>
            <pc:docMk/>
            <pc:sldMk cId="4246210447" sldId="285"/>
            <ac:spMk id="2" creationId="{E69D42BE-10E3-75A9-09C6-27A3CD9FCAD5}"/>
          </ac:spMkLst>
        </pc:spChg>
        <pc:spChg chg="del">
          <ac:chgData name="THANAV M SAI -STUDENT VI" userId="S::vvswstuc178y19@vviedu.in::dca06c95-6589-476a-b05e-2710e62b7202" providerId="AD" clId="Web-{38B96585-5428-487E-AFF4-56507017F581}" dt="2022-12-13T14:25:11.568" v="417"/>
          <ac:spMkLst>
            <pc:docMk/>
            <pc:sldMk cId="4246210447" sldId="285"/>
            <ac:spMk id="4" creationId="{497DECA9-461F-03CC-79EF-6EE9916DB4DA}"/>
          </ac:spMkLst>
        </pc:spChg>
      </pc:sldChg>
      <pc:sldChg chg="addSp delSp modSp">
        <pc:chgData name="THANAV M SAI -STUDENT VI" userId="S::vvswstuc178y19@vviedu.in::dca06c95-6589-476a-b05e-2710e62b7202" providerId="AD" clId="Web-{38B96585-5428-487E-AFF4-56507017F581}" dt="2022-12-13T14:28:24.430" v="554"/>
        <pc:sldMkLst>
          <pc:docMk/>
          <pc:sldMk cId="1357131229" sldId="286"/>
        </pc:sldMkLst>
        <pc:spChg chg="add mod">
          <ac:chgData name="THANAV M SAI -STUDENT VI" userId="S::vvswstuc178y19@vviedu.in::dca06c95-6589-476a-b05e-2710e62b7202" providerId="AD" clId="Web-{38B96585-5428-487E-AFF4-56507017F581}" dt="2022-12-13T14:28:24.430" v="554"/>
          <ac:spMkLst>
            <pc:docMk/>
            <pc:sldMk cId="1357131229" sldId="286"/>
            <ac:spMk id="3" creationId="{83C7587B-CFD7-BC9E-5497-088B4315293A}"/>
          </ac:spMkLst>
        </pc:spChg>
        <pc:spChg chg="del">
          <ac:chgData name="THANAV M SAI -STUDENT VI" userId="S::vvswstuc178y19@vviedu.in::dca06c95-6589-476a-b05e-2710e62b7202" providerId="AD" clId="Web-{38B96585-5428-487E-AFF4-56507017F581}" dt="2022-12-13T14:24:46.942" v="412"/>
          <ac:spMkLst>
            <pc:docMk/>
            <pc:sldMk cId="1357131229" sldId="286"/>
            <ac:spMk id="4" creationId="{3038BD10-9244-6B6D-8775-10FDD441743D}"/>
          </ac:spMkLst>
        </pc:spChg>
      </pc:sldChg>
      <pc:sldChg chg="addSp delSp modSp">
        <pc:chgData name="THANAV M SAI -STUDENT VI" userId="S::vvswstuc178y19@vviedu.in::dca06c95-6589-476a-b05e-2710e62b7202" providerId="AD" clId="Web-{38B96585-5428-487E-AFF4-56507017F581}" dt="2022-12-13T14:28:27.290" v="555"/>
        <pc:sldMkLst>
          <pc:docMk/>
          <pc:sldMk cId="1364993781" sldId="287"/>
        </pc:sldMkLst>
        <pc:spChg chg="add mod">
          <ac:chgData name="THANAV M SAI -STUDENT VI" userId="S::vvswstuc178y19@vviedu.in::dca06c95-6589-476a-b05e-2710e62b7202" providerId="AD" clId="Web-{38B96585-5428-487E-AFF4-56507017F581}" dt="2022-12-13T14:28:27.290" v="555"/>
          <ac:spMkLst>
            <pc:docMk/>
            <pc:sldMk cId="1364993781" sldId="287"/>
            <ac:spMk id="3" creationId="{85EF86D8-EDC9-45DB-2987-A87800ABF8A4}"/>
          </ac:spMkLst>
        </pc:spChg>
        <pc:spChg chg="del">
          <ac:chgData name="THANAV M SAI -STUDENT VI" userId="S::vvswstuc178y19@vviedu.in::dca06c95-6589-476a-b05e-2710e62b7202" providerId="AD" clId="Web-{38B96585-5428-487E-AFF4-56507017F581}" dt="2022-12-13T14:24:36.223" v="410"/>
          <ac:spMkLst>
            <pc:docMk/>
            <pc:sldMk cId="1364993781" sldId="287"/>
            <ac:spMk id="15" creationId="{63CD5C11-AE10-AB04-E458-C02E366D5D32}"/>
          </ac:spMkLst>
        </pc:spChg>
      </pc:sldChg>
      <pc:sldChg chg="addSp delSp modSp">
        <pc:chgData name="THANAV M SAI -STUDENT VI" userId="S::vvswstuc178y19@vviedu.in::dca06c95-6589-476a-b05e-2710e62b7202" providerId="AD" clId="Web-{38B96585-5428-487E-AFF4-56507017F581}" dt="2022-12-13T14:57:12.693" v="935" actId="20577"/>
        <pc:sldMkLst>
          <pc:docMk/>
          <pc:sldMk cId="3863946074" sldId="288"/>
        </pc:sldMkLst>
        <pc:spChg chg="del mod">
          <ac:chgData name="THANAV M SAI -STUDENT VI" userId="S::vvswstuc178y19@vviedu.in::dca06c95-6589-476a-b05e-2710e62b7202" providerId="AD" clId="Web-{38B96585-5428-487E-AFF4-56507017F581}" dt="2022-12-13T14:24:53.880" v="413"/>
          <ac:spMkLst>
            <pc:docMk/>
            <pc:sldMk cId="3863946074" sldId="288"/>
            <ac:spMk id="2" creationId="{05DEAC86-7371-6FDC-B61F-4FF0D3E6F532}"/>
          </ac:spMkLst>
        </pc:spChg>
        <pc:spChg chg="mod ord">
          <ac:chgData name="THANAV M SAI -STUDENT VI" userId="S::vvswstuc178y19@vviedu.in::dca06c95-6589-476a-b05e-2710e62b7202" providerId="AD" clId="Web-{38B96585-5428-487E-AFF4-56507017F581}" dt="2022-12-13T14:56:17.599" v="927"/>
          <ac:spMkLst>
            <pc:docMk/>
            <pc:sldMk cId="3863946074" sldId="288"/>
            <ac:spMk id="3" creationId="{E822F93E-295C-9F20-CF6C-06B210334FE3}"/>
          </ac:spMkLst>
        </pc:spChg>
        <pc:spChg chg="mod">
          <ac:chgData name="THANAV M SAI -STUDENT VI" userId="S::vvswstuc178y19@vviedu.in::dca06c95-6589-476a-b05e-2710e62b7202" providerId="AD" clId="Web-{38B96585-5428-487E-AFF4-56507017F581}" dt="2022-12-13T14:57:06.803" v="934" actId="20577"/>
          <ac:spMkLst>
            <pc:docMk/>
            <pc:sldMk cId="3863946074" sldId="288"/>
            <ac:spMk id="4" creationId="{28F2E5ED-63D3-65C3-5B0C-B7AA415780F0}"/>
          </ac:spMkLst>
        </pc:spChg>
        <pc:spChg chg="add mod">
          <ac:chgData name="THANAV M SAI -STUDENT VI" userId="S::vvswstuc178y19@vviedu.in::dca06c95-6589-476a-b05e-2710e62b7202" providerId="AD" clId="Web-{38B96585-5428-487E-AFF4-56507017F581}" dt="2022-12-13T14:56:17.599" v="927"/>
          <ac:spMkLst>
            <pc:docMk/>
            <pc:sldMk cId="3863946074" sldId="288"/>
            <ac:spMk id="5" creationId="{A3084077-419E-652A-406F-917FAFD3CA9D}"/>
          </ac:spMkLst>
        </pc:spChg>
        <pc:spChg chg="mod">
          <ac:chgData name="THANAV M SAI -STUDENT VI" userId="S::vvswstuc178y19@vviedu.in::dca06c95-6589-476a-b05e-2710e62b7202" providerId="AD" clId="Web-{38B96585-5428-487E-AFF4-56507017F581}" dt="2022-12-13T14:57:12.693" v="935" actId="20577"/>
          <ac:spMkLst>
            <pc:docMk/>
            <pc:sldMk cId="3863946074" sldId="288"/>
            <ac:spMk id="47" creationId="{6E3519C9-824C-B9F8-49D1-E77CD6A01AC3}"/>
          </ac:spMkLst>
        </pc:spChg>
        <pc:spChg chg="add del">
          <ac:chgData name="THANAV M SAI -STUDENT VI" userId="S::vvswstuc178y19@vviedu.in::dca06c95-6589-476a-b05e-2710e62b7202" providerId="AD" clId="Web-{38B96585-5428-487E-AFF4-56507017F581}" dt="2022-12-13T14:56:17.599" v="927"/>
          <ac:spMkLst>
            <pc:docMk/>
            <pc:sldMk cId="3863946074" sldId="288"/>
            <ac:spMk id="52" creationId="{04812C46-200A-4DEB-A05E-3ED6C68C2387}"/>
          </ac:spMkLst>
        </pc:spChg>
        <pc:spChg chg="add del">
          <ac:chgData name="THANAV M SAI -STUDENT VI" userId="S::vvswstuc178y19@vviedu.in::dca06c95-6589-476a-b05e-2710e62b7202" providerId="AD" clId="Web-{38B96585-5428-487E-AFF4-56507017F581}" dt="2022-12-13T14:56:17.599" v="927"/>
          <ac:spMkLst>
            <pc:docMk/>
            <pc:sldMk cId="3863946074" sldId="288"/>
            <ac:spMk id="54" creationId="{D1EA859B-E555-4109-94F3-6700E046E008}"/>
          </ac:spMkLst>
        </pc:spChg>
        <pc:spChg chg="add del">
          <ac:chgData name="THANAV M SAI -STUDENT VI" userId="S::vvswstuc178y19@vviedu.in::dca06c95-6589-476a-b05e-2710e62b7202" providerId="AD" clId="Web-{38B96585-5428-487E-AFF4-56507017F581}" dt="2022-12-13T14:56:17.583" v="926"/>
          <ac:spMkLst>
            <pc:docMk/>
            <pc:sldMk cId="3863946074" sldId="288"/>
            <ac:spMk id="59" creationId="{D009D6D5-DAC2-4A8B-A17A-E206B9012D09}"/>
          </ac:spMkLst>
        </pc:spChg>
        <pc:spChg chg="add">
          <ac:chgData name="THANAV M SAI -STUDENT VI" userId="S::vvswstuc178y19@vviedu.in::dca06c95-6589-476a-b05e-2710e62b7202" providerId="AD" clId="Web-{38B96585-5428-487E-AFF4-56507017F581}" dt="2022-12-13T14:56:17.599" v="927"/>
          <ac:spMkLst>
            <pc:docMk/>
            <pc:sldMk cId="3863946074" sldId="288"/>
            <ac:spMk id="61" creationId="{79BB35BC-D5C2-4C8B-A22A-A71E6191913B}"/>
          </ac:spMkLst>
        </pc:spChg>
        <pc:picChg chg="mod ord">
          <ac:chgData name="THANAV M SAI -STUDENT VI" userId="S::vvswstuc178y19@vviedu.in::dca06c95-6589-476a-b05e-2710e62b7202" providerId="AD" clId="Web-{38B96585-5428-487E-AFF4-56507017F581}" dt="2022-12-13T14:56:17.599" v="927"/>
          <ac:picMkLst>
            <pc:docMk/>
            <pc:sldMk cId="3863946074" sldId="288"/>
            <ac:picMk id="7" creationId="{C4D58781-0544-27A2-C674-D24747486B7E}"/>
          </ac:picMkLst>
        </pc:picChg>
      </pc:sldChg>
      <pc:sldMasterChg chg="modSp mod modSldLayout">
        <pc:chgData name="THANAV M SAI -STUDENT VI" userId="S::vvswstuc178y19@vviedu.in::dca06c95-6589-476a-b05e-2710e62b7202" providerId="AD" clId="Web-{38B96585-5428-487E-AFF4-56507017F581}" dt="2022-12-13T14:28:27.290" v="555"/>
        <pc:sldMasterMkLst>
          <pc:docMk/>
          <pc:sldMasterMk cId="130464323" sldId="2147483648"/>
        </pc:sldMasterMkLst>
        <pc:spChg chg="mod">
          <ac:chgData name="THANAV M SAI -STUDENT VI" userId="S::vvswstuc178y19@vviedu.in::dca06c95-6589-476a-b05e-2710e62b7202" providerId="AD" clId="Web-{38B96585-5428-487E-AFF4-56507017F581}" dt="2022-12-13T14:28:27.290" v="555"/>
          <ac:spMkLst>
            <pc:docMk/>
            <pc:sldMasterMk cId="130464323" sldId="2147483648"/>
            <ac:spMk id="5" creationId="{D5F8E93E-FCCA-4396-9DE1-D2C296891B1C}"/>
          </ac:spMkLst>
        </pc:sp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3300885589" sldId="2147483649"/>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3300885589" sldId="2147483649"/>
              <ac:spMk id="5" creationId="{97F314D3-C5C0-4318-A1FD-5811A2A02FE8}"/>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3486928241" sldId="2147483650"/>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3486928241" sldId="2147483650"/>
              <ac:spMk id="5" creationId="{00B84714-B669-41D2-9AA6-3960BAD32893}"/>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3844699176" sldId="2147483651"/>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3844699176" sldId="2147483651"/>
              <ac:spMk id="5" creationId="{50FC12FD-9DCF-4B00-984D-F49306ECC46C}"/>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3042707387" sldId="2147483652"/>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3042707387" sldId="2147483652"/>
              <ac:spMk id="6" creationId="{FBA2CEE0-FCA8-48BE-9A76-EF40FE89CD1C}"/>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1464444983" sldId="2147483653"/>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1464444983" sldId="2147483653"/>
              <ac:spMk id="8" creationId="{3DF29F3B-D4FD-4215-BA19-CE4FB694BD66}"/>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2584185566" sldId="2147483654"/>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2584185566" sldId="2147483654"/>
              <ac:spMk id="4" creationId="{3EA760A7-4166-4212-A0F9-1AE94A2F2123}"/>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3813041280" sldId="2147483655"/>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3813041280" sldId="2147483655"/>
              <ac:spMk id="3" creationId="{48B5839A-83A3-47CE-A1B3-0F7AAA2DD05F}"/>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2376573472" sldId="2147483656"/>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2376573472" sldId="2147483656"/>
              <ac:spMk id="6" creationId="{0EC7CFE0-B03D-4793-85B6-A0717483876A}"/>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3182614619" sldId="2147483657"/>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3182614619" sldId="2147483657"/>
              <ac:spMk id="6" creationId="{13CFAA85-527E-4B66-8E4D-D0999E7B33EA}"/>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2723559895" sldId="2147483658"/>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2723559895" sldId="2147483658"/>
              <ac:spMk id="5" creationId="{D808D738-5421-4116-8072-254204DB4D6F}"/>
            </ac:spMkLst>
          </pc:spChg>
        </pc:sldLayoutChg>
        <pc:sldLayoutChg chg="modSp mod">
          <pc:chgData name="THANAV M SAI -STUDENT VI" userId="S::vvswstuc178y19@vviedu.in::dca06c95-6589-476a-b05e-2710e62b7202" providerId="AD" clId="Web-{38B96585-5428-487E-AFF4-56507017F581}" dt="2022-12-13T14:28:27.290" v="555"/>
          <pc:sldLayoutMkLst>
            <pc:docMk/>
            <pc:sldMasterMk cId="130464323" sldId="2147483648"/>
            <pc:sldLayoutMk cId="4146749563" sldId="2147483659"/>
          </pc:sldLayoutMkLst>
          <pc:spChg chg="mod">
            <ac:chgData name="THANAV M SAI -STUDENT VI" userId="S::vvswstuc178y19@vviedu.in::dca06c95-6589-476a-b05e-2710e62b7202" providerId="AD" clId="Web-{38B96585-5428-487E-AFF4-56507017F581}" dt="2022-12-13T14:28:27.290" v="555"/>
            <ac:spMkLst>
              <pc:docMk/>
              <pc:sldMasterMk cId="130464323" sldId="2147483648"/>
              <pc:sldLayoutMk cId="4146749563" sldId="2147483659"/>
              <ac:spMk id="5" creationId="{20698C40-490D-45DB-B55C-380257D93F2E}"/>
            </ac:spMkLst>
          </pc:spChg>
        </pc:sldLayoutChg>
      </pc:sldMasterChg>
    </pc:docChg>
  </pc:docChgLst>
  <pc:docChgLst>
    <pc:chgData name="Guest User" userId="S::urn:spo:anon#4621f9691053021416780323a7043d99711373ba48f78caa71897f98dd29745e::" providerId="AD" clId="Web-{04B75F25-7A54-98F7-E567-66F3DE178BF8}"/>
    <pc:docChg chg="addSld delSld modSld">
      <pc:chgData name="Guest User" userId="S::urn:spo:anon#4621f9691053021416780323a7043d99711373ba48f78caa71897f98dd29745e::" providerId="AD" clId="Web-{04B75F25-7A54-98F7-E567-66F3DE178BF8}" dt="2022-12-02T06:50:13.004" v="687"/>
      <pc:docMkLst>
        <pc:docMk/>
      </pc:docMkLst>
      <pc:sldChg chg="modSp">
        <pc:chgData name="Guest User" userId="S::urn:spo:anon#4621f9691053021416780323a7043d99711373ba48f78caa71897f98dd29745e::" providerId="AD" clId="Web-{04B75F25-7A54-98F7-E567-66F3DE178BF8}" dt="2022-12-02T06:10:07.452" v="29" actId="20577"/>
        <pc:sldMkLst>
          <pc:docMk/>
          <pc:sldMk cId="4123647511" sldId="259"/>
        </pc:sldMkLst>
        <pc:spChg chg="mod">
          <ac:chgData name="Guest User" userId="S::urn:spo:anon#4621f9691053021416780323a7043d99711373ba48f78caa71897f98dd29745e::" providerId="AD" clId="Web-{04B75F25-7A54-98F7-E567-66F3DE178BF8}" dt="2022-12-02T06:10:07.452" v="29" actId="20577"/>
          <ac:spMkLst>
            <pc:docMk/>
            <pc:sldMk cId="4123647511" sldId="259"/>
            <ac:spMk id="4" creationId="{3062A262-AC77-11EB-E346-DB5E24197AE1}"/>
          </ac:spMkLst>
        </pc:spChg>
      </pc:sldChg>
      <pc:sldChg chg="addSp delSp modSp">
        <pc:chgData name="Guest User" userId="S::urn:spo:anon#4621f9691053021416780323a7043d99711373ba48f78caa71897f98dd29745e::" providerId="AD" clId="Web-{04B75F25-7A54-98F7-E567-66F3DE178BF8}" dt="2022-12-02T06:43:38.467" v="584"/>
        <pc:sldMkLst>
          <pc:docMk/>
          <pc:sldMk cId="2024976133" sldId="262"/>
        </pc:sldMkLst>
        <pc:spChg chg="add del mod">
          <ac:chgData name="Guest User" userId="S::urn:spo:anon#4621f9691053021416780323a7043d99711373ba48f78caa71897f98dd29745e::" providerId="AD" clId="Web-{04B75F25-7A54-98F7-E567-66F3DE178BF8}" dt="2022-12-02T06:26:04.232" v="165"/>
          <ac:spMkLst>
            <pc:docMk/>
            <pc:sldMk cId="2024976133" sldId="262"/>
            <ac:spMk id="6" creationId="{6D4A7E98-267B-29CE-3534-D610E9F8F573}"/>
          </ac:spMkLst>
        </pc:spChg>
        <pc:graphicFrameChg chg="mod modGraphic">
          <ac:chgData name="Guest User" userId="S::urn:spo:anon#4621f9691053021416780323a7043d99711373ba48f78caa71897f98dd29745e::" providerId="AD" clId="Web-{04B75F25-7A54-98F7-E567-66F3DE178BF8}" dt="2022-12-02T06:43:38.467" v="584"/>
          <ac:graphicFrameMkLst>
            <pc:docMk/>
            <pc:sldMk cId="2024976133" sldId="262"/>
            <ac:graphicFrameMk id="4" creationId="{F127A160-061C-CB6D-CF23-C308A0C63459}"/>
          </ac:graphicFrameMkLst>
        </pc:graphicFrameChg>
        <pc:graphicFrameChg chg="add del mod">
          <ac:chgData name="Guest User" userId="S::urn:spo:anon#4621f9691053021416780323a7043d99711373ba48f78caa71897f98dd29745e::" providerId="AD" clId="Web-{04B75F25-7A54-98F7-E567-66F3DE178BF8}" dt="2022-12-02T06:26:07.326" v="166"/>
          <ac:graphicFrameMkLst>
            <pc:docMk/>
            <pc:sldMk cId="2024976133" sldId="262"/>
            <ac:graphicFrameMk id="5" creationId="{C379AB8A-B9CB-7511-8829-E4889A2D8A84}"/>
          </ac:graphicFrameMkLst>
        </pc:graphicFrameChg>
      </pc:sldChg>
      <pc:sldChg chg="delSp del">
        <pc:chgData name="Guest User" userId="S::urn:spo:anon#4621f9691053021416780323a7043d99711373ba48f78caa71897f98dd29745e::" providerId="AD" clId="Web-{04B75F25-7A54-98F7-E567-66F3DE178BF8}" dt="2022-12-02T05:53:40.452" v="13"/>
        <pc:sldMkLst>
          <pc:docMk/>
          <pc:sldMk cId="2823456332" sldId="263"/>
        </pc:sldMkLst>
        <pc:picChg chg="del">
          <ac:chgData name="Guest User" userId="S::urn:spo:anon#4621f9691053021416780323a7043d99711373ba48f78caa71897f98dd29745e::" providerId="AD" clId="Web-{04B75F25-7A54-98F7-E567-66F3DE178BF8}" dt="2022-12-02T05:51:50.795" v="0"/>
          <ac:picMkLst>
            <pc:docMk/>
            <pc:sldMk cId="2823456332" sldId="263"/>
            <ac:picMk id="17" creationId="{F2876201-BA2D-4FAD-2BBD-7E061527069C}"/>
          </ac:picMkLst>
        </pc:picChg>
      </pc:sldChg>
      <pc:sldChg chg="modSp">
        <pc:chgData name="Guest User" userId="S::urn:spo:anon#4621f9691053021416780323a7043d99711373ba48f78caa71897f98dd29745e::" providerId="AD" clId="Web-{04B75F25-7A54-98F7-E567-66F3DE178BF8}" dt="2022-12-02T06:47:22.204" v="652"/>
        <pc:sldMkLst>
          <pc:docMk/>
          <pc:sldMk cId="2553337458" sldId="266"/>
        </pc:sldMkLst>
        <pc:graphicFrameChg chg="mod modGraphic">
          <ac:chgData name="Guest User" userId="S::urn:spo:anon#4621f9691053021416780323a7043d99711373ba48f78caa71897f98dd29745e::" providerId="AD" clId="Web-{04B75F25-7A54-98F7-E567-66F3DE178BF8}" dt="2022-12-02T06:47:22.204" v="652"/>
          <ac:graphicFrameMkLst>
            <pc:docMk/>
            <pc:sldMk cId="2553337458" sldId="266"/>
            <ac:graphicFrameMk id="7" creationId="{343A59C1-6C2F-281B-8332-7D645313C6DA}"/>
          </ac:graphicFrameMkLst>
        </pc:graphicFrameChg>
      </pc:sldChg>
      <pc:sldChg chg="modSp">
        <pc:chgData name="Guest User" userId="S::urn:spo:anon#4621f9691053021416780323a7043d99711373ba48f78caa71897f98dd29745e::" providerId="AD" clId="Web-{04B75F25-7A54-98F7-E567-66F3DE178BF8}" dt="2022-12-02T06:11:22.562" v="30" actId="20577"/>
        <pc:sldMkLst>
          <pc:docMk/>
          <pc:sldMk cId="1920559383" sldId="273"/>
        </pc:sldMkLst>
        <pc:spChg chg="mod">
          <ac:chgData name="Guest User" userId="S::urn:spo:anon#4621f9691053021416780323a7043d99711373ba48f78caa71897f98dd29745e::" providerId="AD" clId="Web-{04B75F25-7A54-98F7-E567-66F3DE178BF8}" dt="2022-12-02T06:11:22.562" v="30" actId="20577"/>
          <ac:spMkLst>
            <pc:docMk/>
            <pc:sldMk cId="1920559383" sldId="273"/>
            <ac:spMk id="2" creationId="{EAA48A3E-2C1E-C575-03CC-5BF0A53B2FA1}"/>
          </ac:spMkLst>
        </pc:spChg>
      </pc:sldChg>
      <pc:sldChg chg="modSp">
        <pc:chgData name="Guest User" userId="S::urn:spo:anon#4621f9691053021416780323a7043d99711373ba48f78caa71897f98dd29745e::" providerId="AD" clId="Web-{04B75F25-7A54-98F7-E567-66F3DE178BF8}" dt="2022-12-02T06:13:06.017" v="34" actId="20577"/>
        <pc:sldMkLst>
          <pc:docMk/>
          <pc:sldMk cId="1628748777" sldId="274"/>
        </pc:sldMkLst>
        <pc:spChg chg="mod">
          <ac:chgData name="Guest User" userId="S::urn:spo:anon#4621f9691053021416780323a7043d99711373ba48f78caa71897f98dd29745e::" providerId="AD" clId="Web-{04B75F25-7A54-98F7-E567-66F3DE178BF8}" dt="2022-12-02T06:13:06.017" v="34" actId="20577"/>
          <ac:spMkLst>
            <pc:docMk/>
            <pc:sldMk cId="1628748777" sldId="274"/>
            <ac:spMk id="3" creationId="{FF251ED6-D5A3-7526-F145-59E3CD1342E3}"/>
          </ac:spMkLst>
        </pc:spChg>
      </pc:sldChg>
      <pc:sldChg chg="add del replId">
        <pc:chgData name="Guest User" userId="S::urn:spo:anon#4621f9691053021416780323a7043d99711373ba48f78caa71897f98dd29745e::" providerId="AD" clId="Web-{04B75F25-7A54-98F7-E567-66F3DE178BF8}" dt="2022-12-02T05:53:42.921" v="14"/>
        <pc:sldMkLst>
          <pc:docMk/>
          <pc:sldMk cId="1352196720" sldId="275"/>
        </pc:sldMkLst>
      </pc:sldChg>
      <pc:sldChg chg="add del replId">
        <pc:chgData name="Guest User" userId="S::urn:spo:anon#4621f9691053021416780323a7043d99711373ba48f78caa71897f98dd29745e::" providerId="AD" clId="Web-{04B75F25-7A54-98F7-E567-66F3DE178BF8}" dt="2022-12-02T05:53:46.390" v="15"/>
        <pc:sldMkLst>
          <pc:docMk/>
          <pc:sldMk cId="1757407338" sldId="276"/>
        </pc:sldMkLst>
      </pc:sldChg>
      <pc:sldChg chg="addSp delSp modSp add replId">
        <pc:chgData name="Guest User" userId="S::urn:spo:anon#4621f9691053021416780323a7043d99711373ba48f78caa71897f98dd29745e::" providerId="AD" clId="Web-{04B75F25-7A54-98F7-E567-66F3DE178BF8}" dt="2022-12-02T06:49:59.675" v="686" actId="1076"/>
        <pc:sldMkLst>
          <pc:docMk/>
          <pc:sldMk cId="1357471565" sldId="277"/>
        </pc:sldMkLst>
        <pc:spChg chg="mod">
          <ac:chgData name="Guest User" userId="S::urn:spo:anon#4621f9691053021416780323a7043d99711373ba48f78caa71897f98dd29745e::" providerId="AD" clId="Web-{04B75F25-7A54-98F7-E567-66F3DE178BF8}" dt="2022-12-02T06:08:55.779" v="28" actId="20577"/>
          <ac:spMkLst>
            <pc:docMk/>
            <pc:sldMk cId="1357471565" sldId="277"/>
            <ac:spMk id="2" creationId="{62674257-04B0-4251-8554-10C104BC7E37}"/>
          </ac:spMkLst>
        </pc:spChg>
        <pc:spChg chg="add mod">
          <ac:chgData name="Guest User" userId="S::urn:spo:anon#4621f9691053021416780323a7043d99711373ba48f78caa71897f98dd29745e::" providerId="AD" clId="Web-{04B75F25-7A54-98F7-E567-66F3DE178BF8}" dt="2022-12-02T06:49:49.566" v="683" actId="1076"/>
          <ac:spMkLst>
            <pc:docMk/>
            <pc:sldMk cId="1357471565" sldId="277"/>
            <ac:spMk id="5" creationId="{D05DB3F4-79C3-CD8A-55F6-D57117F6DD5A}"/>
          </ac:spMkLst>
        </pc:spChg>
        <pc:spChg chg="add mod">
          <ac:chgData name="Guest User" userId="S::urn:spo:anon#4621f9691053021416780323a7043d99711373ba48f78caa71897f98dd29745e::" providerId="AD" clId="Web-{04B75F25-7A54-98F7-E567-66F3DE178BF8}" dt="2022-12-02T06:49:59.675" v="686" actId="1076"/>
          <ac:spMkLst>
            <pc:docMk/>
            <pc:sldMk cId="1357471565" sldId="277"/>
            <ac:spMk id="6" creationId="{498410CD-4E46-9412-B309-029AF90624A3}"/>
          </ac:spMkLst>
        </pc:spChg>
        <pc:graphicFrameChg chg="mod modGraphic">
          <ac:chgData name="Guest User" userId="S::urn:spo:anon#4621f9691053021416780323a7043d99711373ba48f78caa71897f98dd29745e::" providerId="AD" clId="Web-{04B75F25-7A54-98F7-E567-66F3DE178BF8}" dt="2022-12-02T06:49:32.550" v="678"/>
          <ac:graphicFrameMkLst>
            <pc:docMk/>
            <pc:sldMk cId="1357471565" sldId="277"/>
            <ac:graphicFrameMk id="9" creationId="{CB64E8F4-4395-631F-8C61-D694F09869C1}"/>
          </ac:graphicFrameMkLst>
        </pc:graphicFrameChg>
        <pc:picChg chg="add mod">
          <ac:chgData name="Guest User" userId="S::urn:spo:anon#4621f9691053021416780323a7043d99711373ba48f78caa71897f98dd29745e::" providerId="AD" clId="Web-{04B75F25-7A54-98F7-E567-66F3DE178BF8}" dt="2022-12-02T06:49:35.941" v="680" actId="1076"/>
          <ac:picMkLst>
            <pc:docMk/>
            <pc:sldMk cId="1357471565" sldId="277"/>
            <ac:picMk id="3" creationId="{9A4BF856-2FBE-6273-B35B-FD7E95AFEBBF}"/>
          </ac:picMkLst>
        </pc:picChg>
        <pc:picChg chg="mod">
          <ac:chgData name="Guest User" userId="S::urn:spo:anon#4621f9691053021416780323a7043d99711373ba48f78caa71897f98dd29745e::" providerId="AD" clId="Web-{04B75F25-7A54-98F7-E567-66F3DE178BF8}" dt="2022-12-02T06:48:43.706" v="662" actId="1076"/>
          <ac:picMkLst>
            <pc:docMk/>
            <pc:sldMk cId="1357471565" sldId="277"/>
            <ac:picMk id="4" creationId="{0C389188-197B-4763-67FA-BFE1A4BB9E9F}"/>
          </ac:picMkLst>
        </pc:picChg>
        <pc:picChg chg="del mod">
          <ac:chgData name="Guest User" userId="S::urn:spo:anon#4621f9691053021416780323a7043d99711373ba48f78caa71897f98dd29745e::" providerId="AD" clId="Web-{04B75F25-7A54-98F7-E567-66F3DE178BF8}" dt="2022-12-02T06:48:41.206" v="660"/>
          <ac:picMkLst>
            <pc:docMk/>
            <pc:sldMk cId="1357471565" sldId="277"/>
            <ac:picMk id="8" creationId="{90677B51-E17D-6635-8E4A-77EE715BE83C}"/>
          </ac:picMkLst>
        </pc:picChg>
        <pc:picChg chg="del">
          <ac:chgData name="Guest User" userId="S::urn:spo:anon#4621f9691053021416780323a7043d99711373ba48f78caa71897f98dd29745e::" providerId="AD" clId="Web-{04B75F25-7A54-98F7-E567-66F3DE178BF8}" dt="2022-12-02T06:48:42.127" v="661"/>
          <ac:picMkLst>
            <pc:docMk/>
            <pc:sldMk cId="1357471565" sldId="277"/>
            <ac:picMk id="13" creationId="{6F622C19-37EC-8048-1C8C-B4516A37D5EE}"/>
          </ac:picMkLst>
        </pc:picChg>
        <pc:picChg chg="del mod">
          <ac:chgData name="Guest User" userId="S::urn:spo:anon#4621f9691053021416780323a7043d99711373ba48f78caa71897f98dd29745e::" providerId="AD" clId="Web-{04B75F25-7A54-98F7-E567-66F3DE178BF8}" dt="2022-12-02T06:48:40.315" v="659"/>
          <ac:picMkLst>
            <pc:docMk/>
            <pc:sldMk cId="1357471565" sldId="277"/>
            <ac:picMk id="15" creationId="{75466648-D791-A1E3-6638-A98A8C04E60D}"/>
          </ac:picMkLst>
        </pc:picChg>
      </pc:sldChg>
      <pc:sldChg chg="new">
        <pc:chgData name="Guest User" userId="S::urn:spo:anon#4621f9691053021416780323a7043d99711373ba48f78caa71897f98dd29745e::" providerId="AD" clId="Web-{04B75F25-7A54-98F7-E567-66F3DE178BF8}" dt="2022-12-02T06:50:13.004" v="687"/>
        <pc:sldMkLst>
          <pc:docMk/>
          <pc:sldMk cId="2650356234" sldId="281"/>
        </pc:sldMkLst>
      </pc:sldChg>
    </pc:docChg>
  </pc:docChgLst>
  <pc:docChgLst>
    <pc:chgData name="THANAV M SAI -STUDENT VI" userId="S::vvswstuc178y19@vviedu.in::dca06c95-6589-476a-b05e-2710e62b7202" providerId="AD" clId="Web-{E3D70C78-EE36-4A1F-87E8-7B2F5D3735DE}"/>
    <pc:docChg chg="modSld">
      <pc:chgData name="THANAV M SAI -STUDENT VI" userId="S::vvswstuc178y19@vviedu.in::dca06c95-6589-476a-b05e-2710e62b7202" providerId="AD" clId="Web-{E3D70C78-EE36-4A1F-87E8-7B2F5D3735DE}" dt="2022-12-08T04:32:02.937" v="4" actId="20577"/>
      <pc:docMkLst>
        <pc:docMk/>
      </pc:docMkLst>
      <pc:sldChg chg="modSp">
        <pc:chgData name="THANAV M SAI -STUDENT VI" userId="S::vvswstuc178y19@vviedu.in::dca06c95-6589-476a-b05e-2710e62b7202" providerId="AD" clId="Web-{E3D70C78-EE36-4A1F-87E8-7B2F5D3735DE}" dt="2022-12-08T04:32:02.937" v="4" actId="20577"/>
        <pc:sldMkLst>
          <pc:docMk/>
          <pc:sldMk cId="3256487836" sldId="269"/>
        </pc:sldMkLst>
        <pc:spChg chg="mod">
          <ac:chgData name="THANAV M SAI -STUDENT VI" userId="S::vvswstuc178y19@vviedu.in::dca06c95-6589-476a-b05e-2710e62b7202" providerId="AD" clId="Web-{E3D70C78-EE36-4A1F-87E8-7B2F5D3735DE}" dt="2022-12-08T04:32:02.937" v="4" actId="20577"/>
          <ac:spMkLst>
            <pc:docMk/>
            <pc:sldMk cId="3256487836" sldId="269"/>
            <ac:spMk id="3" creationId="{F36F4159-0CE6-02F5-C377-2ABDA560E5CD}"/>
          </ac:spMkLst>
        </pc:spChg>
      </pc:sldChg>
    </pc:docChg>
  </pc:docChgLst>
  <pc:docChgLst>
    <pc:chgData name="Guest User" userId="S::urn:spo:anon#4621f9691053021416780323a7043d99711373ba48f78caa71897f98dd29745e::" providerId="AD" clId="Web-{D644D700-5A41-995A-9953-B53A4ADF7B8F}"/>
    <pc:docChg chg="modSld">
      <pc:chgData name="Guest User" userId="S::urn:spo:anon#4621f9691053021416780323a7043d99711373ba48f78caa71897f98dd29745e::" providerId="AD" clId="Web-{D644D700-5A41-995A-9953-B53A4ADF7B8F}" dt="2022-12-13T13:23:23.745" v="221" actId="1076"/>
      <pc:docMkLst>
        <pc:docMk/>
      </pc:docMkLst>
      <pc:sldChg chg="addSp delSp modSp">
        <pc:chgData name="Guest User" userId="S::urn:spo:anon#4621f9691053021416780323a7043d99711373ba48f78caa71897f98dd29745e::" providerId="AD" clId="Web-{D644D700-5A41-995A-9953-B53A4ADF7B8F}" dt="2022-12-13T13:23:09.182" v="215" actId="1076"/>
        <pc:sldMkLst>
          <pc:docMk/>
          <pc:sldMk cId="137746948" sldId="260"/>
        </pc:sldMkLst>
        <pc:spChg chg="mod">
          <ac:chgData name="Guest User" userId="S::urn:spo:anon#4621f9691053021416780323a7043d99711373ba48f78caa71897f98dd29745e::" providerId="AD" clId="Web-{D644D700-5A41-995A-9953-B53A4ADF7B8F}" dt="2022-12-13T13:21:25.962" v="190" actId="1076"/>
          <ac:spMkLst>
            <pc:docMk/>
            <pc:sldMk cId="137746948" sldId="260"/>
            <ac:spMk id="3" creationId="{73CCF132-4974-0C99-6340-8413CC66A117}"/>
          </ac:spMkLst>
        </pc:spChg>
        <pc:spChg chg="mod">
          <ac:chgData name="Guest User" userId="S::urn:spo:anon#4621f9691053021416780323a7043d99711373ba48f78caa71897f98dd29745e::" providerId="AD" clId="Web-{D644D700-5A41-995A-9953-B53A4ADF7B8F}" dt="2022-12-13T13:21:42.431" v="196" actId="1076"/>
          <ac:spMkLst>
            <pc:docMk/>
            <pc:sldMk cId="137746948" sldId="260"/>
            <ac:spMk id="4" creationId="{FCFB3F30-86A7-19FB-EC56-61200920C214}"/>
          </ac:spMkLst>
        </pc:spChg>
        <pc:spChg chg="mod">
          <ac:chgData name="Guest User" userId="S::urn:spo:anon#4621f9691053021416780323a7043d99711373ba48f78caa71897f98dd29745e::" providerId="AD" clId="Web-{D644D700-5A41-995A-9953-B53A4ADF7B8F}" dt="2022-12-13T13:22:15.213" v="205" actId="1076"/>
          <ac:spMkLst>
            <pc:docMk/>
            <pc:sldMk cId="137746948" sldId="260"/>
            <ac:spMk id="6" creationId="{3360D574-29AF-4435-BBE9-10AEF819F1F3}"/>
          </ac:spMkLst>
        </pc:spChg>
        <pc:spChg chg="mod">
          <ac:chgData name="Guest User" userId="S::urn:spo:anon#4621f9691053021416780323a7043d99711373ba48f78caa71897f98dd29745e::" providerId="AD" clId="Web-{D644D700-5A41-995A-9953-B53A4ADF7B8F}" dt="2022-12-13T13:21:35.290" v="194" actId="1076"/>
          <ac:spMkLst>
            <pc:docMk/>
            <pc:sldMk cId="137746948" sldId="260"/>
            <ac:spMk id="7" creationId="{ACE17653-1B85-4A9E-E5CB-3E099EB8400D}"/>
          </ac:spMkLst>
        </pc:spChg>
        <pc:spChg chg="mod">
          <ac:chgData name="Guest User" userId="S::urn:spo:anon#4621f9691053021416780323a7043d99711373ba48f78caa71897f98dd29745e::" providerId="AD" clId="Web-{D644D700-5A41-995A-9953-B53A4ADF7B8F}" dt="2022-12-13T13:21:34.447" v="193" actId="1076"/>
          <ac:spMkLst>
            <pc:docMk/>
            <pc:sldMk cId="137746948" sldId="260"/>
            <ac:spMk id="8" creationId="{9F0CA74A-A3D6-D75E-2B6E-A44C9AA12933}"/>
          </ac:spMkLst>
        </pc:spChg>
        <pc:spChg chg="del">
          <ac:chgData name="Guest User" userId="S::urn:spo:anon#4621f9691053021416780323a7043d99711373ba48f78caa71897f98dd29745e::" providerId="AD" clId="Web-{D644D700-5A41-995A-9953-B53A4ADF7B8F}" dt="2022-12-13T13:20:10.258" v="169"/>
          <ac:spMkLst>
            <pc:docMk/>
            <pc:sldMk cId="137746948" sldId="260"/>
            <ac:spMk id="10" creationId="{485208EE-BF10-9F76-246D-74EA7C22B696}"/>
          </ac:spMkLst>
        </pc:spChg>
        <pc:spChg chg="add mod">
          <ac:chgData name="Guest User" userId="S::urn:spo:anon#4621f9691053021416780323a7043d99711373ba48f78caa71897f98dd29745e::" providerId="AD" clId="Web-{D644D700-5A41-995A-9953-B53A4ADF7B8F}" dt="2022-12-13T13:22:54.229" v="212" actId="1076"/>
          <ac:spMkLst>
            <pc:docMk/>
            <pc:sldMk cId="137746948" sldId="260"/>
            <ac:spMk id="14" creationId="{B5092B14-3B92-A1EA-77F7-F6AD94CFA589}"/>
          </ac:spMkLst>
        </pc:spChg>
        <pc:spChg chg="mod">
          <ac:chgData name="Guest User" userId="S::urn:spo:anon#4621f9691053021416780323a7043d99711373ba48f78caa71897f98dd29745e::" providerId="AD" clId="Web-{D644D700-5A41-995A-9953-B53A4ADF7B8F}" dt="2022-12-13T13:22:57.729" v="214" actId="1076"/>
          <ac:spMkLst>
            <pc:docMk/>
            <pc:sldMk cId="137746948" sldId="260"/>
            <ac:spMk id="23" creationId="{96DABAC6-BE9E-4990-F289-F70E911F9A14}"/>
          </ac:spMkLst>
        </pc:spChg>
        <pc:spChg chg="mod">
          <ac:chgData name="Guest User" userId="S::urn:spo:anon#4621f9691053021416780323a7043d99711373ba48f78caa71897f98dd29745e::" providerId="AD" clId="Web-{D644D700-5A41-995A-9953-B53A4ADF7B8F}" dt="2022-12-13T13:21:47.400" v="198" actId="1076"/>
          <ac:spMkLst>
            <pc:docMk/>
            <pc:sldMk cId="137746948" sldId="260"/>
            <ac:spMk id="25" creationId="{B4E50ACF-1F29-8EAD-7FE2-24845EB5D98B}"/>
          </ac:spMkLst>
        </pc:spChg>
        <pc:picChg chg="add mod">
          <ac:chgData name="Guest User" userId="S::urn:spo:anon#4621f9691053021416780323a7043d99711373ba48f78caa71897f98dd29745e::" providerId="AD" clId="Web-{D644D700-5A41-995A-9953-B53A4ADF7B8F}" dt="2022-12-13T13:22:51.744" v="211" actId="1076"/>
          <ac:picMkLst>
            <pc:docMk/>
            <pc:sldMk cId="137746948" sldId="260"/>
            <ac:picMk id="9" creationId="{D348D784-83EC-F449-F8E8-5767B5CB4346}"/>
          </ac:picMkLst>
        </pc:picChg>
        <pc:picChg chg="del mod">
          <ac:chgData name="Guest User" userId="S::urn:spo:anon#4621f9691053021416780323a7043d99711373ba48f78caa71897f98dd29745e::" providerId="AD" clId="Web-{D644D700-5A41-995A-9953-B53A4ADF7B8F}" dt="2022-12-13T13:20:07.477" v="168"/>
          <ac:picMkLst>
            <pc:docMk/>
            <pc:sldMk cId="137746948" sldId="260"/>
            <ac:picMk id="11" creationId="{C6A0252D-3DBF-4BCA-2FBA-9F5B13B35A0D}"/>
          </ac:picMkLst>
        </pc:picChg>
        <pc:picChg chg="mod">
          <ac:chgData name="Guest User" userId="S::urn:spo:anon#4621f9691053021416780323a7043d99711373ba48f78caa71897f98dd29745e::" providerId="AD" clId="Web-{D644D700-5A41-995A-9953-B53A4ADF7B8F}" dt="2022-12-13T13:21:51.197" v="199" actId="1076"/>
          <ac:picMkLst>
            <pc:docMk/>
            <pc:sldMk cId="137746948" sldId="260"/>
            <ac:picMk id="12" creationId="{A559EAA6-70E0-FAF3-6B02-7C1EFE80723B}"/>
          </ac:picMkLst>
        </pc:picChg>
        <pc:picChg chg="del mod">
          <ac:chgData name="Guest User" userId="S::urn:spo:anon#4621f9691053021416780323a7043d99711373ba48f78caa71897f98dd29745e::" providerId="AD" clId="Web-{D644D700-5A41-995A-9953-B53A4ADF7B8F}" dt="2022-12-13T13:20:11.446" v="170"/>
          <ac:picMkLst>
            <pc:docMk/>
            <pc:sldMk cId="137746948" sldId="260"/>
            <ac:picMk id="13" creationId="{C73E2CD8-0E1E-07DE-F750-A76AA31CC294}"/>
          </ac:picMkLst>
        </pc:picChg>
        <pc:picChg chg="mod">
          <ac:chgData name="Guest User" userId="S::urn:spo:anon#4621f9691053021416780323a7043d99711373ba48f78caa71897f98dd29745e::" providerId="AD" clId="Web-{D644D700-5A41-995A-9953-B53A4ADF7B8F}" dt="2022-12-13T13:22:06.697" v="202" actId="1076"/>
          <ac:picMkLst>
            <pc:docMk/>
            <pc:sldMk cId="137746948" sldId="260"/>
            <ac:picMk id="15" creationId="{410B21D0-C0BF-6859-84D1-367392077286}"/>
          </ac:picMkLst>
        </pc:picChg>
        <pc:picChg chg="mod">
          <ac:chgData name="Guest User" userId="S::urn:spo:anon#4621f9691053021416780323a7043d99711373ba48f78caa71897f98dd29745e::" providerId="AD" clId="Web-{D644D700-5A41-995A-9953-B53A4ADF7B8F}" dt="2022-12-13T13:21:43.525" v="197" actId="1076"/>
          <ac:picMkLst>
            <pc:docMk/>
            <pc:sldMk cId="137746948" sldId="260"/>
            <ac:picMk id="16" creationId="{A5693BC9-ADA3-B070-AE22-E9E4618683F6}"/>
          </ac:picMkLst>
        </pc:picChg>
        <pc:picChg chg="mod">
          <ac:chgData name="Guest User" userId="S::urn:spo:anon#4621f9691053021416780323a7043d99711373ba48f78caa71897f98dd29745e::" providerId="AD" clId="Web-{D644D700-5A41-995A-9953-B53A4ADF7B8F}" dt="2022-12-13T13:23:09.182" v="215" actId="1076"/>
          <ac:picMkLst>
            <pc:docMk/>
            <pc:sldMk cId="137746948" sldId="260"/>
            <ac:picMk id="17" creationId="{2F7D1AC1-F846-B6D1-3592-60C1B2CACBED}"/>
          </ac:picMkLst>
        </pc:picChg>
        <pc:picChg chg="mod">
          <ac:chgData name="Guest User" userId="S::urn:spo:anon#4621f9691053021416780323a7043d99711373ba48f78caa71897f98dd29745e::" providerId="AD" clId="Web-{D644D700-5A41-995A-9953-B53A4ADF7B8F}" dt="2022-12-13T13:22:55.557" v="213" actId="1076"/>
          <ac:picMkLst>
            <pc:docMk/>
            <pc:sldMk cId="137746948" sldId="260"/>
            <ac:picMk id="19" creationId="{8157E83A-4245-8031-BDC0-76FD032A7EB3}"/>
          </ac:picMkLst>
        </pc:picChg>
        <pc:picChg chg="mod">
          <ac:chgData name="Guest User" userId="S::urn:spo:anon#4621f9691053021416780323a7043d99711373ba48f78caa71897f98dd29745e::" providerId="AD" clId="Web-{D644D700-5A41-995A-9953-B53A4ADF7B8F}" dt="2022-12-13T13:22:21.103" v="207" actId="14100"/>
          <ac:picMkLst>
            <pc:docMk/>
            <pc:sldMk cId="137746948" sldId="260"/>
            <ac:picMk id="28" creationId="{7B21FCBD-743D-DD7C-568D-905B82117193}"/>
          </ac:picMkLst>
        </pc:picChg>
      </pc:sldChg>
      <pc:sldChg chg="delSp modSp">
        <pc:chgData name="Guest User" userId="S::urn:spo:anon#4621f9691053021416780323a7043d99711373ba48f78caa71897f98dd29745e::" providerId="AD" clId="Web-{D644D700-5A41-995A-9953-B53A4ADF7B8F}" dt="2022-12-13T13:23:23.745" v="221" actId="1076"/>
        <pc:sldMkLst>
          <pc:docMk/>
          <pc:sldMk cId="924200398" sldId="261"/>
        </pc:sldMkLst>
        <pc:spChg chg="mod">
          <ac:chgData name="Guest User" userId="S::urn:spo:anon#4621f9691053021416780323a7043d99711373ba48f78caa71897f98dd29745e::" providerId="AD" clId="Web-{D644D700-5A41-995A-9953-B53A4ADF7B8F}" dt="2022-12-13T12:57:08.883" v="12" actId="1076"/>
          <ac:spMkLst>
            <pc:docMk/>
            <pc:sldMk cId="924200398" sldId="261"/>
            <ac:spMk id="20" creationId="{ABA5FC6A-7409-355C-BB05-D643153529C0}"/>
          </ac:spMkLst>
        </pc:spChg>
        <pc:spChg chg="mod">
          <ac:chgData name="Guest User" userId="S::urn:spo:anon#4621f9691053021416780323a7043d99711373ba48f78caa71897f98dd29745e::" providerId="AD" clId="Web-{D644D700-5A41-995A-9953-B53A4ADF7B8F}" dt="2022-12-13T13:23:23.745" v="221" actId="1076"/>
          <ac:spMkLst>
            <pc:docMk/>
            <pc:sldMk cId="924200398" sldId="261"/>
            <ac:spMk id="24" creationId="{F045F658-B2C8-3F98-C7CB-BEC286E1BDF0}"/>
          </ac:spMkLst>
        </pc:spChg>
        <pc:spChg chg="mod">
          <ac:chgData name="Guest User" userId="S::urn:spo:anon#4621f9691053021416780323a7043d99711373ba48f78caa71897f98dd29745e::" providerId="AD" clId="Web-{D644D700-5A41-995A-9953-B53A4ADF7B8F}" dt="2022-12-13T13:23:20.963" v="220" actId="1076"/>
          <ac:spMkLst>
            <pc:docMk/>
            <pc:sldMk cId="924200398" sldId="261"/>
            <ac:spMk id="25" creationId="{A43D5671-0D2B-83F4-839C-063CC30F3363}"/>
          </ac:spMkLst>
        </pc:spChg>
        <pc:spChg chg="del">
          <ac:chgData name="Guest User" userId="S::urn:spo:anon#4621f9691053021416780323a7043d99711373ba48f78caa71897f98dd29745e::" providerId="AD" clId="Web-{D644D700-5A41-995A-9953-B53A4ADF7B8F}" dt="2022-12-13T13:23:15.026" v="217"/>
          <ac:spMkLst>
            <pc:docMk/>
            <pc:sldMk cId="924200398" sldId="261"/>
            <ac:spMk id="27" creationId="{69DBB37A-A50A-9F9C-ED91-5D67723CBAE7}"/>
          </ac:spMkLst>
        </pc:spChg>
        <pc:picChg chg="del mod">
          <ac:chgData name="Guest User" userId="S::urn:spo:anon#4621f9691053021416780323a7043d99711373ba48f78caa71897f98dd29745e::" providerId="AD" clId="Web-{D644D700-5A41-995A-9953-B53A4ADF7B8F}" dt="2022-12-13T13:23:13.151" v="216"/>
          <ac:picMkLst>
            <pc:docMk/>
            <pc:sldMk cId="924200398" sldId="261"/>
            <ac:picMk id="9" creationId="{7EE6777A-C9AD-F793-480D-151F9744FE55}"/>
          </ac:picMkLst>
        </pc:picChg>
        <pc:picChg chg="mod">
          <ac:chgData name="Guest User" userId="S::urn:spo:anon#4621f9691053021416780323a7043d99711373ba48f78caa71897f98dd29745e::" providerId="AD" clId="Web-{D644D700-5A41-995A-9953-B53A4ADF7B8F}" dt="2022-12-13T13:23:18.838" v="219" actId="1076"/>
          <ac:picMkLst>
            <pc:docMk/>
            <pc:sldMk cId="924200398" sldId="261"/>
            <ac:picMk id="12" creationId="{8C8308FE-100E-3479-3375-14F7AF1A8BB1}"/>
          </ac:picMkLst>
        </pc:picChg>
        <pc:picChg chg="mod">
          <ac:chgData name="Guest User" userId="S::urn:spo:anon#4621f9691053021416780323a7043d99711373ba48f78caa71897f98dd29745e::" providerId="AD" clId="Web-{D644D700-5A41-995A-9953-B53A4ADF7B8F}" dt="2022-12-13T13:23:16.838" v="218" actId="1076"/>
          <ac:picMkLst>
            <pc:docMk/>
            <pc:sldMk cId="924200398" sldId="261"/>
            <ac:picMk id="15" creationId="{5608C0BF-3AB0-E543-A8B5-A9A630BCBDFA}"/>
          </ac:picMkLst>
        </pc:picChg>
      </pc:sldChg>
      <pc:sldChg chg="modSp">
        <pc:chgData name="Guest User" userId="S::urn:spo:anon#4621f9691053021416780323a7043d99711373ba48f78caa71897f98dd29745e::" providerId="AD" clId="Web-{D644D700-5A41-995A-9953-B53A4ADF7B8F}" dt="2022-12-13T13:05:37.170" v="78"/>
        <pc:sldMkLst>
          <pc:docMk/>
          <pc:sldMk cId="2024976133" sldId="262"/>
        </pc:sldMkLst>
        <pc:spChg chg="mod">
          <ac:chgData name="Guest User" userId="S::urn:spo:anon#4621f9691053021416780323a7043d99711373ba48f78caa71897f98dd29745e::" providerId="AD" clId="Web-{D644D700-5A41-995A-9953-B53A4ADF7B8F}" dt="2022-12-13T13:05:23.748" v="73" actId="20577"/>
          <ac:spMkLst>
            <pc:docMk/>
            <pc:sldMk cId="2024976133" sldId="262"/>
            <ac:spMk id="3" creationId="{4AFBF636-C09D-2FA8-0873-AA1842FDA0F3}"/>
          </ac:spMkLst>
        </pc:spChg>
        <pc:spChg chg="mod">
          <ac:chgData name="Guest User" userId="S::urn:spo:anon#4621f9691053021416780323a7043d99711373ba48f78caa71897f98dd29745e::" providerId="AD" clId="Web-{D644D700-5A41-995A-9953-B53A4ADF7B8F}" dt="2022-12-13T13:03:58.154" v="53"/>
          <ac:spMkLst>
            <pc:docMk/>
            <pc:sldMk cId="2024976133" sldId="262"/>
            <ac:spMk id="9" creationId="{27EBCE90-A74E-55DD-9F28-4A28450EC068}"/>
          </ac:spMkLst>
        </pc:spChg>
        <pc:spChg chg="mod">
          <ac:chgData name="Guest User" userId="S::urn:spo:anon#4621f9691053021416780323a7043d99711373ba48f78caa71897f98dd29745e::" providerId="AD" clId="Web-{D644D700-5A41-995A-9953-B53A4ADF7B8F}" dt="2022-12-13T13:03:58.154" v="53"/>
          <ac:spMkLst>
            <pc:docMk/>
            <pc:sldMk cId="2024976133" sldId="262"/>
            <ac:spMk id="10" creationId="{39328EB8-6191-977A-60FB-FAB6E00180E7}"/>
          </ac:spMkLst>
        </pc:spChg>
        <pc:graphicFrameChg chg="mod ord modGraphic">
          <ac:chgData name="Guest User" userId="S::urn:spo:anon#4621f9691053021416780323a7043d99711373ba48f78caa71897f98dd29745e::" providerId="AD" clId="Web-{D644D700-5A41-995A-9953-B53A4ADF7B8F}" dt="2022-12-13T13:05:37.170" v="78"/>
          <ac:graphicFrameMkLst>
            <pc:docMk/>
            <pc:sldMk cId="2024976133" sldId="262"/>
            <ac:graphicFrameMk id="4" creationId="{F127A160-061C-CB6D-CF23-C308A0C63459}"/>
          </ac:graphicFrameMkLst>
        </pc:graphicFrameChg>
      </pc:sldChg>
      <pc:sldChg chg="addSp delSp modSp">
        <pc:chgData name="Guest User" userId="S::urn:spo:anon#4621f9691053021416780323a7043d99711373ba48f78caa71897f98dd29745e::" providerId="AD" clId="Web-{D644D700-5A41-995A-9953-B53A4ADF7B8F}" dt="2022-12-13T13:09:59.689" v="148"/>
        <pc:sldMkLst>
          <pc:docMk/>
          <pc:sldMk cId="2553337458" sldId="266"/>
        </pc:sldMkLst>
        <pc:spChg chg="mod">
          <ac:chgData name="Guest User" userId="S::urn:spo:anon#4621f9691053021416780323a7043d99711373ba48f78caa71897f98dd29745e::" providerId="AD" clId="Web-{D644D700-5A41-995A-9953-B53A4ADF7B8F}" dt="2022-12-13T13:05:57.952" v="81"/>
          <ac:spMkLst>
            <pc:docMk/>
            <pc:sldMk cId="2553337458" sldId="266"/>
            <ac:spMk id="5" creationId="{8B86AE08-CD93-6DEB-52D7-B4001AFA25BA}"/>
          </ac:spMkLst>
        </pc:spChg>
        <pc:spChg chg="mod">
          <ac:chgData name="Guest User" userId="S::urn:spo:anon#4621f9691053021416780323a7043d99711373ba48f78caa71897f98dd29745e::" providerId="AD" clId="Web-{D644D700-5A41-995A-9953-B53A4ADF7B8F}" dt="2022-12-13T13:05:57.952" v="81"/>
          <ac:spMkLst>
            <pc:docMk/>
            <pc:sldMk cId="2553337458" sldId="266"/>
            <ac:spMk id="6" creationId="{A8B3B996-62B5-C88D-FF6B-C95AA0B5FC78}"/>
          </ac:spMkLst>
        </pc:spChg>
        <pc:spChg chg="add del">
          <ac:chgData name="Guest User" userId="S::urn:spo:anon#4621f9691053021416780323a7043d99711373ba48f78caa71897f98dd29745e::" providerId="AD" clId="Web-{D644D700-5A41-995A-9953-B53A4ADF7B8F}" dt="2022-12-13T13:05:57.952" v="81"/>
          <ac:spMkLst>
            <pc:docMk/>
            <pc:sldMk cId="2553337458" sldId="266"/>
            <ac:spMk id="12" creationId="{F3060C83-F051-4F0E-ABAD-AA0DFC48B218}"/>
          </ac:spMkLst>
        </pc:spChg>
        <pc:spChg chg="add del">
          <ac:chgData name="Guest User" userId="S::urn:spo:anon#4621f9691053021416780323a7043d99711373ba48f78caa71897f98dd29745e::" providerId="AD" clId="Web-{D644D700-5A41-995A-9953-B53A4ADF7B8F}" dt="2022-12-13T13:05:57.952" v="81"/>
          <ac:spMkLst>
            <pc:docMk/>
            <pc:sldMk cId="2553337458" sldId="266"/>
            <ac:spMk id="14" creationId="{83C98ABE-055B-441F-B07E-44F97F083C39}"/>
          </ac:spMkLst>
        </pc:spChg>
        <pc:spChg chg="add del">
          <ac:chgData name="Guest User" userId="S::urn:spo:anon#4621f9691053021416780323a7043d99711373ba48f78caa71897f98dd29745e::" providerId="AD" clId="Web-{D644D700-5A41-995A-9953-B53A4ADF7B8F}" dt="2022-12-13T13:05:57.952" v="81"/>
          <ac:spMkLst>
            <pc:docMk/>
            <pc:sldMk cId="2553337458" sldId="266"/>
            <ac:spMk id="16" creationId="{29FDB030-9B49-4CED-8CCD-4D99382388AC}"/>
          </ac:spMkLst>
        </pc:spChg>
        <pc:spChg chg="add del">
          <ac:chgData name="Guest User" userId="S::urn:spo:anon#4621f9691053021416780323a7043d99711373ba48f78caa71897f98dd29745e::" providerId="AD" clId="Web-{D644D700-5A41-995A-9953-B53A4ADF7B8F}" dt="2022-12-13T13:05:57.952" v="81"/>
          <ac:spMkLst>
            <pc:docMk/>
            <pc:sldMk cId="2553337458" sldId="266"/>
            <ac:spMk id="18" creationId="{3783CA14-24A1-485C-8B30-D6A5D87987AD}"/>
          </ac:spMkLst>
        </pc:spChg>
        <pc:spChg chg="add del">
          <ac:chgData name="Guest User" userId="S::urn:spo:anon#4621f9691053021416780323a7043d99711373ba48f78caa71897f98dd29745e::" providerId="AD" clId="Web-{D644D700-5A41-995A-9953-B53A4ADF7B8F}" dt="2022-12-13T13:05:57.952" v="81"/>
          <ac:spMkLst>
            <pc:docMk/>
            <pc:sldMk cId="2553337458" sldId="266"/>
            <ac:spMk id="20" creationId="{9A97C86A-04D6-40F7-AE84-31AB43E6A846}"/>
          </ac:spMkLst>
        </pc:spChg>
        <pc:spChg chg="add del">
          <ac:chgData name="Guest User" userId="S::urn:spo:anon#4621f9691053021416780323a7043d99711373ba48f78caa71897f98dd29745e::" providerId="AD" clId="Web-{D644D700-5A41-995A-9953-B53A4ADF7B8F}" dt="2022-12-13T13:05:57.952" v="81"/>
          <ac:spMkLst>
            <pc:docMk/>
            <pc:sldMk cId="2553337458" sldId="266"/>
            <ac:spMk id="22" creationId="{FF9F2414-84E8-453E-B1F3-389FDE8192D9}"/>
          </ac:spMkLst>
        </pc:spChg>
        <pc:spChg chg="add del">
          <ac:chgData name="Guest User" userId="S::urn:spo:anon#4621f9691053021416780323a7043d99711373ba48f78caa71897f98dd29745e::" providerId="AD" clId="Web-{D644D700-5A41-995A-9953-B53A4ADF7B8F}" dt="2022-12-13T13:05:57.952" v="81"/>
          <ac:spMkLst>
            <pc:docMk/>
            <pc:sldMk cId="2553337458" sldId="266"/>
            <ac:spMk id="24" creationId="{3ECA69A1-7536-43AC-85EF-C7106179F5ED}"/>
          </ac:spMkLst>
        </pc:spChg>
        <pc:spChg chg="add del">
          <ac:chgData name="Guest User" userId="S::urn:spo:anon#4621f9691053021416780323a7043d99711373ba48f78caa71897f98dd29745e::" providerId="AD" clId="Web-{D644D700-5A41-995A-9953-B53A4ADF7B8F}" dt="2022-12-13T13:05:57.874" v="80"/>
          <ac:spMkLst>
            <pc:docMk/>
            <pc:sldMk cId="2553337458" sldId="266"/>
            <ac:spMk id="29" creationId="{A5711A0E-A428-4ED1-96CB-33D69FD842E4}"/>
          </ac:spMkLst>
        </pc:spChg>
        <pc:spChg chg="add del">
          <ac:chgData name="Guest User" userId="S::urn:spo:anon#4621f9691053021416780323a7043d99711373ba48f78caa71897f98dd29745e::" providerId="AD" clId="Web-{D644D700-5A41-995A-9953-B53A4ADF7B8F}" dt="2022-12-13T13:09:59.689" v="148"/>
          <ac:spMkLst>
            <pc:docMk/>
            <pc:sldMk cId="2553337458" sldId="266"/>
            <ac:spMk id="31" creationId="{6C4028FD-8BAA-4A19-BFDE-594D991B7552}"/>
          </ac:spMkLst>
        </pc:spChg>
        <pc:graphicFrameChg chg="mod ord modGraphic">
          <ac:chgData name="Guest User" userId="S::urn:spo:anon#4621f9691053021416780323a7043d99711373ba48f78caa71897f98dd29745e::" providerId="AD" clId="Web-{D644D700-5A41-995A-9953-B53A4ADF7B8F}" dt="2022-12-13T13:09:59.689" v="148"/>
          <ac:graphicFrameMkLst>
            <pc:docMk/>
            <pc:sldMk cId="2553337458" sldId="266"/>
            <ac:graphicFrameMk id="7" creationId="{343A59C1-6C2F-281B-8332-7D645313C6DA}"/>
          </ac:graphicFrameMkLst>
        </pc:graphicFrameChg>
      </pc:sldChg>
      <pc:sldChg chg="modSp">
        <pc:chgData name="Guest User" userId="S::urn:spo:anon#4621f9691053021416780323a7043d99711373ba48f78caa71897f98dd29745e::" providerId="AD" clId="Web-{D644D700-5A41-995A-9953-B53A4ADF7B8F}" dt="2022-12-13T13:11:17.627" v="164" actId="20577"/>
        <pc:sldMkLst>
          <pc:docMk/>
          <pc:sldMk cId="4256214026" sldId="280"/>
        </pc:sldMkLst>
        <pc:spChg chg="mod">
          <ac:chgData name="Guest User" userId="S::urn:spo:anon#4621f9691053021416780323a7043d99711373ba48f78caa71897f98dd29745e::" providerId="AD" clId="Web-{D644D700-5A41-995A-9953-B53A4ADF7B8F}" dt="2022-12-13T13:11:17.627" v="164" actId="20577"/>
          <ac:spMkLst>
            <pc:docMk/>
            <pc:sldMk cId="4256214026" sldId="280"/>
            <ac:spMk id="5" creationId="{6FFF06BB-DB63-B21E-42B9-CD848BB21CAF}"/>
          </ac:spMkLst>
        </pc:spChg>
      </pc:sldChg>
      <pc:sldChg chg="addSp delSp modSp">
        <pc:chgData name="Guest User" userId="S::urn:spo:anon#4621f9691053021416780323a7043d99711373ba48f78caa71897f98dd29745e::" providerId="AD" clId="Web-{D644D700-5A41-995A-9953-B53A4ADF7B8F}" dt="2022-12-13T13:02:57.278" v="40" actId="1076"/>
        <pc:sldMkLst>
          <pc:docMk/>
          <pc:sldMk cId="3863946074" sldId="288"/>
        </pc:sldMkLst>
        <pc:spChg chg="mod ord">
          <ac:chgData name="Guest User" userId="S::urn:spo:anon#4621f9691053021416780323a7043d99711373ba48f78caa71897f98dd29745e::" providerId="AD" clId="Web-{D644D700-5A41-995A-9953-B53A4ADF7B8F}" dt="2022-12-13T13:02:22.434" v="36"/>
          <ac:spMkLst>
            <pc:docMk/>
            <pc:sldMk cId="3863946074" sldId="288"/>
            <ac:spMk id="2" creationId="{05DEAC86-7371-6FDC-B61F-4FF0D3E6F532}"/>
          </ac:spMkLst>
        </pc:spChg>
        <pc:spChg chg="mod ord">
          <ac:chgData name="Guest User" userId="S::urn:spo:anon#4621f9691053021416780323a7043d99711373ba48f78caa71897f98dd29745e::" providerId="AD" clId="Web-{D644D700-5A41-995A-9953-B53A4ADF7B8F}" dt="2022-12-13T13:02:22.434" v="36"/>
          <ac:spMkLst>
            <pc:docMk/>
            <pc:sldMk cId="3863946074" sldId="288"/>
            <ac:spMk id="3" creationId="{E822F93E-295C-9F20-CF6C-06B210334FE3}"/>
          </ac:spMkLst>
        </pc:spChg>
        <pc:spChg chg="mod ord">
          <ac:chgData name="Guest User" userId="S::urn:spo:anon#4621f9691053021416780323a7043d99711373ba48f78caa71897f98dd29745e::" providerId="AD" clId="Web-{D644D700-5A41-995A-9953-B53A4ADF7B8F}" dt="2022-12-13T13:02:49.856" v="39" actId="1076"/>
          <ac:spMkLst>
            <pc:docMk/>
            <pc:sldMk cId="3863946074" sldId="288"/>
            <ac:spMk id="4" creationId="{28F2E5ED-63D3-65C3-5B0C-B7AA415780F0}"/>
          </ac:spMkLst>
        </pc:spChg>
        <pc:spChg chg="add del">
          <ac:chgData name="Guest User" userId="S::urn:spo:anon#4621f9691053021416780323a7043d99711373ba48f78caa71897f98dd29745e::" providerId="AD" clId="Web-{D644D700-5A41-995A-9953-B53A4ADF7B8F}" dt="2022-12-13T13:00:31.479" v="33"/>
          <ac:spMkLst>
            <pc:docMk/>
            <pc:sldMk cId="3863946074" sldId="288"/>
            <ac:spMk id="5" creationId="{6E3519C9-824C-B9F8-49D1-E77CD6A01AC3}"/>
          </ac:spMkLst>
        </pc:spChg>
        <pc:spChg chg="add del">
          <ac:chgData name="Guest User" userId="S::urn:spo:anon#4621f9691053021416780323a7043d99711373ba48f78caa71897f98dd29745e::" providerId="AD" clId="Web-{D644D700-5A41-995A-9953-B53A4ADF7B8F}" dt="2022-12-13T13:00:11.635" v="22"/>
          <ac:spMkLst>
            <pc:docMk/>
            <pc:sldMk cId="3863946074" sldId="288"/>
            <ac:spMk id="11" creationId="{6E3519C9-824C-B9F8-49D1-E77CD6A01AC3}"/>
          </ac:spMkLst>
        </pc:spChg>
        <pc:spChg chg="add del">
          <ac:chgData name="Guest User" userId="S::urn:spo:anon#4621f9691053021416780323a7043d99711373ba48f78caa71897f98dd29745e::" providerId="AD" clId="Web-{D644D700-5A41-995A-9953-B53A4ADF7B8F}" dt="2022-12-13T13:00:11.635" v="22"/>
          <ac:spMkLst>
            <pc:docMk/>
            <pc:sldMk cId="3863946074" sldId="288"/>
            <ac:spMk id="12" creationId="{2B566528-1B12-4246-9431-5C2D7D081168}"/>
          </ac:spMkLst>
        </pc:spChg>
        <pc:spChg chg="add del">
          <ac:chgData name="Guest User" userId="S::urn:spo:anon#4621f9691053021416780323a7043d99711373ba48f78caa71897f98dd29745e::" providerId="AD" clId="Web-{D644D700-5A41-995A-9953-B53A4ADF7B8F}" dt="2022-12-13T13:00:22.698" v="30"/>
          <ac:spMkLst>
            <pc:docMk/>
            <pc:sldMk cId="3863946074" sldId="288"/>
            <ac:spMk id="16" creationId="{AEDD7960-4866-4399-BEF6-DD1431AB4E34}"/>
          </ac:spMkLst>
        </pc:spChg>
        <pc:spChg chg="add del">
          <ac:chgData name="Guest User" userId="S::urn:spo:anon#4621f9691053021416780323a7043d99711373ba48f78caa71897f98dd29745e::" providerId="AD" clId="Web-{D644D700-5A41-995A-9953-B53A4ADF7B8F}" dt="2022-12-13T13:00:22.698" v="30"/>
          <ac:spMkLst>
            <pc:docMk/>
            <pc:sldMk cId="3863946074" sldId="288"/>
            <ac:spMk id="20" creationId="{7A5F0580-5EE9-419F-96EE-B6529EF6E7D0}"/>
          </ac:spMkLst>
        </pc:spChg>
        <pc:spChg chg="add del">
          <ac:chgData name="Guest User" userId="S::urn:spo:anon#4621f9691053021416780323a7043d99711373ba48f78caa71897f98dd29745e::" providerId="AD" clId="Web-{D644D700-5A41-995A-9953-B53A4ADF7B8F}" dt="2022-12-13T13:00:13.963" v="24"/>
          <ac:spMkLst>
            <pc:docMk/>
            <pc:sldMk cId="3863946074" sldId="288"/>
            <ac:spMk id="22" creationId="{6E3519C9-824C-B9F8-49D1-E77CD6A01AC3}"/>
          </ac:spMkLst>
        </pc:spChg>
        <pc:spChg chg="add del">
          <ac:chgData name="Guest User" userId="S::urn:spo:anon#4621f9691053021416780323a7043d99711373ba48f78caa71897f98dd29745e::" providerId="AD" clId="Web-{D644D700-5A41-995A-9953-B53A4ADF7B8F}" dt="2022-12-13T13:00:13.963" v="24"/>
          <ac:spMkLst>
            <pc:docMk/>
            <pc:sldMk cId="3863946074" sldId="288"/>
            <ac:spMk id="23" creationId="{5E39A796-BE83-48B1-B33F-35C4A32AAB57}"/>
          </ac:spMkLst>
        </pc:spChg>
        <pc:spChg chg="add del">
          <ac:chgData name="Guest User" userId="S::urn:spo:anon#4621f9691053021416780323a7043d99711373ba48f78caa71897f98dd29745e::" providerId="AD" clId="Web-{D644D700-5A41-995A-9953-B53A4ADF7B8F}" dt="2022-12-13T13:00:13.963" v="24"/>
          <ac:spMkLst>
            <pc:docMk/>
            <pc:sldMk cId="3863946074" sldId="288"/>
            <ac:spMk id="24" creationId="{72F84B47-E267-4194-8194-831DB7B5547F}"/>
          </ac:spMkLst>
        </pc:spChg>
        <pc:spChg chg="add del">
          <ac:chgData name="Guest User" userId="S::urn:spo:anon#4621f9691053021416780323a7043d99711373ba48f78caa71897f98dd29745e::" providerId="AD" clId="Web-{D644D700-5A41-995A-9953-B53A4ADF7B8F}" dt="2022-12-13T13:00:17.229" v="26"/>
          <ac:spMkLst>
            <pc:docMk/>
            <pc:sldMk cId="3863946074" sldId="288"/>
            <ac:spMk id="26" creationId="{23E547B5-89CF-4EC0-96DE-25771AED0799}"/>
          </ac:spMkLst>
        </pc:spChg>
        <pc:spChg chg="add del">
          <ac:chgData name="Guest User" userId="S::urn:spo:anon#4621f9691053021416780323a7043d99711373ba48f78caa71897f98dd29745e::" providerId="AD" clId="Web-{D644D700-5A41-995A-9953-B53A4ADF7B8F}" dt="2022-12-13T13:00:17.229" v="26"/>
          <ac:spMkLst>
            <pc:docMk/>
            <pc:sldMk cId="3863946074" sldId="288"/>
            <ac:spMk id="27" creationId="{3F0B8CEB-8279-4E5E-A0CE-1FC9F71736F2}"/>
          </ac:spMkLst>
        </pc:spChg>
        <pc:spChg chg="add del">
          <ac:chgData name="Guest User" userId="S::urn:spo:anon#4621f9691053021416780323a7043d99711373ba48f78caa71897f98dd29745e::" providerId="AD" clId="Web-{D644D700-5A41-995A-9953-B53A4ADF7B8F}" dt="2022-12-13T13:00:17.229" v="26"/>
          <ac:spMkLst>
            <pc:docMk/>
            <pc:sldMk cId="3863946074" sldId="288"/>
            <ac:spMk id="28" creationId="{6E3519C9-824C-B9F8-49D1-E77CD6A01AC3}"/>
          </ac:spMkLst>
        </pc:spChg>
        <pc:spChg chg="add del">
          <ac:chgData name="Guest User" userId="S::urn:spo:anon#4621f9691053021416780323a7043d99711373ba48f78caa71897f98dd29745e::" providerId="AD" clId="Web-{D644D700-5A41-995A-9953-B53A4ADF7B8F}" dt="2022-12-13T13:00:20.151" v="28"/>
          <ac:spMkLst>
            <pc:docMk/>
            <pc:sldMk cId="3863946074" sldId="288"/>
            <ac:spMk id="30" creationId="{45D37F4E-DDB4-456B-97E0-9937730A039F}"/>
          </ac:spMkLst>
        </pc:spChg>
        <pc:spChg chg="add del">
          <ac:chgData name="Guest User" userId="S::urn:spo:anon#4621f9691053021416780323a7043d99711373ba48f78caa71897f98dd29745e::" providerId="AD" clId="Web-{D644D700-5A41-995A-9953-B53A4ADF7B8F}" dt="2022-12-13T13:00:20.151" v="28"/>
          <ac:spMkLst>
            <pc:docMk/>
            <pc:sldMk cId="3863946074" sldId="288"/>
            <ac:spMk id="31" creationId="{B2DD41CD-8F47-4F56-AD12-4E2FF7696987}"/>
          </ac:spMkLst>
        </pc:spChg>
        <pc:spChg chg="add del">
          <ac:chgData name="Guest User" userId="S::urn:spo:anon#4621f9691053021416780323a7043d99711373ba48f78caa71897f98dd29745e::" providerId="AD" clId="Web-{D644D700-5A41-995A-9953-B53A4ADF7B8F}" dt="2022-12-13T13:00:20.151" v="28"/>
          <ac:spMkLst>
            <pc:docMk/>
            <pc:sldMk cId="3863946074" sldId="288"/>
            <ac:spMk id="32" creationId="{6E3519C9-824C-B9F8-49D1-E77CD6A01AC3}"/>
          </ac:spMkLst>
        </pc:spChg>
        <pc:spChg chg="add del">
          <ac:chgData name="Guest User" userId="S::urn:spo:anon#4621f9691053021416780323a7043d99711373ba48f78caa71897f98dd29745e::" providerId="AD" clId="Web-{D644D700-5A41-995A-9953-B53A4ADF7B8F}" dt="2022-12-13T13:00:22.698" v="30"/>
          <ac:spMkLst>
            <pc:docMk/>
            <pc:sldMk cId="3863946074" sldId="288"/>
            <ac:spMk id="34" creationId="{6B5E2835-4E47-45B3-9CFE-732FF7B05472}"/>
          </ac:spMkLst>
        </pc:spChg>
        <pc:spChg chg="add del">
          <ac:chgData name="Guest User" userId="S::urn:spo:anon#4621f9691053021416780323a7043d99711373ba48f78caa71897f98dd29745e::" providerId="AD" clId="Web-{D644D700-5A41-995A-9953-B53A4ADF7B8F}" dt="2022-12-13T13:00:22.698" v="30"/>
          <ac:spMkLst>
            <pc:docMk/>
            <pc:sldMk cId="3863946074" sldId="288"/>
            <ac:spMk id="35" creationId="{5B45AD5D-AA52-4F7B-9362-576A39AD9E09}"/>
          </ac:spMkLst>
        </pc:spChg>
        <pc:spChg chg="add del">
          <ac:chgData name="Guest User" userId="S::urn:spo:anon#4621f9691053021416780323a7043d99711373ba48f78caa71897f98dd29745e::" providerId="AD" clId="Web-{D644D700-5A41-995A-9953-B53A4ADF7B8F}" dt="2022-12-13T13:00:22.698" v="30"/>
          <ac:spMkLst>
            <pc:docMk/>
            <pc:sldMk cId="3863946074" sldId="288"/>
            <ac:spMk id="36" creationId="{55D4142C-5077-457F-A6AD-3FECFDB39685}"/>
          </ac:spMkLst>
        </pc:spChg>
        <pc:spChg chg="add del">
          <ac:chgData name="Guest User" userId="S::urn:spo:anon#4621f9691053021416780323a7043d99711373ba48f78caa71897f98dd29745e::" providerId="AD" clId="Web-{D644D700-5A41-995A-9953-B53A4ADF7B8F}" dt="2022-12-13T13:00:22.698" v="30"/>
          <ac:spMkLst>
            <pc:docMk/>
            <pc:sldMk cId="3863946074" sldId="288"/>
            <ac:spMk id="37" creationId="{6E3519C9-824C-B9F8-49D1-E77CD6A01AC3}"/>
          </ac:spMkLst>
        </pc:spChg>
        <pc:spChg chg="add del">
          <ac:chgData name="Guest User" userId="S::urn:spo:anon#4621f9691053021416780323a7043d99711373ba48f78caa71897f98dd29745e::" providerId="AD" clId="Web-{D644D700-5A41-995A-9953-B53A4ADF7B8F}" dt="2022-12-13T13:00:31.464" v="32"/>
          <ac:spMkLst>
            <pc:docMk/>
            <pc:sldMk cId="3863946074" sldId="288"/>
            <ac:spMk id="39" creationId="{04812C46-200A-4DEB-A05E-3ED6C68C2387}"/>
          </ac:spMkLst>
        </pc:spChg>
        <pc:spChg chg="add del">
          <ac:chgData name="Guest User" userId="S::urn:spo:anon#4621f9691053021416780323a7043d99711373ba48f78caa71897f98dd29745e::" providerId="AD" clId="Web-{D644D700-5A41-995A-9953-B53A4ADF7B8F}" dt="2022-12-13T13:00:31.464" v="32"/>
          <ac:spMkLst>
            <pc:docMk/>
            <pc:sldMk cId="3863946074" sldId="288"/>
            <ac:spMk id="40" creationId="{D1EA859B-E555-4109-94F3-6700E046E008}"/>
          </ac:spMkLst>
        </pc:spChg>
        <pc:spChg chg="add del">
          <ac:chgData name="Guest User" userId="S::urn:spo:anon#4621f9691053021416780323a7043d99711373ba48f78caa71897f98dd29745e::" providerId="AD" clId="Web-{D644D700-5A41-995A-9953-B53A4ADF7B8F}" dt="2022-12-13T13:00:31.464" v="32"/>
          <ac:spMkLst>
            <pc:docMk/>
            <pc:sldMk cId="3863946074" sldId="288"/>
            <ac:spMk id="41" creationId="{6E3519C9-824C-B9F8-49D1-E77CD6A01AC3}"/>
          </ac:spMkLst>
        </pc:spChg>
        <pc:spChg chg="add del">
          <ac:chgData name="Guest User" userId="S::urn:spo:anon#4621f9691053021416780323a7043d99711373ba48f78caa71897f98dd29745e::" providerId="AD" clId="Web-{D644D700-5A41-995A-9953-B53A4ADF7B8F}" dt="2022-12-13T13:02:22.434" v="36"/>
          <ac:spMkLst>
            <pc:docMk/>
            <pc:sldMk cId="3863946074" sldId="288"/>
            <ac:spMk id="43" creationId="{8FC9BE17-9A7B-462D-AE50-3D8777387304}"/>
          </ac:spMkLst>
        </pc:spChg>
        <pc:spChg chg="add del">
          <ac:chgData name="Guest User" userId="S::urn:spo:anon#4621f9691053021416780323a7043d99711373ba48f78caa71897f98dd29745e::" providerId="AD" clId="Web-{D644D700-5A41-995A-9953-B53A4ADF7B8F}" dt="2022-12-13T13:02:22.434" v="36"/>
          <ac:spMkLst>
            <pc:docMk/>
            <pc:sldMk cId="3863946074" sldId="288"/>
            <ac:spMk id="44" creationId="{3EBE8569-6AEC-4B8C-8D53-2DE337CDBA65}"/>
          </ac:spMkLst>
        </pc:spChg>
        <pc:spChg chg="add del">
          <ac:chgData name="Guest User" userId="S::urn:spo:anon#4621f9691053021416780323a7043d99711373ba48f78caa71897f98dd29745e::" providerId="AD" clId="Web-{D644D700-5A41-995A-9953-B53A4ADF7B8F}" dt="2022-12-13T13:02:22.434" v="36"/>
          <ac:spMkLst>
            <pc:docMk/>
            <pc:sldMk cId="3863946074" sldId="288"/>
            <ac:spMk id="45" creationId="{55D4142C-5077-457F-A6AD-3FECFDB39685}"/>
          </ac:spMkLst>
        </pc:spChg>
        <pc:spChg chg="add del">
          <ac:chgData name="Guest User" userId="S::urn:spo:anon#4621f9691053021416780323a7043d99711373ba48f78caa71897f98dd29745e::" providerId="AD" clId="Web-{D644D700-5A41-995A-9953-B53A4ADF7B8F}" dt="2022-12-13T13:02:22.434" v="36"/>
          <ac:spMkLst>
            <pc:docMk/>
            <pc:sldMk cId="3863946074" sldId="288"/>
            <ac:spMk id="46" creationId="{7A5F0580-5EE9-419F-96EE-B6529EF6E7D0}"/>
          </ac:spMkLst>
        </pc:spChg>
        <pc:spChg chg="add mod">
          <ac:chgData name="Guest User" userId="S::urn:spo:anon#4621f9691053021416780323a7043d99711373ba48f78caa71897f98dd29745e::" providerId="AD" clId="Web-{D644D700-5A41-995A-9953-B53A4ADF7B8F}" dt="2022-12-13T13:02:57.278" v="40" actId="1076"/>
          <ac:spMkLst>
            <pc:docMk/>
            <pc:sldMk cId="3863946074" sldId="288"/>
            <ac:spMk id="47" creationId="{6E3519C9-824C-B9F8-49D1-E77CD6A01AC3}"/>
          </ac:spMkLst>
        </pc:spChg>
        <pc:spChg chg="add">
          <ac:chgData name="Guest User" userId="S::urn:spo:anon#4621f9691053021416780323a7043d99711373ba48f78caa71897f98dd29745e::" providerId="AD" clId="Web-{D644D700-5A41-995A-9953-B53A4ADF7B8F}" dt="2022-12-13T13:02:22.434" v="36"/>
          <ac:spMkLst>
            <pc:docMk/>
            <pc:sldMk cId="3863946074" sldId="288"/>
            <ac:spMk id="52" creationId="{04812C46-200A-4DEB-A05E-3ED6C68C2387}"/>
          </ac:spMkLst>
        </pc:spChg>
        <pc:spChg chg="add">
          <ac:chgData name="Guest User" userId="S::urn:spo:anon#4621f9691053021416780323a7043d99711373ba48f78caa71897f98dd29745e::" providerId="AD" clId="Web-{D644D700-5A41-995A-9953-B53A4ADF7B8F}" dt="2022-12-13T13:02:22.434" v="36"/>
          <ac:spMkLst>
            <pc:docMk/>
            <pc:sldMk cId="3863946074" sldId="288"/>
            <ac:spMk id="54" creationId="{D1EA859B-E555-4109-94F3-6700E046E008}"/>
          </ac:spMkLst>
        </pc:spChg>
        <pc:grpChg chg="add del">
          <ac:chgData name="Guest User" userId="S::urn:spo:anon#4621f9691053021416780323a7043d99711373ba48f78caa71897f98dd29745e::" providerId="AD" clId="Web-{D644D700-5A41-995A-9953-B53A4ADF7B8F}" dt="2022-12-13T13:00:11.635" v="22"/>
          <ac:grpSpMkLst>
            <pc:docMk/>
            <pc:sldMk cId="3863946074" sldId="288"/>
            <ac:grpSpMk id="14" creationId="{828A5161-06F1-46CF-8AD7-844680A59E13}"/>
          </ac:grpSpMkLst>
        </pc:grpChg>
        <pc:grpChg chg="add del">
          <ac:chgData name="Guest User" userId="S::urn:spo:anon#4621f9691053021416780323a7043d99711373ba48f78caa71897f98dd29745e::" providerId="AD" clId="Web-{D644D700-5A41-995A-9953-B53A4ADF7B8F}" dt="2022-12-13T13:00:11.635" v="22"/>
          <ac:grpSpMkLst>
            <pc:docMk/>
            <pc:sldMk cId="3863946074" sldId="288"/>
            <ac:grpSpMk id="18" creationId="{5995D10D-E9C9-47DB-AE7E-801FEF38F5C9}"/>
          </ac:grpSpMkLst>
        </pc:grpChg>
        <pc:graphicFrameChg chg="add del">
          <ac:chgData name="Guest User" userId="S::urn:spo:anon#4621f9691053021416780323a7043d99711373ba48f78caa71897f98dd29745e::" providerId="AD" clId="Web-{D644D700-5A41-995A-9953-B53A4ADF7B8F}" dt="2022-12-13T13:00:07.760" v="20"/>
          <ac:graphicFrameMkLst>
            <pc:docMk/>
            <pc:sldMk cId="3863946074" sldId="288"/>
            <ac:graphicFrameMk id="9" creationId="{1E72A7ED-47A1-3247-5A34-B99E4AB34BB1}"/>
          </ac:graphicFrameMkLst>
        </pc:graphicFrameChg>
        <pc:picChg chg="add mod ord">
          <ac:chgData name="Guest User" userId="S::urn:spo:anon#4621f9691053021416780323a7043d99711373ba48f78caa71897f98dd29745e::" providerId="AD" clId="Web-{D644D700-5A41-995A-9953-B53A4ADF7B8F}" dt="2022-12-13T13:02:46.559" v="38" actId="1076"/>
          <ac:picMkLst>
            <pc:docMk/>
            <pc:sldMk cId="3863946074" sldId="288"/>
            <ac:picMk id="7" creationId="{C4D58781-0544-27A2-C674-D24747486B7E}"/>
          </ac:picMkLst>
        </pc:picChg>
      </pc:sldChg>
    </pc:docChg>
  </pc:docChgLst>
  <pc:docChgLst>
    <pc:chgData name="THANAV M SAI -STUDENT VI" userId="S::vvswstuc178y19@vviedu.in::dca06c95-6589-476a-b05e-2710e62b7202" providerId="AD" clId="Web-{63E37A77-6FC8-4917-9610-8966857DAA9B}"/>
    <pc:docChg chg="modSld">
      <pc:chgData name="THANAV M SAI -STUDENT VI" userId="S::vvswstuc178y19@vviedu.in::dca06c95-6589-476a-b05e-2710e62b7202" providerId="AD" clId="Web-{63E37A77-6FC8-4917-9610-8966857DAA9B}" dt="2022-12-07T12:06:11.176" v="0" actId="1076"/>
      <pc:docMkLst>
        <pc:docMk/>
      </pc:docMkLst>
      <pc:sldChg chg="modSp">
        <pc:chgData name="THANAV M SAI -STUDENT VI" userId="S::vvswstuc178y19@vviedu.in::dca06c95-6589-476a-b05e-2710e62b7202" providerId="AD" clId="Web-{63E37A77-6FC8-4917-9610-8966857DAA9B}" dt="2022-12-07T12:06:11.176" v="0" actId="1076"/>
        <pc:sldMkLst>
          <pc:docMk/>
          <pc:sldMk cId="3912105789" sldId="279"/>
        </pc:sldMkLst>
        <pc:spChg chg="mod">
          <ac:chgData name="THANAV M SAI -STUDENT VI" userId="S::vvswstuc178y19@vviedu.in::dca06c95-6589-476a-b05e-2710e62b7202" providerId="AD" clId="Web-{63E37A77-6FC8-4917-9610-8966857DAA9B}" dt="2022-12-07T12:06:11.176" v="0" actId="1076"/>
          <ac:spMkLst>
            <pc:docMk/>
            <pc:sldMk cId="3912105789" sldId="279"/>
            <ac:spMk id="9" creationId="{8D30A8BB-7C0B-32F1-3BD3-6A85E53F29E0}"/>
          </ac:spMkLst>
        </pc:spChg>
      </pc:sldChg>
    </pc:docChg>
  </pc:docChgLst>
  <pc:docChgLst>
    <pc:chgData name="Guest User" userId="S::urn:spo:anon#4621f9691053021416780323a7043d99711373ba48f78caa71897f98dd29745e::" providerId="AD" clId="Web-{1E5AB0BB-B222-04F6-7BDE-A57C66DB7B42}"/>
    <pc:docChg chg="modSld">
      <pc:chgData name="Guest User" userId="S::urn:spo:anon#4621f9691053021416780323a7043d99711373ba48f78caa71897f98dd29745e::" providerId="AD" clId="Web-{1E5AB0BB-B222-04F6-7BDE-A57C66DB7B42}" dt="2022-11-25T16:27:39.265" v="640"/>
      <pc:docMkLst>
        <pc:docMk/>
      </pc:docMkLst>
      <pc:sldChg chg="addSp delSp modSp mod setBg modClrScheme setClrOvrMap chgLayout">
        <pc:chgData name="Guest User" userId="S::urn:spo:anon#4621f9691053021416780323a7043d99711373ba48f78caa71897f98dd29745e::" providerId="AD" clId="Web-{1E5AB0BB-B222-04F6-7BDE-A57C66DB7B42}" dt="2022-11-25T13:44:03.124" v="41"/>
        <pc:sldMkLst>
          <pc:docMk/>
          <pc:sldMk cId="1358316087" sldId="257"/>
        </pc:sldMkLst>
        <pc:spChg chg="mod ord">
          <ac:chgData name="Guest User" userId="S::urn:spo:anon#4621f9691053021416780323a7043d99711373ba48f78caa71897f98dd29745e::" providerId="AD" clId="Web-{1E5AB0BB-B222-04F6-7BDE-A57C66DB7B42}" dt="2022-11-25T13:44:03.124" v="41"/>
          <ac:spMkLst>
            <pc:docMk/>
            <pc:sldMk cId="1358316087" sldId="257"/>
            <ac:spMk id="2" creationId="{39362896-A6B3-47CD-8818-C3AA781AABDD}"/>
          </ac:spMkLst>
        </pc:spChg>
        <pc:spChg chg="mod ord">
          <ac:chgData name="Guest User" userId="S::urn:spo:anon#4621f9691053021416780323a7043d99711373ba48f78caa71897f98dd29745e::" providerId="AD" clId="Web-{1E5AB0BB-B222-04F6-7BDE-A57C66DB7B42}" dt="2022-11-25T13:44:03.124" v="41"/>
          <ac:spMkLst>
            <pc:docMk/>
            <pc:sldMk cId="1358316087" sldId="257"/>
            <ac:spMk id="3" creationId="{E7854E10-6C0D-426C-AE39-DB884E17DEE8}"/>
          </ac:spMkLst>
        </pc:spChg>
        <pc:spChg chg="add del mod ord">
          <ac:chgData name="Guest User" userId="S::urn:spo:anon#4621f9691053021416780323a7043d99711373ba48f78caa71897f98dd29745e::" providerId="AD" clId="Web-{1E5AB0BB-B222-04F6-7BDE-A57C66DB7B42}" dt="2022-11-25T13:41:29.028" v="13"/>
          <ac:spMkLst>
            <pc:docMk/>
            <pc:sldMk cId="1358316087" sldId="257"/>
            <ac:spMk id="4" creationId="{DF297A1A-D28B-D1ED-3D56-023262B43605}"/>
          </ac:spMkLst>
        </pc:spChg>
        <pc:spChg chg="add ord">
          <ac:chgData name="Guest User" userId="S::urn:spo:anon#4621f9691053021416780323a7043d99711373ba48f78caa71897f98dd29745e::" providerId="AD" clId="Web-{1E5AB0BB-B222-04F6-7BDE-A57C66DB7B42}" dt="2022-11-25T13:43:33.358" v="37"/>
          <ac:spMkLst>
            <pc:docMk/>
            <pc:sldMk cId="1358316087" sldId="257"/>
            <ac:spMk id="6" creationId="{0FD18A16-09D7-B461-44F6-5E4465B0339A}"/>
          </ac:spMkLst>
        </pc:spChg>
        <pc:spChg chg="add del">
          <ac:chgData name="Guest User" userId="S::urn:spo:anon#4621f9691053021416780323a7043d99711373ba48f78caa71897f98dd29745e::" providerId="AD" clId="Web-{1E5AB0BB-B222-04F6-7BDE-A57C66DB7B42}" dt="2022-11-25T13:43:19.577" v="29"/>
          <ac:spMkLst>
            <pc:docMk/>
            <pc:sldMk cId="1358316087" sldId="257"/>
            <ac:spMk id="12" creationId="{F13C74B1-5B17-4795-BED0-7140497B445A}"/>
          </ac:spMkLst>
        </pc:spChg>
        <pc:spChg chg="add del">
          <ac:chgData name="Guest User" userId="S::urn:spo:anon#4621f9691053021416780323a7043d99711373ba48f78caa71897f98dd29745e::" providerId="AD" clId="Web-{1E5AB0BB-B222-04F6-7BDE-A57C66DB7B42}" dt="2022-11-25T13:43:19.577" v="29"/>
          <ac:spMkLst>
            <pc:docMk/>
            <pc:sldMk cId="1358316087" sldId="257"/>
            <ac:spMk id="14" creationId="{D4974D33-8DC5-464E-8C6D-BE58F0669C17}"/>
          </ac:spMkLst>
        </pc:spChg>
        <pc:spChg chg="add del">
          <ac:chgData name="Guest User" userId="S::urn:spo:anon#4621f9691053021416780323a7043d99711373ba48f78caa71897f98dd29745e::" providerId="AD" clId="Web-{1E5AB0BB-B222-04F6-7BDE-A57C66DB7B42}" dt="2022-11-25T13:43:24.733" v="31"/>
          <ac:spMkLst>
            <pc:docMk/>
            <pc:sldMk cId="1358316087" sldId="257"/>
            <ac:spMk id="16" creationId="{CF62D2A7-8207-488C-9F46-316BA81A16C8}"/>
          </ac:spMkLst>
        </pc:spChg>
        <pc:spChg chg="add del">
          <ac:chgData name="Guest User" userId="S::urn:spo:anon#4621f9691053021416780323a7043d99711373ba48f78caa71897f98dd29745e::" providerId="AD" clId="Web-{1E5AB0BB-B222-04F6-7BDE-A57C66DB7B42}" dt="2022-11-25T13:43:28.702" v="33"/>
          <ac:spMkLst>
            <pc:docMk/>
            <pc:sldMk cId="1358316087" sldId="257"/>
            <ac:spMk id="18" creationId="{3CD9DF72-87A3-404E-A828-84CBF11A8303}"/>
          </ac:spMkLst>
        </pc:spChg>
        <pc:spChg chg="add del">
          <ac:chgData name="Guest User" userId="S::urn:spo:anon#4621f9691053021416780323a7043d99711373ba48f78caa71897f98dd29745e::" providerId="AD" clId="Web-{1E5AB0BB-B222-04F6-7BDE-A57C66DB7B42}" dt="2022-11-25T13:43:31.061" v="35"/>
          <ac:spMkLst>
            <pc:docMk/>
            <pc:sldMk cId="1358316087" sldId="257"/>
            <ac:spMk id="21" creationId="{79BB35BC-D5C2-4C8B-A22A-A71E6191913B}"/>
          </ac:spMkLst>
        </pc:spChg>
        <pc:spChg chg="add del">
          <ac:chgData name="Guest User" userId="S::urn:spo:anon#4621f9691053021416780323a7043d99711373ba48f78caa71897f98dd29745e::" providerId="AD" clId="Web-{1E5AB0BB-B222-04F6-7BDE-A57C66DB7B42}" dt="2022-11-25T13:43:33.358" v="37"/>
          <ac:spMkLst>
            <pc:docMk/>
            <pc:sldMk cId="1358316087" sldId="257"/>
            <ac:spMk id="23" creationId="{D1D34770-47A8-402C-AF23-2B653F2D88C1}"/>
          </ac:spMkLst>
        </pc:spChg>
        <pc:spChg chg="add del">
          <ac:chgData name="Guest User" userId="S::urn:spo:anon#4621f9691053021416780323a7043d99711373ba48f78caa71897f98dd29745e::" providerId="AD" clId="Web-{1E5AB0BB-B222-04F6-7BDE-A57C66DB7B42}" dt="2022-11-25T13:44:03.124" v="41"/>
          <ac:spMkLst>
            <pc:docMk/>
            <pc:sldMk cId="1358316087" sldId="257"/>
            <ac:spMk id="25" creationId="{04812C46-200A-4DEB-A05E-3ED6C68C2387}"/>
          </ac:spMkLst>
        </pc:spChg>
        <pc:spChg chg="add del">
          <ac:chgData name="Guest User" userId="S::urn:spo:anon#4621f9691053021416780323a7043d99711373ba48f78caa71897f98dd29745e::" providerId="AD" clId="Web-{1E5AB0BB-B222-04F6-7BDE-A57C66DB7B42}" dt="2022-11-25T13:44:03.124" v="41"/>
          <ac:spMkLst>
            <pc:docMk/>
            <pc:sldMk cId="1358316087" sldId="257"/>
            <ac:spMk id="26" creationId="{D1EA859B-E555-4109-94F3-6700E046E008}"/>
          </ac:spMkLst>
        </pc:spChg>
        <pc:spChg chg="add del">
          <ac:chgData name="Guest User" userId="S::urn:spo:anon#4621f9691053021416780323a7043d99711373ba48f78caa71897f98dd29745e::" providerId="AD" clId="Web-{1E5AB0BB-B222-04F6-7BDE-A57C66DB7B42}" dt="2022-11-25T13:44:03.108" v="40"/>
          <ac:spMkLst>
            <pc:docMk/>
            <pc:sldMk cId="1358316087" sldId="257"/>
            <ac:spMk id="31" creationId="{F13C74B1-5B17-4795-BED0-7140497B445A}"/>
          </ac:spMkLst>
        </pc:spChg>
        <pc:spChg chg="add del">
          <ac:chgData name="Guest User" userId="S::urn:spo:anon#4621f9691053021416780323a7043d99711373ba48f78caa71897f98dd29745e::" providerId="AD" clId="Web-{1E5AB0BB-B222-04F6-7BDE-A57C66DB7B42}" dt="2022-11-25T13:44:03.108" v="40"/>
          <ac:spMkLst>
            <pc:docMk/>
            <pc:sldMk cId="1358316087" sldId="257"/>
            <ac:spMk id="33" creationId="{D4974D33-8DC5-464E-8C6D-BE58F0669C17}"/>
          </ac:spMkLst>
        </pc:spChg>
        <pc:spChg chg="add">
          <ac:chgData name="Guest User" userId="S::urn:spo:anon#4621f9691053021416780323a7043d99711373ba48f78caa71897f98dd29745e::" providerId="AD" clId="Web-{1E5AB0BB-B222-04F6-7BDE-A57C66DB7B42}" dt="2022-11-25T13:44:03.124" v="41"/>
          <ac:spMkLst>
            <pc:docMk/>
            <pc:sldMk cId="1358316087" sldId="257"/>
            <ac:spMk id="35" creationId="{55D4142C-5077-457F-A6AD-3FECFDB39685}"/>
          </ac:spMkLst>
        </pc:spChg>
        <pc:spChg chg="add">
          <ac:chgData name="Guest User" userId="S::urn:spo:anon#4621f9691053021416780323a7043d99711373ba48f78caa71897f98dd29745e::" providerId="AD" clId="Web-{1E5AB0BB-B222-04F6-7BDE-A57C66DB7B42}" dt="2022-11-25T13:44:03.124" v="41"/>
          <ac:spMkLst>
            <pc:docMk/>
            <pc:sldMk cId="1358316087" sldId="257"/>
            <ac:spMk id="36" creationId="{9AA72BD9-2C5A-4EDC-931F-5AA08EACA0F3}"/>
          </ac:spMkLst>
        </pc:spChg>
        <pc:spChg chg="add">
          <ac:chgData name="Guest User" userId="S::urn:spo:anon#4621f9691053021416780323a7043d99711373ba48f78caa71897f98dd29745e::" providerId="AD" clId="Web-{1E5AB0BB-B222-04F6-7BDE-A57C66DB7B42}" dt="2022-11-25T13:44:03.124" v="41"/>
          <ac:spMkLst>
            <pc:docMk/>
            <pc:sldMk cId="1358316087" sldId="257"/>
            <ac:spMk id="37" creationId="{7A5F0580-5EE9-419F-96EE-B6529EF6E7D0}"/>
          </ac:spMkLst>
        </pc:spChg>
        <pc:spChg chg="add">
          <ac:chgData name="Guest User" userId="S::urn:spo:anon#4621f9691053021416780323a7043d99711373ba48f78caa71897f98dd29745e::" providerId="AD" clId="Web-{1E5AB0BB-B222-04F6-7BDE-A57C66DB7B42}" dt="2022-11-25T13:44:03.124" v="41"/>
          <ac:spMkLst>
            <pc:docMk/>
            <pc:sldMk cId="1358316087" sldId="257"/>
            <ac:spMk id="38" creationId="{DD3981AC-7B61-4947-BCF3-F7AA7FA385B9}"/>
          </ac:spMkLst>
        </pc:spChg>
        <pc:picChg chg="add del mod ord">
          <ac:chgData name="Guest User" userId="S::urn:spo:anon#4621f9691053021416780323a7043d99711373ba48f78caa71897f98dd29745e::" providerId="AD" clId="Web-{1E5AB0BB-B222-04F6-7BDE-A57C66DB7B42}" dt="2022-11-25T13:41:27.825" v="12"/>
          <ac:picMkLst>
            <pc:docMk/>
            <pc:sldMk cId="1358316087" sldId="257"/>
            <ac:picMk id="5" creationId="{5074F499-3C6E-7828-F53E-ED8C16066CC3}"/>
          </ac:picMkLst>
        </pc:picChg>
        <pc:picChg chg="add mod ord">
          <ac:chgData name="Guest User" userId="S::urn:spo:anon#4621f9691053021416780323a7043d99711373ba48f78caa71897f98dd29745e::" providerId="AD" clId="Web-{1E5AB0BB-B222-04F6-7BDE-A57C66DB7B42}" dt="2022-11-25T13:44:03.124" v="41"/>
          <ac:picMkLst>
            <pc:docMk/>
            <pc:sldMk cId="1358316087" sldId="257"/>
            <ac:picMk id="7" creationId="{5751FF56-DEFC-5FFE-8E83-23FF5DC2E9BF}"/>
          </ac:picMkLst>
        </pc:picChg>
        <pc:cxnChg chg="add del">
          <ac:chgData name="Guest User" userId="S::urn:spo:anon#4621f9691053021416780323a7043d99711373ba48f78caa71897f98dd29745e::" providerId="AD" clId="Web-{1E5AB0BB-B222-04F6-7BDE-A57C66DB7B42}" dt="2022-11-25T13:43:28.702" v="33"/>
          <ac:cxnSpMkLst>
            <pc:docMk/>
            <pc:sldMk cId="1358316087" sldId="257"/>
            <ac:cxnSpMk id="19" creationId="{20E3A342-4D61-4E3F-AF90-1AB42AEB96CC}"/>
          </ac:cxnSpMkLst>
        </pc:cxnChg>
      </pc:sldChg>
      <pc:sldChg chg="modSp">
        <pc:chgData name="Guest User" userId="S::urn:spo:anon#4621f9691053021416780323a7043d99711373ba48f78caa71897f98dd29745e::" providerId="AD" clId="Web-{1E5AB0BB-B222-04F6-7BDE-A57C66DB7B42}" dt="2022-11-25T13:44:26.421" v="43" actId="20577"/>
        <pc:sldMkLst>
          <pc:docMk/>
          <pc:sldMk cId="2827068764" sldId="258"/>
        </pc:sldMkLst>
        <pc:spChg chg="mod">
          <ac:chgData name="Guest User" userId="S::urn:spo:anon#4621f9691053021416780323a7043d99711373ba48f78caa71897f98dd29745e::" providerId="AD" clId="Web-{1E5AB0BB-B222-04F6-7BDE-A57C66DB7B42}" dt="2022-11-25T13:44:26.421" v="43" actId="20577"/>
          <ac:spMkLst>
            <pc:docMk/>
            <pc:sldMk cId="2827068764" sldId="258"/>
            <ac:spMk id="7" creationId="{CEDB6C6A-7D6A-4B4D-B378-BBDDC8F09A35}"/>
          </ac:spMkLst>
        </pc:spChg>
      </pc:sldChg>
      <pc:sldChg chg="addSp delSp modSp">
        <pc:chgData name="Guest User" userId="S::urn:spo:anon#4621f9691053021416780323a7043d99711373ba48f78caa71897f98dd29745e::" providerId="AD" clId="Web-{1E5AB0BB-B222-04F6-7BDE-A57C66DB7B42}" dt="2022-11-25T13:51:54.681" v="67"/>
        <pc:sldMkLst>
          <pc:docMk/>
          <pc:sldMk cId="137746948" sldId="260"/>
        </pc:sldMkLst>
        <pc:spChg chg="del">
          <ac:chgData name="Guest User" userId="S::urn:spo:anon#4621f9691053021416780323a7043d99711373ba48f78caa71897f98dd29745e::" providerId="AD" clId="Web-{1E5AB0BB-B222-04F6-7BDE-A57C66DB7B42}" dt="2022-11-25T13:40:21.356" v="0"/>
          <ac:spMkLst>
            <pc:docMk/>
            <pc:sldMk cId="137746948" sldId="260"/>
            <ac:spMk id="3" creationId="{DFE16DA3-8C35-4029-A87E-28998CF10E33}"/>
          </ac:spMkLst>
        </pc:spChg>
        <pc:spChg chg="add del mod">
          <ac:chgData name="Guest User" userId="S::urn:spo:anon#4621f9691053021416780323a7043d99711373ba48f78caa71897f98dd29745e::" providerId="AD" clId="Web-{1E5AB0BB-B222-04F6-7BDE-A57C66DB7B42}" dt="2022-11-25T13:45:17.141" v="46"/>
          <ac:spMkLst>
            <pc:docMk/>
            <pc:sldMk cId="137746948" sldId="260"/>
            <ac:spMk id="6" creationId="{BDAF0936-6F8A-0931-18F6-3E00693BAA60}"/>
          </ac:spMkLst>
        </pc:spChg>
        <pc:spChg chg="add del mod">
          <ac:chgData name="Guest User" userId="S::urn:spo:anon#4621f9691053021416780323a7043d99711373ba48f78caa71897f98dd29745e::" providerId="AD" clId="Web-{1E5AB0BB-B222-04F6-7BDE-A57C66DB7B42}" dt="2022-11-25T13:47:28.189" v="53"/>
          <ac:spMkLst>
            <pc:docMk/>
            <pc:sldMk cId="137746948" sldId="260"/>
            <ac:spMk id="9" creationId="{6C1098ED-925E-A719-1E7D-A0DCAA0F164C}"/>
          </ac:spMkLst>
        </pc:spChg>
        <pc:spChg chg="add del mod">
          <ac:chgData name="Guest User" userId="S::urn:spo:anon#4621f9691053021416780323a7043d99711373ba48f78caa71897f98dd29745e::" providerId="AD" clId="Web-{1E5AB0BB-B222-04F6-7BDE-A57C66DB7B42}" dt="2022-11-25T13:47:41.049" v="55"/>
          <ac:spMkLst>
            <pc:docMk/>
            <pc:sldMk cId="137746948" sldId="260"/>
            <ac:spMk id="18" creationId="{D55718EA-31B9-90A3-CBFE-AA2910D0E446}"/>
          </ac:spMkLst>
        </pc:spChg>
        <pc:spChg chg="add mod">
          <ac:chgData name="Guest User" userId="S::urn:spo:anon#4621f9691053021416780323a7043d99711373ba48f78caa71897f98dd29745e::" providerId="AD" clId="Web-{1E5AB0BB-B222-04F6-7BDE-A57C66DB7B42}" dt="2022-11-25T13:51:54.681" v="67"/>
          <ac:spMkLst>
            <pc:docMk/>
            <pc:sldMk cId="137746948" sldId="260"/>
            <ac:spMk id="22" creationId="{81D41525-5582-E1CE-CC81-567F172206C6}"/>
          </ac:spMkLst>
        </pc:spChg>
        <pc:graphicFrameChg chg="add del mod ord modGraphic">
          <ac:chgData name="Guest User" userId="S::urn:spo:anon#4621f9691053021416780323a7043d99711373ba48f78caa71897f98dd29745e::" providerId="AD" clId="Web-{1E5AB0BB-B222-04F6-7BDE-A57C66DB7B42}" dt="2022-11-25T13:47:37.049" v="54"/>
          <ac:graphicFrameMkLst>
            <pc:docMk/>
            <pc:sldMk cId="137746948" sldId="260"/>
            <ac:graphicFrameMk id="10" creationId="{37B34BC8-2C07-A021-6D46-216446CBD2F9}"/>
          </ac:graphicFrameMkLst>
        </pc:graphicFrameChg>
        <pc:picChg chg="add del mod ord">
          <ac:chgData name="Guest User" userId="S::urn:spo:anon#4621f9691053021416780323a7043d99711373ba48f78caa71897f98dd29745e::" providerId="AD" clId="Web-{1E5AB0BB-B222-04F6-7BDE-A57C66DB7B42}" dt="2022-11-25T13:44:39.375" v="45"/>
          <ac:picMkLst>
            <pc:docMk/>
            <pc:sldMk cId="137746948" sldId="260"/>
            <ac:picMk id="4" creationId="{3B057A63-9A7E-00DA-F58F-DC7F98649A77}"/>
          </ac:picMkLst>
        </pc:picChg>
        <pc:picChg chg="add del mod ord">
          <ac:chgData name="Guest User" userId="S::urn:spo:anon#4621f9691053021416780323a7043d99711373ba48f78caa71897f98dd29745e::" providerId="AD" clId="Web-{1E5AB0BB-B222-04F6-7BDE-A57C66DB7B42}" dt="2022-11-25T13:45:33.407" v="52"/>
          <ac:picMkLst>
            <pc:docMk/>
            <pc:sldMk cId="137746948" sldId="260"/>
            <ac:picMk id="7" creationId="{9ED40882-8240-C833-2453-2231F5EDF3CB}"/>
          </ac:picMkLst>
        </pc:picChg>
        <pc:picChg chg="add del mod ord">
          <ac:chgData name="Guest User" userId="S::urn:spo:anon#4621f9691053021416780323a7043d99711373ba48f78caa71897f98dd29745e::" providerId="AD" clId="Web-{1E5AB0BB-B222-04F6-7BDE-A57C66DB7B42}" dt="2022-11-25T13:51:54.681" v="67"/>
          <ac:picMkLst>
            <pc:docMk/>
            <pc:sldMk cId="137746948" sldId="260"/>
            <ac:picMk id="19" creationId="{DF91D5E5-7961-DAD3-5DA3-3C2AB6081553}"/>
          </ac:picMkLst>
        </pc:picChg>
        <pc:picChg chg="add del mod">
          <ac:chgData name="Guest User" userId="S::urn:spo:anon#4621f9691053021416780323a7043d99711373ba48f78caa71897f98dd29745e::" providerId="AD" clId="Web-{1E5AB0BB-B222-04F6-7BDE-A57C66DB7B42}" dt="2022-11-25T13:51:52.978" v="66"/>
          <ac:picMkLst>
            <pc:docMk/>
            <pc:sldMk cId="137746948" sldId="260"/>
            <ac:picMk id="20" creationId="{1C6FB811-9B9E-9738-C178-C408E8104FD5}"/>
          </ac:picMkLst>
        </pc:picChg>
      </pc:sldChg>
      <pc:sldChg chg="modSp">
        <pc:chgData name="Guest User" userId="S::urn:spo:anon#4621f9691053021416780323a7043d99711373ba48f78caa71897f98dd29745e::" providerId="AD" clId="Web-{1E5AB0BB-B222-04F6-7BDE-A57C66DB7B42}" dt="2022-11-25T16:26:24.577" v="623"/>
        <pc:sldMkLst>
          <pc:docMk/>
          <pc:sldMk cId="2024976133" sldId="262"/>
        </pc:sldMkLst>
        <pc:graphicFrameChg chg="mod modGraphic">
          <ac:chgData name="Guest User" userId="S::urn:spo:anon#4621f9691053021416780323a7043d99711373ba48f78caa71897f98dd29745e::" providerId="AD" clId="Web-{1E5AB0BB-B222-04F6-7BDE-A57C66DB7B42}" dt="2022-11-25T16:26:24.577" v="623"/>
          <ac:graphicFrameMkLst>
            <pc:docMk/>
            <pc:sldMk cId="2024976133" sldId="262"/>
            <ac:graphicFrameMk id="4" creationId="{F127A160-061C-CB6D-CF23-C308A0C63459}"/>
          </ac:graphicFrameMkLst>
        </pc:graphicFrameChg>
      </pc:sldChg>
      <pc:sldChg chg="addSp delSp modSp mod setBg">
        <pc:chgData name="Guest User" userId="S::urn:spo:anon#4621f9691053021416780323a7043d99711373ba48f78caa71897f98dd29745e::" providerId="AD" clId="Web-{1E5AB0BB-B222-04F6-7BDE-A57C66DB7B42}" dt="2022-11-25T16:27:39.265" v="640"/>
        <pc:sldMkLst>
          <pc:docMk/>
          <pc:sldMk cId="1477387119" sldId="264"/>
        </pc:sldMkLst>
        <pc:spChg chg="del">
          <ac:chgData name="Guest User" userId="S::urn:spo:anon#4621f9691053021416780323a7043d99711373ba48f78caa71897f98dd29745e::" providerId="AD" clId="Web-{1E5AB0BB-B222-04F6-7BDE-A57C66DB7B42}" dt="2022-11-25T16:27:39.265" v="640"/>
          <ac:spMkLst>
            <pc:docMk/>
            <pc:sldMk cId="1477387119" sldId="264"/>
            <ac:spMk id="2" creationId="{55A288A8-068B-4521-A185-FA14259D070A}"/>
          </ac:spMkLst>
        </pc:spChg>
        <pc:spChg chg="del">
          <ac:chgData name="Guest User" userId="S::urn:spo:anon#4621f9691053021416780323a7043d99711373ba48f78caa71897f98dd29745e::" providerId="AD" clId="Web-{1E5AB0BB-B222-04F6-7BDE-A57C66DB7B42}" dt="2022-11-25T16:26:17.139" v="622"/>
          <ac:spMkLst>
            <pc:docMk/>
            <pc:sldMk cId="1477387119" sldId="264"/>
            <ac:spMk id="3" creationId="{1404E21D-CAF2-47E8-B1A7-36845DCB91F8}"/>
          </ac:spMkLst>
        </pc:spChg>
        <pc:spChg chg="add">
          <ac:chgData name="Guest User" userId="S::urn:spo:anon#4621f9691053021416780323a7043d99711373ba48f78caa71897f98dd29745e::" providerId="AD" clId="Web-{1E5AB0BB-B222-04F6-7BDE-A57C66DB7B42}" dt="2022-11-25T16:27:39.265" v="640"/>
          <ac:spMkLst>
            <pc:docMk/>
            <pc:sldMk cId="1477387119" sldId="264"/>
            <ac:spMk id="12" creationId="{2D2B266D-3625-4584-A5C3-7D3F672CFF30}"/>
          </ac:spMkLst>
        </pc:spChg>
        <pc:spChg chg="add">
          <ac:chgData name="Guest User" userId="S::urn:spo:anon#4621f9691053021416780323a7043d99711373ba48f78caa71897f98dd29745e::" providerId="AD" clId="Web-{1E5AB0BB-B222-04F6-7BDE-A57C66DB7B42}" dt="2022-11-25T16:27:39.265" v="640"/>
          <ac:spMkLst>
            <pc:docMk/>
            <pc:sldMk cId="1477387119" sldId="264"/>
            <ac:spMk id="14" creationId="{C463B99A-73EE-4FBB-B7C4-F9F9BCC25C65}"/>
          </ac:spMkLst>
        </pc:spChg>
        <pc:spChg chg="add">
          <ac:chgData name="Guest User" userId="S::urn:spo:anon#4621f9691053021416780323a7043d99711373ba48f78caa71897f98dd29745e::" providerId="AD" clId="Web-{1E5AB0BB-B222-04F6-7BDE-A57C66DB7B42}" dt="2022-11-25T16:27:39.265" v="640"/>
          <ac:spMkLst>
            <pc:docMk/>
            <pc:sldMk cId="1477387119" sldId="264"/>
            <ac:spMk id="16" creationId="{A5D2A5D1-BA0D-47D3-B051-DA7743C46E28}"/>
          </ac:spMkLst>
        </pc:spChg>
        <pc:graphicFrameChg chg="add mod ord modGraphic">
          <ac:chgData name="Guest User" userId="S::urn:spo:anon#4621f9691053021416780323a7043d99711373ba48f78caa71897f98dd29745e::" providerId="AD" clId="Web-{1E5AB0BB-B222-04F6-7BDE-A57C66DB7B42}" dt="2022-11-25T16:27:39.265" v="640"/>
          <ac:graphicFrameMkLst>
            <pc:docMk/>
            <pc:sldMk cId="1477387119" sldId="264"/>
            <ac:graphicFrameMk id="5" creationId="{19B2B840-A1DD-CBDB-8D0F-5AC859D958DF}"/>
          </ac:graphicFrameMkLst>
        </pc:graphicFrameChg>
        <pc:graphicFrameChg chg="add mod modGraphic">
          <ac:chgData name="Guest User" userId="S::urn:spo:anon#4621f9691053021416780323a7043d99711373ba48f78caa71897f98dd29745e::" providerId="AD" clId="Web-{1E5AB0BB-B222-04F6-7BDE-A57C66DB7B42}" dt="2022-11-25T16:27:39.265" v="640"/>
          <ac:graphicFrameMkLst>
            <pc:docMk/>
            <pc:sldMk cId="1477387119" sldId="264"/>
            <ac:graphicFrameMk id="7" creationId="{3416C2CB-D73E-95EC-61C1-0504DF104BB2}"/>
          </ac:graphicFrameMkLst>
        </pc:graphicFrameChg>
      </pc:sldChg>
    </pc:docChg>
  </pc:docChgLst>
  <pc:docChgLst>
    <pc:chgData name="THANAV M SAI -STUDENT VI" userId="S::vvswstuc178y19@vviedu.in::dca06c95-6589-476a-b05e-2710e62b7202" providerId="AD" clId="Web-{6F36E177-0EB3-4D5E-AB59-ED38CDCFF5AD}"/>
    <pc:docChg chg="modSld">
      <pc:chgData name="THANAV M SAI -STUDENT VI" userId="S::vvswstuc178y19@vviedu.in::dca06c95-6589-476a-b05e-2710e62b7202" providerId="AD" clId="Web-{6F36E177-0EB3-4D5E-AB59-ED38CDCFF5AD}" dt="2022-12-08T08:03:43.213" v="2" actId="1076"/>
      <pc:docMkLst>
        <pc:docMk/>
      </pc:docMkLst>
      <pc:sldChg chg="modSp">
        <pc:chgData name="THANAV M SAI -STUDENT VI" userId="S::vvswstuc178y19@vviedu.in::dca06c95-6589-476a-b05e-2710e62b7202" providerId="AD" clId="Web-{6F36E177-0EB3-4D5E-AB59-ED38CDCFF5AD}" dt="2022-12-08T08:03:43.213" v="2" actId="1076"/>
        <pc:sldMkLst>
          <pc:docMk/>
          <pc:sldMk cId="1357131229" sldId="286"/>
        </pc:sldMkLst>
        <pc:spChg chg="mod">
          <ac:chgData name="THANAV M SAI -STUDENT VI" userId="S::vvswstuc178y19@vviedu.in::dca06c95-6589-476a-b05e-2710e62b7202" providerId="AD" clId="Web-{6F36E177-0EB3-4D5E-AB59-ED38CDCFF5AD}" dt="2022-12-08T08:03:43.213" v="2" actId="1076"/>
          <ac:spMkLst>
            <pc:docMk/>
            <pc:sldMk cId="1357131229" sldId="286"/>
            <ac:spMk id="20" creationId="{12585086-BE99-71EE-F178-ED83F51C03FD}"/>
          </ac:spMkLst>
        </pc:spChg>
      </pc:sldChg>
    </pc:docChg>
  </pc:docChgLst>
  <pc:docChgLst>
    <pc:chgData name="THANAV M SAI -STUDENT VI" userId="S::vvswstuc178y19@vviedu.in::dca06c95-6589-476a-b05e-2710e62b7202" providerId="AD" clId="Web-{A72BF1CA-E967-44A4-9E2B-B044C597B58E}"/>
    <pc:docChg chg="modSld">
      <pc:chgData name="THANAV M SAI -STUDENT VI" userId="S::vvswstuc178y19@vviedu.in::dca06c95-6589-476a-b05e-2710e62b7202" providerId="AD" clId="Web-{A72BF1CA-E967-44A4-9E2B-B044C597B58E}" dt="2022-12-01T06:33:29.144" v="337"/>
      <pc:docMkLst>
        <pc:docMk/>
      </pc:docMkLst>
      <pc:sldChg chg="modSp">
        <pc:chgData name="THANAV M SAI -STUDENT VI" userId="S::vvswstuc178y19@vviedu.in::dca06c95-6589-476a-b05e-2710e62b7202" providerId="AD" clId="Web-{A72BF1CA-E967-44A4-9E2B-B044C597B58E}" dt="2022-12-01T06:33:29.144" v="337"/>
        <pc:sldMkLst>
          <pc:docMk/>
          <pc:sldMk cId="2024976133" sldId="262"/>
        </pc:sldMkLst>
        <pc:graphicFrameChg chg="mod modGraphic">
          <ac:chgData name="THANAV M SAI -STUDENT VI" userId="S::vvswstuc178y19@vviedu.in::dca06c95-6589-476a-b05e-2710e62b7202" providerId="AD" clId="Web-{A72BF1CA-E967-44A4-9E2B-B044C597B58E}" dt="2022-12-01T06:33:29.144" v="337"/>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A72BF1CA-E967-44A4-9E2B-B044C597B58E}" dt="2022-12-01T06:27:28.717" v="327"/>
        <pc:sldMkLst>
          <pc:docMk/>
          <pc:sldMk cId="2553337458" sldId="266"/>
        </pc:sldMkLst>
        <pc:graphicFrameChg chg="mod modGraphic">
          <ac:chgData name="THANAV M SAI -STUDENT VI" userId="S::vvswstuc178y19@vviedu.in::dca06c95-6589-476a-b05e-2710e62b7202" providerId="AD" clId="Web-{A72BF1CA-E967-44A4-9E2B-B044C597B58E}" dt="2022-12-01T06:27:28.717" v="327"/>
          <ac:graphicFrameMkLst>
            <pc:docMk/>
            <pc:sldMk cId="2553337458" sldId="266"/>
            <ac:graphicFrameMk id="7" creationId="{343A59C1-6C2F-281B-8332-7D645313C6DA}"/>
          </ac:graphicFrameMkLst>
        </pc:graphicFrameChg>
      </pc:sldChg>
    </pc:docChg>
  </pc:docChgLst>
  <pc:docChgLst>
    <pc:chgData name="THANAV M SAI" userId="dca06c95-6589-476a-b05e-2710e62b7202" providerId="ADAL" clId="{2714D8E5-D74D-FD4D-A7C7-43F52D37CF6E}"/>
    <pc:docChg chg="undo custSel addSld delSld modSld">
      <pc:chgData name="THANAV M SAI" userId="dca06c95-6589-476a-b05e-2710e62b7202" providerId="ADAL" clId="{2714D8E5-D74D-FD4D-A7C7-43F52D37CF6E}" dt="2022-12-06T17:36:27.364" v="515" actId="20577"/>
      <pc:docMkLst>
        <pc:docMk/>
      </pc:docMkLst>
      <pc:sldChg chg="addSp delSp modSp">
        <pc:chgData name="THANAV M SAI" userId="dca06c95-6589-476a-b05e-2710e62b7202" providerId="ADAL" clId="{2714D8E5-D74D-FD4D-A7C7-43F52D37CF6E}" dt="2022-12-06T17:21:40.567" v="495" actId="20577"/>
        <pc:sldMkLst>
          <pc:docMk/>
          <pc:sldMk cId="137746948" sldId="260"/>
        </pc:sldMkLst>
        <pc:spChg chg="del">
          <ac:chgData name="THANAV M SAI" userId="dca06c95-6589-476a-b05e-2710e62b7202" providerId="ADAL" clId="{2714D8E5-D74D-FD4D-A7C7-43F52D37CF6E}" dt="2022-12-06T01:53:17.937" v="343" actId="21"/>
          <ac:spMkLst>
            <pc:docMk/>
            <pc:sldMk cId="137746948" sldId="260"/>
            <ac:spMk id="5" creationId="{98C92483-BF58-F34E-551E-1B0C8D016EAA}"/>
          </ac:spMkLst>
        </pc:spChg>
        <pc:spChg chg="add mod">
          <ac:chgData name="THANAV M SAI" userId="dca06c95-6589-476a-b05e-2710e62b7202" providerId="ADAL" clId="{2714D8E5-D74D-FD4D-A7C7-43F52D37CF6E}" dt="2022-12-06T17:15:53.086" v="446" actId="1076"/>
          <ac:spMkLst>
            <pc:docMk/>
            <pc:sldMk cId="137746948" sldId="260"/>
            <ac:spMk id="7" creationId="{ACE17653-1B85-4A9E-E5CB-3E099EB8400D}"/>
          </ac:spMkLst>
        </pc:spChg>
        <pc:spChg chg="add mod">
          <ac:chgData name="THANAV M SAI" userId="dca06c95-6589-476a-b05e-2710e62b7202" providerId="ADAL" clId="{2714D8E5-D74D-FD4D-A7C7-43F52D37CF6E}" dt="2022-12-06T17:21:40.567" v="495" actId="20577"/>
          <ac:spMkLst>
            <pc:docMk/>
            <pc:sldMk cId="137746948" sldId="260"/>
            <ac:spMk id="10" creationId="{485208EE-BF10-9F76-246D-74EA7C22B696}"/>
          </ac:spMkLst>
        </pc:spChg>
        <pc:spChg chg="mod">
          <ac:chgData name="THANAV M SAI" userId="dca06c95-6589-476a-b05e-2710e62b7202" providerId="ADAL" clId="{2714D8E5-D74D-FD4D-A7C7-43F52D37CF6E}" dt="2022-12-06T02:13:18.528" v="443" actId="1076"/>
          <ac:spMkLst>
            <pc:docMk/>
            <pc:sldMk cId="137746948" sldId="260"/>
            <ac:spMk id="23" creationId="{96DABAC6-BE9E-4990-F289-F70E911F9A14}"/>
          </ac:spMkLst>
        </pc:spChg>
        <pc:spChg chg="mod">
          <ac:chgData name="THANAV M SAI" userId="dca06c95-6589-476a-b05e-2710e62b7202" providerId="ADAL" clId="{2714D8E5-D74D-FD4D-A7C7-43F52D37CF6E}" dt="2022-12-06T02:08:26.502" v="363" actId="1076"/>
          <ac:spMkLst>
            <pc:docMk/>
            <pc:sldMk cId="137746948" sldId="260"/>
            <ac:spMk id="31" creationId="{B126AE43-D8E8-EE21-A5F9-F889A14C5CB5}"/>
          </ac:spMkLst>
        </pc:spChg>
        <pc:spChg chg="mod">
          <ac:chgData name="THANAV M SAI" userId="dca06c95-6589-476a-b05e-2710e62b7202" providerId="ADAL" clId="{2714D8E5-D74D-FD4D-A7C7-43F52D37CF6E}" dt="2022-12-06T02:12:41.063" v="436" actId="1076"/>
          <ac:spMkLst>
            <pc:docMk/>
            <pc:sldMk cId="137746948" sldId="260"/>
            <ac:spMk id="37" creationId="{32851A00-E3DD-A6FF-42E3-A44B6C2ACC3D}"/>
          </ac:spMkLst>
        </pc:spChg>
        <pc:picChg chg="add del mod">
          <ac:chgData name="THANAV M SAI" userId="dca06c95-6589-476a-b05e-2710e62b7202" providerId="ADAL" clId="{2714D8E5-D74D-FD4D-A7C7-43F52D37CF6E}" dt="2022-12-06T17:16:00.244" v="447" actId="478"/>
          <ac:picMkLst>
            <pc:docMk/>
            <pc:sldMk cId="137746948" sldId="260"/>
            <ac:picMk id="5" creationId="{48BF7846-4300-8D38-28EE-12DD88256267}"/>
          </ac:picMkLst>
        </pc:picChg>
        <pc:picChg chg="add del mod">
          <ac:chgData name="THANAV M SAI" userId="dca06c95-6589-476a-b05e-2710e62b7202" providerId="ADAL" clId="{2714D8E5-D74D-FD4D-A7C7-43F52D37CF6E}" dt="2022-12-06T02:12:26.951" v="434" actId="478"/>
          <ac:picMkLst>
            <pc:docMk/>
            <pc:sldMk cId="137746948" sldId="260"/>
            <ac:picMk id="9" creationId="{096FAF0F-A5B1-8645-C7B7-8F2EA07CBCB4}"/>
          </ac:picMkLst>
        </pc:picChg>
        <pc:picChg chg="add del mod">
          <ac:chgData name="THANAV M SAI" userId="dca06c95-6589-476a-b05e-2710e62b7202" providerId="ADAL" clId="{2714D8E5-D74D-FD4D-A7C7-43F52D37CF6E}" dt="2022-12-06T17:19:33.688" v="466" actId="478"/>
          <ac:picMkLst>
            <pc:docMk/>
            <pc:sldMk cId="137746948" sldId="260"/>
            <ac:picMk id="9" creationId="{23B0EF01-741C-CA64-8A1E-625A2D2E1484}"/>
          </ac:picMkLst>
        </pc:picChg>
        <pc:picChg chg="add mod">
          <ac:chgData name="THANAV M SAI" userId="dca06c95-6589-476a-b05e-2710e62b7202" providerId="ADAL" clId="{2714D8E5-D74D-FD4D-A7C7-43F52D37CF6E}" dt="2022-12-06T17:20:26.961" v="478" actId="1076"/>
          <ac:picMkLst>
            <pc:docMk/>
            <pc:sldMk cId="137746948" sldId="260"/>
            <ac:picMk id="11" creationId="{C6A0252D-3DBF-4BCA-2FBA-9F5B13B35A0D}"/>
          </ac:picMkLst>
        </pc:picChg>
        <pc:picChg chg="mod">
          <ac:chgData name="THANAV M SAI" userId="dca06c95-6589-476a-b05e-2710e62b7202" providerId="ADAL" clId="{2714D8E5-D74D-FD4D-A7C7-43F52D37CF6E}" dt="2022-12-06T02:12:46.270" v="437" actId="1076"/>
          <ac:picMkLst>
            <pc:docMk/>
            <pc:sldMk cId="137746948" sldId="260"/>
            <ac:picMk id="15" creationId="{410B21D0-C0BF-6859-84D1-367392077286}"/>
          </ac:picMkLst>
        </pc:picChg>
        <pc:picChg chg="mod">
          <ac:chgData name="THANAV M SAI" userId="dca06c95-6589-476a-b05e-2710e62b7202" providerId="ADAL" clId="{2714D8E5-D74D-FD4D-A7C7-43F52D37CF6E}" dt="2022-12-06T02:13:03.151" v="442" actId="14100"/>
          <ac:picMkLst>
            <pc:docMk/>
            <pc:sldMk cId="137746948" sldId="260"/>
            <ac:picMk id="17" creationId="{2F7D1AC1-F846-B6D1-3592-60C1B2CACBED}"/>
          </ac:picMkLst>
        </pc:picChg>
        <pc:picChg chg="mod">
          <ac:chgData name="THANAV M SAI" userId="dca06c95-6589-476a-b05e-2710e62b7202" providerId="ADAL" clId="{2714D8E5-D74D-FD4D-A7C7-43F52D37CF6E}" dt="2022-12-06T02:12:56.611" v="440" actId="1076"/>
          <ac:picMkLst>
            <pc:docMk/>
            <pc:sldMk cId="137746948" sldId="260"/>
            <ac:picMk id="19" creationId="{8157E83A-4245-8031-BDC0-76FD032A7EB3}"/>
          </ac:picMkLst>
        </pc:picChg>
        <pc:picChg chg="del">
          <ac:chgData name="THANAV M SAI" userId="dca06c95-6589-476a-b05e-2710e62b7202" providerId="ADAL" clId="{2714D8E5-D74D-FD4D-A7C7-43F52D37CF6E}" dt="2022-12-06T01:49:06.051" v="295" actId="21"/>
          <ac:picMkLst>
            <pc:docMk/>
            <pc:sldMk cId="137746948" sldId="260"/>
            <ac:picMk id="22" creationId="{155C0D1E-A087-2949-AC70-53D71550813E}"/>
          </ac:picMkLst>
        </pc:picChg>
        <pc:picChg chg="mod">
          <ac:chgData name="THANAV M SAI" userId="dca06c95-6589-476a-b05e-2710e62b7202" providerId="ADAL" clId="{2714D8E5-D74D-FD4D-A7C7-43F52D37CF6E}" dt="2022-12-06T01:54:39.327" v="354" actId="1076"/>
          <ac:picMkLst>
            <pc:docMk/>
            <pc:sldMk cId="137746948" sldId="260"/>
            <ac:picMk id="27" creationId="{E0F27024-7B19-3E6D-D276-E2092E49E012}"/>
          </ac:picMkLst>
        </pc:picChg>
      </pc:sldChg>
      <pc:sldChg chg="addSp delSp modSp">
        <pc:chgData name="THANAV M SAI" userId="dca06c95-6589-476a-b05e-2710e62b7202" providerId="ADAL" clId="{2714D8E5-D74D-FD4D-A7C7-43F52D37CF6E}" dt="2022-12-06T02:13:56.092" v="444" actId="478"/>
        <pc:sldMkLst>
          <pc:docMk/>
          <pc:sldMk cId="924200398" sldId="261"/>
        </pc:sldMkLst>
        <pc:spChg chg="mod">
          <ac:chgData name="THANAV M SAI" userId="dca06c95-6589-476a-b05e-2710e62b7202" providerId="ADAL" clId="{2714D8E5-D74D-FD4D-A7C7-43F52D37CF6E}" dt="2022-12-06T01:50:58.702" v="309" actId="1076"/>
          <ac:spMkLst>
            <pc:docMk/>
            <pc:sldMk cId="924200398" sldId="261"/>
            <ac:spMk id="21" creationId="{3A3580EE-DB3E-EFC7-D17D-044079B303D9}"/>
          </ac:spMkLst>
        </pc:spChg>
        <pc:spChg chg="mod">
          <ac:chgData name="THANAV M SAI" userId="dca06c95-6589-476a-b05e-2710e62b7202" providerId="ADAL" clId="{2714D8E5-D74D-FD4D-A7C7-43F52D37CF6E}" dt="2022-12-06T01:51:43.280" v="320" actId="1076"/>
          <ac:spMkLst>
            <pc:docMk/>
            <pc:sldMk cId="924200398" sldId="261"/>
            <ac:spMk id="24" creationId="{F045F658-B2C8-3F98-C7CB-BEC286E1BDF0}"/>
          </ac:spMkLst>
        </pc:spChg>
        <pc:spChg chg="mod">
          <ac:chgData name="THANAV M SAI" userId="dca06c95-6589-476a-b05e-2710e62b7202" providerId="ADAL" clId="{2714D8E5-D74D-FD4D-A7C7-43F52D37CF6E}" dt="2022-12-06T01:52:57.059" v="340" actId="1076"/>
          <ac:spMkLst>
            <pc:docMk/>
            <pc:sldMk cId="924200398" sldId="261"/>
            <ac:spMk id="25" creationId="{A43D5671-0D2B-83F4-839C-063CC30F3363}"/>
          </ac:spMkLst>
        </pc:spChg>
        <pc:spChg chg="mod">
          <ac:chgData name="THANAV M SAI" userId="dca06c95-6589-476a-b05e-2710e62b7202" providerId="ADAL" clId="{2714D8E5-D74D-FD4D-A7C7-43F52D37CF6E}" dt="2022-12-06T01:53:41.696" v="347" actId="1076"/>
          <ac:spMkLst>
            <pc:docMk/>
            <pc:sldMk cId="924200398" sldId="261"/>
            <ac:spMk id="26" creationId="{1D385C7A-FAB1-C646-BA57-059F6E772F93}"/>
          </ac:spMkLst>
        </pc:spChg>
        <pc:spChg chg="add mod">
          <ac:chgData name="THANAV M SAI" userId="dca06c95-6589-476a-b05e-2710e62b7202" providerId="ADAL" clId="{2714D8E5-D74D-FD4D-A7C7-43F52D37CF6E}" dt="2022-12-06T01:54:19.864" v="353" actId="1076"/>
          <ac:spMkLst>
            <pc:docMk/>
            <pc:sldMk cId="924200398" sldId="261"/>
            <ac:spMk id="27" creationId="{69DBB37A-A50A-9F9C-ED91-5D67723CBAE7}"/>
          </ac:spMkLst>
        </pc:spChg>
        <pc:spChg chg="add del mod">
          <ac:chgData name="THANAV M SAI" userId="dca06c95-6589-476a-b05e-2710e62b7202" providerId="ADAL" clId="{2714D8E5-D74D-FD4D-A7C7-43F52D37CF6E}" dt="2022-12-06T02:13:56.092" v="444" actId="478"/>
          <ac:spMkLst>
            <pc:docMk/>
            <pc:sldMk cId="924200398" sldId="261"/>
            <ac:spMk id="29" creationId="{69BD26D0-4E44-F13F-E1CA-3E6C51E0AF1A}"/>
          </ac:spMkLst>
        </pc:spChg>
        <pc:picChg chg="mod">
          <ac:chgData name="THANAV M SAI" userId="dca06c95-6589-476a-b05e-2710e62b7202" providerId="ADAL" clId="{2714D8E5-D74D-FD4D-A7C7-43F52D37CF6E}" dt="2022-12-06T01:50:33.830" v="304" actId="1076"/>
          <ac:picMkLst>
            <pc:docMk/>
            <pc:sldMk cId="924200398" sldId="261"/>
            <ac:picMk id="2" creationId="{43A69F52-7244-EF59-B125-B8EEFC035F2F}"/>
          </ac:picMkLst>
        </pc:picChg>
        <pc:picChg chg="add mod">
          <ac:chgData name="THANAV M SAI" userId="dca06c95-6589-476a-b05e-2710e62b7202" providerId="ADAL" clId="{2714D8E5-D74D-FD4D-A7C7-43F52D37CF6E}" dt="2022-12-06T01:53:05.089" v="342" actId="1076"/>
          <ac:picMkLst>
            <pc:docMk/>
            <pc:sldMk cId="924200398" sldId="261"/>
            <ac:picMk id="9" creationId="{7EE6777A-C9AD-F793-480D-151F9744FE55}"/>
          </ac:picMkLst>
        </pc:picChg>
        <pc:picChg chg="mod">
          <ac:chgData name="THANAV M SAI" userId="dca06c95-6589-476a-b05e-2710e62b7202" providerId="ADAL" clId="{2714D8E5-D74D-FD4D-A7C7-43F52D37CF6E}" dt="2022-12-06T01:53:01.273" v="341" actId="1076"/>
          <ac:picMkLst>
            <pc:docMk/>
            <pc:sldMk cId="924200398" sldId="261"/>
            <ac:picMk id="12" creationId="{8C8308FE-100E-3479-3375-14F7AF1A8BB1}"/>
          </ac:picMkLst>
        </pc:picChg>
        <pc:picChg chg="add del">
          <ac:chgData name="THANAV M SAI" userId="dca06c95-6589-476a-b05e-2710e62b7202" providerId="ADAL" clId="{2714D8E5-D74D-FD4D-A7C7-43F52D37CF6E}" dt="2022-12-06T01:51:59.711" v="323" actId="478"/>
          <ac:picMkLst>
            <pc:docMk/>
            <pc:sldMk cId="924200398" sldId="261"/>
            <ac:picMk id="13" creationId="{5E4CA8B4-822F-A7E2-ABF7-269FE0D4C829}"/>
          </ac:picMkLst>
        </pc:picChg>
        <pc:picChg chg="mod">
          <ac:chgData name="THANAV M SAI" userId="dca06c95-6589-476a-b05e-2710e62b7202" providerId="ADAL" clId="{2714D8E5-D74D-FD4D-A7C7-43F52D37CF6E}" dt="2022-12-06T01:53:38.323" v="346" actId="1076"/>
          <ac:picMkLst>
            <pc:docMk/>
            <pc:sldMk cId="924200398" sldId="261"/>
            <ac:picMk id="15" creationId="{5608C0BF-3AB0-E543-A8B5-A9A630BCBDFA}"/>
          </ac:picMkLst>
        </pc:picChg>
      </pc:sldChg>
      <pc:sldChg chg="modSp">
        <pc:chgData name="THANAV M SAI" userId="dca06c95-6589-476a-b05e-2710e62b7202" providerId="ADAL" clId="{2714D8E5-D74D-FD4D-A7C7-43F52D37CF6E}" dt="2022-12-06T01:44:27.431" v="286" actId="1076"/>
        <pc:sldMkLst>
          <pc:docMk/>
          <pc:sldMk cId="3912105789" sldId="279"/>
        </pc:sldMkLst>
        <pc:spChg chg="mod">
          <ac:chgData name="THANAV M SAI" userId="dca06c95-6589-476a-b05e-2710e62b7202" providerId="ADAL" clId="{2714D8E5-D74D-FD4D-A7C7-43F52D37CF6E}" dt="2022-12-06T01:44:27.431" v="286" actId="1076"/>
          <ac:spMkLst>
            <pc:docMk/>
            <pc:sldMk cId="3912105789" sldId="279"/>
            <ac:spMk id="13" creationId="{1FA6FA14-016B-FBCD-1CB4-A927FFE685C8}"/>
          </ac:spMkLst>
        </pc:spChg>
      </pc:sldChg>
      <pc:sldChg chg="addSp modSp mod modClrScheme chgLayout">
        <pc:chgData name="THANAV M SAI" userId="dca06c95-6589-476a-b05e-2710e62b7202" providerId="ADAL" clId="{2714D8E5-D74D-FD4D-A7C7-43F52D37CF6E}" dt="2022-12-06T01:46:49.253" v="290" actId="1076"/>
        <pc:sldMkLst>
          <pc:docMk/>
          <pc:sldMk cId="3087811038" sldId="282"/>
        </pc:sldMkLst>
        <pc:spChg chg="mod ord">
          <ac:chgData name="THANAV M SAI" userId="dca06c95-6589-476a-b05e-2710e62b7202" providerId="ADAL" clId="{2714D8E5-D74D-FD4D-A7C7-43F52D37CF6E}" dt="2022-12-05T17:00:34.858" v="255" actId="1076"/>
          <ac:spMkLst>
            <pc:docMk/>
            <pc:sldMk cId="3087811038" sldId="282"/>
            <ac:spMk id="2" creationId="{D70A062E-FB01-5828-29DD-43F727171585}"/>
          </ac:spMkLst>
        </pc:spChg>
        <pc:spChg chg="add mod ord">
          <ac:chgData name="THANAV M SAI" userId="dca06c95-6589-476a-b05e-2710e62b7202" providerId="ADAL" clId="{2714D8E5-D74D-FD4D-A7C7-43F52D37CF6E}" dt="2022-12-05T17:00:39.101" v="256" actId="1076"/>
          <ac:spMkLst>
            <pc:docMk/>
            <pc:sldMk cId="3087811038" sldId="282"/>
            <ac:spMk id="3" creationId="{BCF2A89B-B879-C0BF-B042-EEF8B212D8EE}"/>
          </ac:spMkLst>
        </pc:spChg>
        <pc:spChg chg="mod">
          <ac:chgData name="THANAV M SAI" userId="dca06c95-6589-476a-b05e-2710e62b7202" providerId="ADAL" clId="{2714D8E5-D74D-FD4D-A7C7-43F52D37CF6E}" dt="2022-12-05T17:00:30.521" v="254" actId="1076"/>
          <ac:spMkLst>
            <pc:docMk/>
            <pc:sldMk cId="3087811038" sldId="282"/>
            <ac:spMk id="4" creationId="{FC31E483-1D89-6DFD-B245-15355F503AF7}"/>
          </ac:spMkLst>
        </pc:spChg>
        <pc:picChg chg="mod">
          <ac:chgData name="THANAV M SAI" userId="dca06c95-6589-476a-b05e-2710e62b7202" providerId="ADAL" clId="{2714D8E5-D74D-FD4D-A7C7-43F52D37CF6E}" dt="2022-12-06T01:46:49.253" v="290" actId="1076"/>
          <ac:picMkLst>
            <pc:docMk/>
            <pc:sldMk cId="3087811038" sldId="282"/>
            <ac:picMk id="8" creationId="{FAA0F1F2-04A3-7470-A6AC-C7F306504FF1}"/>
          </ac:picMkLst>
        </pc:picChg>
      </pc:sldChg>
      <pc:sldChg chg="delSp modSp">
        <pc:chgData name="THANAV M SAI" userId="dca06c95-6589-476a-b05e-2710e62b7202" providerId="ADAL" clId="{2714D8E5-D74D-FD4D-A7C7-43F52D37CF6E}" dt="2022-12-06T01:47:32.503" v="294" actId="478"/>
        <pc:sldMkLst>
          <pc:docMk/>
          <pc:sldMk cId="3210994172" sldId="283"/>
        </pc:sldMkLst>
        <pc:spChg chg="del mod">
          <ac:chgData name="THANAV M SAI" userId="dca06c95-6589-476a-b05e-2710e62b7202" providerId="ADAL" clId="{2714D8E5-D74D-FD4D-A7C7-43F52D37CF6E}" dt="2022-12-06T01:47:28.847" v="293" actId="478"/>
          <ac:spMkLst>
            <pc:docMk/>
            <pc:sldMk cId="3210994172" sldId="283"/>
            <ac:spMk id="4" creationId="{7A275532-4F49-A88E-EBD3-66B3A3CAB821}"/>
          </ac:spMkLst>
        </pc:spChg>
        <pc:spChg chg="del">
          <ac:chgData name="THANAV M SAI" userId="dca06c95-6589-476a-b05e-2710e62b7202" providerId="ADAL" clId="{2714D8E5-D74D-FD4D-A7C7-43F52D37CF6E}" dt="2022-12-06T01:47:32.503" v="294" actId="478"/>
          <ac:spMkLst>
            <pc:docMk/>
            <pc:sldMk cId="3210994172" sldId="283"/>
            <ac:spMk id="8" creationId="{C1FF2654-2826-BDFC-5B85-FB5A8839055F}"/>
          </ac:spMkLst>
        </pc:spChg>
      </pc:sldChg>
      <pc:sldChg chg="addSp modSp">
        <pc:chgData name="THANAV M SAI" userId="dca06c95-6589-476a-b05e-2710e62b7202" providerId="ADAL" clId="{2714D8E5-D74D-FD4D-A7C7-43F52D37CF6E}" dt="2022-12-06T17:24:46.316" v="504" actId="1076"/>
        <pc:sldMkLst>
          <pc:docMk/>
          <pc:sldMk cId="19558758" sldId="284"/>
        </pc:sldMkLst>
        <pc:spChg chg="mod">
          <ac:chgData name="THANAV M SAI" userId="dca06c95-6589-476a-b05e-2710e62b7202" providerId="ADAL" clId="{2714D8E5-D74D-FD4D-A7C7-43F52D37CF6E}" dt="2022-12-03T16:25:28.794" v="22" actId="1076"/>
          <ac:spMkLst>
            <pc:docMk/>
            <pc:sldMk cId="19558758" sldId="284"/>
            <ac:spMk id="3" creationId="{8AFE3E67-A7BC-6B63-5E10-DCC7B13F2525}"/>
          </ac:spMkLst>
        </pc:spChg>
        <pc:spChg chg="add mod">
          <ac:chgData name="THANAV M SAI" userId="dca06c95-6589-476a-b05e-2710e62b7202" providerId="ADAL" clId="{2714D8E5-D74D-FD4D-A7C7-43F52D37CF6E}" dt="2022-12-06T17:24:41.257" v="503" actId="1076"/>
          <ac:spMkLst>
            <pc:docMk/>
            <pc:sldMk cId="19558758" sldId="284"/>
            <ac:spMk id="6" creationId="{DE34B6F4-4051-F3E7-35EC-FF6095FC6699}"/>
          </ac:spMkLst>
        </pc:spChg>
        <pc:spChg chg="add mod">
          <ac:chgData name="THANAV M SAI" userId="dca06c95-6589-476a-b05e-2710e62b7202" providerId="ADAL" clId="{2714D8E5-D74D-FD4D-A7C7-43F52D37CF6E}" dt="2022-12-06T17:24:46.316" v="504" actId="1076"/>
          <ac:spMkLst>
            <pc:docMk/>
            <pc:sldMk cId="19558758" sldId="284"/>
            <ac:spMk id="10" creationId="{E67FA65E-8854-D8F0-D48F-675D23BCD6BF}"/>
          </ac:spMkLst>
        </pc:spChg>
      </pc:sldChg>
      <pc:sldChg chg="modSp">
        <pc:chgData name="THANAV M SAI" userId="dca06c95-6589-476a-b05e-2710e62b7202" providerId="ADAL" clId="{2714D8E5-D74D-FD4D-A7C7-43F52D37CF6E}" dt="2022-12-05T16:17:34.841" v="232" actId="1076"/>
        <pc:sldMkLst>
          <pc:docMk/>
          <pc:sldMk cId="4246210447" sldId="285"/>
        </pc:sldMkLst>
        <pc:spChg chg="mod">
          <ac:chgData name="THANAV M SAI" userId="dca06c95-6589-476a-b05e-2710e62b7202" providerId="ADAL" clId="{2714D8E5-D74D-FD4D-A7C7-43F52D37CF6E}" dt="2022-12-05T16:17:34.841" v="232" actId="1076"/>
          <ac:spMkLst>
            <pc:docMk/>
            <pc:sldMk cId="4246210447" sldId="285"/>
            <ac:spMk id="3" creationId="{FFDB7177-FA25-69E0-047D-B53B7E8F9C4F}"/>
          </ac:spMkLst>
        </pc:spChg>
      </pc:sldChg>
      <pc:sldChg chg="addSp delSp modSp new mod setBg">
        <pc:chgData name="THANAV M SAI" userId="dca06c95-6589-476a-b05e-2710e62b7202" providerId="ADAL" clId="{2714D8E5-D74D-FD4D-A7C7-43F52D37CF6E}" dt="2022-12-06T17:36:27.364" v="515" actId="20577"/>
        <pc:sldMkLst>
          <pc:docMk/>
          <pc:sldMk cId="1357131229" sldId="286"/>
        </pc:sldMkLst>
        <pc:spChg chg="mod">
          <ac:chgData name="THANAV M SAI" userId="dca06c95-6589-476a-b05e-2710e62b7202" providerId="ADAL" clId="{2714D8E5-D74D-FD4D-A7C7-43F52D37CF6E}" dt="2022-12-03T16:23:25.691" v="17" actId="255"/>
          <ac:spMkLst>
            <pc:docMk/>
            <pc:sldMk cId="1357131229" sldId="286"/>
            <ac:spMk id="2" creationId="{D81785BA-0845-FCAB-BB79-44285050A8F7}"/>
          </ac:spMkLst>
        </pc:spChg>
        <pc:spChg chg="del mod">
          <ac:chgData name="THANAV M SAI" userId="dca06c95-6589-476a-b05e-2710e62b7202" providerId="ADAL" clId="{2714D8E5-D74D-FD4D-A7C7-43F52D37CF6E}" dt="2022-12-05T17:41:04.298" v="257" actId="931"/>
          <ac:spMkLst>
            <pc:docMk/>
            <pc:sldMk cId="1357131229" sldId="286"/>
            <ac:spMk id="3" creationId="{250899DF-B5AC-E41A-3818-008FEC0BB7A9}"/>
          </ac:spMkLst>
        </pc:spChg>
        <pc:spChg chg="mod">
          <ac:chgData name="THANAV M SAI" userId="dca06c95-6589-476a-b05e-2710e62b7202" providerId="ADAL" clId="{2714D8E5-D74D-FD4D-A7C7-43F52D37CF6E}" dt="2022-12-06T17:36:27.364" v="515" actId="20577"/>
          <ac:spMkLst>
            <pc:docMk/>
            <pc:sldMk cId="1357131229" sldId="286"/>
            <ac:spMk id="18" creationId="{D932A892-EA3C-ACF7-45EA-10E2BAFB3690}"/>
          </ac:spMkLst>
        </pc:spChg>
        <pc:picChg chg="add mod ord">
          <ac:chgData name="THANAV M SAI" userId="dca06c95-6589-476a-b05e-2710e62b7202" providerId="ADAL" clId="{2714D8E5-D74D-FD4D-A7C7-43F52D37CF6E}" dt="2022-12-05T17:41:04.298" v="257" actId="931"/>
          <ac:picMkLst>
            <pc:docMk/>
            <pc:sldMk cId="1357131229" sldId="286"/>
            <ac:picMk id="4" creationId="{F85F7AEE-B664-DB27-EFD3-ECA399B574CB}"/>
          </ac:picMkLst>
        </pc:picChg>
        <pc:picChg chg="mod">
          <ac:chgData name="THANAV M SAI" userId="dca06c95-6589-476a-b05e-2710e62b7202" providerId="ADAL" clId="{2714D8E5-D74D-FD4D-A7C7-43F52D37CF6E}" dt="2022-12-05T17:41:07.998" v="258" actId="14100"/>
          <ac:picMkLst>
            <pc:docMk/>
            <pc:sldMk cId="1357131229" sldId="286"/>
            <ac:picMk id="5" creationId="{F85F7AEE-B664-DB27-EFD3-ECA399B574CB}"/>
          </ac:picMkLst>
        </pc:picChg>
        <pc:picChg chg="mod">
          <ac:chgData name="THANAV M SAI" userId="dca06c95-6589-476a-b05e-2710e62b7202" providerId="ADAL" clId="{2714D8E5-D74D-FD4D-A7C7-43F52D37CF6E}" dt="2022-12-05T17:41:24.944" v="261" actId="1076"/>
          <ac:picMkLst>
            <pc:docMk/>
            <pc:sldMk cId="1357131229" sldId="286"/>
            <ac:picMk id="6" creationId="{F85F7AEE-B664-DB27-EFD3-ECA399B574CB}"/>
          </ac:picMkLst>
        </pc:picChg>
      </pc:sldChg>
      <pc:sldChg chg="new del">
        <pc:chgData name="THANAV M SAI" userId="dca06c95-6589-476a-b05e-2710e62b7202" providerId="ADAL" clId="{2714D8E5-D74D-FD4D-A7C7-43F52D37CF6E}" dt="2022-12-03T16:19:53.039" v="3" actId="680"/>
        <pc:sldMkLst>
          <pc:docMk/>
          <pc:sldMk cId="1559452730" sldId="286"/>
        </pc:sldMkLst>
      </pc:sldChg>
      <pc:sldChg chg="new del">
        <pc:chgData name="THANAV M SAI" userId="dca06c95-6589-476a-b05e-2710e62b7202" providerId="ADAL" clId="{2714D8E5-D74D-FD4D-A7C7-43F52D37CF6E}" dt="2022-12-03T16:20:49.525" v="8" actId="680"/>
        <pc:sldMkLst>
          <pc:docMk/>
          <pc:sldMk cId="1944621002" sldId="287"/>
        </pc:sldMkLst>
      </pc:sldChg>
      <pc:sldChg chg="new del">
        <pc:chgData name="THANAV M SAI" userId="dca06c95-6589-476a-b05e-2710e62b7202" providerId="ADAL" clId="{2714D8E5-D74D-FD4D-A7C7-43F52D37CF6E}" dt="2022-12-03T16:20:48.252" v="7" actId="680"/>
        <pc:sldMkLst>
          <pc:docMk/>
          <pc:sldMk cId="1446354076" sldId="288"/>
        </pc:sldMkLst>
      </pc:sldChg>
    </pc:docChg>
  </pc:docChgLst>
  <pc:docChgLst>
    <pc:chgData name="SMT.VARADA KINI" userId="S::varada.2248@vviedu.in::783526f0-c7d0-4740-b8d2-2acbe6e8a30c" providerId="AD" clId="Web-{CC40F0BE-BF9F-42BC-A8A9-A21391458714}"/>
    <pc:docChg chg="addSld modSld">
      <pc:chgData name="SMT.VARADA KINI" userId="S::varada.2248@vviedu.in::783526f0-c7d0-4740-b8d2-2acbe6e8a30c" providerId="AD" clId="Web-{CC40F0BE-BF9F-42BC-A8A9-A21391458714}" dt="2022-12-08T08:11:19.612" v="330"/>
      <pc:docMkLst>
        <pc:docMk/>
      </pc:docMkLst>
      <pc:sldChg chg="delSp modSp">
        <pc:chgData name="SMT.VARADA KINI" userId="S::varada.2248@vviedu.in::783526f0-c7d0-4740-b8d2-2acbe6e8a30c" providerId="AD" clId="Web-{CC40F0BE-BF9F-42BC-A8A9-A21391458714}" dt="2022-12-08T08:11:19.612" v="330"/>
        <pc:sldMkLst>
          <pc:docMk/>
          <pc:sldMk cId="1357471565" sldId="277"/>
        </pc:sldMkLst>
        <pc:spChg chg="del mod">
          <ac:chgData name="SMT.VARADA KINI" userId="S::varada.2248@vviedu.in::783526f0-c7d0-4740-b8d2-2acbe6e8a30c" providerId="AD" clId="Web-{CC40F0BE-BF9F-42BC-A8A9-A21391458714}" dt="2022-12-08T08:11:19.612" v="330"/>
          <ac:spMkLst>
            <pc:docMk/>
            <pc:sldMk cId="1357471565" sldId="277"/>
            <ac:spMk id="12" creationId="{835CBF8D-95F2-F23E-50DB-B998BEFBBEC8}"/>
          </ac:spMkLst>
        </pc:spChg>
      </pc:sldChg>
      <pc:sldChg chg="modSp">
        <pc:chgData name="SMT.VARADA KINI" userId="S::varada.2248@vviedu.in::783526f0-c7d0-4740-b8d2-2acbe6e8a30c" providerId="AD" clId="Web-{CC40F0BE-BF9F-42BC-A8A9-A21391458714}" dt="2022-12-08T08:00:49.165" v="227" actId="20577"/>
        <pc:sldMkLst>
          <pc:docMk/>
          <pc:sldMk cId="3210994172" sldId="283"/>
        </pc:sldMkLst>
        <pc:spChg chg="mod">
          <ac:chgData name="SMT.VARADA KINI" userId="S::varada.2248@vviedu.in::783526f0-c7d0-4740-b8d2-2acbe6e8a30c" providerId="AD" clId="Web-{CC40F0BE-BF9F-42BC-A8A9-A21391458714}" dt="2022-12-08T08:00:49.165" v="227" actId="20577"/>
          <ac:spMkLst>
            <pc:docMk/>
            <pc:sldMk cId="3210994172" sldId="283"/>
            <ac:spMk id="3" creationId="{F7655D87-4320-F140-E021-9BB8F98F13F5}"/>
          </ac:spMkLst>
        </pc:spChg>
      </pc:sldChg>
      <pc:sldChg chg="modSp">
        <pc:chgData name="SMT.VARADA KINI" userId="S::varada.2248@vviedu.in::783526f0-c7d0-4740-b8d2-2acbe6e8a30c" providerId="AD" clId="Web-{CC40F0BE-BF9F-42BC-A8A9-A21391458714}" dt="2022-12-08T08:01:01.681" v="230" actId="1076"/>
        <pc:sldMkLst>
          <pc:docMk/>
          <pc:sldMk cId="19558758" sldId="284"/>
        </pc:sldMkLst>
        <pc:spChg chg="mod">
          <ac:chgData name="SMT.VARADA KINI" userId="S::varada.2248@vviedu.in::783526f0-c7d0-4740-b8d2-2acbe6e8a30c" providerId="AD" clId="Web-{CC40F0BE-BF9F-42BC-A8A9-A21391458714}" dt="2022-12-08T08:00:56.399" v="228" actId="1076"/>
          <ac:spMkLst>
            <pc:docMk/>
            <pc:sldMk cId="19558758" sldId="284"/>
            <ac:spMk id="2" creationId="{E20909A2-CA72-74DC-0F1C-0D4376AF2E7D}"/>
          </ac:spMkLst>
        </pc:spChg>
        <pc:picChg chg="mod">
          <ac:chgData name="SMT.VARADA KINI" userId="S::varada.2248@vviedu.in::783526f0-c7d0-4740-b8d2-2acbe6e8a30c" providerId="AD" clId="Web-{CC40F0BE-BF9F-42BC-A8A9-A21391458714}" dt="2022-12-08T08:00:58.759" v="229" actId="1076"/>
          <ac:picMkLst>
            <pc:docMk/>
            <pc:sldMk cId="19558758" sldId="284"/>
            <ac:picMk id="5" creationId="{E723D76C-C20F-70AF-F2BF-047CA9F0657B}"/>
          </ac:picMkLst>
        </pc:picChg>
        <pc:picChg chg="mod">
          <ac:chgData name="SMT.VARADA KINI" userId="S::varada.2248@vviedu.in::783526f0-c7d0-4740-b8d2-2acbe6e8a30c" providerId="AD" clId="Web-{CC40F0BE-BF9F-42BC-A8A9-A21391458714}" dt="2022-12-08T08:01:01.681" v="230" actId="1076"/>
          <ac:picMkLst>
            <pc:docMk/>
            <pc:sldMk cId="19558758" sldId="284"/>
            <ac:picMk id="17" creationId="{B5AC31F9-A326-5424-7D65-C5EF92EA3F90}"/>
          </ac:picMkLst>
        </pc:picChg>
      </pc:sldChg>
      <pc:sldChg chg="modSp">
        <pc:chgData name="SMT.VARADA KINI" userId="S::varada.2248@vviedu.in::783526f0-c7d0-4740-b8d2-2acbe6e8a30c" providerId="AD" clId="Web-{CC40F0BE-BF9F-42BC-A8A9-A21391458714}" dt="2022-12-08T07:59:54.820" v="214" actId="20577"/>
        <pc:sldMkLst>
          <pc:docMk/>
          <pc:sldMk cId="1357131229" sldId="286"/>
        </pc:sldMkLst>
        <pc:spChg chg="mod">
          <ac:chgData name="SMT.VARADA KINI" userId="S::varada.2248@vviedu.in::783526f0-c7d0-4740-b8d2-2acbe6e8a30c" providerId="AD" clId="Web-{CC40F0BE-BF9F-42BC-A8A9-A21391458714}" dt="2022-12-08T07:58:11.616" v="193" actId="1076"/>
          <ac:spMkLst>
            <pc:docMk/>
            <pc:sldMk cId="1357131229" sldId="286"/>
            <ac:spMk id="2" creationId="{D81785BA-0845-FCAB-BB79-44285050A8F7}"/>
          </ac:spMkLst>
        </pc:spChg>
        <pc:spChg chg="mod">
          <ac:chgData name="SMT.VARADA KINI" userId="S::varada.2248@vviedu.in::783526f0-c7d0-4740-b8d2-2acbe6e8a30c" providerId="AD" clId="Web-{CC40F0BE-BF9F-42BC-A8A9-A21391458714}" dt="2022-12-08T07:58:21.053" v="195" actId="14100"/>
          <ac:spMkLst>
            <pc:docMk/>
            <pc:sldMk cId="1357131229" sldId="286"/>
            <ac:spMk id="4" creationId="{3038BD10-9244-6B6D-8775-10FDD441743D}"/>
          </ac:spMkLst>
        </pc:spChg>
        <pc:spChg chg="mod">
          <ac:chgData name="SMT.VARADA KINI" userId="S::varada.2248@vviedu.in::783526f0-c7d0-4740-b8d2-2acbe6e8a30c" providerId="AD" clId="Web-{CC40F0BE-BF9F-42BC-A8A9-A21391458714}" dt="2022-12-08T07:59:54.820" v="214" actId="20577"/>
          <ac:spMkLst>
            <pc:docMk/>
            <pc:sldMk cId="1357131229" sldId="286"/>
            <ac:spMk id="20" creationId="{12585086-BE99-71EE-F178-ED83F51C03FD}"/>
          </ac:spMkLst>
        </pc:spChg>
        <pc:picChg chg="mod">
          <ac:chgData name="SMT.VARADA KINI" userId="S::varada.2248@vviedu.in::783526f0-c7d0-4740-b8d2-2acbe6e8a30c" providerId="AD" clId="Web-{CC40F0BE-BF9F-42BC-A8A9-A21391458714}" dt="2022-12-08T07:58:46.163" v="199" actId="14100"/>
          <ac:picMkLst>
            <pc:docMk/>
            <pc:sldMk cId="1357131229" sldId="286"/>
            <ac:picMk id="5" creationId="{D2428241-99D2-E9AA-52CD-1B4B595CB6C2}"/>
          </ac:picMkLst>
        </pc:picChg>
      </pc:sldChg>
      <pc:sldChg chg="addSp modSp add replId">
        <pc:chgData name="SMT.VARADA KINI" userId="S::varada.2248@vviedu.in::783526f0-c7d0-4740-b8d2-2acbe6e8a30c" providerId="AD" clId="Web-{CC40F0BE-BF9F-42BC-A8A9-A21391458714}" dt="2022-12-08T08:06:42.342" v="324" actId="20577"/>
        <pc:sldMkLst>
          <pc:docMk/>
          <pc:sldMk cId="1364993781" sldId="287"/>
        </pc:sldMkLst>
        <pc:spChg chg="mod">
          <ac:chgData name="SMT.VARADA KINI" userId="S::varada.2248@vviedu.in::783526f0-c7d0-4740-b8d2-2acbe6e8a30c" providerId="AD" clId="Web-{CC40F0BE-BF9F-42BC-A8A9-A21391458714}" dt="2022-12-08T08:06:42.342" v="324" actId="20577"/>
          <ac:spMkLst>
            <pc:docMk/>
            <pc:sldMk cId="1364993781" sldId="287"/>
            <ac:spMk id="2" creationId="{E20909A2-CA72-74DC-0F1C-0D4376AF2E7D}"/>
          </ac:spMkLst>
        </pc:spChg>
        <pc:spChg chg="mod">
          <ac:chgData name="SMT.VARADA KINI" userId="S::varada.2248@vviedu.in::783526f0-c7d0-4740-b8d2-2acbe6e8a30c" providerId="AD" clId="Web-{CC40F0BE-BF9F-42BC-A8A9-A21391458714}" dt="2022-12-08T08:03:49.621" v="320" actId="1076"/>
          <ac:spMkLst>
            <pc:docMk/>
            <pc:sldMk cId="1364993781" sldId="287"/>
            <ac:spMk id="4" creationId="{8C3EC095-033F-025C-F558-460116DCE9B0}"/>
          </ac:spMkLst>
        </pc:spChg>
        <pc:spChg chg="mod">
          <ac:chgData name="SMT.VARADA KINI" userId="S::varada.2248@vviedu.in::783526f0-c7d0-4740-b8d2-2acbe6e8a30c" providerId="AD" clId="Web-{CC40F0BE-BF9F-42BC-A8A9-A21391458714}" dt="2022-12-08T08:03:41.886" v="318" actId="1076"/>
          <ac:spMkLst>
            <pc:docMk/>
            <pc:sldMk cId="1364993781" sldId="287"/>
            <ac:spMk id="6" creationId="{DE34B6F4-4051-F3E7-35EC-FF6095FC6699}"/>
          </ac:spMkLst>
        </pc:spChg>
        <pc:spChg chg="mod">
          <ac:chgData name="SMT.VARADA KINI" userId="S::varada.2248@vviedu.in::783526f0-c7d0-4740-b8d2-2acbe6e8a30c" providerId="AD" clId="Web-{CC40F0BE-BF9F-42BC-A8A9-A21391458714}" dt="2022-12-08T08:03:46.074" v="319" actId="1076"/>
          <ac:spMkLst>
            <pc:docMk/>
            <pc:sldMk cId="1364993781" sldId="287"/>
            <ac:spMk id="10" creationId="{E67FA65E-8854-D8F0-D48F-675D23BCD6BF}"/>
          </ac:spMkLst>
        </pc:spChg>
        <pc:spChg chg="add">
          <ac:chgData name="SMT.VARADA KINI" userId="S::varada.2248@vviedu.in::783526f0-c7d0-4740-b8d2-2acbe6e8a30c" providerId="AD" clId="Web-{CC40F0BE-BF9F-42BC-A8A9-A21391458714}" dt="2022-12-08T08:01:12.462" v="232"/>
          <ac:spMkLst>
            <pc:docMk/>
            <pc:sldMk cId="1364993781" sldId="287"/>
            <ac:spMk id="12" creationId="{44D881F0-DD74-0193-8B3A-4C2451C4C203}"/>
          </ac:spMkLst>
        </pc:spChg>
        <pc:picChg chg="mod">
          <ac:chgData name="SMT.VARADA KINI" userId="S::varada.2248@vviedu.in::783526f0-c7d0-4740-b8d2-2acbe6e8a30c" providerId="AD" clId="Web-{CC40F0BE-BF9F-42BC-A8A9-A21391458714}" dt="2022-12-08T08:03:02.120" v="304" actId="1076"/>
          <ac:picMkLst>
            <pc:docMk/>
            <pc:sldMk cId="1364993781" sldId="287"/>
            <ac:picMk id="5" creationId="{E723D76C-C20F-70AF-F2BF-047CA9F0657B}"/>
          </ac:picMkLst>
        </pc:picChg>
        <pc:picChg chg="mod">
          <ac:chgData name="SMT.VARADA KINI" userId="S::varada.2248@vviedu.in::783526f0-c7d0-4740-b8d2-2acbe6e8a30c" providerId="AD" clId="Web-{CC40F0BE-BF9F-42BC-A8A9-A21391458714}" dt="2022-12-08T08:03:32.386" v="316" actId="1076"/>
          <ac:picMkLst>
            <pc:docMk/>
            <pc:sldMk cId="1364993781" sldId="287"/>
            <ac:picMk id="11" creationId="{ADA9BB45-98B4-4972-8F65-5F0AB13BE0B6}"/>
          </ac:picMkLst>
        </pc:picChg>
        <pc:picChg chg="mod">
          <ac:chgData name="SMT.VARADA KINI" userId="S::varada.2248@vviedu.in::783526f0-c7d0-4740-b8d2-2acbe6e8a30c" providerId="AD" clId="Web-{CC40F0BE-BF9F-42BC-A8A9-A21391458714}" dt="2022-12-08T08:03:02.151" v="305" actId="1076"/>
          <ac:picMkLst>
            <pc:docMk/>
            <pc:sldMk cId="1364993781" sldId="287"/>
            <ac:picMk id="17" creationId="{B5AC31F9-A326-5424-7D65-C5EF92EA3F90}"/>
          </ac:picMkLst>
        </pc:picChg>
      </pc:sldChg>
    </pc:docChg>
  </pc:docChgLst>
  <pc:docChgLst>
    <pc:chgData name="Guest User" userId="S::urn:spo:anon#4621f9691053021416780323a7043d99711373ba48f78caa71897f98dd29745e::" providerId="AD" clId="Web-{F5706B15-0D1E-7971-9707-F635DD226CA6}"/>
    <pc:docChg chg="delSld modSld sldOrd">
      <pc:chgData name="Guest User" userId="S::urn:spo:anon#4621f9691053021416780323a7043d99711373ba48f78caa71897f98dd29745e::" providerId="AD" clId="Web-{F5706B15-0D1E-7971-9707-F635DD226CA6}" dt="2022-12-02T08:06:35.402" v="329"/>
      <pc:docMkLst>
        <pc:docMk/>
      </pc:docMkLst>
      <pc:sldChg chg="modSp">
        <pc:chgData name="Guest User" userId="S::urn:spo:anon#4621f9691053021416780323a7043d99711373ba48f78caa71897f98dd29745e::" providerId="AD" clId="Web-{F5706B15-0D1E-7971-9707-F635DD226CA6}" dt="2022-12-02T08:06:35.402" v="329"/>
        <pc:sldMkLst>
          <pc:docMk/>
          <pc:sldMk cId="2024976133" sldId="262"/>
        </pc:sldMkLst>
        <pc:graphicFrameChg chg="mod modGraphic">
          <ac:chgData name="Guest User" userId="S::urn:spo:anon#4621f9691053021416780323a7043d99711373ba48f78caa71897f98dd29745e::" providerId="AD" clId="Web-{F5706B15-0D1E-7971-9707-F635DD226CA6}" dt="2022-12-02T08:06:35.402" v="329"/>
          <ac:graphicFrameMkLst>
            <pc:docMk/>
            <pc:sldMk cId="2024976133" sldId="262"/>
            <ac:graphicFrameMk id="4" creationId="{F127A160-061C-CB6D-CF23-C308A0C63459}"/>
          </ac:graphicFrameMkLst>
        </pc:graphicFrameChg>
      </pc:sldChg>
      <pc:sldChg chg="modSp ord">
        <pc:chgData name="Guest User" userId="S::urn:spo:anon#4621f9691053021416780323a7043d99711373ba48f78caa71897f98dd29745e::" providerId="AD" clId="Web-{F5706B15-0D1E-7971-9707-F635DD226CA6}" dt="2022-12-02T08:04:45.870" v="299"/>
        <pc:sldMkLst>
          <pc:docMk/>
          <pc:sldMk cId="2553337458" sldId="266"/>
        </pc:sldMkLst>
        <pc:graphicFrameChg chg="mod modGraphic">
          <ac:chgData name="Guest User" userId="S::urn:spo:anon#4621f9691053021416780323a7043d99711373ba48f78caa71897f98dd29745e::" providerId="AD" clId="Web-{F5706B15-0D1E-7971-9707-F635DD226CA6}" dt="2022-12-02T08:04:45.870" v="299"/>
          <ac:graphicFrameMkLst>
            <pc:docMk/>
            <pc:sldMk cId="2553337458" sldId="266"/>
            <ac:graphicFrameMk id="7" creationId="{343A59C1-6C2F-281B-8332-7D645313C6DA}"/>
          </ac:graphicFrameMkLst>
        </pc:graphicFrameChg>
      </pc:sldChg>
      <pc:sldChg chg="modSp">
        <pc:chgData name="Guest User" userId="S::urn:spo:anon#4621f9691053021416780323a7043d99711373ba48f78caa71897f98dd29745e::" providerId="AD" clId="Web-{F5706B15-0D1E-7971-9707-F635DD226CA6}" dt="2022-12-02T07:40:18.437" v="46" actId="20577"/>
        <pc:sldMkLst>
          <pc:docMk/>
          <pc:sldMk cId="3256487836" sldId="269"/>
        </pc:sldMkLst>
        <pc:spChg chg="mod">
          <ac:chgData name="Guest User" userId="S::urn:spo:anon#4621f9691053021416780323a7043d99711373ba48f78caa71897f98dd29745e::" providerId="AD" clId="Web-{F5706B15-0D1E-7971-9707-F635DD226CA6}" dt="2022-12-02T07:40:18.437" v="46" actId="20577"/>
          <ac:spMkLst>
            <pc:docMk/>
            <pc:sldMk cId="3256487836" sldId="269"/>
            <ac:spMk id="3" creationId="{F36F4159-0CE6-02F5-C377-2ABDA560E5CD}"/>
          </ac:spMkLst>
        </pc:spChg>
      </pc:sldChg>
      <pc:sldChg chg="modSp">
        <pc:chgData name="Guest User" userId="S::urn:spo:anon#4621f9691053021416780323a7043d99711373ba48f78caa71897f98dd29745e::" providerId="AD" clId="Web-{F5706B15-0D1E-7971-9707-F635DD226CA6}" dt="2022-12-02T07:36:00.982" v="44"/>
        <pc:sldMkLst>
          <pc:docMk/>
          <pc:sldMk cId="1357471565" sldId="277"/>
        </pc:sldMkLst>
        <pc:graphicFrameChg chg="mod modGraphic">
          <ac:chgData name="Guest User" userId="S::urn:spo:anon#4621f9691053021416780323a7043d99711373ba48f78caa71897f98dd29745e::" providerId="AD" clId="Web-{F5706B15-0D1E-7971-9707-F635DD226CA6}" dt="2022-12-02T07:36:00.982" v="44"/>
          <ac:graphicFrameMkLst>
            <pc:docMk/>
            <pc:sldMk cId="1357471565" sldId="277"/>
            <ac:graphicFrameMk id="9" creationId="{CB64E8F4-4395-631F-8C61-D694F09869C1}"/>
          </ac:graphicFrameMkLst>
        </pc:graphicFrameChg>
      </pc:sldChg>
      <pc:sldChg chg="del">
        <pc:chgData name="Guest User" userId="S::urn:spo:anon#4621f9691053021416780323a7043d99711373ba48f78caa71897f98dd29745e::" providerId="AD" clId="Web-{F5706B15-0D1E-7971-9707-F635DD226CA6}" dt="2022-12-02T07:35:41.263" v="14"/>
        <pc:sldMkLst>
          <pc:docMk/>
          <pc:sldMk cId="2650356234" sldId="281"/>
        </pc:sldMkLst>
      </pc:sldChg>
    </pc:docChg>
  </pc:docChgLst>
  <pc:docChgLst>
    <pc:chgData name="Guest User" userId="S::urn:spo:anon#4621f9691053021416780323a7043d99711373ba48f78caa71897f98dd29745e::" providerId="AD" clId="Web-{0047ECBA-FB12-A9DC-9B30-612946222B34}"/>
    <pc:docChg chg="modSld">
      <pc:chgData name="Guest User" userId="S::urn:spo:anon#4621f9691053021416780323a7043d99711373ba48f78caa71897f98dd29745e::" providerId="AD" clId="Web-{0047ECBA-FB12-A9DC-9B30-612946222B34}" dt="2022-11-25T17:01:31.351" v="99"/>
      <pc:docMkLst>
        <pc:docMk/>
      </pc:docMkLst>
      <pc:sldChg chg="modSp">
        <pc:chgData name="Guest User" userId="S::urn:spo:anon#4621f9691053021416780323a7043d99711373ba48f78caa71897f98dd29745e::" providerId="AD" clId="Web-{0047ECBA-FB12-A9DC-9B30-612946222B34}" dt="2022-11-25T17:01:31.351" v="99"/>
        <pc:sldMkLst>
          <pc:docMk/>
          <pc:sldMk cId="2553337458" sldId="266"/>
        </pc:sldMkLst>
        <pc:graphicFrameChg chg="mod modGraphic">
          <ac:chgData name="Guest User" userId="S::urn:spo:anon#4621f9691053021416780323a7043d99711373ba48f78caa71897f98dd29745e::" providerId="AD" clId="Web-{0047ECBA-FB12-A9DC-9B30-612946222B34}" dt="2022-11-25T17:01:31.351" v="99"/>
          <ac:graphicFrameMkLst>
            <pc:docMk/>
            <pc:sldMk cId="2553337458" sldId="266"/>
            <ac:graphicFrameMk id="4" creationId="{EA56344A-6231-6D32-8511-2814F215C395}"/>
          </ac:graphicFrameMkLst>
        </pc:graphicFrameChg>
      </pc:sldChg>
    </pc:docChg>
  </pc:docChgLst>
  <pc:docChgLst>
    <pc:chgData name="Guest User" userId="S::urn:spo:anon#4621f9691053021416780323a7043d99711373ba48f78caa71897f98dd29745e::" providerId="AD" clId="Web-{5775E68E-37BB-9A40-256E-D13D350497E7}"/>
    <pc:docChg chg="modSld">
      <pc:chgData name="Guest User" userId="S::urn:spo:anon#4621f9691053021416780323a7043d99711373ba48f78caa71897f98dd29745e::" providerId="AD" clId="Web-{5775E68E-37BB-9A40-256E-D13D350497E7}" dt="2022-12-08T13:18:18.649" v="2"/>
      <pc:docMkLst>
        <pc:docMk/>
      </pc:docMkLst>
      <pc:sldChg chg="modSp modMedia">
        <pc:chgData name="Guest User" userId="S::urn:spo:anon#4621f9691053021416780323a7043d99711373ba48f78caa71897f98dd29745e::" providerId="AD" clId="Web-{5775E68E-37BB-9A40-256E-D13D350497E7}" dt="2022-12-08T13:18:18.649" v="2"/>
        <pc:sldMkLst>
          <pc:docMk/>
          <pc:sldMk cId="1357131229" sldId="286"/>
        </pc:sldMkLst>
        <pc:picChg chg="mod">
          <ac:chgData name="Guest User" userId="S::urn:spo:anon#4621f9691053021416780323a7043d99711373ba48f78caa71897f98dd29745e::" providerId="AD" clId="Web-{5775E68E-37BB-9A40-256E-D13D350497E7}" dt="2022-12-08T13:18:18.649" v="2"/>
          <ac:picMkLst>
            <pc:docMk/>
            <pc:sldMk cId="1357131229" sldId="286"/>
            <ac:picMk id="3" creationId="{D5BBEBF7-2376-B032-072E-AB0EB5C931D4}"/>
          </ac:picMkLst>
        </pc:picChg>
      </pc:sldChg>
      <pc:sldChg chg="modSp">
        <pc:chgData name="Guest User" userId="S::urn:spo:anon#4621f9691053021416780323a7043d99711373ba48f78caa71897f98dd29745e::" providerId="AD" clId="Web-{5775E68E-37BB-9A40-256E-D13D350497E7}" dt="2022-12-08T13:06:04.621" v="1" actId="1076"/>
        <pc:sldMkLst>
          <pc:docMk/>
          <pc:sldMk cId="1656675117" sldId="288"/>
        </pc:sldMkLst>
        <pc:picChg chg="mod">
          <ac:chgData name="Guest User" userId="S::urn:spo:anon#4621f9691053021416780323a7043d99711373ba48f78caa71897f98dd29745e::" providerId="AD" clId="Web-{5775E68E-37BB-9A40-256E-D13D350497E7}" dt="2022-12-08T13:06:04.621" v="1" actId="1076"/>
          <ac:picMkLst>
            <pc:docMk/>
            <pc:sldMk cId="1656675117" sldId="288"/>
            <ac:picMk id="5" creationId="{61C4BBD9-5474-814A-F837-D7D19DC379EA}"/>
          </ac:picMkLst>
        </pc:picChg>
      </pc:sldChg>
    </pc:docChg>
  </pc:docChgLst>
  <pc:docChgLst>
    <pc:chgData name="Guest User" userId="S::urn:spo:anon#4621f9691053021416780323a7043d99711373ba48f78caa71897f98dd29745e::" providerId="AD" clId="Web-{AA99ADE4-B4C2-82A0-7571-8AF623BF6771}"/>
    <pc:docChg chg="modSld">
      <pc:chgData name="Guest User" userId="S::urn:spo:anon#4621f9691053021416780323a7043d99711373ba48f78caa71897f98dd29745e::" providerId="AD" clId="Web-{AA99ADE4-B4C2-82A0-7571-8AF623BF6771}" dt="2022-12-01T09:40:10.147" v="40" actId="14100"/>
      <pc:docMkLst>
        <pc:docMk/>
      </pc:docMkLst>
      <pc:sldChg chg="modSp">
        <pc:chgData name="Guest User" userId="S::urn:spo:anon#4621f9691053021416780323a7043d99711373ba48f78caa71897f98dd29745e::" providerId="AD" clId="Web-{AA99ADE4-B4C2-82A0-7571-8AF623BF6771}" dt="2022-12-01T09:32:37.997" v="1"/>
        <pc:sldMkLst>
          <pc:docMk/>
          <pc:sldMk cId="2024976133" sldId="262"/>
        </pc:sldMkLst>
        <pc:graphicFrameChg chg="mod modGraphic">
          <ac:chgData name="Guest User" userId="S::urn:spo:anon#4621f9691053021416780323a7043d99711373ba48f78caa71897f98dd29745e::" providerId="AD" clId="Web-{AA99ADE4-B4C2-82A0-7571-8AF623BF6771}" dt="2022-12-01T09:32:37.997" v="1"/>
          <ac:graphicFrameMkLst>
            <pc:docMk/>
            <pc:sldMk cId="2024976133" sldId="262"/>
            <ac:graphicFrameMk id="4" creationId="{F127A160-061C-CB6D-CF23-C308A0C63459}"/>
          </ac:graphicFrameMkLst>
        </pc:graphicFrameChg>
      </pc:sldChg>
      <pc:sldChg chg="addSp delSp modSp">
        <pc:chgData name="Guest User" userId="S::urn:spo:anon#4621f9691053021416780323a7043d99711373ba48f78caa71897f98dd29745e::" providerId="AD" clId="Web-{AA99ADE4-B4C2-82A0-7571-8AF623BF6771}" dt="2022-12-01T09:40:10.147" v="40" actId="14100"/>
        <pc:sldMkLst>
          <pc:docMk/>
          <pc:sldMk cId="2823456332" sldId="263"/>
        </pc:sldMkLst>
        <pc:picChg chg="add mod">
          <ac:chgData name="Guest User" userId="S::urn:spo:anon#4621f9691053021416780323a7043d99711373ba48f78caa71897f98dd29745e::" providerId="AD" clId="Web-{AA99ADE4-B4C2-82A0-7571-8AF623BF6771}" dt="2022-12-01T09:39:04.536" v="23" actId="14100"/>
          <ac:picMkLst>
            <pc:docMk/>
            <pc:sldMk cId="2823456332" sldId="263"/>
            <ac:picMk id="4" creationId="{0C389188-197B-4763-67FA-BFE1A4BB9E9F}"/>
          </ac:picMkLst>
        </pc:picChg>
        <pc:picChg chg="add del mod">
          <ac:chgData name="Guest User" userId="S::urn:spo:anon#4621f9691053021416780323a7043d99711373ba48f78caa71897f98dd29745e::" providerId="AD" clId="Web-{AA99ADE4-B4C2-82A0-7571-8AF623BF6771}" dt="2022-12-01T09:34:09.092" v="9"/>
          <ac:picMkLst>
            <pc:docMk/>
            <pc:sldMk cId="2823456332" sldId="263"/>
            <ac:picMk id="6" creationId="{5E52E233-68F0-1799-2F1D-98E14DF47C38}"/>
          </ac:picMkLst>
        </pc:picChg>
        <pc:picChg chg="add mod">
          <ac:chgData name="Guest User" userId="S::urn:spo:anon#4621f9691053021416780323a7043d99711373ba48f78caa71897f98dd29745e::" providerId="AD" clId="Web-{AA99ADE4-B4C2-82A0-7571-8AF623BF6771}" dt="2022-12-01T09:39:56.678" v="34" actId="1076"/>
          <ac:picMkLst>
            <pc:docMk/>
            <pc:sldMk cId="2823456332" sldId="263"/>
            <ac:picMk id="8" creationId="{90677B51-E17D-6635-8E4A-77EE715BE83C}"/>
          </ac:picMkLst>
        </pc:picChg>
        <pc:picChg chg="add del">
          <ac:chgData name="Guest User" userId="S::urn:spo:anon#4621f9691053021416780323a7043d99711373ba48f78caa71897f98dd29745e::" providerId="AD" clId="Web-{AA99ADE4-B4C2-82A0-7571-8AF623BF6771}" dt="2022-12-01T09:38:44.848" v="18"/>
          <ac:picMkLst>
            <pc:docMk/>
            <pc:sldMk cId="2823456332" sldId="263"/>
            <ac:picMk id="11" creationId="{14C0E84F-DA40-A5DD-8481-934B5D7764CE}"/>
          </ac:picMkLst>
        </pc:picChg>
        <pc:picChg chg="add mod">
          <ac:chgData name="Guest User" userId="S::urn:spo:anon#4621f9691053021416780323a7043d99711373ba48f78caa71897f98dd29745e::" providerId="AD" clId="Web-{AA99ADE4-B4C2-82A0-7571-8AF623BF6771}" dt="2022-12-01T09:38:59.567" v="22" actId="1076"/>
          <ac:picMkLst>
            <pc:docMk/>
            <pc:sldMk cId="2823456332" sldId="263"/>
            <ac:picMk id="13" creationId="{6F622C19-37EC-8048-1C8C-B4516A37D5EE}"/>
          </ac:picMkLst>
        </pc:picChg>
        <pc:picChg chg="add mod">
          <ac:chgData name="Guest User" userId="S::urn:spo:anon#4621f9691053021416780323a7043d99711373ba48f78caa71897f98dd29745e::" providerId="AD" clId="Web-{AA99ADE4-B4C2-82A0-7571-8AF623BF6771}" dt="2022-12-01T09:39:57.771" v="35" actId="1076"/>
          <ac:picMkLst>
            <pc:docMk/>
            <pc:sldMk cId="2823456332" sldId="263"/>
            <ac:picMk id="15" creationId="{75466648-D791-A1E3-6638-A98A8C04E60D}"/>
          </ac:picMkLst>
        </pc:picChg>
        <pc:picChg chg="add mod">
          <ac:chgData name="Guest User" userId="S::urn:spo:anon#4621f9691053021416780323a7043d99711373ba48f78caa71897f98dd29745e::" providerId="AD" clId="Web-{AA99ADE4-B4C2-82A0-7571-8AF623BF6771}" dt="2022-12-01T09:40:10.147" v="40" actId="14100"/>
          <ac:picMkLst>
            <pc:docMk/>
            <pc:sldMk cId="2823456332" sldId="263"/>
            <ac:picMk id="17" creationId="{F2876201-BA2D-4FAD-2BBD-7E061527069C}"/>
          </ac:picMkLst>
        </pc:picChg>
      </pc:sldChg>
    </pc:docChg>
  </pc:docChgLst>
  <pc:docChgLst>
    <pc:chgData name="THANAV M SAI -STUDENT VI" userId="S::vvswstuc178y19@vviedu.in::dca06c95-6589-476a-b05e-2710e62b7202" providerId="AD" clId="Web-{5F72183F-0DE2-4A92-A595-3EDDB4CC5248}"/>
    <pc:docChg chg="addSld modSld">
      <pc:chgData name="THANAV M SAI -STUDENT VI" userId="S::vvswstuc178y19@vviedu.in::dca06c95-6589-476a-b05e-2710e62b7202" providerId="AD" clId="Web-{5F72183F-0DE2-4A92-A595-3EDDB4CC5248}" dt="2022-12-08T13:29:33.294" v="23" actId="1076"/>
      <pc:docMkLst>
        <pc:docMk/>
      </pc:docMkLst>
      <pc:sldChg chg="addSp delSp modSp">
        <pc:chgData name="THANAV M SAI -STUDENT VI" userId="S::vvswstuc178y19@vviedu.in::dca06c95-6589-476a-b05e-2710e62b7202" providerId="AD" clId="Web-{5F72183F-0DE2-4A92-A595-3EDDB4CC5248}" dt="2022-12-08T13:02:02.671" v="2"/>
        <pc:sldMkLst>
          <pc:docMk/>
          <pc:sldMk cId="137746948" sldId="260"/>
        </pc:sldMkLst>
        <pc:picChg chg="add del mod">
          <ac:chgData name="THANAV M SAI -STUDENT VI" userId="S::vvswstuc178y19@vviedu.in::dca06c95-6589-476a-b05e-2710e62b7202" providerId="AD" clId="Web-{5F72183F-0DE2-4A92-A595-3EDDB4CC5248}" dt="2022-12-08T13:02:02.671" v="2"/>
          <ac:picMkLst>
            <pc:docMk/>
            <pc:sldMk cId="137746948" sldId="260"/>
            <ac:picMk id="5" creationId="{817B91C9-BCED-70E7-1E26-B75E496F7DC8}"/>
          </ac:picMkLst>
        </pc:picChg>
      </pc:sldChg>
      <pc:sldChg chg="modSp">
        <pc:chgData name="THANAV M SAI -STUDENT VI" userId="S::vvswstuc178y19@vviedu.in::dca06c95-6589-476a-b05e-2710e62b7202" providerId="AD" clId="Web-{5F72183F-0DE2-4A92-A595-3EDDB4CC5248}" dt="2022-12-08T13:29:33.294" v="23" actId="1076"/>
        <pc:sldMkLst>
          <pc:docMk/>
          <pc:sldMk cId="1357471565" sldId="277"/>
        </pc:sldMkLst>
        <pc:spChg chg="mod">
          <ac:chgData name="THANAV M SAI -STUDENT VI" userId="S::vvswstuc178y19@vviedu.in::dca06c95-6589-476a-b05e-2710e62b7202" providerId="AD" clId="Web-{5F72183F-0DE2-4A92-A595-3EDDB4CC5248}" dt="2022-12-08T13:29:33.294" v="23" actId="1076"/>
          <ac:spMkLst>
            <pc:docMk/>
            <pc:sldMk cId="1357471565" sldId="277"/>
            <ac:spMk id="6" creationId="{498410CD-4E46-9412-B309-029AF90624A3}"/>
          </ac:spMkLst>
        </pc:spChg>
      </pc:sldChg>
      <pc:sldChg chg="addSp modSp modMedia addAnim">
        <pc:chgData name="THANAV M SAI -STUDENT VI" userId="S::vvswstuc178y19@vviedu.in::dca06c95-6589-476a-b05e-2710e62b7202" providerId="AD" clId="Web-{5F72183F-0DE2-4A92-A595-3EDDB4CC5248}" dt="2022-12-08T13:17:08.172" v="19" actId="1076"/>
        <pc:sldMkLst>
          <pc:docMk/>
          <pc:sldMk cId="1357131229" sldId="286"/>
        </pc:sldMkLst>
        <pc:picChg chg="add mod">
          <ac:chgData name="THANAV M SAI -STUDENT VI" userId="S::vvswstuc178y19@vviedu.in::dca06c95-6589-476a-b05e-2710e62b7202" providerId="AD" clId="Web-{5F72183F-0DE2-4A92-A595-3EDDB4CC5248}" dt="2022-12-08T13:17:08.172" v="19" actId="1076"/>
          <ac:picMkLst>
            <pc:docMk/>
            <pc:sldMk cId="1357131229" sldId="286"/>
            <ac:picMk id="3" creationId="{D5BBEBF7-2376-B032-072E-AB0EB5C931D4}"/>
          </ac:picMkLst>
        </pc:picChg>
      </pc:sldChg>
      <pc:sldChg chg="addSp delSp modSp new mod setBg">
        <pc:chgData name="THANAV M SAI -STUDENT VI" userId="S::vvswstuc178y19@vviedu.in::dca06c95-6589-476a-b05e-2710e62b7202" providerId="AD" clId="Web-{5F72183F-0DE2-4A92-A595-3EDDB4CC5248}" dt="2022-12-08T13:26:55.057" v="22"/>
        <pc:sldMkLst>
          <pc:docMk/>
          <pc:sldMk cId="1656675117" sldId="288"/>
        </pc:sldMkLst>
        <pc:spChg chg="del mod">
          <ac:chgData name="THANAV M SAI -STUDENT VI" userId="S::vvswstuc178y19@vviedu.in::dca06c95-6589-476a-b05e-2710e62b7202" providerId="AD" clId="Web-{5F72183F-0DE2-4A92-A595-3EDDB4CC5248}" dt="2022-12-08T13:03:37.267" v="11"/>
          <ac:spMkLst>
            <pc:docMk/>
            <pc:sldMk cId="1656675117" sldId="288"/>
            <ac:spMk id="2" creationId="{6EB101BC-123E-57AD-1E1E-84901ECDBBA4}"/>
          </ac:spMkLst>
        </pc:spChg>
        <pc:spChg chg="mod ord">
          <ac:chgData name="THANAV M SAI -STUDENT VI" userId="S::vvswstuc178y19@vviedu.in::dca06c95-6589-476a-b05e-2710e62b7202" providerId="AD" clId="Web-{5F72183F-0DE2-4A92-A595-3EDDB4CC5248}" dt="2022-12-08T13:26:55.057" v="22"/>
          <ac:spMkLst>
            <pc:docMk/>
            <pc:sldMk cId="1656675117" sldId="288"/>
            <ac:spMk id="3" creationId="{3A92FB78-12B4-006D-0A5C-A547264FB4C8}"/>
          </ac:spMkLst>
        </pc:spChg>
        <pc:spChg chg="add del">
          <ac:chgData name="THANAV M SAI -STUDENT VI" userId="S::vvswstuc178y19@vviedu.in::dca06c95-6589-476a-b05e-2710e62b7202" providerId="AD" clId="Web-{5F72183F-0DE2-4A92-A595-3EDDB4CC5248}" dt="2022-12-08T13:26:55.057" v="22"/>
          <ac:spMkLst>
            <pc:docMk/>
            <pc:sldMk cId="1656675117" sldId="288"/>
            <ac:spMk id="10" creationId="{42A4FC2C-047E-45A5-965D-8E1E3BF09BC6}"/>
          </ac:spMkLst>
        </pc:spChg>
        <pc:spChg chg="add">
          <ac:chgData name="THANAV M SAI -STUDENT VI" userId="S::vvswstuc178y19@vviedu.in::dca06c95-6589-476a-b05e-2710e62b7202" providerId="AD" clId="Web-{5F72183F-0DE2-4A92-A595-3EDDB4CC5248}" dt="2022-12-08T13:26:55.057" v="22"/>
          <ac:spMkLst>
            <pc:docMk/>
            <pc:sldMk cId="1656675117" sldId="288"/>
            <ac:spMk id="15" creationId="{42A4FC2C-047E-45A5-965D-8E1E3BF09BC6}"/>
          </ac:spMkLst>
        </pc:spChg>
        <pc:picChg chg="add del mod">
          <ac:chgData name="THANAV M SAI -STUDENT VI" userId="S::vvswstuc178y19@vviedu.in::dca06c95-6589-476a-b05e-2710e62b7202" providerId="AD" clId="Web-{5F72183F-0DE2-4A92-A595-3EDDB4CC5248}" dt="2022-12-08T13:02:28.890" v="8"/>
          <ac:picMkLst>
            <pc:docMk/>
            <pc:sldMk cId="1656675117" sldId="288"/>
            <ac:picMk id="4" creationId="{2DDCC10A-FD70-F9F4-395F-1339EC9611E1}"/>
          </ac:picMkLst>
        </pc:picChg>
        <pc:picChg chg="add del mod ord">
          <ac:chgData name="THANAV M SAI -STUDENT VI" userId="S::vvswstuc178y19@vviedu.in::dca06c95-6589-476a-b05e-2710e62b7202" providerId="AD" clId="Web-{5F72183F-0DE2-4A92-A595-3EDDB4CC5248}" dt="2022-12-08T13:25:51.290" v="20"/>
          <ac:picMkLst>
            <pc:docMk/>
            <pc:sldMk cId="1656675117" sldId="288"/>
            <ac:picMk id="5" creationId="{61C4BBD9-5474-814A-F837-D7D19DC379EA}"/>
          </ac:picMkLst>
        </pc:picChg>
        <pc:picChg chg="add mod">
          <ac:chgData name="THANAV M SAI -STUDENT VI" userId="S::vvswstuc178y19@vviedu.in::dca06c95-6589-476a-b05e-2710e62b7202" providerId="AD" clId="Web-{5F72183F-0DE2-4A92-A595-3EDDB4CC5248}" dt="2022-12-08T13:26:55.057" v="22"/>
          <ac:picMkLst>
            <pc:docMk/>
            <pc:sldMk cId="1656675117" sldId="288"/>
            <ac:picMk id="6" creationId="{257CEABB-21DD-E257-988D-7129285AF95F}"/>
          </ac:picMkLst>
        </pc:picChg>
      </pc:sldChg>
    </pc:docChg>
  </pc:docChgLst>
  <pc:docChgLst>
    <pc:chgData name="THANAV M SAI -STUDENT VI" userId="S::vvswstuc178y19@vviedu.in::dca06c95-6589-476a-b05e-2710e62b7202" providerId="AD" clId="Web-{04ACCEFD-3717-432A-898B-C4E59E96A759}"/>
    <pc:docChg chg="addSld delSld modSld">
      <pc:chgData name="THANAV M SAI -STUDENT VI" userId="S::vvswstuc178y19@vviedu.in::dca06c95-6589-476a-b05e-2710e62b7202" providerId="AD" clId="Web-{04ACCEFD-3717-432A-898B-C4E59E96A759}" dt="2022-12-02T06:51:00.547" v="334" actId="14100"/>
      <pc:docMkLst>
        <pc:docMk/>
      </pc:docMkLst>
      <pc:sldChg chg="addSp delSp modSp mod setBg">
        <pc:chgData name="THANAV M SAI -STUDENT VI" userId="S::vvswstuc178y19@vviedu.in::dca06c95-6589-476a-b05e-2710e62b7202" providerId="AD" clId="Web-{04ACCEFD-3717-432A-898B-C4E59E96A759}" dt="2022-12-02T06:27:32.806" v="53" actId="1076"/>
        <pc:sldMkLst>
          <pc:docMk/>
          <pc:sldMk cId="4123647511" sldId="259"/>
        </pc:sldMkLst>
        <pc:spChg chg="mod">
          <ac:chgData name="THANAV M SAI -STUDENT VI" userId="S::vvswstuc178y19@vviedu.in::dca06c95-6589-476a-b05e-2710e62b7202" providerId="AD" clId="Web-{04ACCEFD-3717-432A-898B-C4E59E96A759}" dt="2022-12-02T06:27:32.806" v="53" actId="1076"/>
          <ac:spMkLst>
            <pc:docMk/>
            <pc:sldMk cId="4123647511" sldId="259"/>
            <ac:spMk id="4" creationId="{3062A262-AC77-11EB-E346-DB5E24197AE1}"/>
          </ac:spMkLst>
        </pc:spChg>
        <pc:spChg chg="add del mod">
          <ac:chgData name="THANAV M SAI -STUDENT VI" userId="S::vvswstuc178y19@vviedu.in::dca06c95-6589-476a-b05e-2710e62b7202" providerId="AD" clId="Web-{04ACCEFD-3717-432A-898B-C4E59E96A759}" dt="2022-12-02T06:27:01.727" v="47"/>
          <ac:spMkLst>
            <pc:docMk/>
            <pc:sldMk cId="4123647511" sldId="259"/>
            <ac:spMk id="7" creationId="{FC96C62D-D2C8-DC4F-16E5-9E514D05DFC7}"/>
          </ac:spMkLst>
        </pc:spChg>
        <pc:spChg chg="ord">
          <ac:chgData name="THANAV M SAI -STUDENT VI" userId="S::vvswstuc178y19@vviedu.in::dca06c95-6589-476a-b05e-2710e62b7202" providerId="AD" clId="Web-{04ACCEFD-3717-432A-898B-C4E59E96A759}" dt="2022-12-02T06:27:01.727" v="47"/>
          <ac:spMkLst>
            <pc:docMk/>
            <pc:sldMk cId="4123647511" sldId="259"/>
            <ac:spMk id="10" creationId="{3D6A5301-D331-FD41-D6BE-4BCF79C20F94}"/>
          </ac:spMkLst>
        </pc:spChg>
        <pc:spChg chg="add del">
          <ac:chgData name="THANAV M SAI -STUDENT VI" userId="S::vvswstuc178y19@vviedu.in::dca06c95-6589-476a-b05e-2710e62b7202" providerId="AD" clId="Web-{04ACCEFD-3717-432A-898B-C4E59E96A759}" dt="2022-12-02T06:27:01.727" v="46"/>
          <ac:spMkLst>
            <pc:docMk/>
            <pc:sldMk cId="4123647511" sldId="259"/>
            <ac:spMk id="14" creationId="{FC96C62D-D2C8-DC4F-16E5-9E514D05DFC7}"/>
          </ac:spMkLst>
        </pc:spChg>
        <pc:spChg chg="add del">
          <ac:chgData name="THANAV M SAI -STUDENT VI" userId="S::vvswstuc178y19@vviedu.in::dca06c95-6589-476a-b05e-2710e62b7202" providerId="AD" clId="Web-{04ACCEFD-3717-432A-898B-C4E59E96A759}" dt="2022-12-02T06:27:01.727" v="46"/>
          <ac:spMkLst>
            <pc:docMk/>
            <pc:sldMk cId="4123647511" sldId="259"/>
            <ac:spMk id="15" creationId="{018DD604-9FD1-4E35-84A0-CFD3632CA525}"/>
          </ac:spMkLst>
        </pc:spChg>
        <pc:spChg chg="add del">
          <ac:chgData name="THANAV M SAI -STUDENT VI" userId="S::vvswstuc178y19@vviedu.in::dca06c95-6589-476a-b05e-2710e62b7202" providerId="AD" clId="Web-{04ACCEFD-3717-432A-898B-C4E59E96A759}" dt="2022-12-02T06:27:01.727" v="46"/>
          <ac:spMkLst>
            <pc:docMk/>
            <pc:sldMk cId="4123647511" sldId="259"/>
            <ac:spMk id="21" creationId="{4AF1E51D-8E17-4D73-9B13-D0D66F9E2AF5}"/>
          </ac:spMkLst>
        </pc:spChg>
        <pc:spChg chg="add del">
          <ac:chgData name="THANAV M SAI -STUDENT VI" userId="S::vvswstuc178y19@vviedu.in::dca06c95-6589-476a-b05e-2710e62b7202" providerId="AD" clId="Web-{04ACCEFD-3717-432A-898B-C4E59E96A759}" dt="2022-12-02T06:27:01.727" v="46"/>
          <ac:spMkLst>
            <pc:docMk/>
            <pc:sldMk cId="4123647511" sldId="259"/>
            <ac:spMk id="23" creationId="{CA31F01E-6863-47B2-B5F8-4C443DA14139}"/>
          </ac:spMkLst>
        </pc:spChg>
        <pc:spChg chg="add del">
          <ac:chgData name="THANAV M SAI -STUDENT VI" userId="S::vvswstuc178y19@vviedu.in::dca06c95-6589-476a-b05e-2710e62b7202" providerId="AD" clId="Web-{04ACCEFD-3717-432A-898B-C4E59E96A759}" dt="2022-12-02T06:27:01.727" v="46"/>
          <ac:spMkLst>
            <pc:docMk/>
            <pc:sldMk cId="4123647511" sldId="259"/>
            <ac:spMk id="25" creationId="{0A6D42E8-3193-4B5F-8230-2778A35E384F}"/>
          </ac:spMkLst>
        </pc:spChg>
        <pc:spChg chg="add">
          <ac:chgData name="THANAV M SAI -STUDENT VI" userId="S::vvswstuc178y19@vviedu.in::dca06c95-6589-476a-b05e-2710e62b7202" providerId="AD" clId="Web-{04ACCEFD-3717-432A-898B-C4E59E96A759}" dt="2022-12-02T06:27:01.727" v="47"/>
          <ac:spMkLst>
            <pc:docMk/>
            <pc:sldMk cId="4123647511" sldId="259"/>
            <ac:spMk id="27" creationId="{91F32EBA-ED97-466E-8CFA-8382584155D0}"/>
          </ac:spMkLst>
        </pc:spChg>
        <pc:spChg chg="add mod">
          <ac:chgData name="THANAV M SAI -STUDENT VI" userId="S::vvswstuc178y19@vviedu.in::dca06c95-6589-476a-b05e-2710e62b7202" providerId="AD" clId="Web-{04ACCEFD-3717-432A-898B-C4E59E96A759}" dt="2022-12-02T06:27:27.321" v="52" actId="1076"/>
          <ac:spMkLst>
            <pc:docMk/>
            <pc:sldMk cId="4123647511" sldId="259"/>
            <ac:spMk id="28" creationId="{FC96C62D-D2C8-DC4F-16E5-9E514D05DFC7}"/>
          </ac:spMkLst>
        </pc:spChg>
        <pc:grpChg chg="add del">
          <ac:chgData name="THANAV M SAI -STUDENT VI" userId="S::vvswstuc178y19@vviedu.in::dca06c95-6589-476a-b05e-2710e62b7202" providerId="AD" clId="Web-{04ACCEFD-3717-432A-898B-C4E59E96A759}" dt="2022-12-02T06:27:01.727" v="46"/>
          <ac:grpSpMkLst>
            <pc:docMk/>
            <pc:sldMk cId="4123647511" sldId="259"/>
            <ac:grpSpMk id="17" creationId="{EBAD34AF-5414-49A5-AB75-F1CA854B3094}"/>
          </ac:grpSpMkLst>
        </pc:grpChg>
        <pc:graphicFrameChg chg="add del">
          <ac:chgData name="THANAV M SAI -STUDENT VI" userId="S::vvswstuc178y19@vviedu.in::dca06c95-6589-476a-b05e-2710e62b7202" providerId="AD" clId="Web-{04ACCEFD-3717-432A-898B-C4E59E96A759}" dt="2022-12-02T06:26:59.352" v="44"/>
          <ac:graphicFrameMkLst>
            <pc:docMk/>
            <pc:sldMk cId="4123647511" sldId="259"/>
            <ac:graphicFrameMk id="12" creationId="{97AEE34A-D855-4BD5-F4AB-250D4F685B93}"/>
          </ac:graphicFrameMkLst>
        </pc:graphicFrameChg>
        <pc:picChg chg="add mod ord">
          <ac:chgData name="THANAV M SAI -STUDENT VI" userId="S::vvswstuc178y19@vviedu.in::dca06c95-6589-476a-b05e-2710e62b7202" providerId="AD" clId="Web-{04ACCEFD-3717-432A-898B-C4E59E96A759}" dt="2022-12-02T06:27:01.727" v="47"/>
          <ac:picMkLst>
            <pc:docMk/>
            <pc:sldMk cId="4123647511" sldId="259"/>
            <ac:picMk id="2" creationId="{F1C24CEB-0C17-95B1-D795-6F50ECC55E8C}"/>
          </ac:picMkLst>
        </pc:picChg>
        <pc:picChg chg="add del mod">
          <ac:chgData name="THANAV M SAI -STUDENT VI" userId="S::vvswstuc178y19@vviedu.in::dca06c95-6589-476a-b05e-2710e62b7202" providerId="AD" clId="Web-{04ACCEFD-3717-432A-898B-C4E59E96A759}" dt="2022-12-02T06:17:42.984" v="5"/>
          <ac:picMkLst>
            <pc:docMk/>
            <pc:sldMk cId="4123647511" sldId="259"/>
            <ac:picMk id="3" creationId="{C5B240F0-8749-1D5C-4E30-5C65820CC778}"/>
          </ac:picMkLst>
        </pc:picChg>
        <pc:picChg chg="add mod ord">
          <ac:chgData name="THANAV M SAI -STUDENT VI" userId="S::vvswstuc178y19@vviedu.in::dca06c95-6589-476a-b05e-2710e62b7202" providerId="AD" clId="Web-{04ACCEFD-3717-432A-898B-C4E59E96A759}" dt="2022-12-02T06:27:01.727" v="47"/>
          <ac:picMkLst>
            <pc:docMk/>
            <pc:sldMk cId="4123647511" sldId="259"/>
            <ac:picMk id="5" creationId="{F6B8FCA5-ACF2-BC5D-5109-220F7C4DF86F}"/>
          </ac:picMkLst>
        </pc:picChg>
        <pc:picChg chg="add mod">
          <ac:chgData name="THANAV M SAI -STUDENT VI" userId="S::vvswstuc178y19@vviedu.in::dca06c95-6589-476a-b05e-2710e62b7202" providerId="AD" clId="Web-{04ACCEFD-3717-432A-898B-C4E59E96A759}" dt="2022-12-02T06:27:10.587" v="48" actId="1076"/>
          <ac:picMkLst>
            <pc:docMk/>
            <pc:sldMk cId="4123647511" sldId="259"/>
            <ac:picMk id="6" creationId="{70A57865-5157-0D78-4F98-6716095D49D8}"/>
          </ac:picMkLst>
        </pc:picChg>
        <pc:picChg chg="add del mod">
          <ac:chgData name="THANAV M SAI -STUDENT VI" userId="S::vvswstuc178y19@vviedu.in::dca06c95-6589-476a-b05e-2710e62b7202" providerId="AD" clId="Web-{04ACCEFD-3717-432A-898B-C4E59E96A759}" dt="2022-12-02T06:23:49.365" v="20"/>
          <ac:picMkLst>
            <pc:docMk/>
            <pc:sldMk cId="4123647511" sldId="259"/>
            <ac:picMk id="8" creationId="{7193EFC4-D74B-7E78-3F74-FFE8CE625EAA}"/>
          </ac:picMkLst>
        </pc:picChg>
      </pc:sldChg>
      <pc:sldChg chg="addSp modSp del mod setBg setClrOvrMap">
        <pc:chgData name="THANAV M SAI -STUDENT VI" userId="S::vvswstuc178y19@vviedu.in::dca06c95-6589-476a-b05e-2710e62b7202" providerId="AD" clId="Web-{04ACCEFD-3717-432A-898B-C4E59E96A759}" dt="2022-12-02T06:37:55.847" v="204"/>
        <pc:sldMkLst>
          <pc:docMk/>
          <pc:sldMk cId="1920559383" sldId="273"/>
        </pc:sldMkLst>
        <pc:spChg chg="mod">
          <ac:chgData name="THANAV M SAI -STUDENT VI" userId="S::vvswstuc178y19@vviedu.in::dca06c95-6589-476a-b05e-2710e62b7202" providerId="AD" clId="Web-{04ACCEFD-3717-432A-898B-C4E59E96A759}" dt="2022-12-02T06:25:10.069" v="31"/>
          <ac:spMkLst>
            <pc:docMk/>
            <pc:sldMk cId="1920559383" sldId="273"/>
            <ac:spMk id="2" creationId="{EAA48A3E-2C1E-C575-03CC-5BF0A53B2FA1}"/>
          </ac:spMkLst>
        </pc:spChg>
        <pc:spChg chg="mod ord">
          <ac:chgData name="THANAV M SAI -STUDENT VI" userId="S::vvswstuc178y19@vviedu.in::dca06c95-6589-476a-b05e-2710e62b7202" providerId="AD" clId="Web-{04ACCEFD-3717-432A-898B-C4E59E96A759}" dt="2022-12-02T06:28:12.572" v="56" actId="1076"/>
          <ac:spMkLst>
            <pc:docMk/>
            <pc:sldMk cId="1920559383" sldId="273"/>
            <ac:spMk id="4" creationId="{CFCCF6DD-09A9-F5F2-4464-21B73B1B91DF}"/>
          </ac:spMkLst>
        </pc:spChg>
        <pc:spChg chg="add mod">
          <ac:chgData name="THANAV M SAI -STUDENT VI" userId="S::vvswstuc178y19@vviedu.in::dca06c95-6589-476a-b05e-2710e62b7202" providerId="AD" clId="Web-{04ACCEFD-3717-432A-898B-C4E59E96A759}" dt="2022-12-02T06:32:50.764" v="88" actId="20577"/>
          <ac:spMkLst>
            <pc:docMk/>
            <pc:sldMk cId="1920559383" sldId="273"/>
            <ac:spMk id="9" creationId="{09AD815E-7055-F827-FA1B-710F399BA352}"/>
          </ac:spMkLst>
        </pc:spChg>
        <pc:spChg chg="add">
          <ac:chgData name="THANAV M SAI -STUDENT VI" userId="S::vvswstuc178y19@vviedu.in::dca06c95-6589-476a-b05e-2710e62b7202" providerId="AD" clId="Web-{04ACCEFD-3717-432A-898B-C4E59E96A759}" dt="2022-12-02T06:25:10.069" v="31"/>
          <ac:spMkLst>
            <pc:docMk/>
            <pc:sldMk cId="1920559383" sldId="273"/>
            <ac:spMk id="13" creationId="{23293907-0F26-4752-BCD0-3AC2C5026383}"/>
          </ac:spMkLst>
        </pc:spChg>
        <pc:spChg chg="add">
          <ac:chgData name="THANAV M SAI -STUDENT VI" userId="S::vvswstuc178y19@vviedu.in::dca06c95-6589-476a-b05e-2710e62b7202" providerId="AD" clId="Web-{04ACCEFD-3717-432A-898B-C4E59E96A759}" dt="2022-12-02T06:25:10.069" v="31"/>
          <ac:spMkLst>
            <pc:docMk/>
            <pc:sldMk cId="1920559383" sldId="273"/>
            <ac:spMk id="15" creationId="{339141A8-FDFD-4ABE-A499-72C9669F4BE6}"/>
          </ac:spMkLst>
        </pc:spChg>
        <pc:spChg chg="add">
          <ac:chgData name="THANAV M SAI -STUDENT VI" userId="S::vvswstuc178y19@vviedu.in::dca06c95-6589-476a-b05e-2710e62b7202" providerId="AD" clId="Web-{04ACCEFD-3717-432A-898B-C4E59E96A759}" dt="2022-12-02T06:25:10.069" v="31"/>
          <ac:spMkLst>
            <pc:docMk/>
            <pc:sldMk cId="1920559383" sldId="273"/>
            <ac:spMk id="17" creationId="{E916EF49-F958-4F28-A999-F8FA8D09AF86}"/>
          </ac:spMkLst>
        </pc:spChg>
        <pc:spChg chg="add">
          <ac:chgData name="THANAV M SAI -STUDENT VI" userId="S::vvswstuc178y19@vviedu.in::dca06c95-6589-476a-b05e-2710e62b7202" providerId="AD" clId="Web-{04ACCEFD-3717-432A-898B-C4E59E96A759}" dt="2022-12-02T06:25:10.069" v="31"/>
          <ac:spMkLst>
            <pc:docMk/>
            <pc:sldMk cId="1920559383" sldId="273"/>
            <ac:spMk id="19" creationId="{A7665D74-DFEA-412C-928C-F090E67084F3}"/>
          </ac:spMkLst>
        </pc:spChg>
        <pc:spChg chg="add">
          <ac:chgData name="THANAV M SAI -STUDENT VI" userId="S::vvswstuc178y19@vviedu.in::dca06c95-6589-476a-b05e-2710e62b7202" providerId="AD" clId="Web-{04ACCEFD-3717-432A-898B-C4E59E96A759}" dt="2022-12-02T06:25:10.069" v="31"/>
          <ac:spMkLst>
            <pc:docMk/>
            <pc:sldMk cId="1920559383" sldId="273"/>
            <ac:spMk id="21" creationId="{2335FEDF-EF88-4E68-9CF7-5A72EF32AFC2}"/>
          </ac:spMkLst>
        </pc:spChg>
        <pc:spChg chg="add">
          <ac:chgData name="THANAV M SAI -STUDENT VI" userId="S::vvswstuc178y19@vviedu.in::dca06c95-6589-476a-b05e-2710e62b7202" providerId="AD" clId="Web-{04ACCEFD-3717-432A-898B-C4E59E96A759}" dt="2022-12-02T06:25:10.069" v="31"/>
          <ac:spMkLst>
            <pc:docMk/>
            <pc:sldMk cId="1920559383" sldId="273"/>
            <ac:spMk id="23" creationId="{837A7BE2-DF08-4ECE-A520-13927DBF4C5E}"/>
          </ac:spMkLst>
        </pc:spChg>
        <pc:picChg chg="add mod">
          <ac:chgData name="THANAV M SAI -STUDENT VI" userId="S::vvswstuc178y19@vviedu.in::dca06c95-6589-476a-b05e-2710e62b7202" providerId="AD" clId="Web-{04ACCEFD-3717-432A-898B-C4E59E96A759}" dt="2022-12-02T06:25:10.069" v="31"/>
          <ac:picMkLst>
            <pc:docMk/>
            <pc:sldMk cId="1920559383" sldId="273"/>
            <ac:picMk id="3" creationId="{29E35620-5C0F-C876-051E-45D44D1255EC}"/>
          </ac:picMkLst>
        </pc:picChg>
        <pc:picChg chg="add mod ord">
          <ac:chgData name="THANAV M SAI -STUDENT VI" userId="S::vvswstuc178y19@vviedu.in::dca06c95-6589-476a-b05e-2710e62b7202" providerId="AD" clId="Web-{04ACCEFD-3717-432A-898B-C4E59E96A759}" dt="2022-12-02T06:28:08.994" v="55" actId="1076"/>
          <ac:picMkLst>
            <pc:docMk/>
            <pc:sldMk cId="1920559383" sldId="273"/>
            <ac:picMk id="5" creationId="{7F10DB4C-8C9B-2E22-1D94-25F0D4E60531}"/>
          </ac:picMkLst>
        </pc:picChg>
        <pc:picChg chg="add mod">
          <ac:chgData name="THANAV M SAI -STUDENT VI" userId="S::vvswstuc178y19@vviedu.in::dca06c95-6589-476a-b05e-2710e62b7202" providerId="AD" clId="Web-{04ACCEFD-3717-432A-898B-C4E59E96A759}" dt="2022-12-02T06:25:10.069" v="31"/>
          <ac:picMkLst>
            <pc:docMk/>
            <pc:sldMk cId="1920559383" sldId="273"/>
            <ac:picMk id="6" creationId="{28CEAF8D-5E95-1AD0-7948-EF61C5F6D37C}"/>
          </ac:picMkLst>
        </pc:picChg>
        <pc:picChg chg="add mod ord">
          <ac:chgData name="THANAV M SAI -STUDENT VI" userId="S::vvswstuc178y19@vviedu.in::dca06c95-6589-476a-b05e-2710e62b7202" providerId="AD" clId="Web-{04ACCEFD-3717-432A-898B-C4E59E96A759}" dt="2022-12-02T06:25:10.069" v="31"/>
          <ac:picMkLst>
            <pc:docMk/>
            <pc:sldMk cId="1920559383" sldId="273"/>
            <ac:picMk id="7" creationId="{B4409F16-B332-4533-1D82-0977088B1FAA}"/>
          </ac:picMkLst>
        </pc:picChg>
        <pc:picChg chg="add mod ord">
          <ac:chgData name="THANAV M SAI -STUDENT VI" userId="S::vvswstuc178y19@vviedu.in::dca06c95-6589-476a-b05e-2710e62b7202" providerId="AD" clId="Web-{04ACCEFD-3717-432A-898B-C4E59E96A759}" dt="2022-12-02T06:25:10.069" v="31"/>
          <ac:picMkLst>
            <pc:docMk/>
            <pc:sldMk cId="1920559383" sldId="273"/>
            <ac:picMk id="8" creationId="{DB4EEAFC-2C80-BDBF-B7BA-76A2F64E0892}"/>
          </ac:picMkLst>
        </pc:picChg>
      </pc:sldChg>
      <pc:sldChg chg="addSp delSp modSp new del">
        <pc:chgData name="THANAV M SAI -STUDENT VI" userId="S::vvswstuc178y19@vviedu.in::dca06c95-6589-476a-b05e-2710e62b7202" providerId="AD" clId="Web-{04ACCEFD-3717-432A-898B-C4E59E96A759}" dt="2022-12-02T06:31:02.106" v="65"/>
        <pc:sldMkLst>
          <pc:docMk/>
          <pc:sldMk cId="3068391852" sldId="278"/>
        </pc:sldMkLst>
        <pc:spChg chg="mod">
          <ac:chgData name="THANAV M SAI -STUDENT VI" userId="S::vvswstuc178y19@vviedu.in::dca06c95-6589-476a-b05e-2710e62b7202" providerId="AD" clId="Web-{04ACCEFD-3717-432A-898B-C4E59E96A759}" dt="2022-12-02T06:30:47.903" v="60" actId="20577"/>
          <ac:spMkLst>
            <pc:docMk/>
            <pc:sldMk cId="3068391852" sldId="278"/>
            <ac:spMk id="3" creationId="{029455AD-6AD2-C841-46E5-1EBEE86775EB}"/>
          </ac:spMkLst>
        </pc:spChg>
        <pc:picChg chg="add del mod">
          <ac:chgData name="THANAV M SAI -STUDENT VI" userId="S::vvswstuc178y19@vviedu.in::dca06c95-6589-476a-b05e-2710e62b7202" providerId="AD" clId="Web-{04ACCEFD-3717-432A-898B-C4E59E96A759}" dt="2022-12-02T06:30:55.044" v="63"/>
          <ac:picMkLst>
            <pc:docMk/>
            <pc:sldMk cId="3068391852" sldId="278"/>
            <ac:picMk id="5" creationId="{CDA90642-F471-EB6B-84B6-F3F326E628A0}"/>
          </ac:picMkLst>
        </pc:picChg>
      </pc:sldChg>
      <pc:sldChg chg="addSp delSp modSp new">
        <pc:chgData name="THANAV M SAI -STUDENT VI" userId="S::vvswstuc178y19@vviedu.in::dca06c95-6589-476a-b05e-2710e62b7202" providerId="AD" clId="Web-{04ACCEFD-3717-432A-898B-C4E59E96A759}" dt="2022-12-02T06:38:41.864" v="219" actId="1076"/>
        <pc:sldMkLst>
          <pc:docMk/>
          <pc:sldMk cId="3912105789" sldId="279"/>
        </pc:sldMkLst>
        <pc:spChg chg="add mod">
          <ac:chgData name="THANAV M SAI -STUDENT VI" userId="S::vvswstuc178y19@vviedu.in::dca06c95-6589-476a-b05e-2710e62b7202" providerId="AD" clId="Web-{04ACCEFD-3717-432A-898B-C4E59E96A759}" dt="2022-12-02T06:37:38.050" v="200" actId="1076"/>
          <ac:spMkLst>
            <pc:docMk/>
            <pc:sldMk cId="3912105789" sldId="279"/>
            <ac:spMk id="6" creationId="{B6ADA904-B5AB-BE39-532D-682EAFA2A283}"/>
          </ac:spMkLst>
        </pc:spChg>
        <pc:spChg chg="add mod">
          <ac:chgData name="THANAV M SAI -STUDENT VI" userId="S::vvswstuc178y19@vviedu.in::dca06c95-6589-476a-b05e-2710e62b7202" providerId="AD" clId="Web-{04ACCEFD-3717-432A-898B-C4E59E96A759}" dt="2022-12-02T06:37:45.425" v="202" actId="1076"/>
          <ac:spMkLst>
            <pc:docMk/>
            <pc:sldMk cId="3912105789" sldId="279"/>
            <ac:spMk id="9" creationId="{8D30A8BB-7C0B-32F1-3BD3-6A85E53F29E0}"/>
          </ac:spMkLst>
        </pc:spChg>
        <pc:spChg chg="add mod">
          <ac:chgData name="THANAV M SAI -STUDENT VI" userId="S::vvswstuc178y19@vviedu.in::dca06c95-6589-476a-b05e-2710e62b7202" providerId="AD" clId="Web-{04ACCEFD-3717-432A-898B-C4E59E96A759}" dt="2022-12-02T06:37:29.862" v="197" actId="1076"/>
          <ac:spMkLst>
            <pc:docMk/>
            <pc:sldMk cId="3912105789" sldId="279"/>
            <ac:spMk id="12" creationId="{D2EAA2A8-DD61-1D9E-2F61-25529E00C495}"/>
          </ac:spMkLst>
        </pc:spChg>
        <pc:spChg chg="add mod">
          <ac:chgData name="THANAV M SAI -STUDENT VI" userId="S::vvswstuc178y19@vviedu.in::dca06c95-6589-476a-b05e-2710e62b7202" providerId="AD" clId="Web-{04ACCEFD-3717-432A-898B-C4E59E96A759}" dt="2022-12-02T06:38:41.864" v="219" actId="1076"/>
          <ac:spMkLst>
            <pc:docMk/>
            <pc:sldMk cId="3912105789" sldId="279"/>
            <ac:spMk id="13" creationId="{1FA6FA14-016B-FBCD-1CB4-A927FFE685C8}"/>
          </ac:spMkLst>
        </pc:spChg>
        <pc:spChg chg="add mod">
          <ac:chgData name="THANAV M SAI -STUDENT VI" userId="S::vvswstuc178y19@vviedu.in::dca06c95-6589-476a-b05e-2710e62b7202" providerId="AD" clId="Web-{04ACCEFD-3717-432A-898B-C4E59E96A759}" dt="2022-12-02T06:37:23.550" v="195" actId="1076"/>
          <ac:spMkLst>
            <pc:docMk/>
            <pc:sldMk cId="3912105789" sldId="279"/>
            <ac:spMk id="16" creationId="{E9448C44-75C3-BDE6-3316-1A880BAF859A}"/>
          </ac:spMkLst>
        </pc:spChg>
        <pc:picChg chg="add del mod">
          <ac:chgData name="THANAV M SAI -STUDENT VI" userId="S::vvswstuc178y19@vviedu.in::dca06c95-6589-476a-b05e-2710e62b7202" providerId="AD" clId="Web-{04ACCEFD-3717-432A-898B-C4E59E96A759}" dt="2022-12-02T06:31:12.731" v="68"/>
          <ac:picMkLst>
            <pc:docMk/>
            <pc:sldMk cId="3912105789" sldId="279"/>
            <ac:picMk id="3" creationId="{6AEE4409-47DF-3A75-A0F7-35BF905F2B35}"/>
          </ac:picMkLst>
        </pc:picChg>
        <pc:picChg chg="add mod">
          <ac:chgData name="THANAV M SAI -STUDENT VI" userId="S::vvswstuc178y19@vviedu.in::dca06c95-6589-476a-b05e-2710e62b7202" providerId="AD" clId="Web-{04ACCEFD-3717-432A-898B-C4E59E96A759}" dt="2022-12-02T06:37:34.628" v="199" actId="1076"/>
          <ac:picMkLst>
            <pc:docMk/>
            <pc:sldMk cId="3912105789" sldId="279"/>
            <ac:picMk id="5" creationId="{022DB2D3-4F52-0FA5-C882-5EEA933ACEE7}"/>
          </ac:picMkLst>
        </pc:picChg>
        <pc:picChg chg="add mod">
          <ac:chgData name="THANAV M SAI -STUDENT VI" userId="S::vvswstuc178y19@vviedu.in::dca06c95-6589-476a-b05e-2710e62b7202" providerId="AD" clId="Web-{04ACCEFD-3717-432A-898B-C4E59E96A759}" dt="2022-12-02T06:37:42.316" v="201" actId="14100"/>
          <ac:picMkLst>
            <pc:docMk/>
            <pc:sldMk cId="3912105789" sldId="279"/>
            <ac:picMk id="8" creationId="{5E4682DF-F9C6-3AF3-0714-3D8D6B61B95F}"/>
          </ac:picMkLst>
        </pc:picChg>
        <pc:picChg chg="add mod">
          <ac:chgData name="THANAV M SAI -STUDENT VI" userId="S::vvswstuc178y19@vviedu.in::dca06c95-6589-476a-b05e-2710e62b7202" providerId="AD" clId="Web-{04ACCEFD-3717-432A-898B-C4E59E96A759}" dt="2022-12-02T06:37:32.566" v="198" actId="1076"/>
          <ac:picMkLst>
            <pc:docMk/>
            <pc:sldMk cId="3912105789" sldId="279"/>
            <ac:picMk id="11" creationId="{C44D94AB-7B6C-467E-08FA-6E855CA8E993}"/>
          </ac:picMkLst>
        </pc:picChg>
        <pc:picChg chg="add mod">
          <ac:chgData name="THANAV M SAI -STUDENT VI" userId="S::vvswstuc178y19@vviedu.in::dca06c95-6589-476a-b05e-2710e62b7202" providerId="AD" clId="Web-{04ACCEFD-3717-432A-898B-C4E59E96A759}" dt="2022-12-02T06:37:20.050" v="194" actId="1076"/>
          <ac:picMkLst>
            <pc:docMk/>
            <pc:sldMk cId="3912105789" sldId="279"/>
            <ac:picMk id="15" creationId="{41741BA3-DB49-84E2-D93B-DBF795415CE8}"/>
          </ac:picMkLst>
        </pc:picChg>
      </pc:sldChg>
      <pc:sldChg chg="addSp delSp modSp new">
        <pc:chgData name="THANAV M SAI -STUDENT VI" userId="S::vvswstuc178y19@vviedu.in::dca06c95-6589-476a-b05e-2710e62b7202" providerId="AD" clId="Web-{04ACCEFD-3717-432A-898B-C4E59E96A759}" dt="2022-12-02T06:51:00.547" v="334" actId="14100"/>
        <pc:sldMkLst>
          <pc:docMk/>
          <pc:sldMk cId="4256214026" sldId="280"/>
        </pc:sldMkLst>
        <pc:spChg chg="add mod">
          <ac:chgData name="THANAV M SAI -STUDENT VI" userId="S::vvswstuc178y19@vviedu.in::dca06c95-6589-476a-b05e-2710e62b7202" providerId="AD" clId="Web-{04ACCEFD-3717-432A-898B-C4E59E96A759}" dt="2022-12-02T06:41:09.241" v="267" actId="20577"/>
          <ac:spMkLst>
            <pc:docMk/>
            <pc:sldMk cId="4256214026" sldId="280"/>
            <ac:spMk id="5" creationId="{6FFF06BB-DB63-B21E-42B9-CD848BB21CAF}"/>
          </ac:spMkLst>
        </pc:spChg>
        <pc:spChg chg="add mod">
          <ac:chgData name="THANAV M SAI -STUDENT VI" userId="S::vvswstuc178y19@vviedu.in::dca06c95-6589-476a-b05e-2710e62b7202" providerId="AD" clId="Web-{04ACCEFD-3717-432A-898B-C4E59E96A759}" dt="2022-12-02T06:51:00.547" v="334" actId="14100"/>
          <ac:spMkLst>
            <pc:docMk/>
            <pc:sldMk cId="4256214026" sldId="280"/>
            <ac:spMk id="7" creationId="{A81C7C4E-BF7C-7B12-E05E-86BDCBDBDF5E}"/>
          </ac:spMkLst>
        </pc:spChg>
        <pc:picChg chg="add del">
          <ac:chgData name="THANAV M SAI -STUDENT VI" userId="S::vvswstuc178y19@vviedu.in::dca06c95-6589-476a-b05e-2710e62b7202" providerId="AD" clId="Web-{04ACCEFD-3717-432A-898B-C4E59E96A759}" dt="2022-12-02T06:38:53.833" v="221"/>
          <ac:picMkLst>
            <pc:docMk/>
            <pc:sldMk cId="4256214026" sldId="280"/>
            <ac:picMk id="3" creationId="{D6CFF698-1AB8-8ADE-A5CD-920089E7EF2E}"/>
          </ac:picMkLst>
        </pc:picChg>
        <pc:picChg chg="add mod">
          <ac:chgData name="THANAV M SAI -STUDENT VI" userId="S::vvswstuc178y19@vviedu.in::dca06c95-6589-476a-b05e-2710e62b7202" providerId="AD" clId="Web-{04ACCEFD-3717-432A-898B-C4E59E96A759}" dt="2022-12-02T06:39:42.583" v="227" actId="1076"/>
          <ac:picMkLst>
            <pc:docMk/>
            <pc:sldMk cId="4256214026" sldId="280"/>
            <ac:picMk id="4" creationId="{385AC57B-0479-A11F-4E01-EEA0DB55B0C5}"/>
          </ac:picMkLst>
        </pc:picChg>
        <pc:picChg chg="add del mod">
          <ac:chgData name="THANAV M SAI -STUDENT VI" userId="S::vvswstuc178y19@vviedu.in::dca06c95-6589-476a-b05e-2710e62b7202" providerId="AD" clId="Web-{04ACCEFD-3717-432A-898B-C4E59E96A759}" dt="2022-12-02T06:41:30.960" v="269"/>
          <ac:picMkLst>
            <pc:docMk/>
            <pc:sldMk cId="4256214026" sldId="280"/>
            <ac:picMk id="6" creationId="{21422C59-35C9-E483-927B-B1D6B7638CF9}"/>
          </ac:picMkLst>
        </pc:picChg>
        <pc:picChg chg="add del mod">
          <ac:chgData name="THANAV M SAI -STUDENT VI" userId="S::vvswstuc178y19@vviedu.in::dca06c95-6589-476a-b05e-2710e62b7202" providerId="AD" clId="Web-{04ACCEFD-3717-432A-898B-C4E59E96A759}" dt="2022-12-02T06:47:48.654" v="306"/>
          <ac:picMkLst>
            <pc:docMk/>
            <pc:sldMk cId="4256214026" sldId="280"/>
            <ac:picMk id="8" creationId="{A2D93ED1-8762-654B-068E-C41DDE43E359}"/>
          </ac:picMkLst>
        </pc:picChg>
        <pc:picChg chg="add mod ord modCrop">
          <ac:chgData name="THANAV M SAI -STUDENT VI" userId="S::vvswstuc178y19@vviedu.in::dca06c95-6589-476a-b05e-2710e62b7202" providerId="AD" clId="Web-{04ACCEFD-3717-432A-898B-C4E59E96A759}" dt="2022-12-02T06:49:06.014" v="321"/>
          <ac:picMkLst>
            <pc:docMk/>
            <pc:sldMk cId="4256214026" sldId="280"/>
            <ac:picMk id="9" creationId="{6F2D7CC9-53AB-1590-8DC5-8E476B68E611}"/>
          </ac:picMkLst>
        </pc:picChg>
      </pc:sldChg>
    </pc:docChg>
  </pc:docChgLst>
  <pc:docChgLst>
    <pc:chgData name="TEJAS VISHWAKARMA W7" userId="e1436540-dd78-4863-a864-654871ab5516" providerId="ADAL" clId="{78ECAF3C-E476-4EA4-9DD3-E3D10B4F3E1C}"/>
    <pc:docChg chg="modSld">
      <pc:chgData name="TEJAS VISHWAKARMA W7" userId="e1436540-dd78-4863-a864-654871ab5516" providerId="ADAL" clId="{78ECAF3C-E476-4EA4-9DD3-E3D10B4F3E1C}" dt="2022-12-07T14:39:26.173" v="1" actId="20577"/>
      <pc:docMkLst>
        <pc:docMk/>
      </pc:docMkLst>
      <pc:sldChg chg="modSp mod">
        <pc:chgData name="TEJAS VISHWAKARMA W7" userId="e1436540-dd78-4863-a864-654871ab5516" providerId="ADAL" clId="{78ECAF3C-E476-4EA4-9DD3-E3D10B4F3E1C}" dt="2022-12-07T14:39:26.173" v="1" actId="20577"/>
        <pc:sldMkLst>
          <pc:docMk/>
          <pc:sldMk cId="1628748777" sldId="274"/>
        </pc:sldMkLst>
        <pc:spChg chg="mod">
          <ac:chgData name="TEJAS VISHWAKARMA W7" userId="e1436540-dd78-4863-a864-654871ab5516" providerId="ADAL" clId="{78ECAF3C-E476-4EA4-9DD3-E3D10B4F3E1C}" dt="2022-12-07T14:39:26.173" v="1" actId="20577"/>
          <ac:spMkLst>
            <pc:docMk/>
            <pc:sldMk cId="1628748777" sldId="274"/>
            <ac:spMk id="3" creationId="{FF251ED6-D5A3-7526-F145-59E3CD1342E3}"/>
          </ac:spMkLst>
        </pc:spChg>
      </pc:sldChg>
    </pc:docChg>
  </pc:docChgLst>
  <pc:docChgLst>
    <pc:chgData name="THANAV M SAI -STUDENT VI" userId="S::vvswstuc178y19@vviedu.in::dca06c95-6589-476a-b05e-2710e62b7202" providerId="AD" clId="Web-{F78FC327-24B9-4A24-B1CF-3A2E68BFA9A8}"/>
    <pc:docChg chg="modSld">
      <pc:chgData name="THANAV M SAI -STUDENT VI" userId="S::vvswstuc178y19@vviedu.in::dca06c95-6589-476a-b05e-2710e62b7202" providerId="AD" clId="Web-{F78FC327-24B9-4A24-B1CF-3A2E68BFA9A8}" dt="2022-11-25T08:54:26.566" v="406" actId="20577"/>
      <pc:docMkLst>
        <pc:docMk/>
      </pc:docMkLst>
      <pc:sldChg chg="modSp">
        <pc:chgData name="THANAV M SAI -STUDENT VI" userId="S::vvswstuc178y19@vviedu.in::dca06c95-6589-476a-b05e-2710e62b7202" providerId="AD" clId="Web-{F78FC327-24B9-4A24-B1CF-3A2E68BFA9A8}" dt="2022-11-25T08:24:24.102" v="328" actId="1076"/>
        <pc:sldMkLst>
          <pc:docMk/>
          <pc:sldMk cId="1358316087" sldId="257"/>
        </pc:sldMkLst>
        <pc:spChg chg="mod">
          <ac:chgData name="THANAV M SAI -STUDENT VI" userId="S::vvswstuc178y19@vviedu.in::dca06c95-6589-476a-b05e-2710e62b7202" providerId="AD" clId="Web-{F78FC327-24B9-4A24-B1CF-3A2E68BFA9A8}" dt="2022-11-25T08:24:24.102" v="328" actId="1076"/>
          <ac:spMkLst>
            <pc:docMk/>
            <pc:sldMk cId="1358316087" sldId="257"/>
            <ac:spMk id="2" creationId="{39362896-A6B3-47CD-8818-C3AA781AABDD}"/>
          </ac:spMkLst>
        </pc:spChg>
      </pc:sldChg>
      <pc:sldChg chg="modSp">
        <pc:chgData name="THANAV M SAI -STUDENT VI" userId="S::vvswstuc178y19@vviedu.in::dca06c95-6589-476a-b05e-2710e62b7202" providerId="AD" clId="Web-{F78FC327-24B9-4A24-B1CF-3A2E68BFA9A8}" dt="2022-11-25T08:38:06.005" v="402" actId="1076"/>
        <pc:sldMkLst>
          <pc:docMk/>
          <pc:sldMk cId="2827068764" sldId="258"/>
        </pc:sldMkLst>
        <pc:spChg chg="mod">
          <ac:chgData name="THANAV M SAI -STUDENT VI" userId="S::vvswstuc178y19@vviedu.in::dca06c95-6589-476a-b05e-2710e62b7202" providerId="AD" clId="Web-{F78FC327-24B9-4A24-B1CF-3A2E68BFA9A8}" dt="2022-11-25T08:37:55.161" v="399" actId="1076"/>
          <ac:spMkLst>
            <pc:docMk/>
            <pc:sldMk cId="2827068764" sldId="258"/>
            <ac:spMk id="5" creationId="{E96774F9-AC73-407D-AE1D-EA5D62FA7CA1}"/>
          </ac:spMkLst>
        </pc:spChg>
        <pc:spChg chg="mod">
          <ac:chgData name="THANAV M SAI -STUDENT VI" userId="S::vvswstuc178y19@vviedu.in::dca06c95-6589-476a-b05e-2710e62b7202" providerId="AD" clId="Web-{F78FC327-24B9-4A24-B1CF-3A2E68BFA9A8}" dt="2022-11-25T08:38:06.005" v="402" actId="1076"/>
          <ac:spMkLst>
            <pc:docMk/>
            <pc:sldMk cId="2827068764" sldId="258"/>
            <ac:spMk id="6" creationId="{2CDC1FEC-1B42-460D-B436-C80EA3CBC992}"/>
          </ac:spMkLst>
        </pc:spChg>
        <pc:spChg chg="mod">
          <ac:chgData name="THANAV M SAI -STUDENT VI" userId="S::vvswstuc178y19@vviedu.in::dca06c95-6589-476a-b05e-2710e62b7202" providerId="AD" clId="Web-{F78FC327-24B9-4A24-B1CF-3A2E68BFA9A8}" dt="2022-11-25T08:36:23.581" v="389" actId="1076"/>
          <ac:spMkLst>
            <pc:docMk/>
            <pc:sldMk cId="2827068764" sldId="258"/>
            <ac:spMk id="7" creationId="{CEDB6C6A-7D6A-4B4D-B378-BBDDC8F09A35}"/>
          </ac:spMkLst>
        </pc:spChg>
        <pc:picChg chg="mod">
          <ac:chgData name="THANAV M SAI -STUDENT VI" userId="S::vvswstuc178y19@vviedu.in::dca06c95-6589-476a-b05e-2710e62b7202" providerId="AD" clId="Web-{F78FC327-24B9-4A24-B1CF-3A2E68BFA9A8}" dt="2022-11-25T08:38:00.599" v="401" actId="1076"/>
          <ac:picMkLst>
            <pc:docMk/>
            <pc:sldMk cId="2827068764" sldId="258"/>
            <ac:picMk id="9" creationId="{E635B360-4E1F-4F32-82C5-4C4D41A33A8F}"/>
          </ac:picMkLst>
        </pc:picChg>
        <pc:picChg chg="mod">
          <ac:chgData name="THANAV M SAI -STUDENT VI" userId="S::vvswstuc178y19@vviedu.in::dca06c95-6589-476a-b05e-2710e62b7202" providerId="AD" clId="Web-{F78FC327-24B9-4A24-B1CF-3A2E68BFA9A8}" dt="2022-11-25T08:37:09.238" v="395" actId="1076"/>
          <ac:picMkLst>
            <pc:docMk/>
            <pc:sldMk cId="2827068764" sldId="258"/>
            <ac:picMk id="2050" creationId="{4998829A-5283-4ABC-AF6B-56B585BD53F7}"/>
          </ac:picMkLst>
        </pc:picChg>
      </pc:sldChg>
      <pc:sldChg chg="modSp">
        <pc:chgData name="THANAV M SAI -STUDENT VI" userId="S::vvswstuc178y19@vviedu.in::dca06c95-6589-476a-b05e-2710e62b7202" providerId="AD" clId="Web-{F78FC327-24B9-4A24-B1CF-3A2E68BFA9A8}" dt="2022-11-25T08:24:14.273" v="327" actId="1076"/>
        <pc:sldMkLst>
          <pc:docMk/>
          <pc:sldMk cId="4123647511" sldId="259"/>
        </pc:sldMkLst>
        <pc:spChg chg="mod">
          <ac:chgData name="THANAV M SAI -STUDENT VI" userId="S::vvswstuc178y19@vviedu.in::dca06c95-6589-476a-b05e-2710e62b7202" providerId="AD" clId="Web-{F78FC327-24B9-4A24-B1CF-3A2E68BFA9A8}" dt="2022-11-25T08:22:20.756" v="315" actId="20577"/>
          <ac:spMkLst>
            <pc:docMk/>
            <pc:sldMk cId="4123647511" sldId="259"/>
            <ac:spMk id="3" creationId="{CDDAF7A8-9AE8-489F-8D94-77BAB10C7C22}"/>
          </ac:spMkLst>
        </pc:spChg>
        <pc:spChg chg="mod">
          <ac:chgData name="THANAV M SAI -STUDENT VI" userId="S::vvswstuc178y19@vviedu.in::dca06c95-6589-476a-b05e-2710e62b7202" providerId="AD" clId="Web-{F78FC327-24B9-4A24-B1CF-3A2E68BFA9A8}" dt="2022-11-25T08:24:14.273" v="327" actId="1076"/>
          <ac:spMkLst>
            <pc:docMk/>
            <pc:sldMk cId="4123647511" sldId="259"/>
            <ac:spMk id="5" creationId="{AAE04C92-0081-411E-B616-C139A46CDB61}"/>
          </ac:spMkLst>
        </pc:spChg>
      </pc:sldChg>
      <pc:sldChg chg="modSp">
        <pc:chgData name="THANAV M SAI -STUDENT VI" userId="S::vvswstuc178y19@vviedu.in::dca06c95-6589-476a-b05e-2710e62b7202" providerId="AD" clId="Web-{F78FC327-24B9-4A24-B1CF-3A2E68BFA9A8}" dt="2022-11-25T08:54:26.566" v="406" actId="20577"/>
        <pc:sldMkLst>
          <pc:docMk/>
          <pc:sldMk cId="137746948" sldId="260"/>
        </pc:sldMkLst>
        <pc:spChg chg="mod">
          <ac:chgData name="THANAV M SAI -STUDENT VI" userId="S::vvswstuc178y19@vviedu.in::dca06c95-6589-476a-b05e-2710e62b7202" providerId="AD" clId="Web-{F78FC327-24B9-4A24-B1CF-3A2E68BFA9A8}" dt="2022-11-25T08:54:09.238" v="405" actId="20577"/>
          <ac:spMkLst>
            <pc:docMk/>
            <pc:sldMk cId="137746948" sldId="260"/>
            <ac:spMk id="2" creationId="{38984463-D107-4ECF-BEDA-2156202092CD}"/>
          </ac:spMkLst>
        </pc:spChg>
        <pc:spChg chg="mod">
          <ac:chgData name="THANAV M SAI -STUDENT VI" userId="S::vvswstuc178y19@vviedu.in::dca06c95-6589-476a-b05e-2710e62b7202" providerId="AD" clId="Web-{F78FC327-24B9-4A24-B1CF-3A2E68BFA9A8}" dt="2022-11-25T08:54:26.566" v="406" actId="20577"/>
          <ac:spMkLst>
            <pc:docMk/>
            <pc:sldMk cId="137746948" sldId="260"/>
            <ac:spMk id="3" creationId="{DFE16DA3-8C35-4029-A87E-28998CF10E33}"/>
          </ac:spMkLst>
        </pc:spChg>
      </pc:sldChg>
      <pc:sldChg chg="addSp delSp modSp">
        <pc:chgData name="THANAV M SAI -STUDENT VI" userId="S::vvswstuc178y19@vviedu.in::dca06c95-6589-476a-b05e-2710e62b7202" providerId="AD" clId="Web-{F78FC327-24B9-4A24-B1CF-3A2E68BFA9A8}" dt="2022-11-25T08:22:57.085" v="319" actId="1076"/>
        <pc:sldMkLst>
          <pc:docMk/>
          <pc:sldMk cId="924200398" sldId="261"/>
        </pc:sldMkLst>
        <pc:spChg chg="del">
          <ac:chgData name="THANAV M SAI -STUDENT VI" userId="S::vvswstuc178y19@vviedu.in::dca06c95-6589-476a-b05e-2710e62b7202" providerId="AD" clId="Web-{F78FC327-24B9-4A24-B1CF-3A2E68BFA9A8}" dt="2022-11-25T08:01:11.065" v="225"/>
          <ac:spMkLst>
            <pc:docMk/>
            <pc:sldMk cId="924200398" sldId="261"/>
            <ac:spMk id="2" creationId="{A7FD75A8-3846-426C-9969-858F2F8DDC76}"/>
          </ac:spMkLst>
        </pc:spChg>
        <pc:spChg chg="mod">
          <ac:chgData name="THANAV M SAI -STUDENT VI" userId="S::vvswstuc178y19@vviedu.in::dca06c95-6589-476a-b05e-2710e62b7202" providerId="AD" clId="Web-{F78FC327-24B9-4A24-B1CF-3A2E68BFA9A8}" dt="2022-11-25T08:03:27.927" v="260" actId="20577"/>
          <ac:spMkLst>
            <pc:docMk/>
            <pc:sldMk cId="924200398" sldId="261"/>
            <ac:spMk id="3" creationId="{CBCEB549-00F6-4E19-A3DB-B842E05BD3A9}"/>
          </ac:spMkLst>
        </pc:spChg>
        <pc:spChg chg="add mod">
          <ac:chgData name="THANAV M SAI -STUDENT VI" userId="S::vvswstuc178y19@vviedu.in::dca06c95-6589-476a-b05e-2710e62b7202" providerId="AD" clId="Web-{F78FC327-24B9-4A24-B1CF-3A2E68BFA9A8}" dt="2022-11-25T08:22:57.085" v="319" actId="1076"/>
          <ac:spMkLst>
            <pc:docMk/>
            <pc:sldMk cId="924200398" sldId="261"/>
            <ac:spMk id="4" creationId="{0945DF77-E405-F675-E438-3DF9F9DCF9AE}"/>
          </ac:spMkLst>
        </pc:spChg>
        <pc:picChg chg="del mod">
          <ac:chgData name="THANAV M SAI -STUDENT VI" userId="S::vvswstuc178y19@vviedu.in::dca06c95-6589-476a-b05e-2710e62b7202" providerId="AD" clId="Web-{F78FC327-24B9-4A24-B1CF-3A2E68BFA9A8}" dt="2022-11-25T08:03:19.380" v="259"/>
          <ac:picMkLst>
            <pc:docMk/>
            <pc:sldMk cId="924200398" sldId="261"/>
            <ac:picMk id="4098" creationId="{30539C71-DA2D-4212-9503-95502B3C94E9}"/>
          </ac:picMkLst>
        </pc:picChg>
      </pc:sldChg>
    </pc:docChg>
  </pc:docChgLst>
  <pc:docChgLst>
    <pc:chgData name="SMT.VARADA KINI" userId="S::varada.2248@vviedu.in::783526f0-c7d0-4740-b8d2-2acbe6e8a30c" providerId="AD" clId="Web-{08DB41E7-726A-43D3-96D8-72DE0AC9BCFD}"/>
    <pc:docChg chg="modSld">
      <pc:chgData name="SMT.VARADA KINI" userId="S::varada.2248@vviedu.in::783526f0-c7d0-4740-b8d2-2acbe6e8a30c" providerId="AD" clId="Web-{08DB41E7-726A-43D3-96D8-72DE0AC9BCFD}" dt="2022-12-08T09:21:43.547" v="5" actId="20577"/>
      <pc:docMkLst>
        <pc:docMk/>
      </pc:docMkLst>
      <pc:sldChg chg="modSp">
        <pc:chgData name="SMT.VARADA KINI" userId="S::varada.2248@vviedu.in::783526f0-c7d0-4740-b8d2-2acbe6e8a30c" providerId="AD" clId="Web-{08DB41E7-726A-43D3-96D8-72DE0AC9BCFD}" dt="2022-12-08T09:09:11.411" v="2" actId="14100"/>
        <pc:sldMkLst>
          <pc:docMk/>
          <pc:sldMk cId="137746948" sldId="260"/>
        </pc:sldMkLst>
        <pc:spChg chg="mod">
          <ac:chgData name="SMT.VARADA KINI" userId="S::varada.2248@vviedu.in::783526f0-c7d0-4740-b8d2-2acbe6e8a30c" providerId="AD" clId="Web-{08DB41E7-726A-43D3-96D8-72DE0AC9BCFD}" dt="2022-12-08T09:09:11.411" v="2" actId="14100"/>
          <ac:spMkLst>
            <pc:docMk/>
            <pc:sldMk cId="137746948" sldId="260"/>
            <ac:spMk id="23" creationId="{96DABAC6-BE9E-4990-F289-F70E911F9A14}"/>
          </ac:spMkLst>
        </pc:spChg>
      </pc:sldChg>
      <pc:sldChg chg="modSp">
        <pc:chgData name="SMT.VARADA KINI" userId="S::varada.2248@vviedu.in::783526f0-c7d0-4740-b8d2-2acbe6e8a30c" providerId="AD" clId="Web-{08DB41E7-726A-43D3-96D8-72DE0AC9BCFD}" dt="2022-12-08T09:21:43.547" v="5" actId="20577"/>
        <pc:sldMkLst>
          <pc:docMk/>
          <pc:sldMk cId="814742867" sldId="272"/>
        </pc:sldMkLst>
        <pc:spChg chg="mod">
          <ac:chgData name="SMT.VARADA KINI" userId="S::varada.2248@vviedu.in::783526f0-c7d0-4740-b8d2-2acbe6e8a30c" providerId="AD" clId="Web-{08DB41E7-726A-43D3-96D8-72DE0AC9BCFD}" dt="2022-12-08T09:21:43.547" v="5" actId="20577"/>
          <ac:spMkLst>
            <pc:docMk/>
            <pc:sldMk cId="814742867" sldId="272"/>
            <ac:spMk id="5" creationId="{4FE93C44-DD15-E673-EFB8-C092FBB94303}"/>
          </ac:spMkLst>
        </pc:spChg>
      </pc:sldChg>
      <pc:sldChg chg="modSp">
        <pc:chgData name="SMT.VARADA KINI" userId="S::varada.2248@vviedu.in::783526f0-c7d0-4740-b8d2-2acbe6e8a30c" providerId="AD" clId="Web-{08DB41E7-726A-43D3-96D8-72DE0AC9BCFD}" dt="2022-12-08T09:00:42.997" v="0" actId="1076"/>
        <pc:sldMkLst>
          <pc:docMk/>
          <pc:sldMk cId="1357471565" sldId="277"/>
        </pc:sldMkLst>
        <pc:spChg chg="mod">
          <ac:chgData name="SMT.VARADA KINI" userId="S::varada.2248@vviedu.in::783526f0-c7d0-4740-b8d2-2acbe6e8a30c" providerId="AD" clId="Web-{08DB41E7-726A-43D3-96D8-72DE0AC9BCFD}" dt="2022-12-08T09:00:42.997" v="0" actId="1076"/>
          <ac:spMkLst>
            <pc:docMk/>
            <pc:sldMk cId="1357471565" sldId="277"/>
            <ac:spMk id="8" creationId="{DCEE6293-6746-FA86-EC23-5BF2A0D7A2E5}"/>
          </ac:spMkLst>
        </pc:spChg>
      </pc:sldChg>
    </pc:docChg>
  </pc:docChgLst>
  <pc:docChgLst>
    <pc:chgData name="Guest User" userId="S::urn:spo:anon#4621f9691053021416780323a7043d99711373ba48f78caa71897f98dd29745e::" providerId="AD" clId="Web-{EEF586BE-5B49-A820-4013-788A66198B2B}"/>
    <pc:docChg chg="modSld">
      <pc:chgData name="Guest User" userId="S::urn:spo:anon#4621f9691053021416780323a7043d99711373ba48f78caa71897f98dd29745e::" providerId="AD" clId="Web-{EEF586BE-5B49-A820-4013-788A66198B2B}" dt="2022-12-07T11:26:39.724" v="1" actId="20577"/>
      <pc:docMkLst>
        <pc:docMk/>
      </pc:docMkLst>
      <pc:sldChg chg="modSp">
        <pc:chgData name="Guest User" userId="S::urn:spo:anon#4621f9691053021416780323a7043d99711373ba48f78caa71897f98dd29745e::" providerId="AD" clId="Web-{EEF586BE-5B49-A820-4013-788A66198B2B}" dt="2022-12-07T11:26:39.724" v="1" actId="20577"/>
        <pc:sldMkLst>
          <pc:docMk/>
          <pc:sldMk cId="19558758" sldId="284"/>
        </pc:sldMkLst>
        <pc:spChg chg="mod">
          <ac:chgData name="Guest User" userId="S::urn:spo:anon#4621f9691053021416780323a7043d99711373ba48f78caa71897f98dd29745e::" providerId="AD" clId="Web-{EEF586BE-5B49-A820-4013-788A66198B2B}" dt="2022-12-07T11:26:39.724" v="1" actId="20577"/>
          <ac:spMkLst>
            <pc:docMk/>
            <pc:sldMk cId="19558758" sldId="284"/>
            <ac:spMk id="2" creationId="{E20909A2-CA72-74DC-0F1C-0D4376AF2E7D}"/>
          </ac:spMkLst>
        </pc:spChg>
      </pc:sldChg>
    </pc:docChg>
  </pc:docChgLst>
  <pc:docChgLst>
    <pc:chgData name="THANAV M SAI -STUDENT VI" userId="S::vvswstuc178y19@vviedu.in::dca06c95-6589-476a-b05e-2710e62b7202" providerId="AD" clId="Web-{1592999E-84DE-4924-BD3D-4E0C8C31CBA9}"/>
    <pc:docChg chg="addSld modSld">
      <pc:chgData name="THANAV M SAI -STUDENT VI" userId="S::vvswstuc178y19@vviedu.in::dca06c95-6589-476a-b05e-2710e62b7202" providerId="AD" clId="Web-{1592999E-84DE-4924-BD3D-4E0C8C31CBA9}" dt="2022-12-01T09:35:23.213" v="304"/>
      <pc:docMkLst>
        <pc:docMk/>
      </pc:docMkLst>
      <pc:sldChg chg="addSp modSp">
        <pc:chgData name="THANAV M SAI -STUDENT VI" userId="S::vvswstuc178y19@vviedu.in::dca06c95-6589-476a-b05e-2710e62b7202" providerId="AD" clId="Web-{1592999E-84DE-4924-BD3D-4E0C8C31CBA9}" dt="2022-12-01T09:06:33.282" v="25" actId="20577"/>
        <pc:sldMkLst>
          <pc:docMk/>
          <pc:sldMk cId="137746948" sldId="260"/>
        </pc:sldMkLst>
        <pc:spChg chg="add mod">
          <ac:chgData name="THANAV M SAI -STUDENT VI" userId="S::vvswstuc178y19@vviedu.in::dca06c95-6589-476a-b05e-2710e62b7202" providerId="AD" clId="Web-{1592999E-84DE-4924-BD3D-4E0C8C31CBA9}" dt="2022-12-01T09:03:58.764" v="22" actId="1076"/>
          <ac:spMkLst>
            <pc:docMk/>
            <pc:sldMk cId="137746948" sldId="260"/>
            <ac:spMk id="4" creationId="{FCFB3F30-86A7-19FB-EC56-61200920C214}"/>
          </ac:spMkLst>
        </pc:spChg>
        <pc:spChg chg="mod">
          <ac:chgData name="THANAV M SAI -STUDENT VI" userId="S::vvswstuc178y19@vviedu.in::dca06c95-6589-476a-b05e-2710e62b7202" providerId="AD" clId="Web-{1592999E-84DE-4924-BD3D-4E0C8C31CBA9}" dt="2022-12-01T09:03:20.373" v="10" actId="1076"/>
          <ac:spMkLst>
            <pc:docMk/>
            <pc:sldMk cId="137746948" sldId="260"/>
            <ac:spMk id="5" creationId="{98C92483-BF58-F34E-551E-1B0C8D016EAA}"/>
          </ac:spMkLst>
        </pc:spChg>
        <pc:spChg chg="mod">
          <ac:chgData name="THANAV M SAI -STUDENT VI" userId="S::vvswstuc178y19@vviedu.in::dca06c95-6589-476a-b05e-2710e62b7202" providerId="AD" clId="Web-{1592999E-84DE-4924-BD3D-4E0C8C31CBA9}" dt="2022-12-01T09:03:23.295" v="11" actId="1076"/>
          <ac:spMkLst>
            <pc:docMk/>
            <pc:sldMk cId="137746948" sldId="260"/>
            <ac:spMk id="6" creationId="{3360D574-29AF-4435-BBE9-10AEF819F1F3}"/>
          </ac:spMkLst>
        </pc:spChg>
        <pc:spChg chg="mod">
          <ac:chgData name="THANAV M SAI -STUDENT VI" userId="S::vvswstuc178y19@vviedu.in::dca06c95-6589-476a-b05e-2710e62b7202" providerId="AD" clId="Web-{1592999E-84DE-4924-BD3D-4E0C8C31CBA9}" dt="2022-12-01T09:03:06.154" v="6" actId="1076"/>
          <ac:spMkLst>
            <pc:docMk/>
            <pc:sldMk cId="137746948" sldId="260"/>
            <ac:spMk id="8" creationId="{9F0CA74A-A3D6-D75E-2B6E-A44C9AA12933}"/>
          </ac:spMkLst>
        </pc:spChg>
        <pc:spChg chg="mod">
          <ac:chgData name="THANAV M SAI -STUDENT VI" userId="S::vvswstuc178y19@vviedu.in::dca06c95-6589-476a-b05e-2710e62b7202" providerId="AD" clId="Web-{1592999E-84DE-4924-BD3D-4E0C8C31CBA9}" dt="2022-12-01T09:03:18.295" v="9" actId="1076"/>
          <ac:spMkLst>
            <pc:docMk/>
            <pc:sldMk cId="137746948" sldId="260"/>
            <ac:spMk id="9" creationId="{6413980A-7334-FE46-F077-5B4F213D0A2A}"/>
          </ac:spMkLst>
        </pc:spChg>
        <pc:spChg chg="mod">
          <ac:chgData name="THANAV M SAI -STUDENT VI" userId="S::vvswstuc178y19@vviedu.in::dca06c95-6589-476a-b05e-2710e62b7202" providerId="AD" clId="Web-{1592999E-84DE-4924-BD3D-4E0C8C31CBA9}" dt="2022-12-01T09:06:33.282" v="25" actId="20577"/>
          <ac:spMkLst>
            <pc:docMk/>
            <pc:sldMk cId="137746948" sldId="260"/>
            <ac:spMk id="14" creationId="{D5394CAC-6141-0C7C-4BBF-3173CF7A75C8}"/>
          </ac:spMkLst>
        </pc:spChg>
        <pc:spChg chg="mod">
          <ac:chgData name="THANAV M SAI -STUDENT VI" userId="S::vvswstuc178y19@vviedu.in::dca06c95-6589-476a-b05e-2710e62b7202" providerId="AD" clId="Web-{1592999E-84DE-4924-BD3D-4E0C8C31CBA9}" dt="2022-12-01T09:03:14.826" v="8" actId="1076"/>
          <ac:spMkLst>
            <pc:docMk/>
            <pc:sldMk cId="137746948" sldId="260"/>
            <ac:spMk id="21" creationId="{F9B423B2-9BE4-FCBA-02E2-D1B8E2B29613}"/>
          </ac:spMkLst>
        </pc:spChg>
        <pc:spChg chg="mod">
          <ac:chgData name="THANAV M SAI -STUDENT VI" userId="S::vvswstuc178y19@vviedu.in::dca06c95-6589-476a-b05e-2710e62b7202" providerId="AD" clId="Web-{1592999E-84DE-4924-BD3D-4E0C8C31CBA9}" dt="2022-12-01T09:03:10.654" v="7" actId="1076"/>
          <ac:spMkLst>
            <pc:docMk/>
            <pc:sldMk cId="137746948" sldId="260"/>
            <ac:spMk id="23" creationId="{96DABAC6-BE9E-4990-F289-F70E911F9A14}"/>
          </ac:spMkLst>
        </pc:spChg>
        <pc:spChg chg="mod">
          <ac:chgData name="THANAV M SAI -STUDENT VI" userId="S::vvswstuc178y19@vviedu.in::dca06c95-6589-476a-b05e-2710e62b7202" providerId="AD" clId="Web-{1592999E-84DE-4924-BD3D-4E0C8C31CBA9}" dt="2022-12-01T09:03:26.717" v="12" actId="1076"/>
          <ac:spMkLst>
            <pc:docMk/>
            <pc:sldMk cId="137746948" sldId="260"/>
            <ac:spMk id="25" creationId="{B4E50ACF-1F29-8EAD-7FE2-24845EB5D98B}"/>
          </ac:spMkLst>
        </pc:spChg>
      </pc:sldChg>
      <pc:sldChg chg="modSp">
        <pc:chgData name="THANAV M SAI -STUDENT VI" userId="S::vvswstuc178y19@vviedu.in::dca06c95-6589-476a-b05e-2710e62b7202" providerId="AD" clId="Web-{1592999E-84DE-4924-BD3D-4E0C8C31CBA9}" dt="2022-12-01T09:07:45.220" v="29"/>
        <pc:sldMkLst>
          <pc:docMk/>
          <pc:sldMk cId="2024976133" sldId="262"/>
        </pc:sldMkLst>
        <pc:graphicFrameChg chg="mod modGraphic">
          <ac:chgData name="THANAV M SAI -STUDENT VI" userId="S::vvswstuc178y19@vviedu.in::dca06c95-6589-476a-b05e-2710e62b7202" providerId="AD" clId="Web-{1592999E-84DE-4924-BD3D-4E0C8C31CBA9}" dt="2022-12-01T09:07:45.220" v="29"/>
          <ac:graphicFrameMkLst>
            <pc:docMk/>
            <pc:sldMk cId="2024976133" sldId="262"/>
            <ac:graphicFrameMk id="4" creationId="{F127A160-061C-CB6D-CF23-C308A0C63459}"/>
          </ac:graphicFrameMkLst>
        </pc:graphicFrameChg>
      </pc:sldChg>
      <pc:sldChg chg="addSp delSp modSp">
        <pc:chgData name="THANAV M SAI -STUDENT VI" userId="S::vvswstuc178y19@vviedu.in::dca06c95-6589-476a-b05e-2710e62b7202" providerId="AD" clId="Web-{1592999E-84DE-4924-BD3D-4E0C8C31CBA9}" dt="2022-12-01T09:35:23.213" v="304"/>
        <pc:sldMkLst>
          <pc:docMk/>
          <pc:sldMk cId="2823456332" sldId="263"/>
        </pc:sldMkLst>
        <pc:spChg chg="mod">
          <ac:chgData name="THANAV M SAI -STUDENT VI" userId="S::vvswstuc178y19@vviedu.in::dca06c95-6589-476a-b05e-2710e62b7202" providerId="AD" clId="Web-{1592999E-84DE-4924-BD3D-4E0C8C31CBA9}" dt="2022-12-01T09:22:48.061" v="176" actId="20577"/>
          <ac:spMkLst>
            <pc:docMk/>
            <pc:sldMk cId="2823456332" sldId="263"/>
            <ac:spMk id="2" creationId="{62674257-04B0-4251-8554-10C104BC7E37}"/>
          </ac:spMkLst>
        </pc:spChg>
        <pc:spChg chg="add del mod">
          <ac:chgData name="THANAV M SAI -STUDENT VI" userId="S::vvswstuc178y19@vviedu.in::dca06c95-6589-476a-b05e-2710e62b7202" providerId="AD" clId="Web-{1592999E-84DE-4924-BD3D-4E0C8C31CBA9}" dt="2022-12-01T09:19:08.027" v="51"/>
          <ac:spMkLst>
            <pc:docMk/>
            <pc:sldMk cId="2823456332" sldId="263"/>
            <ac:spMk id="5" creationId="{BC6DB2F2-E18F-41D2-0544-018D19ACFC15}"/>
          </ac:spMkLst>
        </pc:spChg>
        <pc:spChg chg="add del mod">
          <ac:chgData name="THANAV M SAI -STUDENT VI" userId="S::vvswstuc178y19@vviedu.in::dca06c95-6589-476a-b05e-2710e62b7202" providerId="AD" clId="Web-{1592999E-84DE-4924-BD3D-4E0C8C31CBA9}" dt="2022-12-01T09:23:57.172" v="230"/>
          <ac:spMkLst>
            <pc:docMk/>
            <pc:sldMk cId="2823456332" sldId="263"/>
            <ac:spMk id="8" creationId="{B73BF89D-864C-2BBC-F3AD-375013FCBF86}"/>
          </ac:spMkLst>
        </pc:spChg>
        <pc:graphicFrameChg chg="del">
          <ac:chgData name="THANAV M SAI -STUDENT VI" userId="S::vvswstuc178y19@vviedu.in::dca06c95-6589-476a-b05e-2710e62b7202" providerId="AD" clId="Web-{1592999E-84DE-4924-BD3D-4E0C8C31CBA9}" dt="2022-12-01T09:19:01.605" v="50"/>
          <ac:graphicFrameMkLst>
            <pc:docMk/>
            <pc:sldMk cId="2823456332" sldId="263"/>
            <ac:graphicFrameMk id="4" creationId="{47C7C015-D601-D99B-6414-BDB95718732B}"/>
          </ac:graphicFrameMkLst>
        </pc:graphicFrameChg>
        <pc:graphicFrameChg chg="add del mod ord modGraphic">
          <ac:chgData name="THANAV M SAI -STUDENT VI" userId="S::vvswstuc178y19@vviedu.in::dca06c95-6589-476a-b05e-2710e62b7202" providerId="AD" clId="Web-{1592999E-84DE-4924-BD3D-4E0C8C31CBA9}" dt="2022-12-01T09:23:49.062" v="229"/>
          <ac:graphicFrameMkLst>
            <pc:docMk/>
            <pc:sldMk cId="2823456332" sldId="263"/>
            <ac:graphicFrameMk id="6" creationId="{1A9FE6BA-5E5B-0ED6-7898-4D4BDF38E665}"/>
          </ac:graphicFrameMkLst>
        </pc:graphicFrameChg>
        <pc:graphicFrameChg chg="add mod ord modGraphic">
          <ac:chgData name="THANAV M SAI -STUDENT VI" userId="S::vvswstuc178y19@vviedu.in::dca06c95-6589-476a-b05e-2710e62b7202" providerId="AD" clId="Web-{1592999E-84DE-4924-BD3D-4E0C8C31CBA9}" dt="2022-12-01T09:35:23.213" v="304"/>
          <ac:graphicFrameMkLst>
            <pc:docMk/>
            <pc:sldMk cId="2823456332" sldId="263"/>
            <ac:graphicFrameMk id="9" creationId="{CB64E8F4-4395-631F-8C61-D694F09869C1}"/>
          </ac:graphicFrameMkLst>
        </pc:graphicFrameChg>
      </pc:sldChg>
      <pc:sldChg chg="delSp modSp">
        <pc:chgData name="THANAV M SAI -STUDENT VI" userId="S::vvswstuc178y19@vviedu.in::dca06c95-6589-476a-b05e-2710e62b7202" providerId="AD" clId="Web-{1592999E-84DE-4924-BD3D-4E0C8C31CBA9}" dt="2022-12-01T09:12:03.958" v="49" actId="1076"/>
        <pc:sldMkLst>
          <pc:docMk/>
          <pc:sldMk cId="814742867" sldId="272"/>
        </pc:sldMkLst>
        <pc:spChg chg="mod">
          <ac:chgData name="THANAV M SAI -STUDENT VI" userId="S::vvswstuc178y19@vviedu.in::dca06c95-6589-476a-b05e-2710e62b7202" providerId="AD" clId="Web-{1592999E-84DE-4924-BD3D-4E0C8C31CBA9}" dt="2022-12-01T09:12:03.958" v="49" actId="1076"/>
          <ac:spMkLst>
            <pc:docMk/>
            <pc:sldMk cId="814742867" sldId="272"/>
            <ac:spMk id="2" creationId="{304A09FB-90D0-C720-33DD-792F1720BEFB}"/>
          </ac:spMkLst>
        </pc:spChg>
        <pc:spChg chg="del mod">
          <ac:chgData name="THANAV M SAI -STUDENT VI" userId="S::vvswstuc178y19@vviedu.in::dca06c95-6589-476a-b05e-2710e62b7202" providerId="AD" clId="Web-{1592999E-84DE-4924-BD3D-4E0C8C31CBA9}" dt="2022-12-01T09:11:49.739" v="46"/>
          <ac:spMkLst>
            <pc:docMk/>
            <pc:sldMk cId="814742867" sldId="272"/>
            <ac:spMk id="3" creationId="{61AE1C7D-4FA4-043E-CE00-89B8DF73E921}"/>
          </ac:spMkLst>
        </pc:spChg>
        <pc:spChg chg="mod">
          <ac:chgData name="THANAV M SAI -STUDENT VI" userId="S::vvswstuc178y19@vviedu.in::dca06c95-6589-476a-b05e-2710e62b7202" providerId="AD" clId="Web-{1592999E-84DE-4924-BD3D-4E0C8C31CBA9}" dt="2022-12-01T09:11:42.255" v="44" actId="20577"/>
          <ac:spMkLst>
            <pc:docMk/>
            <pc:sldMk cId="814742867" sldId="272"/>
            <ac:spMk id="4" creationId="{74F85861-2EF0-A750-528C-4E488EEBC212}"/>
          </ac:spMkLst>
        </pc:spChg>
        <pc:spChg chg="mod">
          <ac:chgData name="THANAV M SAI -STUDENT VI" userId="S::vvswstuc178y19@vviedu.in::dca06c95-6589-476a-b05e-2710e62b7202" providerId="AD" clId="Web-{1592999E-84DE-4924-BD3D-4E0C8C31CBA9}" dt="2022-12-01T09:11:58.396" v="48" actId="1076"/>
          <ac:spMkLst>
            <pc:docMk/>
            <pc:sldMk cId="814742867" sldId="272"/>
            <ac:spMk id="5" creationId="{4FE93C44-DD15-E673-EFB8-C092FBB94303}"/>
          </ac:spMkLst>
        </pc:spChg>
      </pc:sldChg>
      <pc:sldChg chg="modSp new">
        <pc:chgData name="THANAV M SAI -STUDENT VI" userId="S::vvswstuc178y19@vviedu.in::dca06c95-6589-476a-b05e-2710e62b7202" providerId="AD" clId="Web-{1592999E-84DE-4924-BD3D-4E0C8C31CBA9}" dt="2022-12-01T09:11:32.552" v="42" actId="1076"/>
        <pc:sldMkLst>
          <pc:docMk/>
          <pc:sldMk cId="1628748777" sldId="274"/>
        </pc:sldMkLst>
        <pc:spChg chg="mod">
          <ac:chgData name="THANAV M SAI -STUDENT VI" userId="S::vvswstuc178y19@vviedu.in::dca06c95-6589-476a-b05e-2710e62b7202" providerId="AD" clId="Web-{1592999E-84DE-4924-BD3D-4E0C8C31CBA9}" dt="2022-12-01T09:11:32.552" v="42" actId="1076"/>
          <ac:spMkLst>
            <pc:docMk/>
            <pc:sldMk cId="1628748777" sldId="274"/>
            <ac:spMk id="2" creationId="{A86EE0E8-BD08-AF7E-1E14-D65DBF651A28}"/>
          </ac:spMkLst>
        </pc:spChg>
        <pc:spChg chg="mod">
          <ac:chgData name="THANAV M SAI -STUDENT VI" userId="S::vvswstuc178y19@vviedu.in::dca06c95-6589-476a-b05e-2710e62b7202" providerId="AD" clId="Web-{1592999E-84DE-4924-BD3D-4E0C8C31CBA9}" dt="2022-12-01T09:11:04.489" v="37" actId="1076"/>
          <ac:spMkLst>
            <pc:docMk/>
            <pc:sldMk cId="1628748777" sldId="274"/>
            <ac:spMk id="3" creationId="{FF251ED6-D5A3-7526-F145-59E3CD1342E3}"/>
          </ac:spMkLst>
        </pc:spChg>
      </pc:sldChg>
    </pc:docChg>
  </pc:docChgLst>
  <pc:docChgLst>
    <pc:chgData name="THANAV M SAI -STUDENT VI" userId="S::vvswstuc178y19@vviedu.in::dca06c95-6589-476a-b05e-2710e62b7202" providerId="AD" clId="Web-{ECADB260-9E8A-42A0-B569-4130B98B4C1C}"/>
    <pc:docChg chg="addSld delSld modSld sldOrd modMainMaster">
      <pc:chgData name="THANAV M SAI -STUDENT VI" userId="S::vvswstuc178y19@vviedu.in::dca06c95-6589-476a-b05e-2710e62b7202" providerId="AD" clId="Web-{ECADB260-9E8A-42A0-B569-4130B98B4C1C}" dt="2022-12-03T16:00:06.342" v="1427"/>
      <pc:docMkLst>
        <pc:docMk/>
      </pc:docMkLst>
      <pc:sldChg chg="del">
        <pc:chgData name="THANAV M SAI -STUDENT VI" userId="S::vvswstuc178y19@vviedu.in::dca06c95-6589-476a-b05e-2710e62b7202" providerId="AD" clId="Web-{ECADB260-9E8A-42A0-B569-4130B98B4C1C}" dt="2022-12-03T14:39:22.014" v="146"/>
        <pc:sldMkLst>
          <pc:docMk/>
          <pc:sldMk cId="3196378554" sldId="256"/>
        </pc:sldMkLst>
      </pc:sldChg>
      <pc:sldChg chg="del">
        <pc:chgData name="THANAV M SAI -STUDENT VI" userId="S::vvswstuc178y19@vviedu.in::dca06c95-6589-476a-b05e-2710e62b7202" providerId="AD" clId="Web-{ECADB260-9E8A-42A0-B569-4130B98B4C1C}" dt="2022-12-03T15:18:19.024" v="471"/>
        <pc:sldMkLst>
          <pc:docMk/>
          <pc:sldMk cId="2827068764" sldId="258"/>
        </pc:sldMkLst>
      </pc:sldChg>
      <pc:sldChg chg="modTransition">
        <pc:chgData name="THANAV M SAI -STUDENT VI" userId="S::vvswstuc178y19@vviedu.in::dca06c95-6589-476a-b05e-2710e62b7202" providerId="AD" clId="Web-{ECADB260-9E8A-42A0-B569-4130B98B4C1C}" dt="2022-12-03T15:22:47.434" v="489"/>
        <pc:sldMkLst>
          <pc:docMk/>
          <pc:sldMk cId="137746948" sldId="260"/>
        </pc:sldMkLst>
      </pc:sldChg>
      <pc:sldChg chg="modSp ord modTransition">
        <pc:chgData name="THANAV M SAI -STUDENT VI" userId="S::vvswstuc178y19@vviedu.in::dca06c95-6589-476a-b05e-2710e62b7202" providerId="AD" clId="Web-{ECADB260-9E8A-42A0-B569-4130B98B4C1C}" dt="2022-12-03T15:59:49.467" v="1424"/>
        <pc:sldMkLst>
          <pc:docMk/>
          <pc:sldMk cId="924200398" sldId="261"/>
        </pc:sldMkLst>
        <pc:spChg chg="mod">
          <ac:chgData name="THANAV M SAI -STUDENT VI" userId="S::vvswstuc178y19@vviedu.in::dca06c95-6589-476a-b05e-2710e62b7202" providerId="AD" clId="Web-{ECADB260-9E8A-42A0-B569-4130B98B4C1C}" dt="2022-12-03T15:06:03.294" v="326" actId="1076"/>
          <ac:spMkLst>
            <pc:docMk/>
            <pc:sldMk cId="924200398" sldId="261"/>
            <ac:spMk id="4" creationId="{0945DF77-E405-F675-E438-3DF9F9DCF9AE}"/>
          </ac:spMkLst>
        </pc:spChg>
        <pc:picChg chg="mod">
          <ac:chgData name="THANAV M SAI -STUDENT VI" userId="S::vvswstuc178y19@vviedu.in::dca06c95-6589-476a-b05e-2710e62b7202" providerId="AD" clId="Web-{ECADB260-9E8A-42A0-B569-4130B98B4C1C}" dt="2022-12-03T15:06:08.122" v="327" actId="1076"/>
          <ac:picMkLst>
            <pc:docMk/>
            <pc:sldMk cId="924200398" sldId="261"/>
            <ac:picMk id="18" creationId="{886C9C8E-DAB1-75A6-9A33-B981236EF7BC}"/>
          </ac:picMkLst>
        </pc:picChg>
      </pc:sldChg>
      <pc:sldChg chg="addSp delSp modSp mod modTransition setBg">
        <pc:chgData name="THANAV M SAI -STUDENT VI" userId="S::vvswstuc178y19@vviedu.in::dca06c95-6589-476a-b05e-2710e62b7202" providerId="AD" clId="Web-{ECADB260-9E8A-42A0-B569-4130B98B4C1C}" dt="2022-12-03T15:53:15.695" v="1412"/>
        <pc:sldMkLst>
          <pc:docMk/>
          <pc:sldMk cId="2024976133" sldId="262"/>
        </pc:sldMkLst>
        <pc:spChg chg="mod">
          <ac:chgData name="THANAV M SAI -STUDENT VI" userId="S::vvswstuc178y19@vviedu.in::dca06c95-6589-476a-b05e-2710e62b7202" providerId="AD" clId="Web-{ECADB260-9E8A-42A0-B569-4130B98B4C1C}" dt="2022-12-03T15:05:43.435" v="322" actId="20577"/>
          <ac:spMkLst>
            <pc:docMk/>
            <pc:sldMk cId="2024976133" sldId="262"/>
            <ac:spMk id="3" creationId="{4AFBF636-C09D-2FA8-0873-AA1842FDA0F3}"/>
          </ac:spMkLst>
        </pc:spChg>
        <pc:graphicFrameChg chg="add del">
          <ac:chgData name="THANAV M SAI -STUDENT VI" userId="S::vvswstuc178y19@vviedu.in::dca06c95-6589-476a-b05e-2710e62b7202" providerId="AD" clId="Web-{ECADB260-9E8A-42A0-B569-4130B98B4C1C}" dt="2022-12-03T15:44:59.969" v="1056"/>
          <ac:graphicFrameMkLst>
            <pc:docMk/>
            <pc:sldMk cId="2024976133" sldId="262"/>
            <ac:graphicFrameMk id="2" creationId="{42789BBF-9214-2C83-B39E-0FA476E19C8C}"/>
          </ac:graphicFrameMkLst>
        </pc:graphicFrameChg>
        <pc:graphicFrameChg chg="mod modGraphic">
          <ac:chgData name="THANAV M SAI -STUDENT VI" userId="S::vvswstuc178y19@vviedu.in::dca06c95-6589-476a-b05e-2710e62b7202" providerId="AD" clId="Web-{ECADB260-9E8A-42A0-B569-4130B98B4C1C}" dt="2022-12-03T15:53:15.695" v="1412"/>
          <ac:graphicFrameMkLst>
            <pc:docMk/>
            <pc:sldMk cId="2024976133" sldId="262"/>
            <ac:graphicFrameMk id="4" creationId="{F127A160-061C-CB6D-CF23-C308A0C63459}"/>
          </ac:graphicFrameMkLst>
        </pc:graphicFrameChg>
      </pc:sldChg>
      <pc:sldChg chg="modSp mod modTransition setBg">
        <pc:chgData name="THANAV M SAI -STUDENT VI" userId="S::vvswstuc178y19@vviedu.in::dca06c95-6589-476a-b05e-2710e62b7202" providerId="AD" clId="Web-{ECADB260-9E8A-42A0-B569-4130B98B4C1C}" dt="2022-12-03T15:49:57.598" v="1328"/>
        <pc:sldMkLst>
          <pc:docMk/>
          <pc:sldMk cId="2553337458" sldId="266"/>
        </pc:sldMkLst>
        <pc:graphicFrameChg chg="mod modGraphic">
          <ac:chgData name="THANAV M SAI -STUDENT VI" userId="S::vvswstuc178y19@vviedu.in::dca06c95-6589-476a-b05e-2710e62b7202" providerId="AD" clId="Web-{ECADB260-9E8A-42A0-B569-4130B98B4C1C}" dt="2022-12-03T15:49:57.598" v="1328"/>
          <ac:graphicFrameMkLst>
            <pc:docMk/>
            <pc:sldMk cId="2553337458" sldId="266"/>
            <ac:graphicFrameMk id="7" creationId="{343A59C1-6C2F-281B-8332-7D645313C6DA}"/>
          </ac:graphicFrameMkLst>
        </pc:graphicFrameChg>
      </pc:sldChg>
      <pc:sldChg chg="del mod setBg">
        <pc:chgData name="THANAV M SAI -STUDENT VI" userId="S::vvswstuc178y19@vviedu.in::dca06c95-6589-476a-b05e-2710e62b7202" providerId="AD" clId="Web-{ECADB260-9E8A-42A0-B569-4130B98B4C1C}" dt="2022-12-03T15:16:59.398" v="450"/>
        <pc:sldMkLst>
          <pc:docMk/>
          <pc:sldMk cId="4178161838" sldId="268"/>
        </pc:sldMkLst>
      </pc:sldChg>
      <pc:sldChg chg="modSp mod modTransition setBg">
        <pc:chgData name="THANAV M SAI -STUDENT VI" userId="S::vvswstuc178y19@vviedu.in::dca06c95-6589-476a-b05e-2710e62b7202" providerId="AD" clId="Web-{ECADB260-9E8A-42A0-B569-4130B98B4C1C}" dt="2022-12-03T15:22:47.434" v="489"/>
        <pc:sldMkLst>
          <pc:docMk/>
          <pc:sldMk cId="3256487836" sldId="269"/>
        </pc:sldMkLst>
        <pc:spChg chg="mod">
          <ac:chgData name="THANAV M SAI -STUDENT VI" userId="S::vvswstuc178y19@vviedu.in::dca06c95-6589-476a-b05e-2710e62b7202" providerId="AD" clId="Web-{ECADB260-9E8A-42A0-B569-4130B98B4C1C}" dt="2022-12-03T15:16:31.507" v="446" actId="1076"/>
          <ac:spMkLst>
            <pc:docMk/>
            <pc:sldMk cId="3256487836" sldId="269"/>
            <ac:spMk id="2" creationId="{9374E076-5EF5-94FA-E80E-57E2633CBE0E}"/>
          </ac:spMkLst>
        </pc:spChg>
        <pc:spChg chg="mod">
          <ac:chgData name="THANAV M SAI -STUDENT VI" userId="S::vvswstuc178y19@vviedu.in::dca06c95-6589-476a-b05e-2710e62b7202" providerId="AD" clId="Web-{ECADB260-9E8A-42A0-B569-4130B98B4C1C}" dt="2022-12-03T15:16:20.288" v="443" actId="1076"/>
          <ac:spMkLst>
            <pc:docMk/>
            <pc:sldMk cId="3256487836" sldId="269"/>
            <ac:spMk id="3" creationId="{F36F4159-0CE6-02F5-C377-2ABDA560E5CD}"/>
          </ac:spMkLst>
        </pc:spChg>
      </pc:sldChg>
      <pc:sldChg chg="del">
        <pc:chgData name="THANAV M SAI -STUDENT VI" userId="S::vvswstuc178y19@vviedu.in::dca06c95-6589-476a-b05e-2710e62b7202" providerId="AD" clId="Web-{ECADB260-9E8A-42A0-B569-4130B98B4C1C}" dt="2022-12-03T15:18:15.977" v="470"/>
        <pc:sldMkLst>
          <pc:docMk/>
          <pc:sldMk cId="3343663231" sldId="271"/>
        </pc:sldMkLst>
      </pc:sldChg>
      <pc:sldChg chg="modSp mod modTransition setBg">
        <pc:chgData name="THANAV M SAI -STUDENT VI" userId="S::vvswstuc178y19@vviedu.in::dca06c95-6589-476a-b05e-2710e62b7202" providerId="AD" clId="Web-{ECADB260-9E8A-42A0-B569-4130B98B4C1C}" dt="2022-12-03T15:57:47.043" v="1423" actId="20577"/>
        <pc:sldMkLst>
          <pc:docMk/>
          <pc:sldMk cId="814742867" sldId="272"/>
        </pc:sldMkLst>
        <pc:spChg chg="mod">
          <ac:chgData name="THANAV M SAI -STUDENT VI" userId="S::vvswstuc178y19@vviedu.in::dca06c95-6589-476a-b05e-2710e62b7202" providerId="AD" clId="Web-{ECADB260-9E8A-42A0-B569-4130B98B4C1C}" dt="2022-12-03T15:13:03.254" v="414" actId="1076"/>
          <ac:spMkLst>
            <pc:docMk/>
            <pc:sldMk cId="814742867" sldId="272"/>
            <ac:spMk id="2" creationId="{304A09FB-90D0-C720-33DD-792F1720BEFB}"/>
          </ac:spMkLst>
        </pc:spChg>
        <pc:spChg chg="mod">
          <ac:chgData name="THANAV M SAI -STUDENT VI" userId="S::vvswstuc178y19@vviedu.in::dca06c95-6589-476a-b05e-2710e62b7202" providerId="AD" clId="Web-{ECADB260-9E8A-42A0-B569-4130B98B4C1C}" dt="2022-12-03T15:57:47.043" v="1423" actId="20577"/>
          <ac:spMkLst>
            <pc:docMk/>
            <pc:sldMk cId="814742867" sldId="272"/>
            <ac:spMk id="5" creationId="{4FE93C44-DD15-E673-EFB8-C092FBB94303}"/>
          </ac:spMkLst>
        </pc:spChg>
      </pc:sldChg>
      <pc:sldChg chg="modSp mod modTransition setBg">
        <pc:chgData name="THANAV M SAI -STUDENT VI" userId="S::vvswstuc178y19@vviedu.in::dca06c95-6589-476a-b05e-2710e62b7202" providerId="AD" clId="Web-{ECADB260-9E8A-42A0-B569-4130B98B4C1C}" dt="2022-12-03T15:22:47.434" v="489"/>
        <pc:sldMkLst>
          <pc:docMk/>
          <pc:sldMk cId="1628748777" sldId="274"/>
        </pc:sldMkLst>
        <pc:spChg chg="mod">
          <ac:chgData name="THANAV M SAI -STUDENT VI" userId="S::vvswstuc178y19@vviedu.in::dca06c95-6589-476a-b05e-2710e62b7202" providerId="AD" clId="Web-{ECADB260-9E8A-42A0-B569-4130B98B4C1C}" dt="2022-12-03T15:15:28.068" v="434" actId="1076"/>
          <ac:spMkLst>
            <pc:docMk/>
            <pc:sldMk cId="1628748777" sldId="274"/>
            <ac:spMk id="2" creationId="{A86EE0E8-BD08-AF7E-1E14-D65DBF651A28}"/>
          </ac:spMkLst>
        </pc:spChg>
        <pc:spChg chg="mod">
          <ac:chgData name="THANAV M SAI -STUDENT VI" userId="S::vvswstuc178y19@vviedu.in::dca06c95-6589-476a-b05e-2710e62b7202" providerId="AD" clId="Web-{ECADB260-9E8A-42A0-B569-4130B98B4C1C}" dt="2022-12-03T15:15:36.928" v="435" actId="1076"/>
          <ac:spMkLst>
            <pc:docMk/>
            <pc:sldMk cId="1628748777" sldId="274"/>
            <ac:spMk id="3" creationId="{FF251ED6-D5A3-7526-F145-59E3CD1342E3}"/>
          </ac:spMkLst>
        </pc:spChg>
      </pc:sldChg>
      <pc:sldChg chg="modSp mod modTransition setBg">
        <pc:chgData name="THANAV M SAI -STUDENT VI" userId="S::vvswstuc178y19@vviedu.in::dca06c95-6589-476a-b05e-2710e62b7202" providerId="AD" clId="Web-{ECADB260-9E8A-42A0-B569-4130B98B4C1C}" dt="2022-12-03T15:53:55.383" v="1417" actId="1076"/>
        <pc:sldMkLst>
          <pc:docMk/>
          <pc:sldMk cId="1357471565" sldId="277"/>
        </pc:sldMkLst>
        <pc:spChg chg="mod">
          <ac:chgData name="THANAV M SAI -STUDENT VI" userId="S::vvswstuc178y19@vviedu.in::dca06c95-6589-476a-b05e-2710e62b7202" providerId="AD" clId="Web-{ECADB260-9E8A-42A0-B569-4130B98B4C1C}" dt="2022-12-03T15:07:45.999" v="340" actId="1076"/>
          <ac:spMkLst>
            <pc:docMk/>
            <pc:sldMk cId="1357471565" sldId="277"/>
            <ac:spMk id="2" creationId="{62674257-04B0-4251-8554-10C104BC7E37}"/>
          </ac:spMkLst>
        </pc:spChg>
        <pc:spChg chg="mod">
          <ac:chgData name="THANAV M SAI -STUDENT VI" userId="S::vvswstuc178y19@vviedu.in::dca06c95-6589-476a-b05e-2710e62b7202" providerId="AD" clId="Web-{ECADB260-9E8A-42A0-B569-4130B98B4C1C}" dt="2022-12-03T15:08:42.281" v="360" actId="1076"/>
          <ac:spMkLst>
            <pc:docMk/>
            <pc:sldMk cId="1357471565" sldId="277"/>
            <ac:spMk id="5" creationId="{D05DB3F4-79C3-CD8A-55F6-D57117F6DD5A}"/>
          </ac:spMkLst>
        </pc:spChg>
        <pc:spChg chg="mod">
          <ac:chgData name="THANAV M SAI -STUDENT VI" userId="S::vvswstuc178y19@vviedu.in::dca06c95-6589-476a-b05e-2710e62b7202" providerId="AD" clId="Web-{ECADB260-9E8A-42A0-B569-4130B98B4C1C}" dt="2022-12-03T15:08:48.953" v="361" actId="1076"/>
          <ac:spMkLst>
            <pc:docMk/>
            <pc:sldMk cId="1357471565" sldId="277"/>
            <ac:spMk id="6" creationId="{498410CD-4E46-9412-B309-029AF90624A3}"/>
          </ac:spMkLst>
        </pc:spChg>
        <pc:graphicFrameChg chg="mod modGraphic">
          <ac:chgData name="THANAV M SAI -STUDENT VI" userId="S::vvswstuc178y19@vviedu.in::dca06c95-6589-476a-b05e-2710e62b7202" providerId="AD" clId="Web-{ECADB260-9E8A-42A0-B569-4130B98B4C1C}" dt="2022-12-03T15:53:55.383" v="1417" actId="1076"/>
          <ac:graphicFrameMkLst>
            <pc:docMk/>
            <pc:sldMk cId="1357471565" sldId="277"/>
            <ac:graphicFrameMk id="9" creationId="{CB64E8F4-4395-631F-8C61-D694F09869C1}"/>
          </ac:graphicFrameMkLst>
        </pc:graphicFrameChg>
        <pc:picChg chg="mod">
          <ac:chgData name="THANAV M SAI -STUDENT VI" userId="S::vvswstuc178y19@vviedu.in::dca06c95-6589-476a-b05e-2710e62b7202" providerId="AD" clId="Web-{ECADB260-9E8A-42A0-B569-4130B98B4C1C}" dt="2022-12-03T15:08:39.140" v="359" actId="1076"/>
          <ac:picMkLst>
            <pc:docMk/>
            <pc:sldMk cId="1357471565" sldId="277"/>
            <ac:picMk id="3" creationId="{9A4BF856-2FBE-6273-B35B-FD7E95AFEBBF}"/>
          </ac:picMkLst>
        </pc:picChg>
        <pc:picChg chg="mod">
          <ac:chgData name="THANAV M SAI -STUDENT VI" userId="S::vvswstuc178y19@vviedu.in::dca06c95-6589-476a-b05e-2710e62b7202" providerId="AD" clId="Web-{ECADB260-9E8A-42A0-B569-4130B98B4C1C}" dt="2022-12-03T15:08:51.891" v="362" actId="1076"/>
          <ac:picMkLst>
            <pc:docMk/>
            <pc:sldMk cId="1357471565" sldId="277"/>
            <ac:picMk id="4" creationId="{0C389188-197B-4763-67FA-BFE1A4BB9E9F}"/>
          </ac:picMkLst>
        </pc:picChg>
      </pc:sldChg>
      <pc:sldChg chg="modSp mod modTransition setBg">
        <pc:chgData name="THANAV M SAI -STUDENT VI" userId="S::vvswstuc178y19@vviedu.in::dca06c95-6589-476a-b05e-2710e62b7202" providerId="AD" clId="Web-{ECADB260-9E8A-42A0-B569-4130B98B4C1C}" dt="2022-12-03T15:22:47.434" v="489"/>
        <pc:sldMkLst>
          <pc:docMk/>
          <pc:sldMk cId="3912105789" sldId="279"/>
        </pc:sldMkLst>
        <pc:spChg chg="mod">
          <ac:chgData name="THANAV M SAI -STUDENT VI" userId="S::vvswstuc178y19@vviedu.in::dca06c95-6589-476a-b05e-2710e62b7202" providerId="AD" clId="Web-{ECADB260-9E8A-42A0-B569-4130B98B4C1C}" dt="2022-12-03T15:11:50.784" v="372" actId="1076"/>
          <ac:spMkLst>
            <pc:docMk/>
            <pc:sldMk cId="3912105789" sldId="279"/>
            <ac:spMk id="12" creationId="{D2EAA2A8-DD61-1D9E-2F61-25529E00C495}"/>
          </ac:spMkLst>
        </pc:spChg>
        <pc:spChg chg="mod">
          <ac:chgData name="THANAV M SAI -STUDENT VI" userId="S::vvswstuc178y19@vviedu.in::dca06c95-6589-476a-b05e-2710e62b7202" providerId="AD" clId="Web-{ECADB260-9E8A-42A0-B569-4130B98B4C1C}" dt="2022-12-03T15:19:24.837" v="477" actId="1076"/>
          <ac:spMkLst>
            <pc:docMk/>
            <pc:sldMk cId="3912105789" sldId="279"/>
            <ac:spMk id="13" creationId="{1FA6FA14-016B-FBCD-1CB4-A927FFE685C8}"/>
          </ac:spMkLst>
        </pc:spChg>
        <pc:picChg chg="mod">
          <ac:chgData name="THANAV M SAI -STUDENT VI" userId="S::vvswstuc178y19@vviedu.in::dca06c95-6589-476a-b05e-2710e62b7202" providerId="AD" clId="Web-{ECADB260-9E8A-42A0-B569-4130B98B4C1C}" dt="2022-12-03T15:11:36.315" v="367" actId="1076"/>
          <ac:picMkLst>
            <pc:docMk/>
            <pc:sldMk cId="3912105789" sldId="279"/>
            <ac:picMk id="5" creationId="{022DB2D3-4F52-0FA5-C882-5EEA933ACEE7}"/>
          </ac:picMkLst>
        </pc:picChg>
        <pc:picChg chg="mod">
          <ac:chgData name="THANAV M SAI -STUDENT VI" userId="S::vvswstuc178y19@vviedu.in::dca06c95-6589-476a-b05e-2710e62b7202" providerId="AD" clId="Web-{ECADB260-9E8A-42A0-B569-4130B98B4C1C}" dt="2022-12-03T15:11:46.581" v="371" actId="1076"/>
          <ac:picMkLst>
            <pc:docMk/>
            <pc:sldMk cId="3912105789" sldId="279"/>
            <ac:picMk id="11" creationId="{C44D94AB-7B6C-467E-08FA-6E855CA8E993}"/>
          </ac:picMkLst>
        </pc:picChg>
      </pc:sldChg>
      <pc:sldChg chg="addSp modSp mod modTransition setBg">
        <pc:chgData name="THANAV M SAI -STUDENT VI" userId="S::vvswstuc178y19@vviedu.in::dca06c95-6589-476a-b05e-2710e62b7202" providerId="AD" clId="Web-{ECADB260-9E8A-42A0-B569-4130B98B4C1C}" dt="2022-12-03T15:22:47.434" v="489"/>
        <pc:sldMkLst>
          <pc:docMk/>
          <pc:sldMk cId="4256214026" sldId="280"/>
        </pc:sldMkLst>
        <pc:spChg chg="add mod">
          <ac:chgData name="THANAV M SAI -STUDENT VI" userId="S::vvswstuc178y19@vviedu.in::dca06c95-6589-476a-b05e-2710e62b7202" providerId="AD" clId="Web-{ECADB260-9E8A-42A0-B569-4130B98B4C1C}" dt="2022-12-03T15:20:21.041" v="487" actId="1076"/>
          <ac:spMkLst>
            <pc:docMk/>
            <pc:sldMk cId="4256214026" sldId="280"/>
            <ac:spMk id="3" creationId="{776261B2-7B6E-EFE2-F841-895FE35D06DC}"/>
          </ac:spMkLst>
        </pc:spChg>
      </pc:sldChg>
      <pc:sldChg chg="del ord">
        <pc:chgData name="THANAV M SAI -STUDENT VI" userId="S::vvswstuc178y19@vviedu.in::dca06c95-6589-476a-b05e-2710e62b7202" providerId="AD" clId="Web-{ECADB260-9E8A-42A0-B569-4130B98B4C1C}" dt="2022-12-03T15:18:22.305" v="472"/>
        <pc:sldMkLst>
          <pc:docMk/>
          <pc:sldMk cId="70705948" sldId="281"/>
        </pc:sldMkLst>
      </pc:sldChg>
      <pc:sldChg chg="addSp delSp modSp new mod modTransition setBg">
        <pc:chgData name="THANAV M SAI -STUDENT VI" userId="S::vvswstuc178y19@vviedu.in::dca06c95-6589-476a-b05e-2710e62b7202" providerId="AD" clId="Web-{ECADB260-9E8A-42A0-B569-4130B98B4C1C}" dt="2022-12-03T15:22:55.231" v="490"/>
        <pc:sldMkLst>
          <pc:docMk/>
          <pc:sldMk cId="3087811038" sldId="282"/>
        </pc:sldMkLst>
        <pc:spChg chg="mod">
          <ac:chgData name="THANAV M SAI -STUDENT VI" userId="S::vvswstuc178y19@vviedu.in::dca06c95-6589-476a-b05e-2710e62b7202" providerId="AD" clId="Web-{ECADB260-9E8A-42A0-B569-4130B98B4C1C}" dt="2022-12-03T14:06:42.376" v="37" actId="20577"/>
          <ac:spMkLst>
            <pc:docMk/>
            <pc:sldMk cId="3087811038" sldId="282"/>
            <ac:spMk id="2" creationId="{D70A062E-FB01-5828-29DD-43F727171585}"/>
          </ac:spMkLst>
        </pc:spChg>
        <pc:spChg chg="del mod">
          <ac:chgData name="THANAV M SAI -STUDENT VI" userId="S::vvswstuc178y19@vviedu.in::dca06c95-6589-476a-b05e-2710e62b7202" providerId="AD" clId="Web-{ECADB260-9E8A-42A0-B569-4130B98B4C1C}" dt="2022-12-03T14:04:42.479" v="25"/>
          <ac:spMkLst>
            <pc:docMk/>
            <pc:sldMk cId="3087811038" sldId="282"/>
            <ac:spMk id="3" creationId="{C8FA9389-C29C-5745-520C-2BD99C3DB236}"/>
          </ac:spMkLst>
        </pc:spChg>
        <pc:spChg chg="add mod">
          <ac:chgData name="THANAV M SAI -STUDENT VI" userId="S::vvswstuc178y19@vviedu.in::dca06c95-6589-476a-b05e-2710e62b7202" providerId="AD" clId="Web-{ECADB260-9E8A-42A0-B569-4130B98B4C1C}" dt="2022-12-03T14:39:12.296" v="145" actId="1076"/>
          <ac:spMkLst>
            <pc:docMk/>
            <pc:sldMk cId="3087811038" sldId="282"/>
            <ac:spMk id="4" creationId="{FC31E483-1D89-6DFD-B245-15355F503AF7}"/>
          </ac:spMkLst>
        </pc:spChg>
        <pc:picChg chg="add del mod">
          <ac:chgData name="THANAV M SAI -STUDENT VI" userId="S::vvswstuc178y19@vviedu.in::dca06c95-6589-476a-b05e-2710e62b7202" providerId="AD" clId="Web-{ECADB260-9E8A-42A0-B569-4130B98B4C1C}" dt="2022-12-03T14:10:04.707" v="80"/>
          <ac:picMkLst>
            <pc:docMk/>
            <pc:sldMk cId="3087811038" sldId="282"/>
            <ac:picMk id="6" creationId="{DFDE5B7F-7F29-4C4D-B14B-FE7E593D791D}"/>
          </ac:picMkLst>
        </pc:picChg>
        <pc:picChg chg="add del mod">
          <ac:chgData name="THANAV M SAI -STUDENT VI" userId="S::vvswstuc178y19@vviedu.in::dca06c95-6589-476a-b05e-2710e62b7202" providerId="AD" clId="Web-{ECADB260-9E8A-42A0-B569-4130B98B4C1C}" dt="2022-12-03T14:20:17.638" v="83"/>
          <ac:picMkLst>
            <pc:docMk/>
            <pc:sldMk cId="3087811038" sldId="282"/>
            <ac:picMk id="7" creationId="{8AA43BFD-1EA5-E13C-4041-74AE41DD474F}"/>
          </ac:picMkLst>
        </pc:picChg>
        <pc:picChg chg="add mod">
          <ac:chgData name="THANAV M SAI -STUDENT VI" userId="S::vvswstuc178y19@vviedu.in::dca06c95-6589-476a-b05e-2710e62b7202" providerId="AD" clId="Web-{ECADB260-9E8A-42A0-B569-4130B98B4C1C}" dt="2022-12-03T14:39:08.249" v="144" actId="1076"/>
          <ac:picMkLst>
            <pc:docMk/>
            <pc:sldMk cId="3087811038" sldId="282"/>
            <ac:picMk id="8" creationId="{FAA0F1F2-04A3-7470-A6AC-C7F306504FF1}"/>
          </ac:picMkLst>
        </pc:picChg>
        <pc:picChg chg="add del mod">
          <ac:chgData name="THANAV M SAI -STUDENT VI" userId="S::vvswstuc178y19@vviedu.in::dca06c95-6589-476a-b05e-2710e62b7202" providerId="AD" clId="Web-{ECADB260-9E8A-42A0-B569-4130B98B4C1C}" dt="2022-12-03T14:24:49.236" v="87"/>
          <ac:picMkLst>
            <pc:docMk/>
            <pc:sldMk cId="3087811038" sldId="282"/>
            <ac:picMk id="9" creationId="{5B166793-EFC0-71E4-AFC7-8D56B483F3F0}"/>
          </ac:picMkLst>
        </pc:picChg>
        <pc:picChg chg="add mod">
          <ac:chgData name="THANAV M SAI -STUDENT VI" userId="S::vvswstuc178y19@vviedu.in::dca06c95-6589-476a-b05e-2710e62b7202" providerId="AD" clId="Web-{ECADB260-9E8A-42A0-B569-4130B98B4C1C}" dt="2022-12-03T14:39:06.967" v="143" actId="1076"/>
          <ac:picMkLst>
            <pc:docMk/>
            <pc:sldMk cId="3087811038" sldId="282"/>
            <ac:picMk id="11" creationId="{C0ECFCCB-F0FE-030D-B90D-4EBC8D817C2C}"/>
          </ac:picMkLst>
        </pc:picChg>
      </pc:sldChg>
      <pc:sldChg chg="modSp new mod ord modTransition setBg">
        <pc:chgData name="THANAV M SAI -STUDENT VI" userId="S::vvswstuc178y19@vviedu.in::dca06c95-6589-476a-b05e-2710e62b7202" providerId="AD" clId="Web-{ECADB260-9E8A-42A0-B569-4130B98B4C1C}" dt="2022-12-03T16:00:06.342" v="1427"/>
        <pc:sldMkLst>
          <pc:docMk/>
          <pc:sldMk cId="3210994172" sldId="283"/>
        </pc:sldMkLst>
        <pc:spChg chg="mod">
          <ac:chgData name="THANAV M SAI -STUDENT VI" userId="S::vvswstuc178y19@vviedu.in::dca06c95-6589-476a-b05e-2710e62b7202" providerId="AD" clId="Web-{ECADB260-9E8A-42A0-B569-4130B98B4C1C}" dt="2022-12-03T14:50:39.759" v="182" actId="1076"/>
          <ac:spMkLst>
            <pc:docMk/>
            <pc:sldMk cId="3210994172" sldId="283"/>
            <ac:spMk id="2" creationId="{69CDD1D1-51C2-5F05-16F1-3D074D40EA88}"/>
          </ac:spMkLst>
        </pc:spChg>
        <pc:spChg chg="mod">
          <ac:chgData name="THANAV M SAI -STUDENT VI" userId="S::vvswstuc178y19@vviedu.in::dca06c95-6589-476a-b05e-2710e62b7202" providerId="AD" clId="Web-{ECADB260-9E8A-42A0-B569-4130B98B4C1C}" dt="2022-12-03T15:25:07.952" v="505" actId="1076"/>
          <ac:spMkLst>
            <pc:docMk/>
            <pc:sldMk cId="3210994172" sldId="283"/>
            <ac:spMk id="3" creationId="{F7655D87-4320-F140-E021-9BB8F98F13F5}"/>
          </ac:spMkLst>
        </pc:spChg>
      </pc:sldChg>
      <pc:sldChg chg="addSp modSp new mod ord modTransition setBg">
        <pc:chgData name="THANAV M SAI -STUDENT VI" userId="S::vvswstuc178y19@vviedu.in::dca06c95-6589-476a-b05e-2710e62b7202" providerId="AD" clId="Web-{ECADB260-9E8A-42A0-B569-4130B98B4C1C}" dt="2022-12-03T15:59:54.685" v="1425"/>
        <pc:sldMkLst>
          <pc:docMk/>
          <pc:sldMk cId="19558758" sldId="284"/>
        </pc:sldMkLst>
        <pc:spChg chg="mod">
          <ac:chgData name="THANAV M SAI -STUDENT VI" userId="S::vvswstuc178y19@vviedu.in::dca06c95-6589-476a-b05e-2710e62b7202" providerId="AD" clId="Web-{ECADB260-9E8A-42A0-B569-4130B98B4C1C}" dt="2022-12-03T15:36:26.024" v="762" actId="1076"/>
          <ac:spMkLst>
            <pc:docMk/>
            <pc:sldMk cId="19558758" sldId="284"/>
            <ac:spMk id="2" creationId="{E20909A2-CA72-74DC-0F1C-0D4376AF2E7D}"/>
          </ac:spMkLst>
        </pc:spChg>
        <pc:spChg chg="mod">
          <ac:chgData name="THANAV M SAI -STUDENT VI" userId="S::vvswstuc178y19@vviedu.in::dca06c95-6589-476a-b05e-2710e62b7202" providerId="AD" clId="Web-{ECADB260-9E8A-42A0-B569-4130B98B4C1C}" dt="2022-12-03T15:02:55.004" v="290" actId="1076"/>
          <ac:spMkLst>
            <pc:docMk/>
            <pc:sldMk cId="19558758" sldId="284"/>
            <ac:spMk id="3" creationId="{8AFE3E67-A7BC-6B63-5E10-DCC7B13F2525}"/>
          </ac:spMkLst>
        </pc:spChg>
        <pc:picChg chg="add mod modCrop">
          <ac:chgData name="THANAV M SAI -STUDENT VI" userId="S::vvswstuc178y19@vviedu.in::dca06c95-6589-476a-b05e-2710e62b7202" providerId="AD" clId="Web-{ECADB260-9E8A-42A0-B569-4130B98B4C1C}" dt="2022-12-03T15:04:03.677" v="307" actId="1076"/>
          <ac:picMkLst>
            <pc:docMk/>
            <pc:sldMk cId="19558758" sldId="284"/>
            <ac:picMk id="5" creationId="{E723D76C-C20F-70AF-F2BF-047CA9F0657B}"/>
          </ac:picMkLst>
        </pc:picChg>
        <pc:picChg chg="add mod">
          <ac:chgData name="THANAV M SAI -STUDENT VI" userId="S::vvswstuc178y19@vviedu.in::dca06c95-6589-476a-b05e-2710e62b7202" providerId="AD" clId="Web-{ECADB260-9E8A-42A0-B569-4130B98B4C1C}" dt="2022-12-03T15:04:20.833" v="312" actId="1076"/>
          <ac:picMkLst>
            <pc:docMk/>
            <pc:sldMk cId="19558758" sldId="284"/>
            <ac:picMk id="7" creationId="{9547E72E-03A0-98ED-FD13-D72B7DF1D1B1}"/>
          </ac:picMkLst>
        </pc:picChg>
        <pc:picChg chg="add mod">
          <ac:chgData name="THANAV M SAI -STUDENT VI" userId="S::vvswstuc178y19@vviedu.in::dca06c95-6589-476a-b05e-2710e62b7202" providerId="AD" clId="Web-{ECADB260-9E8A-42A0-B569-4130B98B4C1C}" dt="2022-12-03T15:04:12.896" v="310" actId="14100"/>
          <ac:picMkLst>
            <pc:docMk/>
            <pc:sldMk cId="19558758" sldId="284"/>
            <ac:picMk id="9" creationId="{CE90A8F1-509F-7E72-5FE1-D90FA7A79425}"/>
          </ac:picMkLst>
        </pc:picChg>
        <pc:picChg chg="add mod">
          <ac:chgData name="THANAV M SAI -STUDENT VI" userId="S::vvswstuc178y19@vviedu.in::dca06c95-6589-476a-b05e-2710e62b7202" providerId="AD" clId="Web-{ECADB260-9E8A-42A0-B569-4130B98B4C1C}" dt="2022-12-03T15:04:46.146" v="318" actId="1076"/>
          <ac:picMkLst>
            <pc:docMk/>
            <pc:sldMk cId="19558758" sldId="284"/>
            <ac:picMk id="11" creationId="{ADA9BB45-98B4-4972-8F65-5F0AB13BE0B6}"/>
          </ac:picMkLst>
        </pc:picChg>
      </pc:sldChg>
      <pc:sldChg chg="addSp delSp modSp new mod modTransition setBg">
        <pc:chgData name="THANAV M SAI -STUDENT VI" userId="S::vvswstuc178y19@vviedu.in::dca06c95-6589-476a-b05e-2710e62b7202" providerId="AD" clId="Web-{ECADB260-9E8A-42A0-B569-4130B98B4C1C}" dt="2022-12-03T15:22:47.434" v="489"/>
        <pc:sldMkLst>
          <pc:docMk/>
          <pc:sldMk cId="4246210447" sldId="285"/>
        </pc:sldMkLst>
        <pc:spChg chg="del">
          <ac:chgData name="THANAV M SAI -STUDENT VI" userId="S::vvswstuc178y19@vviedu.in::dca06c95-6589-476a-b05e-2710e62b7202" providerId="AD" clId="Web-{ECADB260-9E8A-42A0-B569-4130B98B4C1C}" dt="2022-12-03T15:17:50.977" v="465"/>
          <ac:spMkLst>
            <pc:docMk/>
            <pc:sldMk cId="4246210447" sldId="285"/>
            <ac:spMk id="2" creationId="{90C339F0-0327-CD3A-07C0-C48EE4485585}"/>
          </ac:spMkLst>
        </pc:spChg>
        <pc:spChg chg="add del mod">
          <ac:chgData name="THANAV M SAI -STUDENT VI" userId="S::vvswstuc178y19@vviedu.in::dca06c95-6589-476a-b05e-2710e62b7202" providerId="AD" clId="Web-{ECADB260-9E8A-42A0-B569-4130B98B4C1C}" dt="2022-12-03T15:18:07.867" v="469" actId="1076"/>
          <ac:spMkLst>
            <pc:docMk/>
            <pc:sldMk cId="4246210447" sldId="285"/>
            <ac:spMk id="3" creationId="{FFDB7177-FA25-69E0-047D-B53B7E8F9C4F}"/>
          </ac:spMkLst>
        </pc:spChg>
        <pc:spChg chg="add del mod">
          <ac:chgData name="THANAV M SAI -STUDENT VI" userId="S::vvswstuc178y19@vviedu.in::dca06c95-6589-476a-b05e-2710e62b7202" providerId="AD" clId="Web-{ECADB260-9E8A-42A0-B569-4130B98B4C1C}" dt="2022-12-03T15:17:47.023" v="464"/>
          <ac:spMkLst>
            <pc:docMk/>
            <pc:sldMk cId="4246210447" sldId="285"/>
            <ac:spMk id="5" creationId="{5F300B8D-EF82-2DEE-DCBB-D9A808A5D9F0}"/>
          </ac:spMkLst>
        </pc:spChg>
      </pc:sldChg>
      <pc:sldMasterChg chg="modTransition modSldLayout">
        <pc:chgData name="THANAV M SAI -STUDENT VI" userId="S::vvswstuc178y19@vviedu.in::dca06c95-6589-476a-b05e-2710e62b7202" providerId="AD" clId="Web-{ECADB260-9E8A-42A0-B569-4130B98B4C1C}" dt="2022-12-03T15:22:47.434" v="489"/>
        <pc:sldMasterMkLst>
          <pc:docMk/>
          <pc:sldMasterMk cId="130464323" sldId="2147483648"/>
        </pc:sldMasterMkLst>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3300885589" sldId="2147483649"/>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3486928241" sldId="2147483650"/>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3844699176" sldId="2147483651"/>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3042707387" sldId="2147483652"/>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1464444983" sldId="2147483653"/>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2584185566" sldId="2147483654"/>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3813041280" sldId="2147483655"/>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2376573472" sldId="2147483656"/>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3182614619" sldId="2147483657"/>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2723559895" sldId="2147483658"/>
          </pc:sldLayoutMkLst>
        </pc:sldLayoutChg>
        <pc:sldLayoutChg chg="modTransition">
          <pc:chgData name="THANAV M SAI -STUDENT VI" userId="S::vvswstuc178y19@vviedu.in::dca06c95-6589-476a-b05e-2710e62b7202" providerId="AD" clId="Web-{ECADB260-9E8A-42A0-B569-4130B98B4C1C}" dt="2022-12-03T15:22:47.434" v="489"/>
          <pc:sldLayoutMkLst>
            <pc:docMk/>
            <pc:sldMasterMk cId="130464323" sldId="2147483648"/>
            <pc:sldLayoutMk cId="4146749563" sldId="2147483659"/>
          </pc:sldLayoutMkLst>
        </pc:sldLayoutChg>
      </pc:sldMasterChg>
    </pc:docChg>
  </pc:docChgLst>
  <pc:docChgLst>
    <pc:chgData name="THANAV M SAI -STUDENT VI" userId="S::vvswstuc178y19@vviedu.in::dca06c95-6589-476a-b05e-2710e62b7202" providerId="AD" clId="Web-{29921482-E8EA-4656-AA3E-793FA5C62C7E}"/>
    <pc:docChg chg="modSld">
      <pc:chgData name="THANAV M SAI -STUDENT VI" userId="S::vvswstuc178y19@vviedu.in::dca06c95-6589-476a-b05e-2710e62b7202" providerId="AD" clId="Web-{29921482-E8EA-4656-AA3E-793FA5C62C7E}" dt="2022-11-29T09:38:54.079" v="26" actId="1076"/>
      <pc:docMkLst>
        <pc:docMk/>
      </pc:docMkLst>
      <pc:sldChg chg="modSp">
        <pc:chgData name="THANAV M SAI -STUDENT VI" userId="S::vvswstuc178y19@vviedu.in::dca06c95-6589-476a-b05e-2710e62b7202" providerId="AD" clId="Web-{29921482-E8EA-4656-AA3E-793FA5C62C7E}" dt="2022-11-29T09:35:04.935" v="13"/>
        <pc:sldMkLst>
          <pc:docMk/>
          <pc:sldMk cId="2823456332" sldId="263"/>
        </pc:sldMkLst>
        <pc:graphicFrameChg chg="mod modGraphic">
          <ac:chgData name="THANAV M SAI -STUDENT VI" userId="S::vvswstuc178y19@vviedu.in::dca06c95-6589-476a-b05e-2710e62b7202" providerId="AD" clId="Web-{29921482-E8EA-4656-AA3E-793FA5C62C7E}" dt="2022-11-29T09:35:04.935" v="13"/>
          <ac:graphicFrameMkLst>
            <pc:docMk/>
            <pc:sldMk cId="2823456332" sldId="263"/>
            <ac:graphicFrameMk id="4" creationId="{47C7C015-D601-D99B-6414-BDB95718732B}"/>
          </ac:graphicFrameMkLst>
        </pc:graphicFrameChg>
      </pc:sldChg>
      <pc:sldChg chg="modSp">
        <pc:chgData name="THANAV M SAI -STUDENT VI" userId="S::vvswstuc178y19@vviedu.in::dca06c95-6589-476a-b05e-2710e62b7202" providerId="AD" clId="Web-{29921482-E8EA-4656-AA3E-793FA5C62C7E}" dt="2022-11-29T09:38:54.079" v="26" actId="1076"/>
        <pc:sldMkLst>
          <pc:docMk/>
          <pc:sldMk cId="4178161838" sldId="268"/>
        </pc:sldMkLst>
        <pc:spChg chg="mod">
          <ac:chgData name="THANAV M SAI -STUDENT VI" userId="S::vvswstuc178y19@vviedu.in::dca06c95-6589-476a-b05e-2710e62b7202" providerId="AD" clId="Web-{29921482-E8EA-4656-AA3E-793FA5C62C7E}" dt="2022-11-29T09:38:54.079" v="26" actId="1076"/>
          <ac:spMkLst>
            <pc:docMk/>
            <pc:sldMk cId="4178161838" sldId="268"/>
            <ac:spMk id="2" creationId="{DA26F0DF-37A4-6CC2-7209-0221B64EA47B}"/>
          </ac:spMkLst>
        </pc:spChg>
      </pc:sldChg>
      <pc:sldChg chg="modSp">
        <pc:chgData name="THANAV M SAI -STUDENT VI" userId="S::vvswstuc178y19@vviedu.in::dca06c95-6589-476a-b05e-2710e62b7202" providerId="AD" clId="Web-{29921482-E8EA-4656-AA3E-793FA5C62C7E}" dt="2022-11-29T09:38:23.344" v="19" actId="20577"/>
        <pc:sldMkLst>
          <pc:docMk/>
          <pc:sldMk cId="814742867" sldId="272"/>
        </pc:sldMkLst>
        <pc:spChg chg="mod">
          <ac:chgData name="THANAV M SAI -STUDENT VI" userId="S::vvswstuc178y19@vviedu.in::dca06c95-6589-476a-b05e-2710e62b7202" providerId="AD" clId="Web-{29921482-E8EA-4656-AA3E-793FA5C62C7E}" dt="2022-11-29T09:38:23.344" v="19" actId="20577"/>
          <ac:spMkLst>
            <pc:docMk/>
            <pc:sldMk cId="814742867" sldId="272"/>
            <ac:spMk id="3" creationId="{61AE1C7D-4FA4-043E-CE00-89B8DF73E921}"/>
          </ac:spMkLst>
        </pc:spChg>
      </pc:sldChg>
      <pc:sldChg chg="modTransition">
        <pc:chgData name="THANAV M SAI -STUDENT VI" userId="S::vvswstuc178y19@vviedu.in::dca06c95-6589-476a-b05e-2710e62b7202" providerId="AD" clId="Web-{29921482-E8EA-4656-AA3E-793FA5C62C7E}" dt="2022-11-29T09:37:38.453" v="14"/>
        <pc:sldMkLst>
          <pc:docMk/>
          <pc:sldMk cId="1920559383" sldId="273"/>
        </pc:sldMkLst>
      </pc:sldChg>
    </pc:docChg>
  </pc:docChgLst>
  <pc:docChgLst>
    <pc:chgData name="Guest User" userId="S::urn:spo:anon#4621f9691053021416780323a7043d99711373ba48f78caa71897f98dd29745e::" providerId="AD" clId="Web-{24DC5024-B0AF-469E-AE60-5980D7D666B4}"/>
    <pc:docChg chg="addSld delSld modSld">
      <pc:chgData name="Guest User" userId="S::urn:spo:anon#4621f9691053021416780323a7043d99711373ba48f78caa71897f98dd29745e::" providerId="AD" clId="Web-{24DC5024-B0AF-469E-AE60-5980D7D666B4}" dt="2022-12-13T08:42:37.840" v="162" actId="20577"/>
      <pc:docMkLst>
        <pc:docMk/>
      </pc:docMkLst>
      <pc:sldChg chg="new del">
        <pc:chgData name="Guest User" userId="S::urn:spo:anon#4621f9691053021416780323a7043d99711373ba48f78caa71897f98dd29745e::" providerId="AD" clId="Web-{24DC5024-B0AF-469E-AE60-5980D7D666B4}" dt="2022-12-13T08:18:51.621" v="1"/>
        <pc:sldMkLst>
          <pc:docMk/>
          <pc:sldMk cId="3493099592" sldId="288"/>
        </pc:sldMkLst>
      </pc:sldChg>
      <pc:sldChg chg="addSp modSp new">
        <pc:chgData name="Guest User" userId="S::urn:spo:anon#4621f9691053021416780323a7043d99711373ba48f78caa71897f98dd29745e::" providerId="AD" clId="Web-{24DC5024-B0AF-469E-AE60-5980D7D666B4}" dt="2022-12-13T08:42:37.840" v="162" actId="20577"/>
        <pc:sldMkLst>
          <pc:docMk/>
          <pc:sldMk cId="3863946074" sldId="288"/>
        </pc:sldMkLst>
        <pc:spChg chg="add mod">
          <ac:chgData name="Guest User" userId="S::urn:spo:anon#4621f9691053021416780323a7043d99711373ba48f78caa71897f98dd29745e::" providerId="AD" clId="Web-{24DC5024-B0AF-469E-AE60-5980D7D666B4}" dt="2022-12-13T08:36:33.633" v="155" actId="20577"/>
          <ac:spMkLst>
            <pc:docMk/>
            <pc:sldMk cId="3863946074" sldId="288"/>
            <ac:spMk id="4" creationId="{28F2E5ED-63D3-65C3-5B0C-B7AA415780F0}"/>
          </ac:spMkLst>
        </pc:spChg>
        <pc:spChg chg="add mod">
          <ac:chgData name="Guest User" userId="S::urn:spo:anon#4621f9691053021416780323a7043d99711373ba48f78caa71897f98dd29745e::" providerId="AD" clId="Web-{24DC5024-B0AF-469E-AE60-5980D7D666B4}" dt="2022-12-13T08:42:37.840" v="162" actId="20577"/>
          <ac:spMkLst>
            <pc:docMk/>
            <pc:sldMk cId="3863946074" sldId="288"/>
            <ac:spMk id="5" creationId="{6E3519C9-824C-B9F8-49D1-E77CD6A01AC3}"/>
          </ac:spMkLst>
        </pc:spChg>
      </pc:sldChg>
    </pc:docChg>
  </pc:docChgLst>
  <pc:docChgLst>
    <pc:chgData name="THANAV M SAI -STUDENT VI" userId="S::vvswstuc178y19@vviedu.in::dca06c95-6589-476a-b05e-2710e62b7202" providerId="AD" clId="Web-{A9003DAB-35D4-4A0D-876D-CCB7920A7204}"/>
    <pc:docChg chg="delSld modSld">
      <pc:chgData name="THANAV M SAI -STUDENT VI" userId="S::vvswstuc178y19@vviedu.in::dca06c95-6589-476a-b05e-2710e62b7202" providerId="AD" clId="Web-{A9003DAB-35D4-4A0D-876D-CCB7920A7204}" dt="2022-12-11T08:13:56.614" v="370" actId="1076"/>
      <pc:docMkLst>
        <pc:docMk/>
      </pc:docMkLst>
      <pc:sldChg chg="modSp">
        <pc:chgData name="THANAV M SAI -STUDENT VI" userId="S::vvswstuc178y19@vviedu.in::dca06c95-6589-476a-b05e-2710e62b7202" providerId="AD" clId="Web-{A9003DAB-35D4-4A0D-876D-CCB7920A7204}" dt="2022-12-11T08:05:31.590" v="22" actId="1076"/>
        <pc:sldMkLst>
          <pc:docMk/>
          <pc:sldMk cId="137746948" sldId="260"/>
        </pc:sldMkLst>
        <pc:spChg chg="mod">
          <ac:chgData name="THANAV M SAI -STUDENT VI" userId="S::vvswstuc178y19@vviedu.in::dca06c95-6589-476a-b05e-2710e62b7202" providerId="AD" clId="Web-{A9003DAB-35D4-4A0D-876D-CCB7920A7204}" dt="2022-12-11T08:05:31.590" v="22" actId="1076"/>
          <ac:spMkLst>
            <pc:docMk/>
            <pc:sldMk cId="137746948" sldId="260"/>
            <ac:spMk id="31" creationId="{B126AE43-D8E8-EE21-A5F9-F889A14C5CB5}"/>
          </ac:spMkLst>
        </pc:spChg>
        <pc:picChg chg="mod">
          <ac:chgData name="THANAV M SAI -STUDENT VI" userId="S::vvswstuc178y19@vviedu.in::dca06c95-6589-476a-b05e-2710e62b7202" providerId="AD" clId="Web-{A9003DAB-35D4-4A0D-876D-CCB7920A7204}" dt="2022-12-11T08:05:25.793" v="21" actId="1076"/>
          <ac:picMkLst>
            <pc:docMk/>
            <pc:sldMk cId="137746948" sldId="260"/>
            <ac:picMk id="27" creationId="{E0F27024-7B19-3E6D-D276-E2092E49E012}"/>
          </ac:picMkLst>
        </pc:picChg>
      </pc:sldChg>
      <pc:sldChg chg="modSp">
        <pc:chgData name="THANAV M SAI -STUDENT VI" userId="S::vvswstuc178y19@vviedu.in::dca06c95-6589-476a-b05e-2710e62b7202" providerId="AD" clId="Web-{A9003DAB-35D4-4A0D-876D-CCB7920A7204}" dt="2022-12-11T08:13:56.614" v="370" actId="1076"/>
        <pc:sldMkLst>
          <pc:docMk/>
          <pc:sldMk cId="924200398" sldId="261"/>
        </pc:sldMkLst>
        <pc:spChg chg="mod">
          <ac:chgData name="THANAV M SAI -STUDENT VI" userId="S::vvswstuc178y19@vviedu.in::dca06c95-6589-476a-b05e-2710e62b7202" providerId="AD" clId="Web-{A9003DAB-35D4-4A0D-876D-CCB7920A7204}" dt="2022-12-11T08:13:56.614" v="370" actId="1076"/>
          <ac:spMkLst>
            <pc:docMk/>
            <pc:sldMk cId="924200398" sldId="261"/>
            <ac:spMk id="21" creationId="{3A3580EE-DB3E-EFC7-D17D-044079B303D9}"/>
          </ac:spMkLst>
        </pc:spChg>
        <pc:picChg chg="mod">
          <ac:chgData name="THANAV M SAI -STUDENT VI" userId="S::vvswstuc178y19@vviedu.in::dca06c95-6589-476a-b05e-2710e62b7202" providerId="AD" clId="Web-{A9003DAB-35D4-4A0D-876D-CCB7920A7204}" dt="2022-12-11T08:13:51.989" v="369" actId="1076"/>
          <ac:picMkLst>
            <pc:docMk/>
            <pc:sldMk cId="924200398" sldId="261"/>
            <ac:picMk id="2" creationId="{43A69F52-7244-EF59-B125-B8EEFC035F2F}"/>
          </ac:picMkLst>
        </pc:picChg>
      </pc:sldChg>
      <pc:sldChg chg="addSp delSp modSp">
        <pc:chgData name="THANAV M SAI -STUDENT VI" userId="S::vvswstuc178y19@vviedu.in::dca06c95-6589-476a-b05e-2710e62b7202" providerId="AD" clId="Web-{A9003DAB-35D4-4A0D-876D-CCB7920A7204}" dt="2022-12-11T08:08:47.656" v="368"/>
        <pc:sldMkLst>
          <pc:docMk/>
          <pc:sldMk cId="2024976133" sldId="262"/>
        </pc:sldMkLst>
        <pc:spChg chg="mod">
          <ac:chgData name="THANAV M SAI -STUDENT VI" userId="S::vvswstuc178y19@vviedu.in::dca06c95-6589-476a-b05e-2710e62b7202" providerId="AD" clId="Web-{A9003DAB-35D4-4A0D-876D-CCB7920A7204}" dt="2022-12-11T08:07:23.326" v="26"/>
          <ac:spMkLst>
            <pc:docMk/>
            <pc:sldMk cId="2024976133" sldId="262"/>
            <ac:spMk id="3" creationId="{4AFBF636-C09D-2FA8-0873-AA1842FDA0F3}"/>
          </ac:spMkLst>
        </pc:spChg>
        <pc:spChg chg="mod">
          <ac:chgData name="THANAV M SAI -STUDENT VI" userId="S::vvswstuc178y19@vviedu.in::dca06c95-6589-476a-b05e-2710e62b7202" providerId="AD" clId="Web-{A9003DAB-35D4-4A0D-876D-CCB7920A7204}" dt="2022-12-11T08:07:23.326" v="26"/>
          <ac:spMkLst>
            <pc:docMk/>
            <pc:sldMk cId="2024976133" sldId="262"/>
            <ac:spMk id="9" creationId="{27EBCE90-A74E-55DD-9F28-4A28450EC068}"/>
          </ac:spMkLst>
        </pc:spChg>
        <pc:spChg chg="mod">
          <ac:chgData name="THANAV M SAI -STUDENT VI" userId="S::vvswstuc178y19@vviedu.in::dca06c95-6589-476a-b05e-2710e62b7202" providerId="AD" clId="Web-{A9003DAB-35D4-4A0D-876D-CCB7920A7204}" dt="2022-12-11T08:07:23.326" v="26"/>
          <ac:spMkLst>
            <pc:docMk/>
            <pc:sldMk cId="2024976133" sldId="262"/>
            <ac:spMk id="10" creationId="{39328EB8-6191-977A-60FB-FAB6E00180E7}"/>
          </ac:spMkLst>
        </pc:spChg>
        <pc:spChg chg="add del">
          <ac:chgData name="THANAV M SAI -STUDENT VI" userId="S::vvswstuc178y19@vviedu.in::dca06c95-6589-476a-b05e-2710e62b7202" providerId="AD" clId="Web-{A9003DAB-35D4-4A0D-876D-CCB7920A7204}" dt="2022-12-11T08:07:23.326" v="26"/>
          <ac:spMkLst>
            <pc:docMk/>
            <pc:sldMk cId="2024976133" sldId="262"/>
            <ac:spMk id="15" creationId="{7301F447-EEF7-48F5-AF73-7566EE7F64AD}"/>
          </ac:spMkLst>
        </pc:spChg>
        <pc:spChg chg="add del">
          <ac:chgData name="THANAV M SAI -STUDENT VI" userId="S::vvswstuc178y19@vviedu.in::dca06c95-6589-476a-b05e-2710e62b7202" providerId="AD" clId="Web-{A9003DAB-35D4-4A0D-876D-CCB7920A7204}" dt="2022-12-11T08:07:23.326" v="26"/>
          <ac:spMkLst>
            <pc:docMk/>
            <pc:sldMk cId="2024976133" sldId="262"/>
            <ac:spMk id="17" creationId="{F7117410-A2A4-4085-9ADC-46744551DBDE}"/>
          </ac:spMkLst>
        </pc:spChg>
        <pc:spChg chg="add del">
          <ac:chgData name="THANAV M SAI -STUDENT VI" userId="S::vvswstuc178y19@vviedu.in::dca06c95-6589-476a-b05e-2710e62b7202" providerId="AD" clId="Web-{A9003DAB-35D4-4A0D-876D-CCB7920A7204}" dt="2022-12-11T08:07:23.326" v="26"/>
          <ac:spMkLst>
            <pc:docMk/>
            <pc:sldMk cId="2024976133" sldId="262"/>
            <ac:spMk id="19" creationId="{99F74EB5-E547-4FB4-95F5-BCC788F3C4A0}"/>
          </ac:spMkLst>
        </pc:spChg>
        <pc:graphicFrameChg chg="mod ord modGraphic">
          <ac:chgData name="THANAV M SAI -STUDENT VI" userId="S::vvswstuc178y19@vviedu.in::dca06c95-6589-476a-b05e-2710e62b7202" providerId="AD" clId="Web-{A9003DAB-35D4-4A0D-876D-CCB7920A7204}" dt="2022-12-11T08:08:47.656" v="368"/>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A9003DAB-35D4-4A0D-876D-CCB7920A7204}" dt="2022-12-11T08:08:33.155" v="360"/>
        <pc:sldMkLst>
          <pc:docMk/>
          <pc:sldMk cId="2553337458" sldId="266"/>
        </pc:sldMkLst>
        <pc:graphicFrameChg chg="mod modGraphic">
          <ac:chgData name="THANAV M SAI -STUDENT VI" userId="S::vvswstuc178y19@vviedu.in::dca06c95-6589-476a-b05e-2710e62b7202" providerId="AD" clId="Web-{A9003DAB-35D4-4A0D-876D-CCB7920A7204}" dt="2022-12-11T08:08:33.155" v="360"/>
          <ac:graphicFrameMkLst>
            <pc:docMk/>
            <pc:sldMk cId="2553337458" sldId="266"/>
            <ac:graphicFrameMk id="7" creationId="{343A59C1-6C2F-281B-8332-7D645313C6DA}"/>
          </ac:graphicFrameMkLst>
        </pc:graphicFrameChg>
      </pc:sldChg>
      <pc:sldChg chg="del">
        <pc:chgData name="THANAV M SAI -STUDENT VI" userId="S::vvswstuc178y19@vviedu.in::dca06c95-6589-476a-b05e-2710e62b7202" providerId="AD" clId="Web-{A9003DAB-35D4-4A0D-876D-CCB7920A7204}" dt="2022-12-11T08:03:12.775" v="20"/>
        <pc:sldMkLst>
          <pc:docMk/>
          <pc:sldMk cId="1357471565" sldId="277"/>
        </pc:sldMkLst>
      </pc:sldChg>
      <pc:sldChg chg="modSp">
        <pc:chgData name="THANAV M SAI -STUDENT VI" userId="S::vvswstuc178y19@vviedu.in::dca06c95-6589-476a-b05e-2710e62b7202" providerId="AD" clId="Web-{A9003DAB-35D4-4A0D-876D-CCB7920A7204}" dt="2022-12-11T08:02:42.524" v="16" actId="1076"/>
        <pc:sldMkLst>
          <pc:docMk/>
          <pc:sldMk cId="1364993781" sldId="287"/>
        </pc:sldMkLst>
        <pc:spChg chg="mod">
          <ac:chgData name="THANAV M SAI -STUDENT VI" userId="S::vvswstuc178y19@vviedu.in::dca06c95-6589-476a-b05e-2710e62b7202" providerId="AD" clId="Web-{A9003DAB-35D4-4A0D-876D-CCB7920A7204}" dt="2022-12-11T08:02:42.524" v="16" actId="1076"/>
          <ac:spMkLst>
            <pc:docMk/>
            <pc:sldMk cId="1364993781" sldId="287"/>
            <ac:spMk id="2" creationId="{E20909A2-CA72-74DC-0F1C-0D4376AF2E7D}"/>
          </ac:spMkLst>
        </pc:spChg>
        <pc:picChg chg="mod">
          <ac:chgData name="THANAV M SAI -STUDENT VI" userId="S::vvswstuc178y19@vviedu.in::dca06c95-6589-476a-b05e-2710e62b7202" providerId="AD" clId="Web-{A9003DAB-35D4-4A0D-876D-CCB7920A7204}" dt="2022-12-11T08:02:21.821" v="12" actId="688"/>
          <ac:picMkLst>
            <pc:docMk/>
            <pc:sldMk cId="1364993781" sldId="287"/>
            <ac:picMk id="5" creationId="{E723D76C-C20F-70AF-F2BF-047CA9F0657B}"/>
          </ac:picMkLst>
        </pc:picChg>
        <pc:picChg chg="mod">
          <ac:chgData name="THANAV M SAI -STUDENT VI" userId="S::vvswstuc178y19@vviedu.in::dca06c95-6589-476a-b05e-2710e62b7202" providerId="AD" clId="Web-{A9003DAB-35D4-4A0D-876D-CCB7920A7204}" dt="2022-12-11T08:01:00.241" v="2"/>
          <ac:picMkLst>
            <pc:docMk/>
            <pc:sldMk cId="1364993781" sldId="287"/>
            <ac:picMk id="11" creationId="{ADA9BB45-98B4-4972-8F65-5F0AB13BE0B6}"/>
          </ac:picMkLst>
        </pc:picChg>
        <pc:picChg chg="mod">
          <ac:chgData name="THANAV M SAI -STUDENT VI" userId="S::vvswstuc178y19@vviedu.in::dca06c95-6589-476a-b05e-2710e62b7202" providerId="AD" clId="Web-{A9003DAB-35D4-4A0D-876D-CCB7920A7204}" dt="2022-12-11T08:02:07.211" v="9"/>
          <ac:picMkLst>
            <pc:docMk/>
            <pc:sldMk cId="1364993781" sldId="287"/>
            <ac:picMk id="17" creationId="{B5AC31F9-A326-5424-7D65-C5EF92EA3F90}"/>
          </ac:picMkLst>
        </pc:picChg>
      </pc:sldChg>
    </pc:docChg>
  </pc:docChgLst>
  <pc:docChgLst>
    <pc:chgData name="THANAV M SAI -STUDENT VI" userId="S::vvswstuc178y19@vviedu.in::dca06c95-6589-476a-b05e-2710e62b7202" providerId="AD" clId="Web-{A3933BBD-B191-466F-8D74-71EC51F12207}"/>
    <pc:docChg chg="modSld">
      <pc:chgData name="THANAV M SAI -STUDENT VI" userId="S::vvswstuc178y19@vviedu.in::dca06c95-6589-476a-b05e-2710e62b7202" providerId="AD" clId="Web-{A3933BBD-B191-466F-8D74-71EC51F12207}" dt="2022-11-29T09:22:23.382" v="140"/>
      <pc:docMkLst>
        <pc:docMk/>
      </pc:docMkLst>
      <pc:sldChg chg="modSp">
        <pc:chgData name="THANAV M SAI -STUDENT VI" userId="S::vvswstuc178y19@vviedu.in::dca06c95-6589-476a-b05e-2710e62b7202" providerId="AD" clId="Web-{A3933BBD-B191-466F-8D74-71EC51F12207}" dt="2022-11-29T08:55:51.605" v="15"/>
        <pc:sldMkLst>
          <pc:docMk/>
          <pc:sldMk cId="2024976133" sldId="262"/>
        </pc:sldMkLst>
        <pc:graphicFrameChg chg="mod modGraphic">
          <ac:chgData name="THANAV M SAI -STUDENT VI" userId="S::vvswstuc178y19@vviedu.in::dca06c95-6589-476a-b05e-2710e62b7202" providerId="AD" clId="Web-{A3933BBD-B191-466F-8D74-71EC51F12207}" dt="2022-11-29T08:55:51.605" v="15"/>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A3933BBD-B191-466F-8D74-71EC51F12207}" dt="2022-11-29T09:22:23.382" v="140"/>
        <pc:sldMkLst>
          <pc:docMk/>
          <pc:sldMk cId="2823456332" sldId="263"/>
        </pc:sldMkLst>
        <pc:graphicFrameChg chg="mod modGraphic">
          <ac:chgData name="THANAV M SAI -STUDENT VI" userId="S::vvswstuc178y19@vviedu.in::dca06c95-6589-476a-b05e-2710e62b7202" providerId="AD" clId="Web-{A3933BBD-B191-466F-8D74-71EC51F12207}" dt="2022-11-29T09:22:23.382" v="140"/>
          <ac:graphicFrameMkLst>
            <pc:docMk/>
            <pc:sldMk cId="2823456332" sldId="263"/>
            <ac:graphicFrameMk id="4" creationId="{47C7C015-D601-D99B-6414-BDB95718732B}"/>
          </ac:graphicFrameMkLst>
        </pc:graphicFrameChg>
      </pc:sldChg>
      <pc:sldChg chg="modSp">
        <pc:chgData name="THANAV M SAI -STUDENT VI" userId="S::vvswstuc178y19@vviedu.in::dca06c95-6589-476a-b05e-2710e62b7202" providerId="AD" clId="Web-{A3933BBD-B191-466F-8D74-71EC51F12207}" dt="2022-11-29T08:52:59.696" v="13" actId="1076"/>
        <pc:sldMkLst>
          <pc:docMk/>
          <pc:sldMk cId="3343663231" sldId="271"/>
        </pc:sldMkLst>
        <pc:picChg chg="mod">
          <ac:chgData name="THANAV M SAI -STUDENT VI" userId="S::vvswstuc178y19@vviedu.in::dca06c95-6589-476a-b05e-2710e62b7202" providerId="AD" clId="Web-{A3933BBD-B191-466F-8D74-71EC51F12207}" dt="2022-11-29T08:52:59.696" v="13" actId="1076"/>
          <ac:picMkLst>
            <pc:docMk/>
            <pc:sldMk cId="3343663231" sldId="271"/>
            <ac:picMk id="6" creationId="{1BB1DFD1-B59E-6331-2D8D-5AAFC32FF042}"/>
          </ac:picMkLst>
        </pc:picChg>
        <pc:picChg chg="mod">
          <ac:chgData name="THANAV M SAI -STUDENT VI" userId="S::vvswstuc178y19@vviedu.in::dca06c95-6589-476a-b05e-2710e62b7202" providerId="AD" clId="Web-{A3933BBD-B191-466F-8D74-71EC51F12207}" dt="2022-11-29T08:52:51.133" v="10" actId="14100"/>
          <ac:picMkLst>
            <pc:docMk/>
            <pc:sldMk cId="3343663231" sldId="271"/>
            <ac:picMk id="8" creationId="{89E0FA1F-1248-FBFC-44AB-7F5CFC1849C0}"/>
          </ac:picMkLst>
        </pc:picChg>
        <pc:picChg chg="mod">
          <ac:chgData name="THANAV M SAI -STUDENT VI" userId="S::vvswstuc178y19@vviedu.in::dca06c95-6589-476a-b05e-2710e62b7202" providerId="AD" clId="Web-{A3933BBD-B191-466F-8D74-71EC51F12207}" dt="2022-11-29T08:52:56.914" v="12" actId="1076"/>
          <ac:picMkLst>
            <pc:docMk/>
            <pc:sldMk cId="3343663231" sldId="271"/>
            <ac:picMk id="10" creationId="{5A7F4D26-99A8-C0BC-61EE-AC69C6306A0E}"/>
          </ac:picMkLst>
        </pc:picChg>
      </pc:sldChg>
    </pc:docChg>
  </pc:docChgLst>
  <pc:docChgLst>
    <pc:chgData name="THANAV M SAI -STUDENT VI" userId="S::vvswstuc178y19@vviedu.in::dca06c95-6589-476a-b05e-2710e62b7202" providerId="AD" clId="Web-{A65F93B3-C704-447A-B7EA-5C9F7CD7F1CD}"/>
    <pc:docChg chg="modSld">
      <pc:chgData name="THANAV M SAI -STUDENT VI" userId="S::vvswstuc178y19@vviedu.in::dca06c95-6589-476a-b05e-2710e62b7202" providerId="AD" clId="Web-{A65F93B3-C704-447A-B7EA-5C9F7CD7F1CD}" dt="2022-12-13T08:59:55.366" v="261"/>
      <pc:docMkLst>
        <pc:docMk/>
      </pc:docMkLst>
      <pc:sldChg chg="modSp">
        <pc:chgData name="THANAV M SAI -STUDENT VI" userId="S::vvswstuc178y19@vviedu.in::dca06c95-6589-476a-b05e-2710e62b7202" providerId="AD" clId="Web-{A65F93B3-C704-447A-B7EA-5C9F7CD7F1CD}" dt="2022-12-13T08:59:55.366" v="261"/>
        <pc:sldMkLst>
          <pc:docMk/>
          <pc:sldMk cId="2024976133" sldId="262"/>
        </pc:sldMkLst>
        <pc:graphicFrameChg chg="mod modGraphic">
          <ac:chgData name="THANAV M SAI -STUDENT VI" userId="S::vvswstuc178y19@vviedu.in::dca06c95-6589-476a-b05e-2710e62b7202" providerId="AD" clId="Web-{A65F93B3-C704-447A-B7EA-5C9F7CD7F1CD}" dt="2022-12-13T08:59:55.366" v="261"/>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A65F93B3-C704-447A-B7EA-5C9F7CD7F1CD}" dt="2022-12-13T08:59:21.631" v="259"/>
        <pc:sldMkLst>
          <pc:docMk/>
          <pc:sldMk cId="2553337458" sldId="266"/>
        </pc:sldMkLst>
        <pc:graphicFrameChg chg="mod modGraphic">
          <ac:chgData name="THANAV M SAI -STUDENT VI" userId="S::vvswstuc178y19@vviedu.in::dca06c95-6589-476a-b05e-2710e62b7202" providerId="AD" clId="Web-{A65F93B3-C704-447A-B7EA-5C9F7CD7F1CD}" dt="2022-12-13T08:59:21.631" v="259"/>
          <ac:graphicFrameMkLst>
            <pc:docMk/>
            <pc:sldMk cId="2553337458" sldId="266"/>
            <ac:graphicFrameMk id="7" creationId="{343A59C1-6C2F-281B-8332-7D645313C6DA}"/>
          </ac:graphicFrameMkLst>
        </pc:graphicFrameChg>
      </pc:sldChg>
    </pc:docChg>
  </pc:docChgLst>
  <pc:docChgLst>
    <pc:chgData name="Guest User" userId="S::urn:spo:anon#4621f9691053021416780323a7043d99711373ba48f78caa71897f98dd29745e::" providerId="AD" clId="Web-{A3C98812-2503-3B2C-D136-B90384BC96ED}"/>
    <pc:docChg chg="addSld modSld sldOrd">
      <pc:chgData name="Guest User" userId="S::urn:spo:anon#4621f9691053021416780323a7043d99711373ba48f78caa71897f98dd29745e::" providerId="AD" clId="Web-{A3C98812-2503-3B2C-D136-B90384BC96ED}" dt="2022-12-15T09:24:28.781" v="1376" actId="20577"/>
      <pc:docMkLst>
        <pc:docMk/>
      </pc:docMkLst>
      <pc:sldChg chg="modSp">
        <pc:chgData name="Guest User" userId="S::urn:spo:anon#4621f9691053021416780323a7043d99711373ba48f78caa71897f98dd29745e::" providerId="AD" clId="Web-{A3C98812-2503-3B2C-D136-B90384BC96ED}" dt="2022-12-15T08:16:54.938" v="476" actId="20577"/>
        <pc:sldMkLst>
          <pc:docMk/>
          <pc:sldMk cId="924200398" sldId="261"/>
        </pc:sldMkLst>
        <pc:spChg chg="mod">
          <ac:chgData name="Guest User" userId="S::urn:spo:anon#4621f9691053021416780323a7043d99711373ba48f78caa71897f98dd29745e::" providerId="AD" clId="Web-{A3C98812-2503-3B2C-D136-B90384BC96ED}" dt="2022-12-15T08:16:54.938" v="476" actId="20577"/>
          <ac:spMkLst>
            <pc:docMk/>
            <pc:sldMk cId="924200398" sldId="261"/>
            <ac:spMk id="4" creationId="{0945DF77-E405-F675-E438-3DF9F9DCF9AE}"/>
          </ac:spMkLst>
        </pc:spChg>
      </pc:sldChg>
      <pc:sldChg chg="modSp">
        <pc:chgData name="Guest User" userId="S::urn:spo:anon#4621f9691053021416780323a7043d99711373ba48f78caa71897f98dd29745e::" providerId="AD" clId="Web-{A3C98812-2503-3B2C-D136-B90384BC96ED}" dt="2022-12-15T09:20:07.310" v="1356"/>
        <pc:sldMkLst>
          <pc:docMk/>
          <pc:sldMk cId="2024976133" sldId="262"/>
        </pc:sldMkLst>
        <pc:graphicFrameChg chg="mod modGraphic">
          <ac:chgData name="Guest User" userId="S::urn:spo:anon#4621f9691053021416780323a7043d99711373ba48f78caa71897f98dd29745e::" providerId="AD" clId="Web-{A3C98812-2503-3B2C-D136-B90384BC96ED}" dt="2022-12-15T09:20:07.310" v="1356"/>
          <ac:graphicFrameMkLst>
            <pc:docMk/>
            <pc:sldMk cId="2024976133" sldId="262"/>
            <ac:graphicFrameMk id="4" creationId="{F127A160-061C-CB6D-CF23-C308A0C63459}"/>
          </ac:graphicFrameMkLst>
        </pc:graphicFrameChg>
      </pc:sldChg>
      <pc:sldChg chg="modSp">
        <pc:chgData name="Guest User" userId="S::urn:spo:anon#4621f9691053021416780323a7043d99711373ba48f78caa71897f98dd29745e::" providerId="AD" clId="Web-{A3C98812-2503-3B2C-D136-B90384BC96ED}" dt="2022-12-15T09:20:23.357" v="1360"/>
        <pc:sldMkLst>
          <pc:docMk/>
          <pc:sldMk cId="2553337458" sldId="266"/>
        </pc:sldMkLst>
        <pc:spChg chg="mod">
          <ac:chgData name="Guest User" userId="S::urn:spo:anon#4621f9691053021416780323a7043d99711373ba48f78caa71897f98dd29745e::" providerId="AD" clId="Web-{A3C98812-2503-3B2C-D136-B90384BC96ED}" dt="2022-12-15T08:59:18.622" v="838" actId="1076"/>
          <ac:spMkLst>
            <pc:docMk/>
            <pc:sldMk cId="2553337458" sldId="266"/>
            <ac:spMk id="5" creationId="{8B86AE08-CD93-6DEB-52D7-B4001AFA25BA}"/>
          </ac:spMkLst>
        </pc:spChg>
        <pc:graphicFrameChg chg="mod modGraphic">
          <ac:chgData name="Guest User" userId="S::urn:spo:anon#4621f9691053021416780323a7043d99711373ba48f78caa71897f98dd29745e::" providerId="AD" clId="Web-{A3C98812-2503-3B2C-D136-B90384BC96ED}" dt="2022-12-15T09:20:23.357" v="1360"/>
          <ac:graphicFrameMkLst>
            <pc:docMk/>
            <pc:sldMk cId="2553337458" sldId="266"/>
            <ac:graphicFrameMk id="7" creationId="{343A59C1-6C2F-281B-8332-7D645313C6DA}"/>
          </ac:graphicFrameMkLst>
        </pc:graphicFrameChg>
      </pc:sldChg>
      <pc:sldChg chg="modSp">
        <pc:chgData name="Guest User" userId="S::urn:spo:anon#4621f9691053021416780323a7043d99711373ba48f78caa71897f98dd29745e::" providerId="AD" clId="Web-{A3C98812-2503-3B2C-D136-B90384BC96ED}" dt="2022-12-15T09:24:19.187" v="1374" actId="20577"/>
        <pc:sldMkLst>
          <pc:docMk/>
          <pc:sldMk cId="3256487836" sldId="269"/>
        </pc:sldMkLst>
        <pc:spChg chg="mod">
          <ac:chgData name="Guest User" userId="S::urn:spo:anon#4621f9691053021416780323a7043d99711373ba48f78caa71897f98dd29745e::" providerId="AD" clId="Web-{A3C98812-2503-3B2C-D136-B90384BC96ED}" dt="2022-12-15T09:24:19.187" v="1374" actId="20577"/>
          <ac:spMkLst>
            <pc:docMk/>
            <pc:sldMk cId="3256487836" sldId="269"/>
            <ac:spMk id="2" creationId="{9374E076-5EF5-94FA-E80E-57E2633CBE0E}"/>
          </ac:spMkLst>
        </pc:spChg>
      </pc:sldChg>
      <pc:sldChg chg="modSp">
        <pc:chgData name="Guest User" userId="S::urn:spo:anon#4621f9691053021416780323a7043d99711373ba48f78caa71897f98dd29745e::" providerId="AD" clId="Web-{A3C98812-2503-3B2C-D136-B90384BC96ED}" dt="2022-12-15T09:24:13.578" v="1373" actId="20577"/>
        <pc:sldMkLst>
          <pc:docMk/>
          <pc:sldMk cId="814742867" sldId="272"/>
        </pc:sldMkLst>
        <pc:spChg chg="mod">
          <ac:chgData name="Guest User" userId="S::urn:spo:anon#4621f9691053021416780323a7043d99711373ba48f78caa71897f98dd29745e::" providerId="AD" clId="Web-{A3C98812-2503-3B2C-D136-B90384BC96ED}" dt="2022-12-15T09:24:13.578" v="1373" actId="20577"/>
          <ac:spMkLst>
            <pc:docMk/>
            <pc:sldMk cId="814742867" sldId="272"/>
            <ac:spMk id="2" creationId="{304A09FB-90D0-C720-33DD-792F1720BEFB}"/>
          </ac:spMkLst>
        </pc:spChg>
      </pc:sldChg>
      <pc:sldChg chg="modSp">
        <pc:chgData name="Guest User" userId="S::urn:spo:anon#4621f9691053021416780323a7043d99711373ba48f78caa71897f98dd29745e::" providerId="AD" clId="Web-{A3C98812-2503-3B2C-D136-B90384BC96ED}" dt="2022-12-15T09:24:23.672" v="1375" actId="20577"/>
        <pc:sldMkLst>
          <pc:docMk/>
          <pc:sldMk cId="1628748777" sldId="274"/>
        </pc:sldMkLst>
        <pc:spChg chg="mod">
          <ac:chgData name="Guest User" userId="S::urn:spo:anon#4621f9691053021416780323a7043d99711373ba48f78caa71897f98dd29745e::" providerId="AD" clId="Web-{A3C98812-2503-3B2C-D136-B90384BC96ED}" dt="2022-12-15T09:24:23.672" v="1375" actId="20577"/>
          <ac:spMkLst>
            <pc:docMk/>
            <pc:sldMk cId="1628748777" sldId="274"/>
            <ac:spMk id="2" creationId="{A86EE0E8-BD08-AF7E-1E14-D65DBF651A28}"/>
          </ac:spMkLst>
        </pc:spChg>
      </pc:sldChg>
      <pc:sldChg chg="modSp ord">
        <pc:chgData name="Guest User" userId="S::urn:spo:anon#4621f9691053021416780323a7043d99711373ba48f78caa71897f98dd29745e::" providerId="AD" clId="Web-{A3C98812-2503-3B2C-D136-B90384BC96ED}" dt="2022-12-15T09:23:58.281" v="1370" actId="1076"/>
        <pc:sldMkLst>
          <pc:docMk/>
          <pc:sldMk cId="4256214026" sldId="280"/>
        </pc:sldMkLst>
        <pc:spChg chg="mod">
          <ac:chgData name="Guest User" userId="S::urn:spo:anon#4621f9691053021416780323a7043d99711373ba48f78caa71897f98dd29745e::" providerId="AD" clId="Web-{A3C98812-2503-3B2C-D136-B90384BC96ED}" dt="2022-12-15T09:23:58.281" v="1370" actId="1076"/>
          <ac:spMkLst>
            <pc:docMk/>
            <pc:sldMk cId="4256214026" sldId="280"/>
            <ac:spMk id="3" creationId="{776261B2-7B6E-EFE2-F841-895FE35D06DC}"/>
          </ac:spMkLst>
        </pc:spChg>
      </pc:sldChg>
      <pc:sldChg chg="modSp">
        <pc:chgData name="Guest User" userId="S::urn:spo:anon#4621f9691053021416780323a7043d99711373ba48f78caa71897f98dd29745e::" providerId="AD" clId="Web-{A3C98812-2503-3B2C-D136-B90384BC96ED}" dt="2022-12-15T09:23:28.655" v="1363" actId="20577"/>
        <pc:sldMkLst>
          <pc:docMk/>
          <pc:sldMk cId="3210994172" sldId="283"/>
        </pc:sldMkLst>
        <pc:spChg chg="mod">
          <ac:chgData name="Guest User" userId="S::urn:spo:anon#4621f9691053021416780323a7043d99711373ba48f78caa71897f98dd29745e::" providerId="AD" clId="Web-{A3C98812-2503-3B2C-D136-B90384BC96ED}" dt="2022-12-15T09:23:28.655" v="1363" actId="20577"/>
          <ac:spMkLst>
            <pc:docMk/>
            <pc:sldMk cId="3210994172" sldId="283"/>
            <ac:spMk id="2" creationId="{69CDD1D1-51C2-5F05-16F1-3D074D40EA88}"/>
          </ac:spMkLst>
        </pc:spChg>
      </pc:sldChg>
      <pc:sldChg chg="modSp">
        <pc:chgData name="Guest User" userId="S::urn:spo:anon#4621f9691053021416780323a7043d99711373ba48f78caa71897f98dd29745e::" providerId="AD" clId="Web-{A3C98812-2503-3B2C-D136-B90384BC96ED}" dt="2022-12-15T09:24:28.781" v="1376" actId="20577"/>
        <pc:sldMkLst>
          <pc:docMk/>
          <pc:sldMk cId="4246210447" sldId="285"/>
        </pc:sldMkLst>
        <pc:spChg chg="mod">
          <ac:chgData name="Guest User" userId="S::urn:spo:anon#4621f9691053021416780323a7043d99711373ba48f78caa71897f98dd29745e::" providerId="AD" clId="Web-{A3C98812-2503-3B2C-D136-B90384BC96ED}" dt="2022-12-15T09:24:28.781" v="1376" actId="20577"/>
          <ac:spMkLst>
            <pc:docMk/>
            <pc:sldMk cId="4246210447" sldId="285"/>
            <ac:spMk id="3" creationId="{FFDB7177-FA25-69E0-047D-B53B7E8F9C4F}"/>
          </ac:spMkLst>
        </pc:spChg>
      </pc:sldChg>
      <pc:sldChg chg="modSp">
        <pc:chgData name="Guest User" userId="S::urn:spo:anon#4621f9691053021416780323a7043d99711373ba48f78caa71897f98dd29745e::" providerId="AD" clId="Web-{A3C98812-2503-3B2C-D136-B90384BC96ED}" dt="2022-12-15T09:23:37.499" v="1364" actId="20577"/>
        <pc:sldMkLst>
          <pc:docMk/>
          <pc:sldMk cId="1364993781" sldId="287"/>
        </pc:sldMkLst>
        <pc:spChg chg="mod">
          <ac:chgData name="Guest User" userId="S::urn:spo:anon#4621f9691053021416780323a7043d99711373ba48f78caa71897f98dd29745e::" providerId="AD" clId="Web-{A3C98812-2503-3B2C-D136-B90384BC96ED}" dt="2022-12-15T09:23:37.499" v="1364" actId="20577"/>
          <ac:spMkLst>
            <pc:docMk/>
            <pc:sldMk cId="1364993781" sldId="287"/>
            <ac:spMk id="8" creationId="{733D79FB-48BE-4E0F-0489-7951A7FFD46F}"/>
          </ac:spMkLst>
        </pc:spChg>
        <pc:spChg chg="mod">
          <ac:chgData name="Guest User" userId="S::urn:spo:anon#4621f9691053021416780323a7043d99711373ba48f78caa71897f98dd29745e::" providerId="AD" clId="Web-{A3C98812-2503-3B2C-D136-B90384BC96ED}" dt="2022-12-15T07:49:10.436" v="0" actId="20577"/>
          <ac:spMkLst>
            <pc:docMk/>
            <pc:sldMk cId="1364993781" sldId="287"/>
            <ac:spMk id="10" creationId="{E67FA65E-8854-D8F0-D48F-675D23BCD6BF}"/>
          </ac:spMkLst>
        </pc:spChg>
      </pc:sldChg>
      <pc:sldChg chg="modSp">
        <pc:chgData name="Guest User" userId="S::urn:spo:anon#4621f9691053021416780323a7043d99711373ba48f78caa71897f98dd29745e::" providerId="AD" clId="Web-{A3C98812-2503-3B2C-D136-B90384BC96ED}" dt="2022-12-15T09:24:09.312" v="1372" actId="20577"/>
        <pc:sldMkLst>
          <pc:docMk/>
          <pc:sldMk cId="3863946074" sldId="288"/>
        </pc:sldMkLst>
        <pc:spChg chg="mod">
          <ac:chgData name="Guest User" userId="S::urn:spo:anon#4621f9691053021416780323a7043d99711373ba48f78caa71897f98dd29745e::" providerId="AD" clId="Web-{A3C98812-2503-3B2C-D136-B90384BC96ED}" dt="2022-12-15T09:24:09.312" v="1372" actId="20577"/>
          <ac:spMkLst>
            <pc:docMk/>
            <pc:sldMk cId="3863946074" sldId="288"/>
            <ac:spMk id="4" creationId="{28F2E5ED-63D3-65C3-5B0C-B7AA415780F0}"/>
          </ac:spMkLst>
        </pc:spChg>
      </pc:sldChg>
      <pc:sldChg chg="modSp new mod setBg">
        <pc:chgData name="Guest User" userId="S::urn:spo:anon#4621f9691053021416780323a7043d99711373ba48f78caa71897f98dd29745e::" providerId="AD" clId="Web-{A3C98812-2503-3B2C-D136-B90384BC96ED}" dt="2022-12-15T09:23:45.265" v="1365" actId="20577"/>
        <pc:sldMkLst>
          <pc:docMk/>
          <pc:sldMk cId="947860746" sldId="289"/>
        </pc:sldMkLst>
        <pc:spChg chg="mod">
          <ac:chgData name="Guest User" userId="S::urn:spo:anon#4621f9691053021416780323a7043d99711373ba48f78caa71897f98dd29745e::" providerId="AD" clId="Web-{A3C98812-2503-3B2C-D136-B90384BC96ED}" dt="2022-12-15T09:23:45.265" v="1365" actId="20577"/>
          <ac:spMkLst>
            <pc:docMk/>
            <pc:sldMk cId="947860746" sldId="289"/>
            <ac:spMk id="2" creationId="{49DC48B0-C751-7331-07F0-C04F34955A94}"/>
          </ac:spMkLst>
        </pc:spChg>
        <pc:spChg chg="mod">
          <ac:chgData name="Guest User" userId="S::urn:spo:anon#4621f9691053021416780323a7043d99711373ba48f78caa71897f98dd29745e::" providerId="AD" clId="Web-{A3C98812-2503-3B2C-D136-B90384BC96ED}" dt="2022-12-15T08:49:49.163" v="581" actId="20577"/>
          <ac:spMkLst>
            <pc:docMk/>
            <pc:sldMk cId="947860746" sldId="289"/>
            <ac:spMk id="3" creationId="{86F6C802-9350-CD3B-9D60-720452A304B5}"/>
          </ac:spMkLst>
        </pc:spChg>
      </pc:sldChg>
      <pc:sldChg chg="addSp delSp modSp new mod ord setBg">
        <pc:chgData name="Guest User" userId="S::urn:spo:anon#4621f9691053021416780323a7043d99711373ba48f78caa71897f98dd29745e::" providerId="AD" clId="Web-{A3C98812-2503-3B2C-D136-B90384BC96ED}" dt="2022-12-15T09:20:16.638" v="1358"/>
        <pc:sldMkLst>
          <pc:docMk/>
          <pc:sldMk cId="3875907237" sldId="290"/>
        </pc:sldMkLst>
        <pc:spChg chg="del">
          <ac:chgData name="Guest User" userId="S::urn:spo:anon#4621f9691053021416780323a7043d99711373ba48f78caa71897f98dd29745e::" providerId="AD" clId="Web-{A3C98812-2503-3B2C-D136-B90384BC96ED}" dt="2022-12-15T08:53:22.416" v="589"/>
          <ac:spMkLst>
            <pc:docMk/>
            <pc:sldMk cId="3875907237" sldId="290"/>
            <ac:spMk id="3" creationId="{4BE15388-EC2A-1DB6-9E0F-3206091F7F6B}"/>
          </ac:spMkLst>
        </pc:spChg>
        <pc:graphicFrameChg chg="add mod ord modGraphic">
          <ac:chgData name="Guest User" userId="S::urn:spo:anon#4621f9691053021416780323a7043d99711373ba48f78caa71897f98dd29745e::" providerId="AD" clId="Web-{A3C98812-2503-3B2C-D136-B90384BC96ED}" dt="2022-12-15T09:20:16.638" v="1358"/>
          <ac:graphicFrameMkLst>
            <pc:docMk/>
            <pc:sldMk cId="3875907237" sldId="290"/>
            <ac:graphicFrameMk id="7" creationId="{DA59E23A-16A2-11B8-7368-28BF8EFF3EBF}"/>
          </ac:graphicFrameMkLst>
        </pc:graphicFrameChg>
      </pc:sldChg>
      <pc:sldChg chg="addSp delSp modSp new mod setBg">
        <pc:chgData name="Guest User" userId="S::urn:spo:anon#4621f9691053021416780323a7043d99711373ba48f78caa71897f98dd29745e::" providerId="AD" clId="Web-{A3C98812-2503-3B2C-D136-B90384BC96ED}" dt="2022-12-15T09:14:26.040" v="1266"/>
        <pc:sldMkLst>
          <pc:docMk/>
          <pc:sldMk cId="2842526179" sldId="291"/>
        </pc:sldMkLst>
        <pc:spChg chg="del">
          <ac:chgData name="Guest User" userId="S::urn:spo:anon#4621f9691053021416780323a7043d99711373ba48f78caa71897f98dd29745e::" providerId="AD" clId="Web-{A3C98812-2503-3B2C-D136-B90384BC96ED}" dt="2022-12-15T08:59:54.060" v="841"/>
          <ac:spMkLst>
            <pc:docMk/>
            <pc:sldMk cId="2842526179" sldId="291"/>
            <ac:spMk id="2" creationId="{6CA92B9E-2FFA-C551-87FC-BA03471757E3}"/>
          </ac:spMkLst>
        </pc:spChg>
        <pc:spChg chg="del mod">
          <ac:chgData name="Guest User" userId="S::urn:spo:anon#4621f9691053021416780323a7043d99711373ba48f78caa71897f98dd29745e::" providerId="AD" clId="Web-{A3C98812-2503-3B2C-D136-B90384BC96ED}" dt="2022-12-15T08:55:36.495" v="697"/>
          <ac:spMkLst>
            <pc:docMk/>
            <pc:sldMk cId="2842526179" sldId="291"/>
            <ac:spMk id="3" creationId="{F4D802A2-8EA3-02DF-38E9-70FF4DF2B7C5}"/>
          </ac:spMkLst>
        </pc:spChg>
        <pc:spChg chg="mod">
          <ac:chgData name="Guest User" userId="S::urn:spo:anon#4621f9691053021416780323a7043d99711373ba48f78caa71897f98dd29745e::" providerId="AD" clId="Web-{A3C98812-2503-3B2C-D136-B90384BC96ED}" dt="2022-12-15T09:00:38.373" v="884" actId="1076"/>
          <ac:spMkLst>
            <pc:docMk/>
            <pc:sldMk cId="2842526179" sldId="291"/>
            <ac:spMk id="4" creationId="{49E2B783-EECF-F7CC-3A3F-07D9B6DB6182}"/>
          </ac:spMkLst>
        </pc:spChg>
        <pc:graphicFrameChg chg="add mod ord modGraphic">
          <ac:chgData name="Guest User" userId="S::urn:spo:anon#4621f9691053021416780323a7043d99711373ba48f78caa71897f98dd29745e::" providerId="AD" clId="Web-{A3C98812-2503-3B2C-D136-B90384BC96ED}" dt="2022-12-15T09:14:26.040" v="1266"/>
          <ac:graphicFrameMkLst>
            <pc:docMk/>
            <pc:sldMk cId="2842526179" sldId="291"/>
            <ac:graphicFrameMk id="7" creationId="{1F70655A-1255-DE8F-B150-609D2D2461E9}"/>
          </ac:graphicFrameMkLst>
        </pc:graphicFrameChg>
      </pc:sldChg>
    </pc:docChg>
  </pc:docChgLst>
  <pc:docChgLst>
    <pc:chgData name="THANAV M SAI -STUDENT VI" userId="S::vvswstuc178y19@vviedu.in::dca06c95-6589-476a-b05e-2710e62b7202" providerId="AD" clId="Web-{7C966D28-8C1B-44DB-BD3F-F100AEF645F0}"/>
    <pc:docChg chg="modSld">
      <pc:chgData name="THANAV M SAI -STUDENT VI" userId="S::vvswstuc178y19@vviedu.in::dca06c95-6589-476a-b05e-2710e62b7202" providerId="AD" clId="Web-{7C966D28-8C1B-44DB-BD3F-F100AEF645F0}" dt="2022-12-07T14:03:06.487" v="26" actId="1076"/>
      <pc:docMkLst>
        <pc:docMk/>
      </pc:docMkLst>
      <pc:sldChg chg="addSp delSp modSp">
        <pc:chgData name="THANAV M SAI -STUDENT VI" userId="S::vvswstuc178y19@vviedu.in::dca06c95-6589-476a-b05e-2710e62b7202" providerId="AD" clId="Web-{7C966D28-8C1B-44DB-BD3F-F100AEF645F0}" dt="2022-12-07T14:00:39.485" v="3" actId="1076"/>
        <pc:sldMkLst>
          <pc:docMk/>
          <pc:sldMk cId="3210994172" sldId="283"/>
        </pc:sldMkLst>
        <pc:spChg chg="add mod">
          <ac:chgData name="THANAV M SAI -STUDENT VI" userId="S::vvswstuc178y19@vviedu.in::dca06c95-6589-476a-b05e-2710e62b7202" providerId="AD" clId="Web-{7C966D28-8C1B-44DB-BD3F-F100AEF645F0}" dt="2022-12-07T14:00:39.485" v="3" actId="1076"/>
          <ac:spMkLst>
            <pc:docMk/>
            <pc:sldMk cId="3210994172" sldId="283"/>
            <ac:spMk id="5" creationId="{A3817678-D3E1-66F7-B27F-F6E1E00B48DD}"/>
          </ac:spMkLst>
        </pc:spChg>
        <pc:picChg chg="del">
          <ac:chgData name="THANAV M SAI -STUDENT VI" userId="S::vvswstuc178y19@vviedu.in::dca06c95-6589-476a-b05e-2710e62b7202" providerId="AD" clId="Web-{7C966D28-8C1B-44DB-BD3F-F100AEF645F0}" dt="2022-12-07T14:00:26.860" v="0"/>
          <ac:picMkLst>
            <pc:docMk/>
            <pc:sldMk cId="3210994172" sldId="283"/>
            <ac:picMk id="7" creationId="{C03E1F59-9540-8A1D-3490-DB3E5591CCB3}"/>
          </ac:picMkLst>
        </pc:picChg>
      </pc:sldChg>
      <pc:sldChg chg="modSp">
        <pc:chgData name="THANAV M SAI -STUDENT VI" userId="S::vvswstuc178y19@vviedu.in::dca06c95-6589-476a-b05e-2710e62b7202" providerId="AD" clId="Web-{7C966D28-8C1B-44DB-BD3F-F100AEF645F0}" dt="2022-12-07T14:03:06.487" v="26" actId="1076"/>
        <pc:sldMkLst>
          <pc:docMk/>
          <pc:sldMk cId="19558758" sldId="284"/>
        </pc:sldMkLst>
        <pc:spChg chg="mod">
          <ac:chgData name="THANAV M SAI -STUDENT VI" userId="S::vvswstuc178y19@vviedu.in::dca06c95-6589-476a-b05e-2710e62b7202" providerId="AD" clId="Web-{7C966D28-8C1B-44DB-BD3F-F100AEF645F0}" dt="2022-12-07T14:02:19.236" v="17" actId="1076"/>
          <ac:spMkLst>
            <pc:docMk/>
            <pc:sldMk cId="19558758" sldId="284"/>
            <ac:spMk id="4" creationId="{8C3EC095-033F-025C-F558-460116DCE9B0}"/>
          </ac:spMkLst>
        </pc:spChg>
        <pc:spChg chg="mod">
          <ac:chgData name="THANAV M SAI -STUDENT VI" userId="S::vvswstuc178y19@vviedu.in::dca06c95-6589-476a-b05e-2710e62b7202" providerId="AD" clId="Web-{7C966D28-8C1B-44DB-BD3F-F100AEF645F0}" dt="2022-12-07T14:02:15.346" v="16" actId="1076"/>
          <ac:spMkLst>
            <pc:docMk/>
            <pc:sldMk cId="19558758" sldId="284"/>
            <ac:spMk id="6" creationId="{DE34B6F4-4051-F3E7-35EC-FF6095FC6699}"/>
          </ac:spMkLst>
        </pc:spChg>
        <pc:spChg chg="mod">
          <ac:chgData name="THANAV M SAI -STUDENT VI" userId="S::vvswstuc178y19@vviedu.in::dca06c95-6589-476a-b05e-2710e62b7202" providerId="AD" clId="Web-{7C966D28-8C1B-44DB-BD3F-F100AEF645F0}" dt="2022-12-07T14:02:11.533" v="15" actId="1076"/>
          <ac:spMkLst>
            <pc:docMk/>
            <pc:sldMk cId="19558758" sldId="284"/>
            <ac:spMk id="10" creationId="{E67FA65E-8854-D8F0-D48F-675D23BCD6BF}"/>
          </ac:spMkLst>
        </pc:spChg>
        <pc:picChg chg="mod">
          <ac:chgData name="THANAV M SAI -STUDENT VI" userId="S::vvswstuc178y19@vviedu.in::dca06c95-6589-476a-b05e-2710e62b7202" providerId="AD" clId="Web-{7C966D28-8C1B-44DB-BD3F-F100AEF645F0}" dt="2022-12-07T14:03:06.487" v="26" actId="1076"/>
          <ac:picMkLst>
            <pc:docMk/>
            <pc:sldMk cId="19558758" sldId="284"/>
            <ac:picMk id="5" creationId="{E723D76C-C20F-70AF-F2BF-047CA9F0657B}"/>
          </ac:picMkLst>
        </pc:picChg>
        <pc:picChg chg="mod">
          <ac:chgData name="THANAV M SAI -STUDENT VI" userId="S::vvswstuc178y19@vviedu.in::dca06c95-6589-476a-b05e-2710e62b7202" providerId="AD" clId="Web-{7C966D28-8C1B-44DB-BD3F-F100AEF645F0}" dt="2022-12-07T14:02:02.502" v="12" actId="1076"/>
          <ac:picMkLst>
            <pc:docMk/>
            <pc:sldMk cId="19558758" sldId="284"/>
            <ac:picMk id="7" creationId="{9547E72E-03A0-98ED-FD13-D72B7DF1D1B1}"/>
          </ac:picMkLst>
        </pc:picChg>
        <pc:picChg chg="mod">
          <ac:chgData name="THANAV M SAI -STUDENT VI" userId="S::vvswstuc178y19@vviedu.in::dca06c95-6589-476a-b05e-2710e62b7202" providerId="AD" clId="Web-{7C966D28-8C1B-44DB-BD3F-F100AEF645F0}" dt="2022-12-07T14:02:04.721" v="13" actId="1076"/>
          <ac:picMkLst>
            <pc:docMk/>
            <pc:sldMk cId="19558758" sldId="284"/>
            <ac:picMk id="9" creationId="{CE90A8F1-509F-7E72-5FE1-D90FA7A79425}"/>
          </ac:picMkLst>
        </pc:picChg>
        <pc:picChg chg="mod">
          <ac:chgData name="THANAV M SAI -STUDENT VI" userId="S::vvswstuc178y19@vviedu.in::dca06c95-6589-476a-b05e-2710e62b7202" providerId="AD" clId="Web-{7C966D28-8C1B-44DB-BD3F-F100AEF645F0}" dt="2022-12-07T14:02:26.861" v="19" actId="1076"/>
          <ac:picMkLst>
            <pc:docMk/>
            <pc:sldMk cId="19558758" sldId="284"/>
            <ac:picMk id="11" creationId="{ADA9BB45-98B4-4972-8F65-5F0AB13BE0B6}"/>
          </ac:picMkLst>
        </pc:picChg>
        <pc:picChg chg="mod">
          <ac:chgData name="THANAV M SAI -STUDENT VI" userId="S::vvswstuc178y19@vviedu.in::dca06c95-6589-476a-b05e-2710e62b7202" providerId="AD" clId="Web-{7C966D28-8C1B-44DB-BD3F-F100AEF645F0}" dt="2022-12-07T14:02:57.706" v="24"/>
          <ac:picMkLst>
            <pc:docMk/>
            <pc:sldMk cId="19558758" sldId="284"/>
            <ac:picMk id="17" creationId="{B5AC31F9-A326-5424-7D65-C5EF92EA3F90}"/>
          </ac:picMkLst>
        </pc:picChg>
      </pc:sldChg>
    </pc:docChg>
  </pc:docChgLst>
  <pc:docChgLst>
    <pc:chgData name="THANAV M SAI -STUDENT VI" userId="S::vvswstuc178y19@vviedu.in::dca06c95-6589-476a-b05e-2710e62b7202" providerId="AD" clId="Web-{0884769F-381F-4DD4-A08C-41903B7E97CA}"/>
    <pc:docChg chg="modSld">
      <pc:chgData name="THANAV M SAI -STUDENT VI" userId="S::vvswstuc178y19@vviedu.in::dca06c95-6589-476a-b05e-2710e62b7202" providerId="AD" clId="Web-{0884769F-381F-4DD4-A08C-41903B7E97CA}" dt="2022-11-30T09:51:55.114" v="185"/>
      <pc:docMkLst>
        <pc:docMk/>
      </pc:docMkLst>
      <pc:sldChg chg="modSp">
        <pc:chgData name="THANAV M SAI -STUDENT VI" userId="S::vvswstuc178y19@vviedu.in::dca06c95-6589-476a-b05e-2710e62b7202" providerId="AD" clId="Web-{0884769F-381F-4DD4-A08C-41903B7E97CA}" dt="2022-11-30T09:50:31.894" v="169"/>
        <pc:sldMkLst>
          <pc:docMk/>
          <pc:sldMk cId="2024976133" sldId="262"/>
        </pc:sldMkLst>
        <pc:graphicFrameChg chg="mod modGraphic">
          <ac:chgData name="THANAV M SAI -STUDENT VI" userId="S::vvswstuc178y19@vviedu.in::dca06c95-6589-476a-b05e-2710e62b7202" providerId="AD" clId="Web-{0884769F-381F-4DD4-A08C-41903B7E97CA}" dt="2022-11-30T09:50:31.894" v="169"/>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0884769F-381F-4DD4-A08C-41903B7E97CA}" dt="2022-11-30T09:34:11.978" v="7"/>
        <pc:sldMkLst>
          <pc:docMk/>
          <pc:sldMk cId="2823456332" sldId="263"/>
        </pc:sldMkLst>
        <pc:graphicFrameChg chg="mod modGraphic">
          <ac:chgData name="THANAV M SAI -STUDENT VI" userId="S::vvswstuc178y19@vviedu.in::dca06c95-6589-476a-b05e-2710e62b7202" providerId="AD" clId="Web-{0884769F-381F-4DD4-A08C-41903B7E97CA}" dt="2022-11-30T09:34:11.978" v="7"/>
          <ac:graphicFrameMkLst>
            <pc:docMk/>
            <pc:sldMk cId="2823456332" sldId="263"/>
            <ac:graphicFrameMk id="4" creationId="{47C7C015-D601-D99B-6414-BDB95718732B}"/>
          </ac:graphicFrameMkLst>
        </pc:graphicFrameChg>
      </pc:sldChg>
      <pc:sldChg chg="modSp">
        <pc:chgData name="THANAV M SAI -STUDENT VI" userId="S::vvswstuc178y19@vviedu.in::dca06c95-6589-476a-b05e-2710e62b7202" providerId="AD" clId="Web-{0884769F-381F-4DD4-A08C-41903B7E97CA}" dt="2022-11-30T09:51:55.114" v="185"/>
        <pc:sldMkLst>
          <pc:docMk/>
          <pc:sldMk cId="2553337458" sldId="266"/>
        </pc:sldMkLst>
        <pc:graphicFrameChg chg="mod modGraphic">
          <ac:chgData name="THANAV M SAI -STUDENT VI" userId="S::vvswstuc178y19@vviedu.in::dca06c95-6589-476a-b05e-2710e62b7202" providerId="AD" clId="Web-{0884769F-381F-4DD4-A08C-41903B7E97CA}" dt="2022-11-30T09:51:55.114" v="185"/>
          <ac:graphicFrameMkLst>
            <pc:docMk/>
            <pc:sldMk cId="2553337458" sldId="266"/>
            <ac:graphicFrameMk id="7" creationId="{343A59C1-6C2F-281B-8332-7D645313C6DA}"/>
          </ac:graphicFrameMkLst>
        </pc:graphicFrameChg>
      </pc:sldChg>
    </pc:docChg>
  </pc:docChgLst>
  <pc:docChgLst>
    <pc:chgData name="Guest User" userId="S::urn:spo:anon#4621f9691053021416780323a7043d99711373ba48f78caa71897f98dd29745e::" providerId="AD" clId="Web-{6CBA84E6-E688-23EB-5C28-92F180C87D01}"/>
    <pc:docChg chg="modSld">
      <pc:chgData name="Guest User" userId="S::urn:spo:anon#4621f9691053021416780323a7043d99711373ba48f78caa71897f98dd29745e::" providerId="AD" clId="Web-{6CBA84E6-E688-23EB-5C28-92F180C87D01}" dt="2022-12-15T09:26:58.544" v="22"/>
      <pc:docMkLst>
        <pc:docMk/>
      </pc:docMkLst>
      <pc:sldChg chg="delSp">
        <pc:chgData name="Guest User" userId="S::urn:spo:anon#4621f9691053021416780323a7043d99711373ba48f78caa71897f98dd29745e::" providerId="AD" clId="Web-{6CBA84E6-E688-23EB-5C28-92F180C87D01}" dt="2022-12-15T09:26:58.544" v="22"/>
        <pc:sldMkLst>
          <pc:docMk/>
          <pc:sldMk cId="137746948" sldId="260"/>
        </pc:sldMkLst>
        <pc:picChg chg="del">
          <ac:chgData name="Guest User" userId="S::urn:spo:anon#4621f9691053021416780323a7043d99711373ba48f78caa71897f98dd29745e::" providerId="AD" clId="Web-{6CBA84E6-E688-23EB-5C28-92F180C87D01}" dt="2022-12-15T09:26:58.544" v="22"/>
          <ac:picMkLst>
            <pc:docMk/>
            <pc:sldMk cId="137746948" sldId="260"/>
            <ac:picMk id="29" creationId="{F87C372D-1835-F57E-F6A7-5DBD9322E893}"/>
          </ac:picMkLst>
        </pc:picChg>
      </pc:sldChg>
      <pc:sldChg chg="addSp delSp modSp">
        <pc:chgData name="Guest User" userId="S::urn:spo:anon#4621f9691053021416780323a7043d99711373ba48f78caa71897f98dd29745e::" providerId="AD" clId="Web-{6CBA84E6-E688-23EB-5C28-92F180C87D01}" dt="2022-12-15T09:26:43.013" v="21" actId="14100"/>
        <pc:sldMkLst>
          <pc:docMk/>
          <pc:sldMk cId="3210994172" sldId="283"/>
        </pc:sldMkLst>
        <pc:spChg chg="add del mod">
          <ac:chgData name="Guest User" userId="S::urn:spo:anon#4621f9691053021416780323a7043d99711373ba48f78caa71897f98dd29745e::" providerId="AD" clId="Web-{6CBA84E6-E688-23EB-5C28-92F180C87D01}" dt="2022-12-15T09:26:43.013" v="21" actId="14100"/>
          <ac:spMkLst>
            <pc:docMk/>
            <pc:sldMk cId="3210994172" sldId="283"/>
            <ac:spMk id="3" creationId="{F7655D87-4320-F140-E021-9BB8F98F13F5}"/>
          </ac:spMkLst>
        </pc:spChg>
        <pc:spChg chg="add del mod">
          <ac:chgData name="Guest User" userId="S::urn:spo:anon#4621f9691053021416780323a7043d99711373ba48f78caa71897f98dd29745e::" providerId="AD" clId="Web-{6CBA84E6-E688-23EB-5C28-92F180C87D01}" dt="2022-12-15T09:26:00.762" v="18"/>
          <ac:spMkLst>
            <pc:docMk/>
            <pc:sldMk cId="3210994172" sldId="283"/>
            <ac:spMk id="7" creationId="{B8FA89E4-5FF1-C30F-4FF6-3BA7D89DF835}"/>
          </ac:spMkLst>
        </pc:spChg>
      </pc:sldChg>
    </pc:docChg>
  </pc:docChgLst>
  <pc:docChgLst>
    <pc:chgData name="THANAV M SAI -STUDENT VI" userId="S::vvswstuc178y19@vviedu.in::dca06c95-6589-476a-b05e-2710e62b7202" providerId="AD" clId="Web-{3DC67901-FDDF-4C06-AFF9-3ABEA7974240}"/>
    <pc:docChg chg="modSld">
      <pc:chgData name="THANAV M SAI -STUDENT VI" userId="S::vvswstuc178y19@vviedu.in::dca06c95-6589-476a-b05e-2710e62b7202" providerId="AD" clId="Web-{3DC67901-FDDF-4C06-AFF9-3ABEA7974240}" dt="2022-12-03T05:53:06.679" v="15"/>
      <pc:docMkLst>
        <pc:docMk/>
      </pc:docMkLst>
      <pc:sldChg chg="modSp">
        <pc:chgData name="THANAV M SAI -STUDENT VI" userId="S::vvswstuc178y19@vviedu.in::dca06c95-6589-476a-b05e-2710e62b7202" providerId="AD" clId="Web-{3DC67901-FDDF-4C06-AFF9-3ABEA7974240}" dt="2022-12-03T05:36:49.620" v="4" actId="1076"/>
        <pc:sldMkLst>
          <pc:docMk/>
          <pc:sldMk cId="2827068764" sldId="258"/>
        </pc:sldMkLst>
        <pc:spChg chg="mod">
          <ac:chgData name="THANAV M SAI -STUDENT VI" userId="S::vvswstuc178y19@vviedu.in::dca06c95-6589-476a-b05e-2710e62b7202" providerId="AD" clId="Web-{3DC67901-FDDF-4C06-AFF9-3ABEA7974240}" dt="2022-12-03T05:36:49.620" v="4" actId="1076"/>
          <ac:spMkLst>
            <pc:docMk/>
            <pc:sldMk cId="2827068764" sldId="258"/>
            <ac:spMk id="2" creationId="{72575095-E132-4067-8678-E638595DD98E}"/>
          </ac:spMkLst>
        </pc:spChg>
        <pc:spChg chg="mod">
          <ac:chgData name="THANAV M SAI -STUDENT VI" userId="S::vvswstuc178y19@vviedu.in::dca06c95-6589-476a-b05e-2710e62b7202" providerId="AD" clId="Web-{3DC67901-FDDF-4C06-AFF9-3ABEA7974240}" dt="2022-12-03T05:36:42.949" v="3" actId="1076"/>
          <ac:spMkLst>
            <pc:docMk/>
            <pc:sldMk cId="2827068764" sldId="258"/>
            <ac:spMk id="7" creationId="{CEDB6C6A-7D6A-4B4D-B378-BBDDC8F09A35}"/>
          </ac:spMkLst>
        </pc:spChg>
      </pc:sldChg>
      <pc:sldChg chg="modSp">
        <pc:chgData name="THANAV M SAI -STUDENT VI" userId="S::vvswstuc178y19@vviedu.in::dca06c95-6589-476a-b05e-2710e62b7202" providerId="AD" clId="Web-{3DC67901-FDDF-4C06-AFF9-3ABEA7974240}" dt="2022-12-03T05:53:06.679" v="15"/>
        <pc:sldMkLst>
          <pc:docMk/>
          <pc:sldMk cId="2024976133" sldId="262"/>
        </pc:sldMkLst>
        <pc:graphicFrameChg chg="mod modGraphic">
          <ac:chgData name="THANAV M SAI -STUDENT VI" userId="S::vvswstuc178y19@vviedu.in::dca06c95-6589-476a-b05e-2710e62b7202" providerId="AD" clId="Web-{3DC67901-FDDF-4C06-AFF9-3ABEA7974240}" dt="2022-12-03T05:53:06.679" v="15"/>
          <ac:graphicFrameMkLst>
            <pc:docMk/>
            <pc:sldMk cId="2024976133" sldId="262"/>
            <ac:graphicFrameMk id="4" creationId="{F127A160-061C-CB6D-CF23-C308A0C63459}"/>
          </ac:graphicFrameMkLst>
        </pc:graphicFrameChg>
      </pc:sldChg>
      <pc:sldChg chg="modSp">
        <pc:chgData name="THANAV M SAI -STUDENT VI" userId="S::vvswstuc178y19@vviedu.in::dca06c95-6589-476a-b05e-2710e62b7202" providerId="AD" clId="Web-{3DC67901-FDDF-4C06-AFF9-3ABEA7974240}" dt="2022-12-03T05:40:30.936" v="8"/>
        <pc:sldMkLst>
          <pc:docMk/>
          <pc:sldMk cId="2553337458" sldId="266"/>
        </pc:sldMkLst>
        <pc:graphicFrameChg chg="mod modGraphic">
          <ac:chgData name="THANAV M SAI -STUDENT VI" userId="S::vvswstuc178y19@vviedu.in::dca06c95-6589-476a-b05e-2710e62b7202" providerId="AD" clId="Web-{3DC67901-FDDF-4C06-AFF9-3ABEA7974240}" dt="2022-12-03T05:40:30.936" v="8"/>
          <ac:graphicFrameMkLst>
            <pc:docMk/>
            <pc:sldMk cId="2553337458" sldId="266"/>
            <ac:graphicFrameMk id="7" creationId="{343A59C1-6C2F-281B-8332-7D645313C6DA}"/>
          </ac:graphicFrameMkLst>
        </pc:graphicFrameChg>
      </pc:sldChg>
      <pc:sldChg chg="delSp modSp">
        <pc:chgData name="THANAV M SAI -STUDENT VI" userId="S::vvswstuc178y19@vviedu.in::dca06c95-6589-476a-b05e-2710e62b7202" providerId="AD" clId="Web-{3DC67901-FDDF-4C06-AFF9-3ABEA7974240}" dt="2022-12-03T05:41:14.342" v="11"/>
        <pc:sldMkLst>
          <pc:docMk/>
          <pc:sldMk cId="1357471565" sldId="277"/>
        </pc:sldMkLst>
        <pc:spChg chg="del mod">
          <ac:chgData name="THANAV M SAI -STUDENT VI" userId="S::vvswstuc178y19@vviedu.in::dca06c95-6589-476a-b05e-2710e62b7202" providerId="AD" clId="Web-{3DC67901-FDDF-4C06-AFF9-3ABEA7974240}" dt="2022-12-03T05:41:14.342" v="11"/>
          <ac:spMkLst>
            <pc:docMk/>
            <pc:sldMk cId="1357471565" sldId="277"/>
            <ac:spMk id="10" creationId="{2C88AFCA-20B6-9846-E0E8-22DC083303D4}"/>
          </ac:spMkLst>
        </pc:spChg>
        <pc:picChg chg="del">
          <ac:chgData name="THANAV M SAI -STUDENT VI" userId="S::vvswstuc178y19@vviedu.in::dca06c95-6589-476a-b05e-2710e62b7202" providerId="AD" clId="Web-{3DC67901-FDDF-4C06-AFF9-3ABEA7974240}" dt="2022-12-03T05:41:08.139" v="9"/>
          <ac:picMkLst>
            <pc:docMk/>
            <pc:sldMk cId="1357471565" sldId="277"/>
            <ac:picMk id="8" creationId="{C76081BC-C817-D17A-F7E6-2821F1B8A35D}"/>
          </ac:picMkLst>
        </pc:picChg>
      </pc:sldChg>
    </pc:docChg>
  </pc:docChgLst>
  <pc:docChgLst>
    <pc:chgData name="THANAV M SAI -STUDENT VI" userId="S::vvswstuc178y19@vviedu.in::dca06c95-6589-476a-b05e-2710e62b7202" providerId="AD" clId="Web-{1435A426-DC87-4694-9352-63EA329DC804}"/>
    <pc:docChg chg="addSld delSld modSld">
      <pc:chgData name="THANAV M SAI -STUDENT VI" userId="S::vvswstuc178y19@vviedu.in::dca06c95-6589-476a-b05e-2710e62b7202" providerId="AD" clId="Web-{1435A426-DC87-4694-9352-63EA329DC804}" dt="2022-11-26T11:43:02.404" v="1615" actId="1076"/>
      <pc:docMkLst>
        <pc:docMk/>
      </pc:docMkLst>
      <pc:sldChg chg="modSp modTransition">
        <pc:chgData name="THANAV M SAI -STUDENT VI" userId="S::vvswstuc178y19@vviedu.in::dca06c95-6589-476a-b05e-2710e62b7202" providerId="AD" clId="Web-{1435A426-DC87-4694-9352-63EA329DC804}" dt="2022-11-26T10:40:23.632" v="1420"/>
        <pc:sldMkLst>
          <pc:docMk/>
          <pc:sldMk cId="3196378554" sldId="256"/>
        </pc:sldMkLst>
        <pc:spChg chg="mod">
          <ac:chgData name="THANAV M SAI -STUDENT VI" userId="S::vvswstuc178y19@vviedu.in::dca06c95-6589-476a-b05e-2710e62b7202" providerId="AD" clId="Web-{1435A426-DC87-4694-9352-63EA329DC804}" dt="2022-11-26T10:39:42.569" v="1417" actId="1076"/>
          <ac:spMkLst>
            <pc:docMk/>
            <pc:sldMk cId="3196378554" sldId="256"/>
            <ac:spMk id="2" creationId="{23D810A9-FD31-473D-82BF-7ED0F9BB5056}"/>
          </ac:spMkLst>
        </pc:spChg>
        <pc:spChg chg="mod">
          <ac:chgData name="THANAV M SAI -STUDENT VI" userId="S::vvswstuc178y19@vviedu.in::dca06c95-6589-476a-b05e-2710e62b7202" providerId="AD" clId="Web-{1435A426-DC87-4694-9352-63EA329DC804}" dt="2022-11-26T10:39:46.866" v="1418" actId="1076"/>
          <ac:spMkLst>
            <pc:docMk/>
            <pc:sldMk cId="3196378554" sldId="256"/>
            <ac:spMk id="3" creationId="{36CF7E18-B952-408E-A33B-1CD435C3CF51}"/>
          </ac:spMkLst>
        </pc:spChg>
      </pc:sldChg>
      <pc:sldChg chg="modSp del modTransition">
        <pc:chgData name="THANAV M SAI -STUDENT VI" userId="S::vvswstuc178y19@vviedu.in::dca06c95-6589-476a-b05e-2710e62b7202" providerId="AD" clId="Web-{1435A426-DC87-4694-9352-63EA329DC804}" dt="2022-11-26T11:42:37.747" v="1614"/>
        <pc:sldMkLst>
          <pc:docMk/>
          <pc:sldMk cId="1358316087" sldId="257"/>
        </pc:sldMkLst>
        <pc:spChg chg="mod">
          <ac:chgData name="THANAV M SAI -STUDENT VI" userId="S::vvswstuc178y19@vviedu.in::dca06c95-6589-476a-b05e-2710e62b7202" providerId="AD" clId="Web-{1435A426-DC87-4694-9352-63EA329DC804}" dt="2022-11-26T11:35:06.972" v="1488" actId="20577"/>
          <ac:spMkLst>
            <pc:docMk/>
            <pc:sldMk cId="1358316087" sldId="257"/>
            <ac:spMk id="3" creationId="{E7854E10-6C0D-426C-AE39-DB884E17DEE8}"/>
          </ac:spMkLst>
        </pc:spChg>
        <pc:spChg chg="mod">
          <ac:chgData name="THANAV M SAI -STUDENT VI" userId="S::vvswstuc178y19@vviedu.in::dca06c95-6589-476a-b05e-2710e62b7202" providerId="AD" clId="Web-{1435A426-DC87-4694-9352-63EA329DC804}" dt="2022-11-26T11:34:06.674" v="1473" actId="1076"/>
          <ac:spMkLst>
            <pc:docMk/>
            <pc:sldMk cId="1358316087" sldId="257"/>
            <ac:spMk id="6" creationId="{0FD18A16-09D7-B461-44F6-5E4465B0339A}"/>
          </ac:spMkLst>
        </pc:spChg>
        <pc:picChg chg="mod">
          <ac:chgData name="THANAV M SAI -STUDENT VI" userId="S::vvswstuc178y19@vviedu.in::dca06c95-6589-476a-b05e-2710e62b7202" providerId="AD" clId="Web-{1435A426-DC87-4694-9352-63EA329DC804}" dt="2022-11-26T11:34:21.049" v="1476" actId="14100"/>
          <ac:picMkLst>
            <pc:docMk/>
            <pc:sldMk cId="1358316087" sldId="257"/>
            <ac:picMk id="7" creationId="{5751FF56-DEFC-5FFE-8E83-23FF5DC2E9BF}"/>
          </ac:picMkLst>
        </pc:picChg>
      </pc:sldChg>
      <pc:sldChg chg="modSp modTransition">
        <pc:chgData name="THANAV M SAI -STUDENT VI" userId="S::vvswstuc178y19@vviedu.in::dca06c95-6589-476a-b05e-2710e62b7202" providerId="AD" clId="Web-{1435A426-DC87-4694-9352-63EA329DC804}" dt="2022-11-26T11:15:18.031" v="1467" actId="20577"/>
        <pc:sldMkLst>
          <pc:docMk/>
          <pc:sldMk cId="2827068764" sldId="258"/>
        </pc:sldMkLst>
        <pc:spChg chg="mod">
          <ac:chgData name="THANAV M SAI -STUDENT VI" userId="S::vvswstuc178y19@vviedu.in::dca06c95-6589-476a-b05e-2710e62b7202" providerId="AD" clId="Web-{1435A426-DC87-4694-9352-63EA329DC804}" dt="2022-11-26T11:15:18.031" v="1467" actId="20577"/>
          <ac:spMkLst>
            <pc:docMk/>
            <pc:sldMk cId="2827068764" sldId="258"/>
            <ac:spMk id="7" creationId="{CEDB6C6A-7D6A-4B4D-B378-BBDDC8F09A35}"/>
          </ac:spMkLst>
        </pc:spChg>
        <pc:picChg chg="mod">
          <ac:chgData name="THANAV M SAI -STUDENT VI" userId="S::vvswstuc178y19@vviedu.in::dca06c95-6589-476a-b05e-2710e62b7202" providerId="AD" clId="Web-{1435A426-DC87-4694-9352-63EA329DC804}" dt="2022-11-26T09:59:17.374" v="989" actId="1076"/>
          <ac:picMkLst>
            <pc:docMk/>
            <pc:sldMk cId="2827068764" sldId="258"/>
            <ac:picMk id="3" creationId="{59C2057D-FCF2-AA7B-AB67-FE106A4482DF}"/>
          </ac:picMkLst>
        </pc:picChg>
        <pc:picChg chg="mod">
          <ac:chgData name="THANAV M SAI -STUDENT VI" userId="S::vvswstuc178y19@vviedu.in::dca06c95-6589-476a-b05e-2710e62b7202" providerId="AD" clId="Web-{1435A426-DC87-4694-9352-63EA329DC804}" dt="2022-11-26T09:58:55.358" v="982" actId="1076"/>
          <ac:picMkLst>
            <pc:docMk/>
            <pc:sldMk cId="2827068764" sldId="258"/>
            <ac:picMk id="9" creationId="{E635B360-4E1F-4F32-82C5-4C4D41A33A8F}"/>
          </ac:picMkLst>
        </pc:picChg>
        <pc:picChg chg="mod">
          <ac:chgData name="THANAV M SAI -STUDENT VI" userId="S::vvswstuc178y19@vviedu.in::dca06c95-6589-476a-b05e-2710e62b7202" providerId="AD" clId="Web-{1435A426-DC87-4694-9352-63EA329DC804}" dt="2022-11-26T09:59:06.514" v="987" actId="1076"/>
          <ac:picMkLst>
            <pc:docMk/>
            <pc:sldMk cId="2827068764" sldId="258"/>
            <ac:picMk id="2050" creationId="{4998829A-5283-4ABC-AF6B-56B585BD53F7}"/>
          </ac:picMkLst>
        </pc:picChg>
      </pc:sldChg>
      <pc:sldChg chg="modTransition">
        <pc:chgData name="THANAV M SAI -STUDENT VI" userId="S::vvswstuc178y19@vviedu.in::dca06c95-6589-476a-b05e-2710e62b7202" providerId="AD" clId="Web-{1435A426-DC87-4694-9352-63EA329DC804}" dt="2022-11-26T10:40:56.273" v="1422"/>
        <pc:sldMkLst>
          <pc:docMk/>
          <pc:sldMk cId="4123647511" sldId="259"/>
        </pc:sldMkLst>
      </pc:sldChg>
      <pc:sldChg chg="modTransition">
        <pc:chgData name="THANAV M SAI -STUDENT VI" userId="S::vvswstuc178y19@vviedu.in::dca06c95-6589-476a-b05e-2710e62b7202" providerId="AD" clId="Web-{1435A426-DC87-4694-9352-63EA329DC804}" dt="2022-11-26T10:41:02.914" v="1423"/>
        <pc:sldMkLst>
          <pc:docMk/>
          <pc:sldMk cId="137746948" sldId="260"/>
        </pc:sldMkLst>
      </pc:sldChg>
      <pc:sldChg chg="modTransition">
        <pc:chgData name="THANAV M SAI -STUDENT VI" userId="S::vvswstuc178y19@vviedu.in::dca06c95-6589-476a-b05e-2710e62b7202" providerId="AD" clId="Web-{1435A426-DC87-4694-9352-63EA329DC804}" dt="2022-11-26T10:41:10.367" v="1424"/>
        <pc:sldMkLst>
          <pc:docMk/>
          <pc:sldMk cId="924200398" sldId="261"/>
        </pc:sldMkLst>
      </pc:sldChg>
      <pc:sldChg chg="modSp modTransition">
        <pc:chgData name="THANAV M SAI -STUDENT VI" userId="S::vvswstuc178y19@vviedu.in::dca06c95-6589-476a-b05e-2710e62b7202" providerId="AD" clId="Web-{1435A426-DC87-4694-9352-63EA329DC804}" dt="2022-11-26T10:41:15.211" v="1425"/>
        <pc:sldMkLst>
          <pc:docMk/>
          <pc:sldMk cId="2024976133" sldId="262"/>
        </pc:sldMkLst>
        <pc:graphicFrameChg chg="mod modGraphic">
          <ac:chgData name="THANAV M SAI -STUDENT VI" userId="S::vvswstuc178y19@vviedu.in::dca06c95-6589-476a-b05e-2710e62b7202" providerId="AD" clId="Web-{1435A426-DC87-4694-9352-63EA329DC804}" dt="2022-11-26T09:55:29.182" v="972"/>
          <ac:graphicFrameMkLst>
            <pc:docMk/>
            <pc:sldMk cId="2024976133" sldId="262"/>
            <ac:graphicFrameMk id="4" creationId="{F127A160-061C-CB6D-CF23-C308A0C63459}"/>
          </ac:graphicFrameMkLst>
        </pc:graphicFrameChg>
      </pc:sldChg>
      <pc:sldChg chg="modSp modTransition">
        <pc:chgData name="THANAV M SAI -STUDENT VI" userId="S::vvswstuc178y19@vviedu.in::dca06c95-6589-476a-b05e-2710e62b7202" providerId="AD" clId="Web-{1435A426-DC87-4694-9352-63EA329DC804}" dt="2022-11-26T10:45:52.034" v="1436"/>
        <pc:sldMkLst>
          <pc:docMk/>
          <pc:sldMk cId="2823456332" sldId="263"/>
        </pc:sldMkLst>
        <pc:spChg chg="mod">
          <ac:chgData name="THANAV M SAI -STUDENT VI" userId="S::vvswstuc178y19@vviedu.in::dca06c95-6589-476a-b05e-2710e62b7202" providerId="AD" clId="Web-{1435A426-DC87-4694-9352-63EA329DC804}" dt="2022-11-26T08:54:59.158" v="727" actId="1076"/>
          <ac:spMkLst>
            <pc:docMk/>
            <pc:sldMk cId="2823456332" sldId="263"/>
            <ac:spMk id="2" creationId="{62674257-04B0-4251-8554-10C104BC7E37}"/>
          </ac:spMkLst>
        </pc:spChg>
        <pc:graphicFrameChg chg="mod modGraphic">
          <ac:chgData name="THANAV M SAI -STUDENT VI" userId="S::vvswstuc178y19@vviedu.in::dca06c95-6589-476a-b05e-2710e62b7202" providerId="AD" clId="Web-{1435A426-DC87-4694-9352-63EA329DC804}" dt="2022-11-26T10:45:52.034" v="1436"/>
          <ac:graphicFrameMkLst>
            <pc:docMk/>
            <pc:sldMk cId="2823456332" sldId="263"/>
            <ac:graphicFrameMk id="4" creationId="{47C7C015-D601-D99B-6414-BDB95718732B}"/>
          </ac:graphicFrameMkLst>
        </pc:graphicFrameChg>
      </pc:sldChg>
      <pc:sldChg chg="addSp modSp modTransition">
        <pc:chgData name="THANAV M SAI -STUDENT VI" userId="S::vvswstuc178y19@vviedu.in::dca06c95-6589-476a-b05e-2710e62b7202" providerId="AD" clId="Web-{1435A426-DC87-4694-9352-63EA329DC804}" dt="2022-11-26T10:41:36.837" v="1428"/>
        <pc:sldMkLst>
          <pc:docMk/>
          <pc:sldMk cId="4164352956" sldId="265"/>
        </pc:sldMkLst>
        <pc:spChg chg="mod">
          <ac:chgData name="THANAV M SAI -STUDENT VI" userId="S::vvswstuc178y19@vviedu.in::dca06c95-6589-476a-b05e-2710e62b7202" providerId="AD" clId="Web-{1435A426-DC87-4694-9352-63EA329DC804}" dt="2022-11-26T10:30:57.699" v="1415" actId="20577"/>
          <ac:spMkLst>
            <pc:docMk/>
            <pc:sldMk cId="4164352956" sldId="265"/>
            <ac:spMk id="2" creationId="{48E36646-407D-44E1-9A4A-14D2EE137650}"/>
          </ac:spMkLst>
        </pc:spChg>
        <pc:spChg chg="add mod">
          <ac:chgData name="THANAV M SAI -STUDENT VI" userId="S::vvswstuc178y19@vviedu.in::dca06c95-6589-476a-b05e-2710e62b7202" providerId="AD" clId="Web-{1435A426-DC87-4694-9352-63EA329DC804}" dt="2022-11-26T10:30:04.135" v="1413" actId="20577"/>
          <ac:spMkLst>
            <pc:docMk/>
            <pc:sldMk cId="4164352956" sldId="265"/>
            <ac:spMk id="4" creationId="{49EAF6B2-59E8-F62F-491B-6504C3848C86}"/>
          </ac:spMkLst>
        </pc:spChg>
      </pc:sldChg>
      <pc:sldChg chg="modSp modTransition">
        <pc:chgData name="THANAV M SAI -STUDENT VI" userId="S::vvswstuc178y19@vviedu.in::dca06c95-6589-476a-b05e-2710e62b7202" providerId="AD" clId="Web-{1435A426-DC87-4694-9352-63EA329DC804}" dt="2022-11-26T10:41:23.008" v="1426"/>
        <pc:sldMkLst>
          <pc:docMk/>
          <pc:sldMk cId="2553337458" sldId="266"/>
        </pc:sldMkLst>
        <pc:graphicFrameChg chg="mod modGraphic">
          <ac:chgData name="THANAV M SAI -STUDENT VI" userId="S::vvswstuc178y19@vviedu.in::dca06c95-6589-476a-b05e-2710e62b7202" providerId="AD" clId="Web-{1435A426-DC87-4694-9352-63EA329DC804}" dt="2022-11-26T08:28:39.137" v="503"/>
          <ac:graphicFrameMkLst>
            <pc:docMk/>
            <pc:sldMk cId="2553337458" sldId="266"/>
            <ac:graphicFrameMk id="7" creationId="{343A59C1-6C2F-281B-8332-7D645313C6DA}"/>
          </ac:graphicFrameMkLst>
        </pc:graphicFrameChg>
      </pc:sldChg>
      <pc:sldChg chg="modSp modTransition">
        <pc:chgData name="THANAV M SAI -STUDENT VI" userId="S::vvswstuc178y19@vviedu.in::dca06c95-6589-476a-b05e-2710e62b7202" providerId="AD" clId="Web-{1435A426-DC87-4694-9352-63EA329DC804}" dt="2022-11-26T10:41:47.181" v="1430"/>
        <pc:sldMkLst>
          <pc:docMk/>
          <pc:sldMk cId="4178161838" sldId="268"/>
        </pc:sldMkLst>
        <pc:spChg chg="mod">
          <ac:chgData name="THANAV M SAI -STUDENT VI" userId="S::vvswstuc178y19@vviedu.in::dca06c95-6589-476a-b05e-2710e62b7202" providerId="AD" clId="Web-{1435A426-DC87-4694-9352-63EA329DC804}" dt="2022-11-26T08:41:51.936" v="715" actId="20577"/>
          <ac:spMkLst>
            <pc:docMk/>
            <pc:sldMk cId="4178161838" sldId="268"/>
            <ac:spMk id="2" creationId="{DA26F0DF-37A4-6CC2-7209-0221B64EA47B}"/>
          </ac:spMkLst>
        </pc:spChg>
      </pc:sldChg>
      <pc:sldChg chg="modSp new modTransition">
        <pc:chgData name="THANAV M SAI -STUDENT VI" userId="S::vvswstuc178y19@vviedu.in::dca06c95-6589-476a-b05e-2710e62b7202" providerId="AD" clId="Web-{1435A426-DC87-4694-9352-63EA329DC804}" dt="2022-11-26T10:41:42.290" v="1429"/>
        <pc:sldMkLst>
          <pc:docMk/>
          <pc:sldMk cId="3256487836" sldId="269"/>
        </pc:sldMkLst>
        <pc:spChg chg="mod">
          <ac:chgData name="THANAV M SAI -STUDENT VI" userId="S::vvswstuc178y19@vviedu.in::dca06c95-6589-476a-b05e-2710e62b7202" providerId="AD" clId="Web-{1435A426-DC87-4694-9352-63EA329DC804}" dt="2022-11-26T10:23:22.861" v="1291" actId="20577"/>
          <ac:spMkLst>
            <pc:docMk/>
            <pc:sldMk cId="3256487836" sldId="269"/>
            <ac:spMk id="2" creationId="{9374E076-5EF5-94FA-E80E-57E2633CBE0E}"/>
          </ac:spMkLst>
        </pc:spChg>
        <pc:spChg chg="mod">
          <ac:chgData name="THANAV M SAI -STUDENT VI" userId="S::vvswstuc178y19@vviedu.in::dca06c95-6589-476a-b05e-2710e62b7202" providerId="AD" clId="Web-{1435A426-DC87-4694-9352-63EA329DC804}" dt="2022-11-26T10:36:58.753" v="1416" actId="20577"/>
          <ac:spMkLst>
            <pc:docMk/>
            <pc:sldMk cId="3256487836" sldId="269"/>
            <ac:spMk id="3" creationId="{F36F4159-0CE6-02F5-C377-2ABDA560E5CD}"/>
          </ac:spMkLst>
        </pc:spChg>
      </pc:sldChg>
      <pc:sldChg chg="new del">
        <pc:chgData name="THANAV M SAI -STUDENT VI" userId="S::vvswstuc178y19@vviedu.in::dca06c95-6589-476a-b05e-2710e62b7202" providerId="AD" clId="Web-{1435A426-DC87-4694-9352-63EA329DC804}" dt="2022-11-26T11:35:25.598" v="1490"/>
        <pc:sldMkLst>
          <pc:docMk/>
          <pc:sldMk cId="3107948593" sldId="270"/>
        </pc:sldMkLst>
      </pc:sldChg>
      <pc:sldChg chg="addSp modSp new">
        <pc:chgData name="THANAV M SAI -STUDENT VI" userId="S::vvswstuc178y19@vviedu.in::dca06c95-6589-476a-b05e-2710e62b7202" providerId="AD" clId="Web-{1435A426-DC87-4694-9352-63EA329DC804}" dt="2022-11-26T11:43:02.404" v="1615" actId="1076"/>
        <pc:sldMkLst>
          <pc:docMk/>
          <pc:sldMk cId="3343663231" sldId="271"/>
        </pc:sldMkLst>
        <pc:spChg chg="add mod">
          <ac:chgData name="THANAV M SAI -STUDENT VI" userId="S::vvswstuc178y19@vviedu.in::dca06c95-6589-476a-b05e-2710e62b7202" providerId="AD" clId="Web-{1435A426-DC87-4694-9352-63EA329DC804}" dt="2022-11-26T11:35:57.004" v="1495" actId="20577"/>
          <ac:spMkLst>
            <pc:docMk/>
            <pc:sldMk cId="3343663231" sldId="271"/>
            <ac:spMk id="2" creationId="{7F26F4C5-2A47-2BEA-4EE5-0B1696C9CED0}"/>
          </ac:spMkLst>
        </pc:spChg>
        <pc:spChg chg="add mod">
          <ac:chgData name="THANAV M SAI -STUDENT VI" userId="S::vvswstuc178y19@vviedu.in::dca06c95-6589-476a-b05e-2710e62b7202" providerId="AD" clId="Web-{1435A426-DC87-4694-9352-63EA329DC804}" dt="2022-11-26T11:41:27.449" v="1599" actId="14100"/>
          <ac:spMkLst>
            <pc:docMk/>
            <pc:sldMk cId="3343663231" sldId="271"/>
            <ac:spMk id="3" creationId="{0350186F-8D52-D1CE-ED54-61FBC870C2D7}"/>
          </ac:spMkLst>
        </pc:spChg>
        <pc:spChg chg="add mod">
          <ac:chgData name="THANAV M SAI -STUDENT VI" userId="S::vvswstuc178y19@vviedu.in::dca06c95-6589-476a-b05e-2710e62b7202" providerId="AD" clId="Web-{1435A426-DC87-4694-9352-63EA329DC804}" dt="2022-11-26T11:38:00.319" v="1530" actId="14100"/>
          <ac:spMkLst>
            <pc:docMk/>
            <pc:sldMk cId="3343663231" sldId="271"/>
            <ac:spMk id="4" creationId="{DE856886-B629-EDB3-D0AC-98E4B1C3E0AB}"/>
          </ac:spMkLst>
        </pc:spChg>
        <pc:spChg chg="add mod">
          <ac:chgData name="THANAV M SAI -STUDENT VI" userId="S::vvswstuc178y19@vviedu.in::dca06c95-6589-476a-b05e-2710e62b7202" providerId="AD" clId="Web-{1435A426-DC87-4694-9352-63EA329DC804}" dt="2022-11-26T11:43:02.404" v="1615" actId="1076"/>
          <ac:spMkLst>
            <pc:docMk/>
            <pc:sldMk cId="3343663231" sldId="271"/>
            <ac:spMk id="11" creationId="{C975FD5C-86D0-E456-A36A-5431A3A574FE}"/>
          </ac:spMkLst>
        </pc:spChg>
        <pc:picChg chg="add mod">
          <ac:chgData name="THANAV M SAI -STUDENT VI" userId="S::vvswstuc178y19@vviedu.in::dca06c95-6589-476a-b05e-2710e62b7202" providerId="AD" clId="Web-{1435A426-DC87-4694-9352-63EA329DC804}" dt="2022-11-26T11:41:49.012" v="1605" actId="1076"/>
          <ac:picMkLst>
            <pc:docMk/>
            <pc:sldMk cId="3343663231" sldId="271"/>
            <ac:picMk id="6" creationId="{1BB1DFD1-B59E-6331-2D8D-5AAFC32FF042}"/>
          </ac:picMkLst>
        </pc:picChg>
        <pc:picChg chg="add mod">
          <ac:chgData name="THANAV M SAI -STUDENT VI" userId="S::vvswstuc178y19@vviedu.in::dca06c95-6589-476a-b05e-2710e62b7202" providerId="AD" clId="Web-{1435A426-DC87-4694-9352-63EA329DC804}" dt="2022-11-26T11:42:02.715" v="1608" actId="1076"/>
          <ac:picMkLst>
            <pc:docMk/>
            <pc:sldMk cId="3343663231" sldId="271"/>
            <ac:picMk id="8" creationId="{89E0FA1F-1248-FBFC-44AB-7F5CFC1849C0}"/>
          </ac:picMkLst>
        </pc:picChg>
        <pc:picChg chg="add mod">
          <ac:chgData name="THANAV M SAI -STUDENT VI" userId="S::vvswstuc178y19@vviedu.in::dca06c95-6589-476a-b05e-2710e62b7202" providerId="AD" clId="Web-{1435A426-DC87-4694-9352-63EA329DC804}" dt="2022-11-26T11:42:06.793" v="1609" actId="1076"/>
          <ac:picMkLst>
            <pc:docMk/>
            <pc:sldMk cId="3343663231" sldId="271"/>
            <ac:picMk id="10" creationId="{5A7F4D26-99A8-C0BC-61EE-AC69C6306A0E}"/>
          </ac:picMkLst>
        </pc:picChg>
      </pc:sldChg>
    </pc:docChg>
  </pc:docChgLst>
  <pc:docChgLst>
    <pc:chgData name="THANAV M SAI -STUDENT VI" userId="S::vvswstuc178y19@vviedu.in::dca06c95-6589-476a-b05e-2710e62b7202" providerId="AD" clId="Web-{A391F4D7-9BE2-4294-A580-AE9D4F0C3B1E}"/>
    <pc:docChg chg="addSld delSld modSld sldOrd">
      <pc:chgData name="THANAV M SAI -STUDENT VI" userId="S::vvswstuc178y19@vviedu.in::dca06c95-6589-476a-b05e-2710e62b7202" providerId="AD" clId="Web-{A391F4D7-9BE2-4294-A580-AE9D4F0C3B1E}" dt="2022-11-25T17:58:27.194" v="668" actId="20577"/>
      <pc:docMkLst>
        <pc:docMk/>
      </pc:docMkLst>
      <pc:sldChg chg="addSp delSp modSp mod setBg setClrOvrMap">
        <pc:chgData name="THANAV M SAI -STUDENT VI" userId="S::vvswstuc178y19@vviedu.in::dca06c95-6589-476a-b05e-2710e62b7202" providerId="AD" clId="Web-{A391F4D7-9BE2-4294-A580-AE9D4F0C3B1E}" dt="2022-11-25T17:19:32.091" v="90"/>
        <pc:sldMkLst>
          <pc:docMk/>
          <pc:sldMk cId="137746948" sldId="260"/>
        </pc:sldMkLst>
        <pc:spChg chg="del mod ord">
          <ac:chgData name="THANAV M SAI -STUDENT VI" userId="S::vvswstuc178y19@vviedu.in::dca06c95-6589-476a-b05e-2710e62b7202" providerId="AD" clId="Web-{A391F4D7-9BE2-4294-A580-AE9D4F0C3B1E}" dt="2022-11-25T17:19:32.091" v="90"/>
          <ac:spMkLst>
            <pc:docMk/>
            <pc:sldMk cId="137746948" sldId="260"/>
            <ac:spMk id="2" creationId="{38984463-D107-4ECF-BEDA-2156202092CD}"/>
          </ac:spMkLst>
        </pc:spChg>
        <pc:spChg chg="add mod">
          <ac:chgData name="THANAV M SAI -STUDENT VI" userId="S::vvswstuc178y19@vviedu.in::dca06c95-6589-476a-b05e-2710e62b7202" providerId="AD" clId="Web-{A391F4D7-9BE2-4294-A580-AE9D4F0C3B1E}" dt="2022-11-25T17:19:32.091" v="90"/>
          <ac:spMkLst>
            <pc:docMk/>
            <pc:sldMk cId="137746948" sldId="260"/>
            <ac:spMk id="10" creationId="{91CAA226-6E54-B1C2-E2E4-0E263BA743B7}"/>
          </ac:spMkLst>
        </pc:spChg>
        <pc:spChg chg="add del">
          <ac:chgData name="THANAV M SAI -STUDENT VI" userId="S::vvswstuc178y19@vviedu.in::dca06c95-6589-476a-b05e-2710e62b7202" providerId="AD" clId="Web-{A391F4D7-9BE2-4294-A580-AE9D4F0C3B1E}" dt="2022-11-25T17:04:26.433" v="49"/>
          <ac:spMkLst>
            <pc:docMk/>
            <pc:sldMk cId="137746948" sldId="260"/>
            <ac:spMk id="11" creationId="{B497CCB5-5FC2-473C-AFCC-2430CEF1DF71}"/>
          </ac:spMkLst>
        </pc:spChg>
        <pc:spChg chg="add del">
          <ac:chgData name="THANAV M SAI -STUDENT VI" userId="S::vvswstuc178y19@vviedu.in::dca06c95-6589-476a-b05e-2710e62b7202" providerId="AD" clId="Web-{A391F4D7-9BE2-4294-A580-AE9D4F0C3B1E}" dt="2022-11-25T17:04:26.433" v="49"/>
          <ac:spMkLst>
            <pc:docMk/>
            <pc:sldMk cId="137746948" sldId="260"/>
            <ac:spMk id="13" creationId="{599C8C75-BFDF-44E7-A028-EEB5EDD58817}"/>
          </ac:spMkLst>
        </pc:spChg>
        <pc:spChg chg="add del">
          <ac:chgData name="THANAV M SAI -STUDENT VI" userId="S::vvswstuc178y19@vviedu.in::dca06c95-6589-476a-b05e-2710e62b7202" providerId="AD" clId="Web-{A391F4D7-9BE2-4294-A580-AE9D4F0C3B1E}" dt="2022-11-25T17:05:09.277" v="52"/>
          <ac:spMkLst>
            <pc:docMk/>
            <pc:sldMk cId="137746948" sldId="260"/>
            <ac:spMk id="15" creationId="{0D7B6173-1D58-48E2-83CF-37350F315F75}"/>
          </ac:spMkLst>
        </pc:spChg>
        <pc:spChg chg="add del">
          <ac:chgData name="THANAV M SAI -STUDENT VI" userId="S::vvswstuc178y19@vviedu.in::dca06c95-6589-476a-b05e-2710e62b7202" providerId="AD" clId="Web-{A391F4D7-9BE2-4294-A580-AE9D4F0C3B1E}" dt="2022-11-25T17:05:09.277" v="52"/>
          <ac:spMkLst>
            <pc:docMk/>
            <pc:sldMk cId="137746948" sldId="260"/>
            <ac:spMk id="16" creationId="{2F36CA75-CFBF-4844-B719-8FE9EBADA9AF}"/>
          </ac:spMkLst>
        </pc:spChg>
        <pc:spChg chg="add del">
          <ac:chgData name="THANAV M SAI -STUDENT VI" userId="S::vvswstuc178y19@vviedu.in::dca06c95-6589-476a-b05e-2710e62b7202" providerId="AD" clId="Web-{A391F4D7-9BE2-4294-A580-AE9D4F0C3B1E}" dt="2022-11-25T17:04:52.855" v="50"/>
          <ac:spMkLst>
            <pc:docMk/>
            <pc:sldMk cId="137746948" sldId="260"/>
            <ac:spMk id="17" creationId="{10CE9B5F-E46D-FD6D-3622-11C55A1745C7}"/>
          </ac:spMkLst>
        </pc:spChg>
        <pc:spChg chg="del">
          <ac:chgData name="THANAV M SAI -STUDENT VI" userId="S::vvswstuc178y19@vviedu.in::dca06c95-6589-476a-b05e-2710e62b7202" providerId="AD" clId="Web-{A391F4D7-9BE2-4294-A580-AE9D4F0C3B1E}" dt="2022-11-25T17:02:15.462" v="29"/>
          <ac:spMkLst>
            <pc:docMk/>
            <pc:sldMk cId="137746948" sldId="260"/>
            <ac:spMk id="22" creationId="{81D41525-5582-E1CE-CC81-567F172206C6}"/>
          </ac:spMkLst>
        </pc:spChg>
        <pc:spChg chg="add del">
          <ac:chgData name="THANAV M SAI -STUDENT VI" userId="S::vvswstuc178y19@vviedu.in::dca06c95-6589-476a-b05e-2710e62b7202" providerId="AD" clId="Web-{A391F4D7-9BE2-4294-A580-AE9D4F0C3B1E}" dt="2022-11-25T17:05:09.277" v="52"/>
          <ac:spMkLst>
            <pc:docMk/>
            <pc:sldMk cId="137746948" sldId="260"/>
            <ac:spMk id="24" creationId="{3D4A84B9-E564-4DD0-97F8-DBF1C460C28A}"/>
          </ac:spMkLst>
        </pc:spChg>
        <pc:spChg chg="add del">
          <ac:chgData name="THANAV M SAI -STUDENT VI" userId="S::vvswstuc178y19@vviedu.in::dca06c95-6589-476a-b05e-2710e62b7202" providerId="AD" clId="Web-{A391F4D7-9BE2-4294-A580-AE9D4F0C3B1E}" dt="2022-11-25T17:05:09.277" v="52"/>
          <ac:spMkLst>
            <pc:docMk/>
            <pc:sldMk cId="137746948" sldId="260"/>
            <ac:spMk id="28" creationId="{102382E0-0A09-46AE-B955-B911CAFE7F00}"/>
          </ac:spMkLst>
        </pc:spChg>
        <pc:spChg chg="add del">
          <ac:chgData name="THANAV M SAI -STUDENT VI" userId="S::vvswstuc178y19@vviedu.in::dca06c95-6589-476a-b05e-2710e62b7202" providerId="AD" clId="Web-{A391F4D7-9BE2-4294-A580-AE9D4F0C3B1E}" dt="2022-11-25T17:05:09.277" v="52"/>
          <ac:spMkLst>
            <pc:docMk/>
            <pc:sldMk cId="137746948" sldId="260"/>
            <ac:spMk id="30" creationId="{7DE75D4A-0965-4973-BE75-DECCAC9A9614}"/>
          </ac:spMkLst>
        </pc:spChg>
        <pc:spChg chg="add">
          <ac:chgData name="THANAV M SAI -STUDENT VI" userId="S::vvswstuc178y19@vviedu.in::dca06c95-6589-476a-b05e-2710e62b7202" providerId="AD" clId="Web-{A391F4D7-9BE2-4294-A580-AE9D4F0C3B1E}" dt="2022-11-25T17:05:09.277" v="52"/>
          <ac:spMkLst>
            <pc:docMk/>
            <pc:sldMk cId="137746948" sldId="260"/>
            <ac:spMk id="35" creationId="{F6E384F5-137A-40B1-97F0-694CC6ECD59C}"/>
          </ac:spMkLst>
        </pc:spChg>
        <pc:spChg chg="add">
          <ac:chgData name="THANAV M SAI -STUDENT VI" userId="S::vvswstuc178y19@vviedu.in::dca06c95-6589-476a-b05e-2710e62b7202" providerId="AD" clId="Web-{A391F4D7-9BE2-4294-A580-AE9D4F0C3B1E}" dt="2022-11-25T17:05:09.277" v="52"/>
          <ac:spMkLst>
            <pc:docMk/>
            <pc:sldMk cId="137746948" sldId="260"/>
            <ac:spMk id="37" creationId="{9DBC4630-03DA-474F-BBCB-BA3AE6B317A4}"/>
          </ac:spMkLst>
        </pc:spChg>
        <pc:spChg chg="add">
          <ac:chgData name="THANAV M SAI -STUDENT VI" userId="S::vvswstuc178y19@vviedu.in::dca06c95-6589-476a-b05e-2710e62b7202" providerId="AD" clId="Web-{A391F4D7-9BE2-4294-A580-AE9D4F0C3B1E}" dt="2022-11-25T17:05:09.277" v="52"/>
          <ac:spMkLst>
            <pc:docMk/>
            <pc:sldMk cId="137746948" sldId="260"/>
            <ac:spMk id="39" creationId="{78418A25-6EAC-4140-BFE6-284E1925B5EE}"/>
          </ac:spMkLst>
        </pc:spChg>
        <pc:spChg chg="add">
          <ac:chgData name="THANAV M SAI -STUDENT VI" userId="S::vvswstuc178y19@vviedu.in::dca06c95-6589-476a-b05e-2710e62b7202" providerId="AD" clId="Web-{A391F4D7-9BE2-4294-A580-AE9D4F0C3B1E}" dt="2022-11-25T17:05:09.277" v="52"/>
          <ac:spMkLst>
            <pc:docMk/>
            <pc:sldMk cId="137746948" sldId="260"/>
            <ac:spMk id="41" creationId="{6B9D64DB-4D5C-4A91-B45F-F301E3174F9F}"/>
          </ac:spMkLst>
        </pc:spChg>
        <pc:spChg chg="add">
          <ac:chgData name="THANAV M SAI -STUDENT VI" userId="S::vvswstuc178y19@vviedu.in::dca06c95-6589-476a-b05e-2710e62b7202" providerId="AD" clId="Web-{A391F4D7-9BE2-4294-A580-AE9D4F0C3B1E}" dt="2022-11-25T17:05:09.277" v="52"/>
          <ac:spMkLst>
            <pc:docMk/>
            <pc:sldMk cId="137746948" sldId="260"/>
            <ac:spMk id="43" creationId="{CB14CE1B-4BC5-4EF2-BE3D-05E4F580B3DB}"/>
          </ac:spMkLst>
        </pc:spChg>
        <pc:picChg chg="add mod ord">
          <ac:chgData name="THANAV M SAI -STUDENT VI" userId="S::vvswstuc178y19@vviedu.in::dca06c95-6589-476a-b05e-2710e62b7202" providerId="AD" clId="Web-{A391F4D7-9BE2-4294-A580-AE9D4F0C3B1E}" dt="2022-11-25T17:05:09.277" v="52"/>
          <ac:picMkLst>
            <pc:docMk/>
            <pc:sldMk cId="137746948" sldId="260"/>
            <ac:picMk id="3" creationId="{D74CE0FA-3DD4-B783-9C86-933AA7325A06}"/>
          </ac:picMkLst>
        </pc:picChg>
        <pc:picChg chg="add mod ord">
          <ac:chgData name="THANAV M SAI -STUDENT VI" userId="S::vvswstuc178y19@vviedu.in::dca06c95-6589-476a-b05e-2710e62b7202" providerId="AD" clId="Web-{A391F4D7-9BE2-4294-A580-AE9D4F0C3B1E}" dt="2022-11-25T17:05:09.277" v="52"/>
          <ac:picMkLst>
            <pc:docMk/>
            <pc:sldMk cId="137746948" sldId="260"/>
            <ac:picMk id="4" creationId="{9F448C97-F68E-3347-38D6-C27D8FC3D77D}"/>
          </ac:picMkLst>
        </pc:picChg>
        <pc:picChg chg="add mod ord">
          <ac:chgData name="THANAV M SAI -STUDENT VI" userId="S::vvswstuc178y19@vviedu.in::dca06c95-6589-476a-b05e-2710e62b7202" providerId="AD" clId="Web-{A391F4D7-9BE2-4294-A580-AE9D4F0C3B1E}" dt="2022-11-25T17:05:09.277" v="52"/>
          <ac:picMkLst>
            <pc:docMk/>
            <pc:sldMk cId="137746948" sldId="260"/>
            <ac:picMk id="5" creationId="{15B6662D-7938-7746-2EDD-BCDB7C4FA965}"/>
          </ac:picMkLst>
        </pc:picChg>
        <pc:picChg chg="add mod ord">
          <ac:chgData name="THANAV M SAI -STUDENT VI" userId="S::vvswstuc178y19@vviedu.in::dca06c95-6589-476a-b05e-2710e62b7202" providerId="AD" clId="Web-{A391F4D7-9BE2-4294-A580-AE9D4F0C3B1E}" dt="2022-11-25T17:05:09.277" v="52"/>
          <ac:picMkLst>
            <pc:docMk/>
            <pc:sldMk cId="137746948" sldId="260"/>
            <ac:picMk id="6" creationId="{6CEA86DE-7DBB-7E0E-1174-35E10D651BF2}"/>
          </ac:picMkLst>
        </pc:picChg>
        <pc:picChg chg="add mod ord">
          <ac:chgData name="THANAV M SAI -STUDENT VI" userId="S::vvswstuc178y19@vviedu.in::dca06c95-6589-476a-b05e-2710e62b7202" providerId="AD" clId="Web-{A391F4D7-9BE2-4294-A580-AE9D4F0C3B1E}" dt="2022-11-25T17:05:09.277" v="52"/>
          <ac:picMkLst>
            <pc:docMk/>
            <pc:sldMk cId="137746948" sldId="260"/>
            <ac:picMk id="7" creationId="{93736C6A-5809-1DE3-B11F-10D80EB1F49B}"/>
          </ac:picMkLst>
        </pc:picChg>
        <pc:picChg chg="add mod ord">
          <ac:chgData name="THANAV M SAI -STUDENT VI" userId="S::vvswstuc178y19@vviedu.in::dca06c95-6589-476a-b05e-2710e62b7202" providerId="AD" clId="Web-{A391F4D7-9BE2-4294-A580-AE9D4F0C3B1E}" dt="2022-11-25T17:09:18.077" v="66" actId="1076"/>
          <ac:picMkLst>
            <pc:docMk/>
            <pc:sldMk cId="137746948" sldId="260"/>
            <ac:picMk id="8" creationId="{E026D7A7-0A83-F0D3-AABF-22A3F391BD33}"/>
          </ac:picMkLst>
        </pc:picChg>
        <pc:picChg chg="add del">
          <ac:chgData name="THANAV M SAI -STUDENT VI" userId="S::vvswstuc178y19@vviedu.in::dca06c95-6589-476a-b05e-2710e62b7202" providerId="AD" clId="Web-{A391F4D7-9BE2-4294-A580-AE9D4F0C3B1E}" dt="2022-11-25T17:05:09.277" v="52"/>
          <ac:picMkLst>
            <pc:docMk/>
            <pc:sldMk cId="137746948" sldId="260"/>
            <ac:picMk id="26" creationId="{4A599609-F5C2-4A0B-A992-913F814A631A}"/>
          </ac:picMkLst>
        </pc:picChg>
      </pc:sldChg>
      <pc:sldChg chg="addSp delSp modSp mod setBg setClrOvrMap">
        <pc:chgData name="THANAV M SAI -STUDENT VI" userId="S::vvswstuc178y19@vviedu.in::dca06c95-6589-476a-b05e-2710e62b7202" providerId="AD" clId="Web-{A391F4D7-9BE2-4294-A580-AE9D4F0C3B1E}" dt="2022-11-25T17:12:57.362" v="87" actId="14100"/>
        <pc:sldMkLst>
          <pc:docMk/>
          <pc:sldMk cId="924200398" sldId="261"/>
        </pc:sldMkLst>
        <pc:spChg chg="del">
          <ac:chgData name="THANAV M SAI -STUDENT VI" userId="S::vvswstuc178y19@vviedu.in::dca06c95-6589-476a-b05e-2710e62b7202" providerId="AD" clId="Web-{A391F4D7-9BE2-4294-A580-AE9D4F0C3B1E}" dt="2022-11-25T17:07:04.060" v="56"/>
          <ac:spMkLst>
            <pc:docMk/>
            <pc:sldMk cId="924200398" sldId="261"/>
            <ac:spMk id="3" creationId="{CBCEB549-00F6-4E19-A3DB-B842E05BD3A9}"/>
          </ac:spMkLst>
        </pc:spChg>
        <pc:spChg chg="ord">
          <ac:chgData name="THANAV M SAI -STUDENT VI" userId="S::vvswstuc178y19@vviedu.in::dca06c95-6589-476a-b05e-2710e62b7202" providerId="AD" clId="Web-{A391F4D7-9BE2-4294-A580-AE9D4F0C3B1E}" dt="2022-11-25T17:08:43.686" v="65"/>
          <ac:spMkLst>
            <pc:docMk/>
            <pc:sldMk cId="924200398" sldId="261"/>
            <ac:spMk id="4" creationId="{0945DF77-E405-F675-E438-3DF9F9DCF9AE}"/>
          </ac:spMkLst>
        </pc:spChg>
        <pc:spChg chg="add del">
          <ac:chgData name="THANAV M SAI -STUDENT VI" userId="S::vvswstuc178y19@vviedu.in::dca06c95-6589-476a-b05e-2710e62b7202" providerId="AD" clId="Web-{A391F4D7-9BE2-4294-A580-AE9D4F0C3B1E}" dt="2022-11-25T17:11:04.907" v="73"/>
          <ac:spMkLst>
            <pc:docMk/>
            <pc:sldMk cId="924200398" sldId="261"/>
            <ac:spMk id="13" creationId="{758E73AA-CCBB-852A-6097-3A94364AC0E7}"/>
          </ac:spMkLst>
        </pc:spChg>
        <pc:spChg chg="add del">
          <ac:chgData name="THANAV M SAI -STUDENT VI" userId="S::vvswstuc178y19@vviedu.in::dca06c95-6589-476a-b05e-2710e62b7202" providerId="AD" clId="Web-{A391F4D7-9BE2-4294-A580-AE9D4F0C3B1E}" dt="2022-11-25T17:11:01.938" v="71"/>
          <ac:spMkLst>
            <pc:docMk/>
            <pc:sldMk cId="924200398" sldId="261"/>
            <ac:spMk id="14" creationId="{26882C51-76F9-4F99-997D-31FA6242A805}"/>
          </ac:spMkLst>
        </pc:spChg>
        <pc:spChg chg="add del">
          <ac:chgData name="THANAV M SAI -STUDENT VI" userId="S::vvswstuc178y19@vviedu.in::dca06c95-6589-476a-b05e-2710e62b7202" providerId="AD" clId="Web-{A391F4D7-9BE2-4294-A580-AE9D4F0C3B1E}" dt="2022-11-25T17:11:01.938" v="71"/>
          <ac:spMkLst>
            <pc:docMk/>
            <pc:sldMk cId="924200398" sldId="261"/>
            <ac:spMk id="16" creationId="{61FFFC16-86E2-4B9A-BC6D-213DC2654765}"/>
          </ac:spMkLst>
        </pc:spChg>
        <pc:spChg chg="add del">
          <ac:chgData name="THANAV M SAI -STUDENT VI" userId="S::vvswstuc178y19@vviedu.in::dca06c95-6589-476a-b05e-2710e62b7202" providerId="AD" clId="Web-{A391F4D7-9BE2-4294-A580-AE9D4F0C3B1E}" dt="2022-11-25T17:11:01.938" v="71"/>
          <ac:spMkLst>
            <pc:docMk/>
            <pc:sldMk cId="924200398" sldId="261"/>
            <ac:spMk id="18" creationId="{DD3524E0-C87C-4F38-9FC7-E969C15A7906}"/>
          </ac:spMkLst>
        </pc:spChg>
        <pc:spChg chg="add del">
          <ac:chgData name="THANAV M SAI -STUDENT VI" userId="S::vvswstuc178y19@vviedu.in::dca06c95-6589-476a-b05e-2710e62b7202" providerId="AD" clId="Web-{A391F4D7-9BE2-4294-A580-AE9D4F0C3B1E}" dt="2022-11-25T17:11:01.938" v="71"/>
          <ac:spMkLst>
            <pc:docMk/>
            <pc:sldMk cId="924200398" sldId="261"/>
            <ac:spMk id="20" creationId="{F1ED1DF4-DDDE-4464-8ABC-ED1F633CCEC1}"/>
          </ac:spMkLst>
        </pc:spChg>
        <pc:spChg chg="add del">
          <ac:chgData name="THANAV M SAI -STUDENT VI" userId="S::vvswstuc178y19@vviedu.in::dca06c95-6589-476a-b05e-2710e62b7202" providerId="AD" clId="Web-{A391F4D7-9BE2-4294-A580-AE9D4F0C3B1E}" dt="2022-11-25T17:11:01.938" v="71"/>
          <ac:spMkLst>
            <pc:docMk/>
            <pc:sldMk cId="924200398" sldId="261"/>
            <ac:spMk id="22" creationId="{E7E01BF7-4F45-4B6D-82BF-5A5DB30A627B}"/>
          </ac:spMkLst>
        </pc:spChg>
        <pc:spChg chg="add del">
          <ac:chgData name="THANAV M SAI -STUDENT VI" userId="S::vvswstuc178y19@vviedu.in::dca06c95-6589-476a-b05e-2710e62b7202" providerId="AD" clId="Web-{A391F4D7-9BE2-4294-A580-AE9D4F0C3B1E}" dt="2022-11-25T17:11:01.938" v="71"/>
          <ac:spMkLst>
            <pc:docMk/>
            <pc:sldMk cId="924200398" sldId="261"/>
            <ac:spMk id="24" creationId="{F2FC5C7B-261A-4268-BA85-C29488A8BED3}"/>
          </ac:spMkLst>
        </pc:spChg>
        <pc:spChg chg="add del">
          <ac:chgData name="THANAV M SAI -STUDENT VI" userId="S::vvswstuc178y19@vviedu.in::dca06c95-6589-476a-b05e-2710e62b7202" providerId="AD" clId="Web-{A391F4D7-9BE2-4294-A580-AE9D4F0C3B1E}" dt="2022-11-25T17:11:01.938" v="71"/>
          <ac:spMkLst>
            <pc:docMk/>
            <pc:sldMk cId="924200398" sldId="261"/>
            <ac:spMk id="26" creationId="{5CB4E315-91F2-4710-B866-B119037ED97C}"/>
          </ac:spMkLst>
        </pc:spChg>
        <pc:spChg chg="add del">
          <ac:chgData name="THANAV M SAI -STUDENT VI" userId="S::vvswstuc178y19@vviedu.in::dca06c95-6589-476a-b05e-2710e62b7202" providerId="AD" clId="Web-{A391F4D7-9BE2-4294-A580-AE9D4F0C3B1E}" dt="2022-11-25T17:11:01.938" v="71"/>
          <ac:spMkLst>
            <pc:docMk/>
            <pc:sldMk cId="924200398" sldId="261"/>
            <ac:spMk id="28" creationId="{569BABC0-B0CC-4E7B-838A-F6E644779E18}"/>
          </ac:spMkLst>
        </pc:spChg>
        <pc:spChg chg="add del">
          <ac:chgData name="THANAV M SAI -STUDENT VI" userId="S::vvswstuc178y19@vviedu.in::dca06c95-6589-476a-b05e-2710e62b7202" providerId="AD" clId="Web-{A391F4D7-9BE2-4294-A580-AE9D4F0C3B1E}" dt="2022-11-25T17:11:01.938" v="71"/>
          <ac:spMkLst>
            <pc:docMk/>
            <pc:sldMk cId="924200398" sldId="261"/>
            <ac:spMk id="30" creationId="{DCBE1B01-A27C-45C2-ADA4-AA13C3AC1F6A}"/>
          </ac:spMkLst>
        </pc:spChg>
        <pc:spChg chg="add del">
          <ac:chgData name="THANAV M SAI -STUDENT VI" userId="S::vvswstuc178y19@vviedu.in::dca06c95-6589-476a-b05e-2710e62b7202" providerId="AD" clId="Web-{A391F4D7-9BE2-4294-A580-AE9D4F0C3B1E}" dt="2022-11-25T17:11:01.938" v="71"/>
          <ac:spMkLst>
            <pc:docMk/>
            <pc:sldMk cId="924200398" sldId="261"/>
            <ac:spMk id="32" creationId="{BE7E1DAA-43FB-4446-A354-9283DE6686C8}"/>
          </ac:spMkLst>
        </pc:spChg>
        <pc:spChg chg="add del">
          <ac:chgData name="THANAV M SAI -STUDENT VI" userId="S::vvswstuc178y19@vviedu.in::dca06c95-6589-476a-b05e-2710e62b7202" providerId="AD" clId="Web-{A391F4D7-9BE2-4294-A580-AE9D4F0C3B1E}" dt="2022-11-25T17:11:01.938" v="71"/>
          <ac:spMkLst>
            <pc:docMk/>
            <pc:sldMk cId="924200398" sldId="261"/>
            <ac:spMk id="34" creationId="{F6FE5468-759E-4E83-828A-5587C7F58873}"/>
          </ac:spMkLst>
        </pc:spChg>
        <pc:spChg chg="add del">
          <ac:chgData name="THANAV M SAI -STUDENT VI" userId="S::vvswstuc178y19@vviedu.in::dca06c95-6589-476a-b05e-2710e62b7202" providerId="AD" clId="Web-{A391F4D7-9BE2-4294-A580-AE9D4F0C3B1E}" dt="2022-11-25T17:11:01.938" v="71"/>
          <ac:spMkLst>
            <pc:docMk/>
            <pc:sldMk cId="924200398" sldId="261"/>
            <ac:spMk id="36" creationId="{99FE99BC-5F7D-47C3-AA1E-16D7DBDBD18F}"/>
          </ac:spMkLst>
        </pc:spChg>
        <pc:spChg chg="add del">
          <ac:chgData name="THANAV M SAI -STUDENT VI" userId="S::vvswstuc178y19@vviedu.in::dca06c95-6589-476a-b05e-2710e62b7202" providerId="AD" clId="Web-{A391F4D7-9BE2-4294-A580-AE9D4F0C3B1E}" dt="2022-11-25T17:11:01.938" v="71"/>
          <ac:spMkLst>
            <pc:docMk/>
            <pc:sldMk cId="924200398" sldId="261"/>
            <ac:spMk id="38" creationId="{27400BAF-FCE6-4296-8A0E-9B595ADC09A4}"/>
          </ac:spMkLst>
        </pc:spChg>
        <pc:spChg chg="add del">
          <ac:chgData name="THANAV M SAI -STUDENT VI" userId="S::vvswstuc178y19@vviedu.in::dca06c95-6589-476a-b05e-2710e62b7202" providerId="AD" clId="Web-{A391F4D7-9BE2-4294-A580-AE9D4F0C3B1E}" dt="2022-11-25T17:11:04.907" v="73"/>
          <ac:spMkLst>
            <pc:docMk/>
            <pc:sldMk cId="924200398" sldId="261"/>
            <ac:spMk id="40" creationId="{AEECF78C-1048-456C-88A0-441412321169}"/>
          </ac:spMkLst>
        </pc:spChg>
        <pc:spChg chg="add del">
          <ac:chgData name="THANAV M SAI -STUDENT VI" userId="S::vvswstuc178y19@vviedu.in::dca06c95-6589-476a-b05e-2710e62b7202" providerId="AD" clId="Web-{A391F4D7-9BE2-4294-A580-AE9D4F0C3B1E}" dt="2022-11-25T17:11:04.907" v="73"/>
          <ac:spMkLst>
            <pc:docMk/>
            <pc:sldMk cId="924200398" sldId="261"/>
            <ac:spMk id="41" creationId="{F4C8155D-EBB3-4B50-B945-2D47A2C5CE37}"/>
          </ac:spMkLst>
        </pc:spChg>
        <pc:spChg chg="add del">
          <ac:chgData name="THANAV M SAI -STUDENT VI" userId="S::vvswstuc178y19@vviedu.in::dca06c95-6589-476a-b05e-2710e62b7202" providerId="AD" clId="Web-{A391F4D7-9BE2-4294-A580-AE9D4F0C3B1E}" dt="2022-11-25T17:11:04.907" v="73"/>
          <ac:spMkLst>
            <pc:docMk/>
            <pc:sldMk cId="924200398" sldId="261"/>
            <ac:spMk id="42" creationId="{EE99A833-6C48-4919-98F7-4D15C73698E6}"/>
          </ac:spMkLst>
        </pc:spChg>
        <pc:spChg chg="add del">
          <ac:chgData name="THANAV M SAI -STUDENT VI" userId="S::vvswstuc178y19@vviedu.in::dca06c95-6589-476a-b05e-2710e62b7202" providerId="AD" clId="Web-{A391F4D7-9BE2-4294-A580-AE9D4F0C3B1E}" dt="2022-11-25T17:11:04.907" v="73"/>
          <ac:spMkLst>
            <pc:docMk/>
            <pc:sldMk cId="924200398" sldId="261"/>
            <ac:spMk id="43" creationId="{7C1CFE70-2BD5-4661-8AF9-D097E65E70CE}"/>
          </ac:spMkLst>
        </pc:spChg>
        <pc:spChg chg="add del">
          <ac:chgData name="THANAV M SAI -STUDENT VI" userId="S::vvswstuc178y19@vviedu.in::dca06c95-6589-476a-b05e-2710e62b7202" providerId="AD" clId="Web-{A391F4D7-9BE2-4294-A580-AE9D4F0C3B1E}" dt="2022-11-25T17:11:04.907" v="73"/>
          <ac:spMkLst>
            <pc:docMk/>
            <pc:sldMk cId="924200398" sldId="261"/>
            <ac:spMk id="44" creationId="{5A6B4445-DDB3-4971-8FBA-4DCAF08C09F4}"/>
          </ac:spMkLst>
        </pc:spChg>
        <pc:spChg chg="add del">
          <ac:chgData name="THANAV M SAI -STUDENT VI" userId="S::vvswstuc178y19@vviedu.in::dca06c95-6589-476a-b05e-2710e62b7202" providerId="AD" clId="Web-{A391F4D7-9BE2-4294-A580-AE9D4F0C3B1E}" dt="2022-11-25T17:12:03.705" v="78"/>
          <ac:spMkLst>
            <pc:docMk/>
            <pc:sldMk cId="924200398" sldId="261"/>
            <ac:spMk id="46" creationId="{AD88D02B-CD53-184B-F6E0-46314225C985}"/>
          </ac:spMkLst>
        </pc:spChg>
        <pc:spChg chg="add del">
          <ac:chgData name="THANAV M SAI -STUDENT VI" userId="S::vvswstuc178y19@vviedu.in::dca06c95-6589-476a-b05e-2710e62b7202" providerId="AD" clId="Web-{A391F4D7-9BE2-4294-A580-AE9D4F0C3B1E}" dt="2022-11-25T17:12:30.174" v="82"/>
          <ac:spMkLst>
            <pc:docMk/>
            <pc:sldMk cId="924200398" sldId="261"/>
            <ac:spMk id="47" creationId="{07977D39-626F-40D7-B00F-16E02602DD5A}"/>
          </ac:spMkLst>
        </pc:spChg>
        <pc:spChg chg="add del">
          <ac:chgData name="THANAV M SAI -STUDENT VI" userId="S::vvswstuc178y19@vviedu.in::dca06c95-6589-476a-b05e-2710e62b7202" providerId="AD" clId="Web-{A391F4D7-9BE2-4294-A580-AE9D4F0C3B1E}" dt="2022-11-25T17:12:30.174" v="82"/>
          <ac:spMkLst>
            <pc:docMk/>
            <pc:sldMk cId="924200398" sldId="261"/>
            <ac:spMk id="48" creationId="{B905CDE4-B751-4B3E-B625-6E59F8903414}"/>
          </ac:spMkLst>
        </pc:spChg>
        <pc:spChg chg="add del">
          <ac:chgData name="THANAV M SAI -STUDENT VI" userId="S::vvswstuc178y19@vviedu.in::dca06c95-6589-476a-b05e-2710e62b7202" providerId="AD" clId="Web-{A391F4D7-9BE2-4294-A580-AE9D4F0C3B1E}" dt="2022-11-25T17:12:30.174" v="82"/>
          <ac:spMkLst>
            <pc:docMk/>
            <pc:sldMk cId="924200398" sldId="261"/>
            <ac:spMk id="49" creationId="{08108C16-F4C0-44AA-999D-17BD39219B24}"/>
          </ac:spMkLst>
        </pc:spChg>
        <pc:spChg chg="add del">
          <ac:chgData name="THANAV M SAI -STUDENT VI" userId="S::vvswstuc178y19@vviedu.in::dca06c95-6589-476a-b05e-2710e62b7202" providerId="AD" clId="Web-{A391F4D7-9BE2-4294-A580-AE9D4F0C3B1E}" dt="2022-11-25T17:12:30.174" v="82"/>
          <ac:spMkLst>
            <pc:docMk/>
            <pc:sldMk cId="924200398" sldId="261"/>
            <ac:spMk id="50" creationId="{CDC29AC1-2821-4FCC-B597-88DAF39C36FE}"/>
          </ac:spMkLst>
        </pc:spChg>
        <pc:spChg chg="add del">
          <ac:chgData name="THANAV M SAI -STUDENT VI" userId="S::vvswstuc178y19@vviedu.in::dca06c95-6589-476a-b05e-2710e62b7202" providerId="AD" clId="Web-{A391F4D7-9BE2-4294-A580-AE9D4F0C3B1E}" dt="2022-11-25T17:12:30.174" v="82"/>
          <ac:spMkLst>
            <pc:docMk/>
            <pc:sldMk cId="924200398" sldId="261"/>
            <ac:spMk id="51" creationId="{0640CCAE-325C-4DD0-BB26-38BF690F3BBB}"/>
          </ac:spMkLst>
        </pc:spChg>
        <pc:spChg chg="add del">
          <ac:chgData name="THANAV M SAI -STUDENT VI" userId="S::vvswstuc178y19@vviedu.in::dca06c95-6589-476a-b05e-2710e62b7202" providerId="AD" clId="Web-{A391F4D7-9BE2-4294-A580-AE9D4F0C3B1E}" dt="2022-11-25T17:12:30.174" v="82"/>
          <ac:spMkLst>
            <pc:docMk/>
            <pc:sldMk cId="924200398" sldId="261"/>
            <ac:spMk id="52" creationId="{C8F10CB3-3B5E-4C7A-98CF-B87454DDFA39}"/>
          </ac:spMkLst>
        </pc:spChg>
        <pc:spChg chg="add del">
          <ac:chgData name="THANAV M SAI -STUDENT VI" userId="S::vvswstuc178y19@vviedu.in::dca06c95-6589-476a-b05e-2710e62b7202" providerId="AD" clId="Web-{A391F4D7-9BE2-4294-A580-AE9D4F0C3B1E}" dt="2022-11-25T17:12:30.111" v="81"/>
          <ac:spMkLst>
            <pc:docMk/>
            <pc:sldMk cId="924200398" sldId="261"/>
            <ac:spMk id="56" creationId="{6142B8CA-36B5-6ECA-3A26-C9D30A3561D6}"/>
          </ac:spMkLst>
        </pc:spChg>
        <pc:spChg chg="add del">
          <ac:chgData name="THANAV M SAI -STUDENT VI" userId="S::vvswstuc178y19@vviedu.in::dca06c95-6589-476a-b05e-2710e62b7202" providerId="AD" clId="Web-{A391F4D7-9BE2-4294-A580-AE9D4F0C3B1E}" dt="2022-11-25T17:12:30.111" v="81"/>
          <ac:spMkLst>
            <pc:docMk/>
            <pc:sldMk cId="924200398" sldId="261"/>
            <ac:spMk id="59" creationId="{07977D39-626F-40D7-B00F-16E02602DD5A}"/>
          </ac:spMkLst>
        </pc:spChg>
        <pc:spChg chg="add del">
          <ac:chgData name="THANAV M SAI -STUDENT VI" userId="S::vvswstuc178y19@vviedu.in::dca06c95-6589-476a-b05e-2710e62b7202" providerId="AD" clId="Web-{A391F4D7-9BE2-4294-A580-AE9D4F0C3B1E}" dt="2022-11-25T17:12:30.111" v="81"/>
          <ac:spMkLst>
            <pc:docMk/>
            <pc:sldMk cId="924200398" sldId="261"/>
            <ac:spMk id="61" creationId="{B905CDE4-B751-4B3E-B625-6E59F8903414}"/>
          </ac:spMkLst>
        </pc:spChg>
        <pc:spChg chg="add del">
          <ac:chgData name="THANAV M SAI -STUDENT VI" userId="S::vvswstuc178y19@vviedu.in::dca06c95-6589-476a-b05e-2710e62b7202" providerId="AD" clId="Web-{A391F4D7-9BE2-4294-A580-AE9D4F0C3B1E}" dt="2022-11-25T17:12:30.111" v="81"/>
          <ac:spMkLst>
            <pc:docMk/>
            <pc:sldMk cId="924200398" sldId="261"/>
            <ac:spMk id="63" creationId="{08108C16-F4C0-44AA-999D-17BD39219B24}"/>
          </ac:spMkLst>
        </pc:spChg>
        <pc:spChg chg="add del">
          <ac:chgData name="THANAV M SAI -STUDENT VI" userId="S::vvswstuc178y19@vviedu.in::dca06c95-6589-476a-b05e-2710e62b7202" providerId="AD" clId="Web-{A391F4D7-9BE2-4294-A580-AE9D4F0C3B1E}" dt="2022-11-25T17:12:30.111" v="81"/>
          <ac:spMkLst>
            <pc:docMk/>
            <pc:sldMk cId="924200398" sldId="261"/>
            <ac:spMk id="65" creationId="{CDC29AC1-2821-4FCC-B597-88DAF39C36FE}"/>
          </ac:spMkLst>
        </pc:spChg>
        <pc:spChg chg="add del">
          <ac:chgData name="THANAV M SAI -STUDENT VI" userId="S::vvswstuc178y19@vviedu.in::dca06c95-6589-476a-b05e-2710e62b7202" providerId="AD" clId="Web-{A391F4D7-9BE2-4294-A580-AE9D4F0C3B1E}" dt="2022-11-25T17:12:30.111" v="81"/>
          <ac:spMkLst>
            <pc:docMk/>
            <pc:sldMk cId="924200398" sldId="261"/>
            <ac:spMk id="67" creationId="{0640CCAE-325C-4DD0-BB26-38BF690F3BBB}"/>
          </ac:spMkLst>
        </pc:spChg>
        <pc:spChg chg="add del">
          <ac:chgData name="THANAV M SAI -STUDENT VI" userId="S::vvswstuc178y19@vviedu.in::dca06c95-6589-476a-b05e-2710e62b7202" providerId="AD" clId="Web-{A391F4D7-9BE2-4294-A580-AE9D4F0C3B1E}" dt="2022-11-25T17:12:30.111" v="81"/>
          <ac:spMkLst>
            <pc:docMk/>
            <pc:sldMk cId="924200398" sldId="261"/>
            <ac:spMk id="69" creationId="{C8F10CB3-3B5E-4C7A-98CF-B87454DDFA39}"/>
          </ac:spMkLst>
        </pc:spChg>
        <pc:spChg chg="add">
          <ac:chgData name="THANAV M SAI -STUDENT VI" userId="S::vvswstuc178y19@vviedu.in::dca06c95-6589-476a-b05e-2710e62b7202" providerId="AD" clId="Web-{A391F4D7-9BE2-4294-A580-AE9D4F0C3B1E}" dt="2022-11-25T17:12:30.174" v="82"/>
          <ac:spMkLst>
            <pc:docMk/>
            <pc:sldMk cId="924200398" sldId="261"/>
            <ac:spMk id="71" creationId="{512A498A-60A2-4D01-8896-7CB6E13E9CDC}"/>
          </ac:spMkLst>
        </pc:spChg>
        <pc:spChg chg="add">
          <ac:chgData name="THANAV M SAI -STUDENT VI" userId="S::vvswstuc178y19@vviedu.in::dca06c95-6589-476a-b05e-2710e62b7202" providerId="AD" clId="Web-{A391F4D7-9BE2-4294-A580-AE9D4F0C3B1E}" dt="2022-11-25T17:12:30.174" v="82"/>
          <ac:spMkLst>
            <pc:docMk/>
            <pc:sldMk cId="924200398" sldId="261"/>
            <ac:spMk id="72" creationId="{07977D39-626F-40D7-B00F-16E02602DD5A}"/>
          </ac:spMkLst>
        </pc:spChg>
        <pc:spChg chg="add">
          <ac:chgData name="THANAV M SAI -STUDENT VI" userId="S::vvswstuc178y19@vviedu.in::dca06c95-6589-476a-b05e-2710e62b7202" providerId="AD" clId="Web-{A391F4D7-9BE2-4294-A580-AE9D4F0C3B1E}" dt="2022-11-25T17:12:30.174" v="82"/>
          <ac:spMkLst>
            <pc:docMk/>
            <pc:sldMk cId="924200398" sldId="261"/>
            <ac:spMk id="73" creationId="{B905CDE4-B751-4B3E-B625-6E59F8903414}"/>
          </ac:spMkLst>
        </pc:spChg>
        <pc:spChg chg="add">
          <ac:chgData name="THANAV M SAI -STUDENT VI" userId="S::vvswstuc178y19@vviedu.in::dca06c95-6589-476a-b05e-2710e62b7202" providerId="AD" clId="Web-{A391F4D7-9BE2-4294-A580-AE9D4F0C3B1E}" dt="2022-11-25T17:12:30.174" v="82"/>
          <ac:spMkLst>
            <pc:docMk/>
            <pc:sldMk cId="924200398" sldId="261"/>
            <ac:spMk id="74" creationId="{08108C16-F4C0-44AA-999D-17BD39219B24}"/>
          </ac:spMkLst>
        </pc:spChg>
        <pc:spChg chg="add">
          <ac:chgData name="THANAV M SAI -STUDENT VI" userId="S::vvswstuc178y19@vviedu.in::dca06c95-6589-476a-b05e-2710e62b7202" providerId="AD" clId="Web-{A391F4D7-9BE2-4294-A580-AE9D4F0C3B1E}" dt="2022-11-25T17:12:30.174" v="82"/>
          <ac:spMkLst>
            <pc:docMk/>
            <pc:sldMk cId="924200398" sldId="261"/>
            <ac:spMk id="75" creationId="{CDC29AC1-2821-4FCC-B597-88DAF39C36FE}"/>
          </ac:spMkLst>
        </pc:spChg>
        <pc:spChg chg="add">
          <ac:chgData name="THANAV M SAI -STUDENT VI" userId="S::vvswstuc178y19@vviedu.in::dca06c95-6589-476a-b05e-2710e62b7202" providerId="AD" clId="Web-{A391F4D7-9BE2-4294-A580-AE9D4F0C3B1E}" dt="2022-11-25T17:12:30.174" v="82"/>
          <ac:spMkLst>
            <pc:docMk/>
            <pc:sldMk cId="924200398" sldId="261"/>
            <ac:spMk id="76" creationId="{C8F10CB3-3B5E-4C7A-98CF-B87454DDFA39}"/>
          </ac:spMkLst>
        </pc:spChg>
        <pc:picChg chg="add mod ord">
          <ac:chgData name="THANAV M SAI -STUDENT VI" userId="S::vvswstuc178y19@vviedu.in::dca06c95-6589-476a-b05e-2710e62b7202" providerId="AD" clId="Web-{A391F4D7-9BE2-4294-A580-AE9D4F0C3B1E}" dt="2022-11-25T17:12:30.174" v="82"/>
          <ac:picMkLst>
            <pc:docMk/>
            <pc:sldMk cId="924200398" sldId="261"/>
            <ac:picMk id="2" creationId="{43A69F52-7244-EF59-B125-B8EEFC035F2F}"/>
          </ac:picMkLst>
        </pc:picChg>
        <pc:picChg chg="add mod ord">
          <ac:chgData name="THANAV M SAI -STUDENT VI" userId="S::vvswstuc178y19@vviedu.in::dca06c95-6589-476a-b05e-2710e62b7202" providerId="AD" clId="Web-{A391F4D7-9BE2-4294-A580-AE9D4F0C3B1E}" dt="2022-11-25T17:12:30.174" v="82"/>
          <ac:picMkLst>
            <pc:docMk/>
            <pc:sldMk cId="924200398" sldId="261"/>
            <ac:picMk id="5" creationId="{B11D808A-B225-EE35-18AE-CC15CD8A6A4D}"/>
          </ac:picMkLst>
        </pc:picChg>
        <pc:picChg chg="add mod ord">
          <ac:chgData name="THANAV M SAI -STUDENT VI" userId="S::vvswstuc178y19@vviedu.in::dca06c95-6589-476a-b05e-2710e62b7202" providerId="AD" clId="Web-{A391F4D7-9BE2-4294-A580-AE9D4F0C3B1E}" dt="2022-11-25T17:12:57.362" v="87" actId="14100"/>
          <ac:picMkLst>
            <pc:docMk/>
            <pc:sldMk cId="924200398" sldId="261"/>
            <ac:picMk id="6" creationId="{E71B775E-34D2-15B4-F2BF-568353B1078F}"/>
          </ac:picMkLst>
        </pc:picChg>
        <pc:picChg chg="add mod">
          <ac:chgData name="THANAV M SAI -STUDENT VI" userId="S::vvswstuc178y19@vviedu.in::dca06c95-6589-476a-b05e-2710e62b7202" providerId="AD" clId="Web-{A391F4D7-9BE2-4294-A580-AE9D4F0C3B1E}" dt="2022-11-25T17:12:30.174" v="82"/>
          <ac:picMkLst>
            <pc:docMk/>
            <pc:sldMk cId="924200398" sldId="261"/>
            <ac:picMk id="7" creationId="{630C32BF-2C2A-C9D8-E738-E4E453F07996}"/>
          </ac:picMkLst>
        </pc:picChg>
        <pc:picChg chg="add del mod ord">
          <ac:chgData name="THANAV M SAI -STUDENT VI" userId="S::vvswstuc178y19@vviedu.in::dca06c95-6589-476a-b05e-2710e62b7202" providerId="AD" clId="Web-{A391F4D7-9BE2-4294-A580-AE9D4F0C3B1E}" dt="2022-11-25T17:12:01.861" v="77"/>
          <ac:picMkLst>
            <pc:docMk/>
            <pc:sldMk cId="924200398" sldId="261"/>
            <ac:picMk id="8" creationId="{065F9469-D095-CB75-EDE7-9F6E1465736E}"/>
          </ac:picMkLst>
        </pc:picChg>
        <pc:picChg chg="add mod ord">
          <ac:chgData name="THANAV M SAI -STUDENT VI" userId="S::vvswstuc178y19@vviedu.in::dca06c95-6589-476a-b05e-2710e62b7202" providerId="AD" clId="Web-{A391F4D7-9BE2-4294-A580-AE9D4F0C3B1E}" dt="2022-11-25T17:12:30.174" v="82"/>
          <ac:picMkLst>
            <pc:docMk/>
            <pc:sldMk cId="924200398" sldId="261"/>
            <ac:picMk id="9" creationId="{E43C45C2-855C-C293-1FE2-4C33E5B64CDE}"/>
          </ac:picMkLst>
        </pc:picChg>
        <pc:picChg chg="add mod ord">
          <ac:chgData name="THANAV M SAI -STUDENT VI" userId="S::vvswstuc178y19@vviedu.in::dca06c95-6589-476a-b05e-2710e62b7202" providerId="AD" clId="Web-{A391F4D7-9BE2-4294-A580-AE9D4F0C3B1E}" dt="2022-11-25T17:12:30.174" v="82"/>
          <ac:picMkLst>
            <pc:docMk/>
            <pc:sldMk cId="924200398" sldId="261"/>
            <ac:picMk id="10" creationId="{FF9D2329-1235-1CD5-6E5C-7BB0C65C02CF}"/>
          </ac:picMkLst>
        </pc:picChg>
      </pc:sldChg>
      <pc:sldChg chg="addSp delSp modSp">
        <pc:chgData name="THANAV M SAI -STUDENT VI" userId="S::vvswstuc178y19@vviedu.in::dca06c95-6589-476a-b05e-2710e62b7202" providerId="AD" clId="Web-{A391F4D7-9BE2-4294-A580-AE9D4F0C3B1E}" dt="2022-11-25T17:48:39.327" v="569"/>
        <pc:sldMkLst>
          <pc:docMk/>
          <pc:sldMk cId="2024976133" sldId="262"/>
        </pc:sldMkLst>
        <pc:graphicFrameChg chg="add del modGraphic">
          <ac:chgData name="THANAV M SAI -STUDENT VI" userId="S::vvswstuc178y19@vviedu.in::dca06c95-6589-476a-b05e-2710e62b7202" providerId="AD" clId="Web-{A391F4D7-9BE2-4294-A580-AE9D4F0C3B1E}" dt="2022-11-25T16:59:50.101" v="16"/>
          <ac:graphicFrameMkLst>
            <pc:docMk/>
            <pc:sldMk cId="2024976133" sldId="262"/>
            <ac:graphicFrameMk id="2" creationId="{7A63CF7C-3CC4-EE5B-C44D-9A838C376332}"/>
          </ac:graphicFrameMkLst>
        </pc:graphicFrameChg>
        <pc:graphicFrameChg chg="mod modGraphic">
          <ac:chgData name="THANAV M SAI -STUDENT VI" userId="S::vvswstuc178y19@vviedu.in::dca06c95-6589-476a-b05e-2710e62b7202" providerId="AD" clId="Web-{A391F4D7-9BE2-4294-A580-AE9D4F0C3B1E}" dt="2022-11-25T17:48:39.327" v="569"/>
          <ac:graphicFrameMkLst>
            <pc:docMk/>
            <pc:sldMk cId="2024976133" sldId="262"/>
            <ac:graphicFrameMk id="4" creationId="{F127A160-061C-CB6D-CF23-C308A0C63459}"/>
          </ac:graphicFrameMkLst>
        </pc:graphicFrameChg>
      </pc:sldChg>
      <pc:sldChg chg="ord">
        <pc:chgData name="THANAV M SAI -STUDENT VI" userId="S::vvswstuc178y19@vviedu.in::dca06c95-6589-476a-b05e-2710e62b7202" providerId="AD" clId="Web-{A391F4D7-9BE2-4294-A580-AE9D4F0C3B1E}" dt="2022-11-25T17:50:36" v="571"/>
        <pc:sldMkLst>
          <pc:docMk/>
          <pc:sldMk cId="2823456332" sldId="263"/>
        </pc:sldMkLst>
      </pc:sldChg>
      <pc:sldChg chg="addSp delSp modSp del ord">
        <pc:chgData name="THANAV M SAI -STUDENT VI" userId="S::vvswstuc178y19@vviedu.in::dca06c95-6589-476a-b05e-2710e62b7202" providerId="AD" clId="Web-{A391F4D7-9BE2-4294-A580-AE9D4F0C3B1E}" dt="2022-11-25T16:58:49.897" v="7"/>
        <pc:sldMkLst>
          <pc:docMk/>
          <pc:sldMk cId="1477387119" sldId="264"/>
        </pc:sldMkLst>
        <pc:spChg chg="add del mod">
          <ac:chgData name="THANAV M SAI -STUDENT VI" userId="S::vvswstuc178y19@vviedu.in::dca06c95-6589-476a-b05e-2710e62b7202" providerId="AD" clId="Web-{A391F4D7-9BE2-4294-A580-AE9D4F0C3B1E}" dt="2022-11-25T16:58:16.271" v="4"/>
          <ac:spMkLst>
            <pc:docMk/>
            <pc:sldMk cId="1477387119" sldId="264"/>
            <ac:spMk id="3" creationId="{FFD4471E-2D9D-809F-4517-73A377868284}"/>
          </ac:spMkLst>
        </pc:spChg>
        <pc:graphicFrameChg chg="del mod">
          <ac:chgData name="THANAV M SAI -STUDENT VI" userId="S::vvswstuc178y19@vviedu.in::dca06c95-6589-476a-b05e-2710e62b7202" providerId="AD" clId="Web-{A391F4D7-9BE2-4294-A580-AE9D4F0C3B1E}" dt="2022-11-25T16:58:11.834" v="2"/>
          <ac:graphicFrameMkLst>
            <pc:docMk/>
            <pc:sldMk cId="1477387119" sldId="264"/>
            <ac:graphicFrameMk id="5" creationId="{19B2B840-A1DD-CBDB-8D0F-5AC859D958DF}"/>
          </ac:graphicFrameMkLst>
        </pc:graphicFrameChg>
        <pc:graphicFrameChg chg="del">
          <ac:chgData name="THANAV M SAI -STUDENT VI" userId="S::vvswstuc178y19@vviedu.in::dca06c95-6589-476a-b05e-2710e62b7202" providerId="AD" clId="Web-{A391F4D7-9BE2-4294-A580-AE9D4F0C3B1E}" dt="2022-11-25T16:58:19.006" v="5"/>
          <ac:graphicFrameMkLst>
            <pc:docMk/>
            <pc:sldMk cId="1477387119" sldId="264"/>
            <ac:graphicFrameMk id="7" creationId="{3416C2CB-D73E-95EC-61C1-0504DF104BB2}"/>
          </ac:graphicFrameMkLst>
        </pc:graphicFrameChg>
      </pc:sldChg>
      <pc:sldChg chg="ord">
        <pc:chgData name="THANAV M SAI -STUDENT VI" userId="S::vvswstuc178y19@vviedu.in::dca06c95-6589-476a-b05e-2710e62b7202" providerId="AD" clId="Web-{A391F4D7-9BE2-4294-A580-AE9D4F0C3B1E}" dt="2022-11-25T17:10:06.422" v="68"/>
        <pc:sldMkLst>
          <pc:docMk/>
          <pc:sldMk cId="4164352956" sldId="265"/>
        </pc:sldMkLst>
      </pc:sldChg>
      <pc:sldChg chg="addSp delSp modSp new">
        <pc:chgData name="THANAV M SAI -STUDENT VI" userId="S::vvswstuc178y19@vviedu.in::dca06c95-6589-476a-b05e-2710e62b7202" providerId="AD" clId="Web-{A391F4D7-9BE2-4294-A580-AE9D4F0C3B1E}" dt="2022-11-25T17:53:12.580" v="650"/>
        <pc:sldMkLst>
          <pc:docMk/>
          <pc:sldMk cId="2553337458" sldId="266"/>
        </pc:sldMkLst>
        <pc:spChg chg="del">
          <ac:chgData name="THANAV M SAI -STUDENT VI" userId="S::vvswstuc178y19@vviedu.in::dca06c95-6589-476a-b05e-2710e62b7202" providerId="AD" clId="Web-{A391F4D7-9BE2-4294-A580-AE9D4F0C3B1E}" dt="2022-11-25T17:00:29.273" v="22"/>
          <ac:spMkLst>
            <pc:docMk/>
            <pc:sldMk cId="2553337458" sldId="266"/>
            <ac:spMk id="2" creationId="{3E8849AA-D842-74F7-1AF6-843BB739A0E5}"/>
          </ac:spMkLst>
        </pc:spChg>
        <pc:spChg chg="del">
          <ac:chgData name="THANAV M SAI -STUDENT VI" userId="S::vvswstuc178y19@vviedu.in::dca06c95-6589-476a-b05e-2710e62b7202" providerId="AD" clId="Web-{A391F4D7-9BE2-4294-A580-AE9D4F0C3B1E}" dt="2022-11-25T17:00:04.289" v="17"/>
          <ac:spMkLst>
            <pc:docMk/>
            <pc:sldMk cId="2553337458" sldId="266"/>
            <ac:spMk id="3" creationId="{ECA65835-BA36-4FAF-076C-00A8A249DEC4}"/>
          </ac:spMkLst>
        </pc:spChg>
        <pc:spChg chg="add del mod">
          <ac:chgData name="THANAV M SAI -STUDENT VI" userId="S::vvswstuc178y19@vviedu.in::dca06c95-6589-476a-b05e-2710e62b7202" providerId="AD" clId="Web-{A391F4D7-9BE2-4294-A580-AE9D4F0C3B1E}" dt="2022-11-25T17:20:38.332" v="93"/>
          <ac:spMkLst>
            <pc:docMk/>
            <pc:sldMk cId="2553337458" sldId="266"/>
            <ac:spMk id="6" creationId="{FEBB840E-0862-2259-C2B4-87A66317DD78}"/>
          </ac:spMkLst>
        </pc:spChg>
        <pc:graphicFrameChg chg="add del mod ord modGraphic">
          <ac:chgData name="THANAV M SAI -STUDENT VI" userId="S::vvswstuc178y19@vviedu.in::dca06c95-6589-476a-b05e-2710e62b7202" providerId="AD" clId="Web-{A391F4D7-9BE2-4294-A580-AE9D4F0C3B1E}" dt="2022-11-25T17:20:25.942" v="92"/>
          <ac:graphicFrameMkLst>
            <pc:docMk/>
            <pc:sldMk cId="2553337458" sldId="266"/>
            <ac:graphicFrameMk id="4" creationId="{EA56344A-6231-6D32-8511-2814F215C395}"/>
          </ac:graphicFrameMkLst>
        </pc:graphicFrameChg>
        <pc:graphicFrameChg chg="add mod ord modGraphic">
          <ac:chgData name="THANAV M SAI -STUDENT VI" userId="S::vvswstuc178y19@vviedu.in::dca06c95-6589-476a-b05e-2710e62b7202" providerId="AD" clId="Web-{A391F4D7-9BE2-4294-A580-AE9D4F0C3B1E}" dt="2022-11-25T17:53:12.580" v="650"/>
          <ac:graphicFrameMkLst>
            <pc:docMk/>
            <pc:sldMk cId="2553337458" sldId="266"/>
            <ac:graphicFrameMk id="7" creationId="{343A59C1-6C2F-281B-8332-7D645313C6DA}"/>
          </ac:graphicFrameMkLst>
        </pc:graphicFrameChg>
      </pc:sldChg>
      <pc:sldChg chg="new">
        <pc:chgData name="THANAV M SAI -STUDENT VI" userId="S::vvswstuc178y19@vviedu.in::dca06c95-6589-476a-b05e-2710e62b7202" providerId="AD" clId="Web-{A391F4D7-9BE2-4294-A580-AE9D4F0C3B1E}" dt="2022-11-25T17:55:24.832" v="651"/>
        <pc:sldMkLst>
          <pc:docMk/>
          <pc:sldMk cId="1710965468" sldId="267"/>
        </pc:sldMkLst>
      </pc:sldChg>
      <pc:sldChg chg="addSp delSp modSp new mod setBg">
        <pc:chgData name="THANAV M SAI -STUDENT VI" userId="S::vvswstuc178y19@vviedu.in::dca06c95-6589-476a-b05e-2710e62b7202" providerId="AD" clId="Web-{A391F4D7-9BE2-4294-A580-AE9D4F0C3B1E}" dt="2022-11-25T17:58:27.194" v="668" actId="20577"/>
        <pc:sldMkLst>
          <pc:docMk/>
          <pc:sldMk cId="4178161838" sldId="268"/>
        </pc:sldMkLst>
        <pc:spChg chg="mod">
          <ac:chgData name="THANAV M SAI -STUDENT VI" userId="S::vvswstuc178y19@vviedu.in::dca06c95-6589-476a-b05e-2710e62b7202" providerId="AD" clId="Web-{A391F4D7-9BE2-4294-A580-AE9D4F0C3B1E}" dt="2022-11-25T17:58:27.194" v="668" actId="20577"/>
          <ac:spMkLst>
            <pc:docMk/>
            <pc:sldMk cId="4178161838" sldId="268"/>
            <ac:spMk id="2" creationId="{DA26F0DF-37A4-6CC2-7209-0221B64EA47B}"/>
          </ac:spMkLst>
        </pc:spChg>
        <pc:spChg chg="del">
          <ac:chgData name="THANAV M SAI -STUDENT VI" userId="S::vvswstuc178y19@vviedu.in::dca06c95-6589-476a-b05e-2710e62b7202" providerId="AD" clId="Web-{A391F4D7-9BE2-4294-A580-AE9D4F0C3B1E}" dt="2022-11-25T17:57:31.600" v="653"/>
          <ac:spMkLst>
            <pc:docMk/>
            <pc:sldMk cId="4178161838" sldId="268"/>
            <ac:spMk id="3" creationId="{D0BC0864-9F14-DD91-91B1-727DDB0234FB}"/>
          </ac:spMkLst>
        </pc:spChg>
        <pc:spChg chg="add">
          <ac:chgData name="THANAV M SAI -STUDENT VI" userId="S::vvswstuc178y19@vviedu.in::dca06c95-6589-476a-b05e-2710e62b7202" providerId="AD" clId="Web-{A391F4D7-9BE2-4294-A580-AE9D4F0C3B1E}" dt="2022-11-25T17:57:31.600" v="653"/>
          <ac:spMkLst>
            <pc:docMk/>
            <pc:sldMk cId="4178161838" sldId="268"/>
            <ac:spMk id="8" creationId="{88294908-8B00-4F58-BBBA-20F71A40AA9E}"/>
          </ac:spMkLst>
        </pc:spChg>
        <pc:spChg chg="add">
          <ac:chgData name="THANAV M SAI -STUDENT VI" userId="S::vvswstuc178y19@vviedu.in::dca06c95-6589-476a-b05e-2710e62b7202" providerId="AD" clId="Web-{A391F4D7-9BE2-4294-A580-AE9D4F0C3B1E}" dt="2022-11-25T17:57:31.600" v="653"/>
          <ac:spMkLst>
            <pc:docMk/>
            <pc:sldMk cId="4178161838" sldId="268"/>
            <ac:spMk id="10" creationId="{4364C879-1404-4203-8E9D-CC5DE0A621A2}"/>
          </ac:spMkLst>
        </pc:spChg>
        <pc:spChg chg="add">
          <ac:chgData name="THANAV M SAI -STUDENT VI" userId="S::vvswstuc178y19@vviedu.in::dca06c95-6589-476a-b05e-2710e62b7202" providerId="AD" clId="Web-{A391F4D7-9BE2-4294-A580-AE9D4F0C3B1E}" dt="2022-11-25T17:57:31.600" v="653"/>
          <ac:spMkLst>
            <pc:docMk/>
            <pc:sldMk cId="4178161838" sldId="268"/>
            <ac:spMk id="12" creationId="{84617302-4B0D-4351-A6BB-6F0930D943AC}"/>
          </ac:spMkLst>
        </pc:spChg>
        <pc:spChg chg="add">
          <ac:chgData name="THANAV M SAI -STUDENT VI" userId="S::vvswstuc178y19@vviedu.in::dca06c95-6589-476a-b05e-2710e62b7202" providerId="AD" clId="Web-{A391F4D7-9BE2-4294-A580-AE9D4F0C3B1E}" dt="2022-11-25T17:57:31.600" v="653"/>
          <ac:spMkLst>
            <pc:docMk/>
            <pc:sldMk cId="4178161838" sldId="268"/>
            <ac:spMk id="14" creationId="{DA2C7802-C2E0-4218-8F89-8DD7CCD2CD1C}"/>
          </ac:spMkLst>
        </pc:spChg>
        <pc:spChg chg="add">
          <ac:chgData name="THANAV M SAI -STUDENT VI" userId="S::vvswstuc178y19@vviedu.in::dca06c95-6589-476a-b05e-2710e62b7202" providerId="AD" clId="Web-{A391F4D7-9BE2-4294-A580-AE9D4F0C3B1E}" dt="2022-11-25T17:57:31.600" v="653"/>
          <ac:spMkLst>
            <pc:docMk/>
            <pc:sldMk cId="4178161838" sldId="268"/>
            <ac:spMk id="16" creationId="{A6D7111A-21E5-4EE9-8A78-10E5530F0116}"/>
          </ac:spMkLst>
        </pc:spChg>
        <pc:spChg chg="add">
          <ac:chgData name="THANAV M SAI -STUDENT VI" userId="S::vvswstuc178y19@vviedu.in::dca06c95-6589-476a-b05e-2710e62b7202" providerId="AD" clId="Web-{A391F4D7-9BE2-4294-A580-AE9D4F0C3B1E}" dt="2022-11-25T17:57:31.600" v="653"/>
          <ac:spMkLst>
            <pc:docMk/>
            <pc:sldMk cId="4178161838" sldId="268"/>
            <ac:spMk id="18" creationId="{A3969E80-A77B-49FC-9122-D89AFD5EE118}"/>
          </ac:spMkLst>
        </pc:spChg>
        <pc:spChg chg="add">
          <ac:chgData name="THANAV M SAI -STUDENT VI" userId="S::vvswstuc178y19@vviedu.in::dca06c95-6589-476a-b05e-2710e62b7202" providerId="AD" clId="Web-{A391F4D7-9BE2-4294-A580-AE9D4F0C3B1E}" dt="2022-11-25T17:57:31.600" v="653"/>
          <ac:spMkLst>
            <pc:docMk/>
            <pc:sldMk cId="4178161838" sldId="268"/>
            <ac:spMk id="20" creationId="{1849CA57-76BD-4CF2-80BA-D7A46A01B7B1}"/>
          </ac:spMkLst>
        </pc:spChg>
        <pc:spChg chg="add">
          <ac:chgData name="THANAV M SAI -STUDENT VI" userId="S::vvswstuc178y19@vviedu.in::dca06c95-6589-476a-b05e-2710e62b7202" providerId="AD" clId="Web-{A391F4D7-9BE2-4294-A580-AE9D4F0C3B1E}" dt="2022-11-25T17:57:31.600" v="653"/>
          <ac:spMkLst>
            <pc:docMk/>
            <pc:sldMk cId="4178161838" sldId="268"/>
            <ac:spMk id="22" creationId="{35E9085E-E730-4768-83D4-6CB7E9897153}"/>
          </ac:spMkLst>
        </pc:spChg>
        <pc:spChg chg="add">
          <ac:chgData name="THANAV M SAI -STUDENT VI" userId="S::vvswstuc178y19@vviedu.in::dca06c95-6589-476a-b05e-2710e62b7202" providerId="AD" clId="Web-{A391F4D7-9BE2-4294-A580-AE9D4F0C3B1E}" dt="2022-11-25T17:57:31.600" v="653"/>
          <ac:spMkLst>
            <pc:docMk/>
            <pc:sldMk cId="4178161838" sldId="268"/>
            <ac:spMk id="24" creationId="{973272FE-A474-4CAE-8CA2-BCC8B476C3F4}"/>
          </ac:spMkLst>
        </pc:spChg>
        <pc:spChg chg="add">
          <ac:chgData name="THANAV M SAI -STUDENT VI" userId="S::vvswstuc178y19@vviedu.in::dca06c95-6589-476a-b05e-2710e62b7202" providerId="AD" clId="Web-{A391F4D7-9BE2-4294-A580-AE9D4F0C3B1E}" dt="2022-11-25T17:57:31.600" v="653"/>
          <ac:spMkLst>
            <pc:docMk/>
            <pc:sldMk cId="4178161838" sldId="268"/>
            <ac:spMk id="26" creationId="{E07981EA-05A6-437C-88D7-B377B92B031D}"/>
          </ac:spMkLst>
        </pc:spChg>
        <pc:spChg chg="add">
          <ac:chgData name="THANAV M SAI -STUDENT VI" userId="S::vvswstuc178y19@vviedu.in::dca06c95-6589-476a-b05e-2710e62b7202" providerId="AD" clId="Web-{A391F4D7-9BE2-4294-A580-AE9D4F0C3B1E}" dt="2022-11-25T17:57:31.600" v="653"/>
          <ac:spMkLst>
            <pc:docMk/>
            <pc:sldMk cId="4178161838" sldId="268"/>
            <ac:spMk id="28" creationId="{15E3C750-986E-4769-B1AE-49289FBEE757}"/>
          </ac:spMkLst>
        </pc:spChg>
      </pc:sldChg>
    </pc:docChg>
  </pc:docChgLst>
  <pc:docChgLst>
    <pc:chgData name="THANAV M SAI -STUDENT VI" userId="S::vvswstuc178y19@vviedu.in::dca06c95-6589-476a-b05e-2710e62b7202" providerId="AD" clId="Web-{74E08521-1D0B-48B0-A970-5EA96F32DB4A}"/>
    <pc:docChg chg="modSld">
      <pc:chgData name="THANAV M SAI -STUDENT VI" userId="S::vvswstuc178y19@vviedu.in::dca06c95-6589-476a-b05e-2710e62b7202" providerId="AD" clId="Web-{74E08521-1D0B-48B0-A970-5EA96F32DB4A}" dt="2022-11-25T09:19:58.427" v="10" actId="1076"/>
      <pc:docMkLst>
        <pc:docMk/>
      </pc:docMkLst>
      <pc:sldChg chg="addSp modSp">
        <pc:chgData name="THANAV M SAI -STUDENT VI" userId="S::vvswstuc178y19@vviedu.in::dca06c95-6589-476a-b05e-2710e62b7202" providerId="AD" clId="Web-{74E08521-1D0B-48B0-A970-5EA96F32DB4A}" dt="2022-11-25T09:19:58.427" v="10" actId="1076"/>
        <pc:sldMkLst>
          <pc:docMk/>
          <pc:sldMk cId="2827068764" sldId="258"/>
        </pc:sldMkLst>
        <pc:picChg chg="add mod">
          <ac:chgData name="THANAV M SAI -STUDENT VI" userId="S::vvswstuc178y19@vviedu.in::dca06c95-6589-476a-b05e-2710e62b7202" providerId="AD" clId="Web-{74E08521-1D0B-48B0-A970-5EA96F32DB4A}" dt="2022-11-25T09:19:53.973" v="9" actId="1076"/>
          <ac:picMkLst>
            <pc:docMk/>
            <pc:sldMk cId="2827068764" sldId="258"/>
            <ac:picMk id="3" creationId="{59C2057D-FCF2-AA7B-AB67-FE106A4482DF}"/>
          </ac:picMkLst>
        </pc:picChg>
        <pc:picChg chg="mod">
          <ac:chgData name="THANAV M SAI -STUDENT VI" userId="S::vvswstuc178y19@vviedu.in::dca06c95-6589-476a-b05e-2710e62b7202" providerId="AD" clId="Web-{74E08521-1D0B-48B0-A970-5EA96F32DB4A}" dt="2022-11-25T09:19:58.427" v="10" actId="1076"/>
          <ac:picMkLst>
            <pc:docMk/>
            <pc:sldMk cId="2827068764" sldId="258"/>
            <ac:picMk id="9" creationId="{E635B360-4E1F-4F32-82C5-4C4D41A33A8F}"/>
          </ac:picMkLst>
        </pc:picChg>
      </pc:sldChg>
    </pc:docChg>
  </pc:docChgLst>
  <pc:docChgLst>
    <pc:chgData name="THANAV M SAI -STUDENT VI" userId="S::vvswstuc178y19@vviedu.in::dca06c95-6589-476a-b05e-2710e62b7202" providerId="AD" clId="Web-{5FF53EE5-2940-42F9-8D11-46FDDB77581D}"/>
    <pc:docChg chg="modSld">
      <pc:chgData name="THANAV M SAI -STUDENT VI" userId="S::vvswstuc178y19@vviedu.in::dca06c95-6589-476a-b05e-2710e62b7202" providerId="AD" clId="Web-{5FF53EE5-2940-42F9-8D11-46FDDB77581D}" dt="2022-12-08T05:12:36.314" v="13" actId="1076"/>
      <pc:docMkLst>
        <pc:docMk/>
      </pc:docMkLst>
      <pc:sldChg chg="modSp">
        <pc:chgData name="THANAV M SAI -STUDENT VI" userId="S::vvswstuc178y19@vviedu.in::dca06c95-6589-476a-b05e-2710e62b7202" providerId="AD" clId="Web-{5FF53EE5-2940-42F9-8D11-46FDDB77581D}" dt="2022-12-08T04:48:03.355" v="7" actId="1076"/>
        <pc:sldMkLst>
          <pc:docMk/>
          <pc:sldMk cId="924200398" sldId="261"/>
        </pc:sldMkLst>
        <pc:spChg chg="mod">
          <ac:chgData name="THANAV M SAI -STUDENT VI" userId="S::vvswstuc178y19@vviedu.in::dca06c95-6589-476a-b05e-2710e62b7202" providerId="AD" clId="Web-{5FF53EE5-2940-42F9-8D11-46FDDB77581D}" dt="2022-12-08T04:48:03.355" v="7" actId="1076"/>
          <ac:spMkLst>
            <pc:docMk/>
            <pc:sldMk cId="924200398" sldId="261"/>
            <ac:spMk id="20" creationId="{ABA5FC6A-7409-355C-BB05-D643153529C0}"/>
          </ac:spMkLst>
        </pc:spChg>
      </pc:sldChg>
      <pc:sldChg chg="modSp">
        <pc:chgData name="THANAV M SAI -STUDENT VI" userId="S::vvswstuc178y19@vviedu.in::dca06c95-6589-476a-b05e-2710e62b7202" providerId="AD" clId="Web-{5FF53EE5-2940-42F9-8D11-46FDDB77581D}" dt="2022-12-08T04:52:57" v="8" actId="1076"/>
        <pc:sldMkLst>
          <pc:docMk/>
          <pc:sldMk cId="3256487836" sldId="269"/>
        </pc:sldMkLst>
        <pc:spChg chg="mod">
          <ac:chgData name="THANAV M SAI -STUDENT VI" userId="S::vvswstuc178y19@vviedu.in::dca06c95-6589-476a-b05e-2710e62b7202" providerId="AD" clId="Web-{5FF53EE5-2940-42F9-8D11-46FDDB77581D}" dt="2022-12-08T04:34:59.344" v="3" actId="1076"/>
          <ac:spMkLst>
            <pc:docMk/>
            <pc:sldMk cId="3256487836" sldId="269"/>
            <ac:spMk id="2" creationId="{9374E076-5EF5-94FA-E80E-57E2633CBE0E}"/>
          </ac:spMkLst>
        </pc:spChg>
        <pc:spChg chg="mod">
          <ac:chgData name="THANAV M SAI -STUDENT VI" userId="S::vvswstuc178y19@vviedu.in::dca06c95-6589-476a-b05e-2710e62b7202" providerId="AD" clId="Web-{5FF53EE5-2940-42F9-8D11-46FDDB77581D}" dt="2022-12-08T04:52:57" v="8" actId="1076"/>
          <ac:spMkLst>
            <pc:docMk/>
            <pc:sldMk cId="3256487836" sldId="269"/>
            <ac:spMk id="3" creationId="{F36F4159-0CE6-02F5-C377-2ABDA560E5CD}"/>
          </ac:spMkLst>
        </pc:spChg>
      </pc:sldChg>
      <pc:sldChg chg="mod modShow">
        <pc:chgData name="THANAV M SAI -STUDENT VI" userId="S::vvswstuc178y19@vviedu.in::dca06c95-6589-476a-b05e-2710e62b7202" providerId="AD" clId="Web-{5FF53EE5-2940-42F9-8D11-46FDDB77581D}" dt="2022-12-08T04:45:50.760" v="5"/>
        <pc:sldMkLst>
          <pc:docMk/>
          <pc:sldMk cId="814742867" sldId="272"/>
        </pc:sldMkLst>
      </pc:sldChg>
      <pc:sldChg chg="modSp">
        <pc:chgData name="THANAV M SAI -STUDENT VI" userId="S::vvswstuc178y19@vviedu.in::dca06c95-6589-476a-b05e-2710e62b7202" providerId="AD" clId="Web-{5FF53EE5-2940-42F9-8D11-46FDDB77581D}" dt="2022-12-08T05:12:36.314" v="13" actId="1076"/>
        <pc:sldMkLst>
          <pc:docMk/>
          <pc:sldMk cId="3912105789" sldId="279"/>
        </pc:sldMkLst>
        <pc:spChg chg="mod">
          <ac:chgData name="THANAV M SAI -STUDENT VI" userId="S::vvswstuc178y19@vviedu.in::dca06c95-6589-476a-b05e-2710e62b7202" providerId="AD" clId="Web-{5FF53EE5-2940-42F9-8D11-46FDDB77581D}" dt="2022-12-08T05:12:36.314" v="13" actId="1076"/>
          <ac:spMkLst>
            <pc:docMk/>
            <pc:sldMk cId="3912105789" sldId="279"/>
            <ac:spMk id="9" creationId="{8D30A8BB-7C0B-32F1-3BD3-6A85E53F29E0}"/>
          </ac:spMkLst>
        </pc:spChg>
        <pc:picChg chg="mod">
          <ac:chgData name="THANAV M SAI -STUDENT VI" userId="S::vvswstuc178y19@vviedu.in::dca06c95-6589-476a-b05e-2710e62b7202" providerId="AD" clId="Web-{5FF53EE5-2940-42F9-8D11-46FDDB77581D}" dt="2022-12-08T05:12:20.486" v="11" actId="1076"/>
          <ac:picMkLst>
            <pc:docMk/>
            <pc:sldMk cId="3912105789" sldId="279"/>
            <ac:picMk id="5" creationId="{022DB2D3-4F52-0FA5-C882-5EEA933ACEE7}"/>
          </ac:picMkLst>
        </pc:picChg>
        <pc:picChg chg="mod">
          <ac:chgData name="THANAV M SAI -STUDENT VI" userId="S::vvswstuc178y19@vviedu.in::dca06c95-6589-476a-b05e-2710e62b7202" providerId="AD" clId="Web-{5FF53EE5-2940-42F9-8D11-46FDDB77581D}" dt="2022-12-08T05:12:27.829" v="12" actId="1076"/>
          <ac:picMkLst>
            <pc:docMk/>
            <pc:sldMk cId="3912105789" sldId="279"/>
            <ac:picMk id="8" creationId="{5E4682DF-F9C6-3AF3-0714-3D8D6B61B95F}"/>
          </ac:picMkLst>
        </pc:picChg>
      </pc:sldChg>
      <pc:sldChg chg="delSp delAnim">
        <pc:chgData name="THANAV M SAI -STUDENT VI" userId="S::vvswstuc178y19@vviedu.in::dca06c95-6589-476a-b05e-2710e62b7202" providerId="AD" clId="Web-{5FF53EE5-2940-42F9-8D11-46FDDB77581D}" dt="2022-12-08T05:11:48.344" v="9"/>
        <pc:sldMkLst>
          <pc:docMk/>
          <pc:sldMk cId="1357131229" sldId="286"/>
        </pc:sldMkLst>
        <pc:picChg chg="del">
          <ac:chgData name="THANAV M SAI -STUDENT VI" userId="S::vvswstuc178y19@vviedu.in::dca06c95-6589-476a-b05e-2710e62b7202" providerId="AD" clId="Web-{5FF53EE5-2940-42F9-8D11-46FDDB77581D}" dt="2022-12-08T05:11:48.344" v="9"/>
          <ac:picMkLst>
            <pc:docMk/>
            <pc:sldMk cId="1357131229" sldId="286"/>
            <ac:picMk id="3" creationId="{BDE13803-FAF2-0619-CB58-3DB9029549BE}"/>
          </ac:picMkLst>
        </pc:picChg>
      </pc:sldChg>
    </pc:docChg>
  </pc:docChgLst>
  <pc:docChgLst>
    <pc:chgData name="THANAV M SAI -STUDENT VI" userId="S::vvswstuc178y19@vviedu.in::dca06c95-6589-476a-b05e-2710e62b7202" providerId="AD" clId="Web-{BEDFB732-EF18-4B37-A1F7-27AD5D81A95A}"/>
    <pc:docChg chg="modSld">
      <pc:chgData name="THANAV M SAI -STUDENT VI" userId="S::vvswstuc178y19@vviedu.in::dca06c95-6589-476a-b05e-2710e62b7202" providerId="AD" clId="Web-{BEDFB732-EF18-4B37-A1F7-27AD5D81A95A}" dt="2022-12-13T08:39:34.104" v="11" actId="1076"/>
      <pc:docMkLst>
        <pc:docMk/>
      </pc:docMkLst>
      <pc:sldChg chg="modSp">
        <pc:chgData name="THANAV M SAI -STUDENT VI" userId="S::vvswstuc178y19@vviedu.in::dca06c95-6589-476a-b05e-2710e62b7202" providerId="AD" clId="Web-{BEDFB732-EF18-4B37-A1F7-27AD5D81A95A}" dt="2022-12-13T08:39:17.572" v="10" actId="20577"/>
        <pc:sldMkLst>
          <pc:docMk/>
          <pc:sldMk cId="137746948" sldId="260"/>
        </pc:sldMkLst>
        <pc:spChg chg="mod">
          <ac:chgData name="THANAV M SAI -STUDENT VI" userId="S::vvswstuc178y19@vviedu.in::dca06c95-6589-476a-b05e-2710e62b7202" providerId="AD" clId="Web-{BEDFB732-EF18-4B37-A1F7-27AD5D81A95A}" dt="2022-12-13T08:38:04.962" v="7" actId="1076"/>
          <ac:spMkLst>
            <pc:docMk/>
            <pc:sldMk cId="137746948" sldId="260"/>
            <ac:spMk id="8" creationId="{9F0CA74A-A3D6-D75E-2B6E-A44C9AA12933}"/>
          </ac:spMkLst>
        </pc:spChg>
        <pc:spChg chg="mod">
          <ac:chgData name="THANAV M SAI -STUDENT VI" userId="S::vvswstuc178y19@vviedu.in::dca06c95-6589-476a-b05e-2710e62b7202" providerId="AD" clId="Web-{BEDFB732-EF18-4B37-A1F7-27AD5D81A95A}" dt="2022-12-13T08:39:17.572" v="10" actId="20577"/>
          <ac:spMkLst>
            <pc:docMk/>
            <pc:sldMk cId="137746948" sldId="260"/>
            <ac:spMk id="21" creationId="{F9B423B2-9BE4-FCBA-02E2-D1B8E2B29613}"/>
          </ac:spMkLst>
        </pc:spChg>
        <pc:spChg chg="mod">
          <ac:chgData name="THANAV M SAI -STUDENT VI" userId="S::vvswstuc178y19@vviedu.in::dca06c95-6589-476a-b05e-2710e62b7202" providerId="AD" clId="Web-{BEDFB732-EF18-4B37-A1F7-27AD5D81A95A}" dt="2022-12-13T08:37:45.446" v="4" actId="14100"/>
          <ac:spMkLst>
            <pc:docMk/>
            <pc:sldMk cId="137746948" sldId="260"/>
            <ac:spMk id="23" creationId="{96DABAC6-BE9E-4990-F289-F70E911F9A14}"/>
          </ac:spMkLst>
        </pc:spChg>
        <pc:picChg chg="mod">
          <ac:chgData name="THANAV M SAI -STUDENT VI" userId="S::vvswstuc178y19@vviedu.in::dca06c95-6589-476a-b05e-2710e62b7202" providerId="AD" clId="Web-{BEDFB732-EF18-4B37-A1F7-27AD5D81A95A}" dt="2022-12-13T08:37:52.665" v="6" actId="1076"/>
          <ac:picMkLst>
            <pc:docMk/>
            <pc:sldMk cId="137746948" sldId="260"/>
            <ac:picMk id="17" creationId="{2F7D1AC1-F846-B6D1-3592-60C1B2CACBED}"/>
          </ac:picMkLst>
        </pc:picChg>
      </pc:sldChg>
      <pc:sldChg chg="modSp">
        <pc:chgData name="THANAV M SAI -STUDENT VI" userId="S::vvswstuc178y19@vviedu.in::dca06c95-6589-476a-b05e-2710e62b7202" providerId="AD" clId="Web-{BEDFB732-EF18-4B37-A1F7-27AD5D81A95A}" dt="2022-12-13T08:39:34.104" v="11" actId="1076"/>
        <pc:sldMkLst>
          <pc:docMk/>
          <pc:sldMk cId="4256214026" sldId="280"/>
        </pc:sldMkLst>
        <pc:spChg chg="mod">
          <ac:chgData name="THANAV M SAI -STUDENT VI" userId="S::vvswstuc178y19@vviedu.in::dca06c95-6589-476a-b05e-2710e62b7202" providerId="AD" clId="Web-{BEDFB732-EF18-4B37-A1F7-27AD5D81A95A}" dt="2022-12-13T08:39:34.104" v="11" actId="1076"/>
          <ac:spMkLst>
            <pc:docMk/>
            <pc:sldMk cId="4256214026" sldId="280"/>
            <ac:spMk id="5" creationId="{6FFF06BB-DB63-B21E-42B9-CD848BB21CAF}"/>
          </ac:spMkLst>
        </pc:spChg>
      </pc:sldChg>
      <pc:sldChg chg="mod setBg">
        <pc:chgData name="THANAV M SAI -STUDENT VI" userId="S::vvswstuc178y19@vviedu.in::dca06c95-6589-476a-b05e-2710e62b7202" providerId="AD" clId="Web-{BEDFB732-EF18-4B37-A1F7-27AD5D81A95A}" dt="2022-12-13T08:37:24.367" v="1"/>
        <pc:sldMkLst>
          <pc:docMk/>
          <pc:sldMk cId="3863946074" sldId="288"/>
        </pc:sldMkLst>
      </pc:sldChg>
    </pc:docChg>
  </pc:docChgLst>
  <pc:docChgLst>
    <pc:chgData clId="Web-{3DC67901-FDDF-4C06-AFF9-3ABEA7974240}"/>
    <pc:docChg chg="modSld">
      <pc:chgData name="" userId="" providerId="" clId="Web-{3DC67901-FDDF-4C06-AFF9-3ABEA7974240}" dt="2022-12-03T05:33:37.071" v="0" actId="1076"/>
      <pc:docMkLst>
        <pc:docMk/>
      </pc:docMkLst>
      <pc:sldChg chg="modSp">
        <pc:chgData name="" userId="" providerId="" clId="Web-{3DC67901-FDDF-4C06-AFF9-3ABEA7974240}" dt="2022-12-03T05:33:37.071" v="0" actId="1076"/>
        <pc:sldMkLst>
          <pc:docMk/>
          <pc:sldMk cId="3196378554" sldId="256"/>
        </pc:sldMkLst>
        <pc:spChg chg="mod">
          <ac:chgData name="" userId="" providerId="" clId="Web-{3DC67901-FDDF-4C06-AFF9-3ABEA7974240}" dt="2022-12-03T05:33:37.071" v="0" actId="1076"/>
          <ac:spMkLst>
            <pc:docMk/>
            <pc:sldMk cId="3196378554" sldId="256"/>
            <ac:spMk id="7" creationId="{97703BC2-EB94-42C0-83FC-6038A33D145D}"/>
          </ac:spMkLst>
        </pc:spChg>
      </pc:sldChg>
    </pc:docChg>
  </pc:docChgLst>
  <pc:docChgLst>
    <pc:chgData name="Guest User" userId="S::urn:spo:anon#4621f9691053021416780323a7043d99711373ba48f78caa71897f98dd29745e::" providerId="AD" clId="Web-{A0E0EE12-DAF9-6573-2EB1-6247F6FA5970}"/>
    <pc:docChg chg="addSld delSld modSld sldOrd">
      <pc:chgData name="Guest User" userId="S::urn:spo:anon#4621f9691053021416780323a7043d99711373ba48f78caa71897f98dd29745e::" providerId="AD" clId="Web-{A0E0EE12-DAF9-6573-2EB1-6247F6FA5970}" dt="2022-11-26T14:24:05.374" v="1409" actId="14100"/>
      <pc:docMkLst>
        <pc:docMk/>
      </pc:docMkLst>
      <pc:sldChg chg="modSp">
        <pc:chgData name="Guest User" userId="S::urn:spo:anon#4621f9691053021416780323a7043d99711373ba48f78caa71897f98dd29745e::" providerId="AD" clId="Web-{A0E0EE12-DAF9-6573-2EB1-6247F6FA5970}" dt="2022-11-26T11:27:11.306" v="730" actId="20577"/>
        <pc:sldMkLst>
          <pc:docMk/>
          <pc:sldMk cId="3196378554" sldId="256"/>
        </pc:sldMkLst>
        <pc:spChg chg="mod">
          <ac:chgData name="Guest User" userId="S::urn:spo:anon#4621f9691053021416780323a7043d99711373ba48f78caa71897f98dd29745e::" providerId="AD" clId="Web-{A0E0EE12-DAF9-6573-2EB1-6247F6FA5970}" dt="2022-11-26T11:27:11.306" v="730" actId="20577"/>
          <ac:spMkLst>
            <pc:docMk/>
            <pc:sldMk cId="3196378554" sldId="256"/>
            <ac:spMk id="2" creationId="{23D810A9-FD31-473D-82BF-7ED0F9BB5056}"/>
          </ac:spMkLst>
        </pc:spChg>
      </pc:sldChg>
      <pc:sldChg chg="modSp">
        <pc:chgData name="Guest User" userId="S::urn:spo:anon#4621f9691053021416780323a7043d99711373ba48f78caa71897f98dd29745e::" providerId="AD" clId="Web-{A0E0EE12-DAF9-6573-2EB1-6247F6FA5970}" dt="2022-11-26T11:32:09.591" v="858" actId="20577"/>
        <pc:sldMkLst>
          <pc:docMk/>
          <pc:sldMk cId="1358316087" sldId="257"/>
        </pc:sldMkLst>
        <pc:spChg chg="mod">
          <ac:chgData name="Guest User" userId="S::urn:spo:anon#4621f9691053021416780323a7043d99711373ba48f78caa71897f98dd29745e::" providerId="AD" clId="Web-{A0E0EE12-DAF9-6573-2EB1-6247F6FA5970}" dt="2022-11-26T11:32:09.591" v="858" actId="20577"/>
          <ac:spMkLst>
            <pc:docMk/>
            <pc:sldMk cId="1358316087" sldId="257"/>
            <ac:spMk id="3" creationId="{E7854E10-6C0D-426C-AE39-DB884E17DEE8}"/>
          </ac:spMkLst>
        </pc:spChg>
      </pc:sldChg>
      <pc:sldChg chg="addSp delSp modSp mod setBg">
        <pc:chgData name="Guest User" userId="S::urn:spo:anon#4621f9691053021416780323a7043d99711373ba48f78caa71897f98dd29745e::" providerId="AD" clId="Web-{A0E0EE12-DAF9-6573-2EB1-6247F6FA5970}" dt="2022-11-26T14:06:57.291" v="1367"/>
        <pc:sldMkLst>
          <pc:docMk/>
          <pc:sldMk cId="2827068764" sldId="258"/>
        </pc:sldMkLst>
        <pc:spChg chg="mod">
          <ac:chgData name="Guest User" userId="S::urn:spo:anon#4621f9691053021416780323a7043d99711373ba48f78caa71897f98dd29745e::" providerId="AD" clId="Web-{A0E0EE12-DAF9-6573-2EB1-6247F6FA5970}" dt="2022-11-26T13:36:40.615" v="1179" actId="20577"/>
          <ac:spMkLst>
            <pc:docMk/>
            <pc:sldMk cId="2827068764" sldId="258"/>
            <ac:spMk id="10" creationId="{42E22A94-55D5-8272-F43F-162796092C48}"/>
          </ac:spMkLst>
        </pc:spChg>
        <pc:picChg chg="add del mod">
          <ac:chgData name="Guest User" userId="S::urn:spo:anon#4621f9691053021416780323a7043d99711373ba48f78caa71897f98dd29745e::" providerId="AD" clId="Web-{A0E0EE12-DAF9-6573-2EB1-6247F6FA5970}" dt="2022-11-26T14:06:17.119" v="1364"/>
          <ac:picMkLst>
            <pc:docMk/>
            <pc:sldMk cId="2827068764" sldId="258"/>
            <ac:picMk id="3" creationId="{E0FED1CA-AA2F-15E7-BB1C-FE0F41BFDCA7}"/>
          </ac:picMkLst>
        </pc:picChg>
        <pc:picChg chg="del">
          <ac:chgData name="Guest User" userId="S::urn:spo:anon#4621f9691053021416780323a7043d99711373ba48f78caa71897f98dd29745e::" providerId="AD" clId="Web-{A0E0EE12-DAF9-6573-2EB1-6247F6FA5970}" dt="2022-11-26T13:36:32.021" v="1176"/>
          <ac:picMkLst>
            <pc:docMk/>
            <pc:sldMk cId="2827068764" sldId="258"/>
            <ac:picMk id="13" creationId="{930104EF-B92C-7016-FF4B-A4D36C880351}"/>
          </ac:picMkLst>
        </pc:picChg>
      </pc:sldChg>
      <pc:sldChg chg="delSp modSp ord">
        <pc:chgData name="Guest User" userId="S::urn:spo:anon#4621f9691053021416780323a7043d99711373ba48f78caa71897f98dd29745e::" providerId="AD" clId="Web-{A0E0EE12-DAF9-6573-2EB1-6247F6FA5970}" dt="2022-11-26T14:03:28.803" v="1360"/>
        <pc:sldMkLst>
          <pc:docMk/>
          <pc:sldMk cId="4123647511" sldId="259"/>
        </pc:sldMkLst>
        <pc:spChg chg="mod">
          <ac:chgData name="Guest User" userId="S::urn:spo:anon#4621f9691053021416780323a7043d99711373ba48f78caa71897f98dd29745e::" providerId="AD" clId="Web-{A0E0EE12-DAF9-6573-2EB1-6247F6FA5970}" dt="2022-11-26T14:03:20.100" v="1358" actId="20577"/>
          <ac:spMkLst>
            <pc:docMk/>
            <pc:sldMk cId="4123647511" sldId="259"/>
            <ac:spMk id="4" creationId="{3062A262-AC77-11EB-E346-DB5E24197AE1}"/>
          </ac:spMkLst>
        </pc:spChg>
        <pc:spChg chg="mod">
          <ac:chgData name="Guest User" userId="S::urn:spo:anon#4621f9691053021416780323a7043d99711373ba48f78caa71897f98dd29745e::" providerId="AD" clId="Web-{A0E0EE12-DAF9-6573-2EB1-6247F6FA5970}" dt="2022-11-26T13:39:14.930" v="1213" actId="20577"/>
          <ac:spMkLst>
            <pc:docMk/>
            <pc:sldMk cId="4123647511" sldId="259"/>
            <ac:spMk id="7" creationId="{FC96C62D-D2C8-DC4F-16E5-9E514D05DFC7}"/>
          </ac:spMkLst>
        </pc:spChg>
        <pc:spChg chg="del mod">
          <ac:chgData name="Guest User" userId="S::urn:spo:anon#4621f9691053021416780323a7043d99711373ba48f78caa71897f98dd29745e::" providerId="AD" clId="Web-{A0E0EE12-DAF9-6573-2EB1-6247F6FA5970}" dt="2022-11-26T14:03:12.631" v="1349"/>
          <ac:spMkLst>
            <pc:docMk/>
            <pc:sldMk cId="4123647511" sldId="259"/>
            <ac:spMk id="8" creationId="{DE31DB58-13C0-EEFB-605A-EF578864298F}"/>
          </ac:spMkLst>
        </pc:spChg>
        <pc:spChg chg="del mod">
          <ac:chgData name="Guest User" userId="S::urn:spo:anon#4621f9691053021416780323a7043d99711373ba48f78caa71897f98dd29745e::" providerId="AD" clId="Web-{A0E0EE12-DAF9-6573-2EB1-6247F6FA5970}" dt="2022-11-26T14:03:28.803" v="1360"/>
          <ac:spMkLst>
            <pc:docMk/>
            <pc:sldMk cId="4123647511" sldId="259"/>
            <ac:spMk id="9" creationId="{9565D02A-5D2C-9F77-4E09-34D8B2E6D40E}"/>
          </ac:spMkLst>
        </pc:spChg>
        <pc:spChg chg="mod">
          <ac:chgData name="Guest User" userId="S::urn:spo:anon#4621f9691053021416780323a7043d99711373ba48f78caa71897f98dd29745e::" providerId="AD" clId="Web-{A0E0EE12-DAF9-6573-2EB1-6247F6FA5970}" dt="2022-11-26T14:03:04.990" v="1345" actId="20577"/>
          <ac:spMkLst>
            <pc:docMk/>
            <pc:sldMk cId="4123647511" sldId="259"/>
            <ac:spMk id="10" creationId="{3D6A5301-D331-FD41-D6BE-4BCF79C20F94}"/>
          </ac:spMkLst>
        </pc:spChg>
      </pc:sldChg>
      <pc:sldChg chg="addSp delSp modSp mod ord setBg setClrOvrMap delDesignElem chgLayout">
        <pc:chgData name="Guest User" userId="S::urn:spo:anon#4621f9691053021416780323a7043d99711373ba48f78caa71897f98dd29745e::" providerId="AD" clId="Web-{A0E0EE12-DAF9-6573-2EB1-6247F6FA5970}" dt="2022-11-26T14:24:05.374" v="1409" actId="14100"/>
        <pc:sldMkLst>
          <pc:docMk/>
          <pc:sldMk cId="137746948" sldId="260"/>
        </pc:sldMkLst>
        <pc:spChg chg="add">
          <ac:chgData name="Guest User" userId="S::urn:spo:anon#4621f9691053021416780323a7043d99711373ba48f78caa71897f98dd29745e::" providerId="AD" clId="Web-{A0E0EE12-DAF9-6573-2EB1-6247F6FA5970}" dt="2022-11-26T13:11:41.100" v="922"/>
          <ac:spMkLst>
            <pc:docMk/>
            <pc:sldMk cId="137746948" sldId="260"/>
            <ac:spMk id="2" creationId="{000A0816-420F-CEB9-17F4-3810E7F41A52}"/>
          </ac:spMkLst>
        </pc:spChg>
        <pc:spChg chg="add mod">
          <ac:chgData name="Guest User" userId="S::urn:spo:anon#4621f9691053021416780323a7043d99711373ba48f78caa71897f98dd29745e::" providerId="AD" clId="Web-{A0E0EE12-DAF9-6573-2EB1-6247F6FA5970}" dt="2022-11-26T14:24:05.374" v="1409" actId="14100"/>
          <ac:spMkLst>
            <pc:docMk/>
            <pc:sldMk cId="137746948" sldId="260"/>
            <ac:spMk id="3" creationId="{73CCF132-4974-0C99-6340-8413CC66A117}"/>
          </ac:spMkLst>
        </pc:spChg>
        <pc:spChg chg="add del mod">
          <ac:chgData name="Guest User" userId="S::urn:spo:anon#4621f9691053021416780323a7043d99711373ba48f78caa71897f98dd29745e::" providerId="AD" clId="Web-{A0E0EE12-DAF9-6573-2EB1-6247F6FA5970}" dt="2022-11-26T14:23:47.280" v="1394"/>
          <ac:spMkLst>
            <pc:docMk/>
            <pc:sldMk cId="137746948" sldId="260"/>
            <ac:spMk id="4" creationId="{5A06AB94-54DF-903D-9559-E7B497C40840}"/>
          </ac:spMkLst>
        </pc:spChg>
        <pc:spChg chg="add mod">
          <ac:chgData name="Guest User" userId="S::urn:spo:anon#4621f9691053021416780323a7043d99711373ba48f78caa71897f98dd29745e::" providerId="AD" clId="Web-{A0E0EE12-DAF9-6573-2EB1-6247F6FA5970}" dt="2022-11-26T13:14:17.197" v="985" actId="1076"/>
          <ac:spMkLst>
            <pc:docMk/>
            <pc:sldMk cId="137746948" sldId="260"/>
            <ac:spMk id="5" creationId="{98C92483-BF58-F34E-551E-1B0C8D016EAA}"/>
          </ac:spMkLst>
        </pc:spChg>
        <pc:spChg chg="add mod">
          <ac:chgData name="Guest User" userId="S::urn:spo:anon#4621f9691053021416780323a7043d99711373ba48f78caa71897f98dd29745e::" providerId="AD" clId="Web-{A0E0EE12-DAF9-6573-2EB1-6247F6FA5970}" dt="2022-11-26T13:15:50.465" v="1007" actId="20577"/>
          <ac:spMkLst>
            <pc:docMk/>
            <pc:sldMk cId="137746948" sldId="260"/>
            <ac:spMk id="6" creationId="{3360D574-29AF-4435-BBE9-10AEF819F1F3}"/>
          </ac:spMkLst>
        </pc:spChg>
        <pc:spChg chg="add mod">
          <ac:chgData name="Guest User" userId="S::urn:spo:anon#4621f9691053021416780323a7043d99711373ba48f78caa71897f98dd29745e::" providerId="AD" clId="Web-{A0E0EE12-DAF9-6573-2EB1-6247F6FA5970}" dt="2022-11-26T13:31:18.718" v="1165" actId="20577"/>
          <ac:spMkLst>
            <pc:docMk/>
            <pc:sldMk cId="137746948" sldId="260"/>
            <ac:spMk id="7" creationId="{3A72DF46-C7ED-F875-027E-3A414C82FD0C}"/>
          </ac:spMkLst>
        </pc:spChg>
        <pc:spChg chg="add mod">
          <ac:chgData name="Guest User" userId="S::urn:spo:anon#4621f9691053021416780323a7043d99711373ba48f78caa71897f98dd29745e::" providerId="AD" clId="Web-{A0E0EE12-DAF9-6573-2EB1-6247F6FA5970}" dt="2022-11-26T13:18:20.952" v="1045" actId="20577"/>
          <ac:spMkLst>
            <pc:docMk/>
            <pc:sldMk cId="137746948" sldId="260"/>
            <ac:spMk id="8" creationId="{9F0CA74A-A3D6-D75E-2B6E-A44C9AA12933}"/>
          </ac:spMkLst>
        </pc:spChg>
        <pc:spChg chg="add mod">
          <ac:chgData name="Guest User" userId="S::urn:spo:anon#4621f9691053021416780323a7043d99711373ba48f78caa71897f98dd29745e::" providerId="AD" clId="Web-{A0E0EE12-DAF9-6573-2EB1-6247F6FA5970}" dt="2022-11-26T13:19:09.672" v="1062" actId="20577"/>
          <ac:spMkLst>
            <pc:docMk/>
            <pc:sldMk cId="137746948" sldId="260"/>
            <ac:spMk id="9" creationId="{6413980A-7334-FE46-F077-5B4F213D0A2A}"/>
          </ac:spMkLst>
        </pc:spChg>
        <pc:spChg chg="add del mod">
          <ac:chgData name="Guest User" userId="S::urn:spo:anon#4621f9691053021416780323a7043d99711373ba48f78caa71897f98dd29745e::" providerId="AD" clId="Web-{A0E0EE12-DAF9-6573-2EB1-6247F6FA5970}" dt="2022-11-26T10:09:20.311" v="141"/>
          <ac:spMkLst>
            <pc:docMk/>
            <pc:sldMk cId="137746948" sldId="260"/>
            <ac:spMk id="9" creationId="{BAD414D0-ABD3-4DBB-CE83-C46EF18A2D04}"/>
          </ac:spMkLst>
        </pc:spChg>
        <pc:spChg chg="del">
          <ac:chgData name="Guest User" userId="S::urn:spo:anon#4621f9691053021416780323a7043d99711373ba48f78caa71897f98dd29745e::" providerId="AD" clId="Web-{A0E0EE12-DAF9-6573-2EB1-6247F6FA5970}" dt="2022-11-26T10:09:20.311" v="141"/>
          <ac:spMkLst>
            <pc:docMk/>
            <pc:sldMk cId="137746948" sldId="260"/>
            <ac:spMk id="10" creationId="{91CAA226-6E54-B1C2-E2E4-0E263BA743B7}"/>
          </ac:spMkLst>
        </pc:spChg>
        <pc:spChg chg="add del mod">
          <ac:chgData name="Guest User" userId="S::urn:spo:anon#4621f9691053021416780323a7043d99711373ba48f78caa71897f98dd29745e::" providerId="AD" clId="Web-{A0E0EE12-DAF9-6573-2EB1-6247F6FA5970}" dt="2022-11-26T14:23:19.592" v="1390"/>
          <ac:spMkLst>
            <pc:docMk/>
            <pc:sldMk cId="137746948" sldId="260"/>
            <ac:spMk id="10" creationId="{FE64A3BC-45B0-057B-B9E2-9D8D20E1C5A8}"/>
          </ac:spMkLst>
        </pc:spChg>
        <pc:spChg chg="add del">
          <ac:chgData name="Guest User" userId="S::urn:spo:anon#4621f9691053021416780323a7043d99711373ba48f78caa71897f98dd29745e::" providerId="AD" clId="Web-{A0E0EE12-DAF9-6573-2EB1-6247F6FA5970}" dt="2022-11-26T10:12:16.079" v="151"/>
          <ac:spMkLst>
            <pc:docMk/>
            <pc:sldMk cId="137746948" sldId="260"/>
            <ac:spMk id="14" creationId="{A2509F26-B5DC-4BA7-B476-4CB044237A2E}"/>
          </ac:spMkLst>
        </pc:spChg>
        <pc:spChg chg="add mod">
          <ac:chgData name="Guest User" userId="S::urn:spo:anon#4621f9691053021416780323a7043d99711373ba48f78caa71897f98dd29745e::" providerId="AD" clId="Web-{A0E0EE12-DAF9-6573-2EB1-6247F6FA5970}" dt="2022-11-26T14:23:16.951" v="1389" actId="1076"/>
          <ac:spMkLst>
            <pc:docMk/>
            <pc:sldMk cId="137746948" sldId="260"/>
            <ac:spMk id="14" creationId="{D5394CAC-6141-0C7C-4BBF-3173CF7A75C8}"/>
          </ac:spMkLst>
        </pc:spChg>
        <pc:spChg chg="add del">
          <ac:chgData name="Guest User" userId="S::urn:spo:anon#4621f9691053021416780323a7043d99711373ba48f78caa71897f98dd29745e::" providerId="AD" clId="Web-{A0E0EE12-DAF9-6573-2EB1-6247F6FA5970}" dt="2022-11-26T10:12:16.079" v="151"/>
          <ac:spMkLst>
            <pc:docMk/>
            <pc:sldMk cId="137746948" sldId="260"/>
            <ac:spMk id="21" creationId="{DB103EB1-B135-4526-B883-33228FC27FF1}"/>
          </ac:spMkLst>
        </pc:spChg>
        <pc:spChg chg="add mod">
          <ac:chgData name="Guest User" userId="S::urn:spo:anon#4621f9691053021416780323a7043d99711373ba48f78caa71897f98dd29745e::" providerId="AD" clId="Web-{A0E0EE12-DAF9-6573-2EB1-6247F6FA5970}" dt="2022-11-26T13:23:51.912" v="1156" actId="1076"/>
          <ac:spMkLst>
            <pc:docMk/>
            <pc:sldMk cId="137746948" sldId="260"/>
            <ac:spMk id="21" creationId="{F9B423B2-9BE4-FCBA-02E2-D1B8E2B29613}"/>
          </ac:spMkLst>
        </pc:spChg>
        <pc:spChg chg="add del">
          <ac:chgData name="Guest User" userId="S::urn:spo:anon#4621f9691053021416780323a7043d99711373ba48f78caa71897f98dd29745e::" providerId="AD" clId="Web-{A0E0EE12-DAF9-6573-2EB1-6247F6FA5970}" dt="2022-11-26T10:13:42.392" v="156"/>
          <ac:spMkLst>
            <pc:docMk/>
            <pc:sldMk cId="137746948" sldId="260"/>
            <ac:spMk id="23" creationId="{262ABC4B-37D8-4218-BDD8-6DF6A00C0C80}"/>
          </ac:spMkLst>
        </pc:spChg>
        <pc:spChg chg="add mod">
          <ac:chgData name="Guest User" userId="S::urn:spo:anon#4621f9691053021416780323a7043d99711373ba48f78caa71897f98dd29745e::" providerId="AD" clId="Web-{A0E0EE12-DAF9-6573-2EB1-6247F6FA5970}" dt="2022-11-26T13:22:30.207" v="1142" actId="1076"/>
          <ac:spMkLst>
            <pc:docMk/>
            <pc:sldMk cId="137746948" sldId="260"/>
            <ac:spMk id="23" creationId="{96DABAC6-BE9E-4990-F289-F70E911F9A14}"/>
          </ac:spMkLst>
        </pc:spChg>
        <pc:spChg chg="add mod">
          <ac:chgData name="Guest User" userId="S::urn:spo:anon#4621f9691053021416780323a7043d99711373ba48f78caa71897f98dd29745e::" providerId="AD" clId="Web-{A0E0EE12-DAF9-6573-2EB1-6247F6FA5970}" dt="2022-11-26T13:23:29.849" v="1153" actId="20577"/>
          <ac:spMkLst>
            <pc:docMk/>
            <pc:sldMk cId="137746948" sldId="260"/>
            <ac:spMk id="25" creationId="{B4E50ACF-1F29-8EAD-7FE2-24845EB5D98B}"/>
          </ac:spMkLst>
        </pc:spChg>
        <pc:spChg chg="add del">
          <ac:chgData name="Guest User" userId="S::urn:spo:anon#4621f9691053021416780323a7043d99711373ba48f78caa71897f98dd29745e::" providerId="AD" clId="Web-{A0E0EE12-DAF9-6573-2EB1-6247F6FA5970}" dt="2022-11-26T10:14:11.908" v="158"/>
          <ac:spMkLst>
            <pc:docMk/>
            <pc:sldMk cId="137746948" sldId="260"/>
            <ac:spMk id="25" creationId="{E8DC6FCD-811B-436E-9FEE-FC957486CD7E}"/>
          </ac:spMkLst>
        </pc:spChg>
        <pc:spChg chg="add del">
          <ac:chgData name="Guest User" userId="S::urn:spo:anon#4621f9691053021416780323a7043d99711373ba48f78caa71897f98dd29745e::" providerId="AD" clId="Web-{A0E0EE12-DAF9-6573-2EB1-6247F6FA5970}" dt="2022-11-26T10:14:52.768" v="164"/>
          <ac:spMkLst>
            <pc:docMk/>
            <pc:sldMk cId="137746948" sldId="260"/>
            <ac:spMk id="27" creationId="{42A4FC2C-047E-45A5-965D-8E1E3BF09BC6}"/>
          </ac:spMkLst>
        </pc:spChg>
        <pc:spChg chg="add del">
          <ac:chgData name="Guest User" userId="S::urn:spo:anon#4621f9691053021416780323a7043d99711373ba48f78caa71897f98dd29745e::" providerId="AD" clId="Web-{A0E0EE12-DAF9-6573-2EB1-6247F6FA5970}" dt="2022-11-26T10:14:50.378" v="161"/>
          <ac:spMkLst>
            <pc:docMk/>
            <pc:sldMk cId="137746948" sldId="260"/>
            <ac:spMk id="32" creationId="{CB92C8CA-51CB-4511-AEBA-C04E0B721A23}"/>
          </ac:spMkLst>
        </pc:spChg>
        <pc:spChg chg="add del">
          <ac:chgData name="Guest User" userId="S::urn:spo:anon#4621f9691053021416780323a7043d99711373ba48f78caa71897f98dd29745e::" providerId="AD" clId="Web-{A0E0EE12-DAF9-6573-2EB1-6247F6FA5970}" dt="2022-11-26T10:14:52.768" v="163"/>
          <ac:spMkLst>
            <pc:docMk/>
            <pc:sldMk cId="137746948" sldId="260"/>
            <ac:spMk id="34" creationId="{E72D8D1B-59F6-4FF3-8547-9BBB6129F2FA}"/>
          </ac:spMkLst>
        </pc:spChg>
        <pc:spChg chg="del">
          <ac:chgData name="Guest User" userId="S::urn:spo:anon#4621f9691053021416780323a7043d99711373ba48f78caa71897f98dd29745e::" providerId="AD" clId="Web-{A0E0EE12-DAF9-6573-2EB1-6247F6FA5970}" dt="2022-11-26T10:09:20.311" v="141"/>
          <ac:spMkLst>
            <pc:docMk/>
            <pc:sldMk cId="137746948" sldId="260"/>
            <ac:spMk id="35" creationId="{F6E384F5-137A-40B1-97F0-694CC6ECD59C}"/>
          </ac:spMkLst>
        </pc:spChg>
        <pc:spChg chg="add del">
          <ac:chgData name="Guest User" userId="S::urn:spo:anon#4621f9691053021416780323a7043d99711373ba48f78caa71897f98dd29745e::" providerId="AD" clId="Web-{A0E0EE12-DAF9-6573-2EB1-6247F6FA5970}" dt="2022-11-26T10:14:52.768" v="163"/>
          <ac:spMkLst>
            <pc:docMk/>
            <pc:sldMk cId="137746948" sldId="260"/>
            <ac:spMk id="36" creationId="{2C444748-5A8D-4B53-89FE-42B455DFA2D1}"/>
          </ac:spMkLst>
        </pc:spChg>
        <pc:spChg chg="del">
          <ac:chgData name="Guest User" userId="S::urn:spo:anon#4621f9691053021416780323a7043d99711373ba48f78caa71897f98dd29745e::" providerId="AD" clId="Web-{A0E0EE12-DAF9-6573-2EB1-6247F6FA5970}" dt="2022-11-26T10:09:20.311" v="141"/>
          <ac:spMkLst>
            <pc:docMk/>
            <pc:sldMk cId="137746948" sldId="260"/>
            <ac:spMk id="37" creationId="{9DBC4630-03DA-474F-BBCB-BA3AE6B317A4}"/>
          </ac:spMkLst>
        </pc:spChg>
        <pc:spChg chg="add del">
          <ac:chgData name="Guest User" userId="S::urn:spo:anon#4621f9691053021416780323a7043d99711373ba48f78caa71897f98dd29745e::" providerId="AD" clId="Web-{A0E0EE12-DAF9-6573-2EB1-6247F6FA5970}" dt="2022-11-26T10:14:52.768" v="163"/>
          <ac:spMkLst>
            <pc:docMk/>
            <pc:sldMk cId="137746948" sldId="260"/>
            <ac:spMk id="38" creationId="{14044C96-7CFD-44DB-A579-D77B0D37C681}"/>
          </ac:spMkLst>
        </pc:spChg>
        <pc:spChg chg="del">
          <ac:chgData name="Guest User" userId="S::urn:spo:anon#4621f9691053021416780323a7043d99711373ba48f78caa71897f98dd29745e::" providerId="AD" clId="Web-{A0E0EE12-DAF9-6573-2EB1-6247F6FA5970}" dt="2022-11-26T10:09:20.311" v="141"/>
          <ac:spMkLst>
            <pc:docMk/>
            <pc:sldMk cId="137746948" sldId="260"/>
            <ac:spMk id="39" creationId="{78418A25-6EAC-4140-BFE6-284E1925B5EE}"/>
          </ac:spMkLst>
        </pc:spChg>
        <pc:spChg chg="add del">
          <ac:chgData name="Guest User" userId="S::urn:spo:anon#4621f9691053021416780323a7043d99711373ba48f78caa71897f98dd29745e::" providerId="AD" clId="Web-{A0E0EE12-DAF9-6573-2EB1-6247F6FA5970}" dt="2022-11-26T10:14:52.768" v="163"/>
          <ac:spMkLst>
            <pc:docMk/>
            <pc:sldMk cId="137746948" sldId="260"/>
            <ac:spMk id="40" creationId="{8FC8C21F-9484-4A71-ABFA-6C10682FAC3E}"/>
          </ac:spMkLst>
        </pc:spChg>
        <pc:spChg chg="del">
          <ac:chgData name="Guest User" userId="S::urn:spo:anon#4621f9691053021416780323a7043d99711373ba48f78caa71897f98dd29745e::" providerId="AD" clId="Web-{A0E0EE12-DAF9-6573-2EB1-6247F6FA5970}" dt="2022-11-26T10:09:20.311" v="141"/>
          <ac:spMkLst>
            <pc:docMk/>
            <pc:sldMk cId="137746948" sldId="260"/>
            <ac:spMk id="41" creationId="{6B9D64DB-4D5C-4A91-B45F-F301E3174F9F}"/>
          </ac:spMkLst>
        </pc:spChg>
        <pc:spChg chg="add del">
          <ac:chgData name="Guest User" userId="S::urn:spo:anon#4621f9691053021416780323a7043d99711373ba48f78caa71897f98dd29745e::" providerId="AD" clId="Web-{A0E0EE12-DAF9-6573-2EB1-6247F6FA5970}" dt="2022-11-26T10:14:52.768" v="163"/>
          <ac:spMkLst>
            <pc:docMk/>
            <pc:sldMk cId="137746948" sldId="260"/>
            <ac:spMk id="42" creationId="{F4FFA271-A10A-4AC3-8F06-E3313A197A80}"/>
          </ac:spMkLst>
        </pc:spChg>
        <pc:spChg chg="del">
          <ac:chgData name="Guest User" userId="S::urn:spo:anon#4621f9691053021416780323a7043d99711373ba48f78caa71897f98dd29745e::" providerId="AD" clId="Web-{A0E0EE12-DAF9-6573-2EB1-6247F6FA5970}" dt="2022-11-26T10:09:20.311" v="141"/>
          <ac:spMkLst>
            <pc:docMk/>
            <pc:sldMk cId="137746948" sldId="260"/>
            <ac:spMk id="43" creationId="{CB14CE1B-4BC5-4EF2-BE3D-05E4F580B3DB}"/>
          </ac:spMkLst>
        </pc:spChg>
        <pc:spChg chg="add del">
          <ac:chgData name="Guest User" userId="S::urn:spo:anon#4621f9691053021416780323a7043d99711373ba48f78caa71897f98dd29745e::" providerId="AD" clId="Web-{A0E0EE12-DAF9-6573-2EB1-6247F6FA5970}" dt="2022-11-26T10:14:52.768" v="163"/>
          <ac:spMkLst>
            <pc:docMk/>
            <pc:sldMk cId="137746948" sldId="260"/>
            <ac:spMk id="44" creationId="{7F9FE375-3674-4B26-B67B-30AFAF78CC57}"/>
          </ac:spMkLst>
        </pc:spChg>
        <pc:spChg chg="add del">
          <ac:chgData name="Guest User" userId="S::urn:spo:anon#4621f9691053021416780323a7043d99711373ba48f78caa71897f98dd29745e::" providerId="AD" clId="Web-{A0E0EE12-DAF9-6573-2EB1-6247F6FA5970}" dt="2022-11-26T10:14:52.768" v="163"/>
          <ac:spMkLst>
            <pc:docMk/>
            <pc:sldMk cId="137746948" sldId="260"/>
            <ac:spMk id="45" creationId="{E1750109-3B91-4506-B997-0CD8E35A1488}"/>
          </ac:spMkLst>
        </pc:spChg>
        <pc:spChg chg="add del">
          <ac:chgData name="Guest User" userId="S::urn:spo:anon#4621f9691053021416780323a7043d99711373ba48f78caa71897f98dd29745e::" providerId="AD" clId="Web-{A0E0EE12-DAF9-6573-2EB1-6247F6FA5970}" dt="2022-11-26T10:15:54.144" v="178"/>
          <ac:spMkLst>
            <pc:docMk/>
            <pc:sldMk cId="137746948" sldId="260"/>
            <ac:spMk id="47" creationId="{CB92C8CA-51CB-4511-AEBA-C04E0B721A23}"/>
          </ac:spMkLst>
        </pc:spChg>
        <pc:spChg chg="add del">
          <ac:chgData name="Guest User" userId="S::urn:spo:anon#4621f9691053021416780323a7043d99711373ba48f78caa71897f98dd29745e::" providerId="AD" clId="Web-{A0E0EE12-DAF9-6573-2EB1-6247F6FA5970}" dt="2022-11-26T10:16:34.598" v="187"/>
          <ac:spMkLst>
            <pc:docMk/>
            <pc:sldMk cId="137746948" sldId="260"/>
            <ac:spMk id="49" creationId="{5F879AC3-D4CE-493C-ADC7-06205677F4F8}"/>
          </ac:spMkLst>
        </pc:spChg>
        <pc:spChg chg="add del">
          <ac:chgData name="Guest User" userId="S::urn:spo:anon#4621f9691053021416780323a7043d99711373ba48f78caa71897f98dd29745e::" providerId="AD" clId="Web-{A0E0EE12-DAF9-6573-2EB1-6247F6FA5970}" dt="2022-11-26T10:16:34.598" v="187"/>
          <ac:spMkLst>
            <pc:docMk/>
            <pc:sldMk cId="137746948" sldId="260"/>
            <ac:spMk id="50" creationId="{736F0DFD-0954-464F-BF12-DD2E6F6E0380}"/>
          </ac:spMkLst>
        </pc:spChg>
        <pc:spChg chg="add del">
          <ac:chgData name="Guest User" userId="S::urn:spo:anon#4621f9691053021416780323a7043d99711373ba48f78caa71897f98dd29745e::" providerId="AD" clId="Web-{A0E0EE12-DAF9-6573-2EB1-6247F6FA5970}" dt="2022-11-26T10:15:33.191" v="167"/>
          <ac:spMkLst>
            <pc:docMk/>
            <pc:sldMk cId="137746948" sldId="260"/>
            <ac:spMk id="52" creationId="{2D2B266D-3625-4584-A5C3-7D3F672CFF30}"/>
          </ac:spMkLst>
        </pc:spChg>
        <pc:spChg chg="add del">
          <ac:chgData name="Guest User" userId="S::urn:spo:anon#4621f9691053021416780323a7043d99711373ba48f78caa71897f98dd29745e::" providerId="AD" clId="Web-{A0E0EE12-DAF9-6573-2EB1-6247F6FA5970}" dt="2022-11-26T10:16:26.426" v="182"/>
          <ac:spMkLst>
            <pc:docMk/>
            <pc:sldMk cId="137746948" sldId="260"/>
            <ac:spMk id="53" creationId="{2AEAFA59-923A-4F54-8B49-44C970BCC323}"/>
          </ac:spMkLst>
        </pc:spChg>
        <pc:spChg chg="add del">
          <ac:chgData name="Guest User" userId="S::urn:spo:anon#4621f9691053021416780323a7043d99711373ba48f78caa71897f98dd29745e::" providerId="AD" clId="Web-{A0E0EE12-DAF9-6573-2EB1-6247F6FA5970}" dt="2022-11-26T10:15:33.191" v="167"/>
          <ac:spMkLst>
            <pc:docMk/>
            <pc:sldMk cId="137746948" sldId="260"/>
            <ac:spMk id="54" creationId="{C463B99A-73EE-4FBB-B7C4-F9F9BCC25C65}"/>
          </ac:spMkLst>
        </pc:spChg>
        <pc:spChg chg="add del">
          <ac:chgData name="Guest User" userId="S::urn:spo:anon#4621f9691053021416780323a7043d99711373ba48f78caa71897f98dd29745e::" providerId="AD" clId="Web-{A0E0EE12-DAF9-6573-2EB1-6247F6FA5970}" dt="2022-11-26T10:16:26.426" v="182"/>
          <ac:spMkLst>
            <pc:docMk/>
            <pc:sldMk cId="137746948" sldId="260"/>
            <ac:spMk id="55" creationId="{22F15A2D-2324-487D-A02A-BF46C5C580EB}"/>
          </ac:spMkLst>
        </pc:spChg>
        <pc:spChg chg="add del">
          <ac:chgData name="Guest User" userId="S::urn:spo:anon#4621f9691053021416780323a7043d99711373ba48f78caa71897f98dd29745e::" providerId="AD" clId="Web-{A0E0EE12-DAF9-6573-2EB1-6247F6FA5970}" dt="2022-11-26T10:15:33.191" v="167"/>
          <ac:spMkLst>
            <pc:docMk/>
            <pc:sldMk cId="137746948" sldId="260"/>
            <ac:spMk id="56" creationId="{A5D2A5D1-BA0D-47D3-B051-DA7743C46E28}"/>
          </ac:spMkLst>
        </pc:spChg>
        <pc:spChg chg="add del">
          <ac:chgData name="Guest User" userId="S::urn:spo:anon#4621f9691053021416780323a7043d99711373ba48f78caa71897f98dd29745e::" providerId="AD" clId="Web-{A0E0EE12-DAF9-6573-2EB1-6247F6FA5970}" dt="2022-11-26T10:16:26.426" v="182"/>
          <ac:spMkLst>
            <pc:docMk/>
            <pc:sldMk cId="137746948" sldId="260"/>
            <ac:spMk id="57" creationId="{17A7F34E-D418-47E2-9F86-2C45BBC31210}"/>
          </ac:spMkLst>
        </pc:spChg>
        <pc:spChg chg="add del">
          <ac:chgData name="Guest User" userId="S::urn:spo:anon#4621f9691053021416780323a7043d99711373ba48f78caa71897f98dd29745e::" providerId="AD" clId="Web-{A0E0EE12-DAF9-6573-2EB1-6247F6FA5970}" dt="2022-11-26T10:15:35.581" v="169"/>
          <ac:spMkLst>
            <pc:docMk/>
            <pc:sldMk cId="137746948" sldId="260"/>
            <ac:spMk id="58" creationId="{5F879AC3-D4CE-493C-ADC7-06205677F4F8}"/>
          </ac:spMkLst>
        </pc:spChg>
        <pc:spChg chg="add del">
          <ac:chgData name="Guest User" userId="S::urn:spo:anon#4621f9691053021416780323a7043d99711373ba48f78caa71897f98dd29745e::" providerId="AD" clId="Web-{A0E0EE12-DAF9-6573-2EB1-6247F6FA5970}" dt="2022-11-26T10:15:35.581" v="169"/>
          <ac:spMkLst>
            <pc:docMk/>
            <pc:sldMk cId="137746948" sldId="260"/>
            <ac:spMk id="59" creationId="{736F0DFD-0954-464F-BF12-DD2E6F6E0380}"/>
          </ac:spMkLst>
        </pc:spChg>
        <pc:spChg chg="add del">
          <ac:chgData name="Guest User" userId="S::urn:spo:anon#4621f9691053021416780323a7043d99711373ba48f78caa71897f98dd29745e::" providerId="AD" clId="Web-{A0E0EE12-DAF9-6573-2EB1-6247F6FA5970}" dt="2022-11-26T10:15:38.331" v="171"/>
          <ac:spMkLst>
            <pc:docMk/>
            <pc:sldMk cId="137746948" sldId="260"/>
            <ac:spMk id="61" creationId="{AB8C311F-7253-4AED-9701-7FC0708C41C7}"/>
          </ac:spMkLst>
        </pc:spChg>
        <pc:spChg chg="add del">
          <ac:chgData name="Guest User" userId="S::urn:spo:anon#4621f9691053021416780323a7043d99711373ba48f78caa71897f98dd29745e::" providerId="AD" clId="Web-{A0E0EE12-DAF9-6573-2EB1-6247F6FA5970}" dt="2022-11-26T10:15:38.331" v="171"/>
          <ac:spMkLst>
            <pc:docMk/>
            <pc:sldMk cId="137746948" sldId="260"/>
            <ac:spMk id="62" creationId="{FD073016-B734-483B-8953-5BADEE145112}"/>
          </ac:spMkLst>
        </pc:spChg>
        <pc:spChg chg="add del">
          <ac:chgData name="Guest User" userId="S::urn:spo:anon#4621f9691053021416780323a7043d99711373ba48f78caa71897f98dd29745e::" providerId="AD" clId="Web-{A0E0EE12-DAF9-6573-2EB1-6247F6FA5970}" dt="2022-11-26T10:15:38.331" v="171"/>
          <ac:spMkLst>
            <pc:docMk/>
            <pc:sldMk cId="137746948" sldId="260"/>
            <ac:spMk id="63" creationId="{90A7EAB6-59D3-4325-8DE6-E0CA4009CE53}"/>
          </ac:spMkLst>
        </pc:spChg>
        <pc:spChg chg="add del">
          <ac:chgData name="Guest User" userId="S::urn:spo:anon#4621f9691053021416780323a7043d99711373ba48f78caa71897f98dd29745e::" providerId="AD" clId="Web-{A0E0EE12-DAF9-6573-2EB1-6247F6FA5970}" dt="2022-11-26T10:15:38.331" v="171"/>
          <ac:spMkLst>
            <pc:docMk/>
            <pc:sldMk cId="137746948" sldId="260"/>
            <ac:spMk id="64" creationId="{A8D57A06-A426-446D-B02C-A2DC6B62E45E}"/>
          </ac:spMkLst>
        </pc:spChg>
        <pc:spChg chg="add del">
          <ac:chgData name="Guest User" userId="S::urn:spo:anon#4621f9691053021416780323a7043d99711373ba48f78caa71897f98dd29745e::" providerId="AD" clId="Web-{A0E0EE12-DAF9-6573-2EB1-6247F6FA5970}" dt="2022-11-26T10:16:27.879" v="184"/>
          <ac:spMkLst>
            <pc:docMk/>
            <pc:sldMk cId="137746948" sldId="260"/>
            <ac:spMk id="65" creationId="{B649E800-A5C8-49A0-A453-ED537DA3156A}"/>
          </ac:spMkLst>
        </pc:spChg>
        <pc:spChg chg="add del">
          <ac:chgData name="Guest User" userId="S::urn:spo:anon#4621f9691053021416780323a7043d99711373ba48f78caa71897f98dd29745e::" providerId="AD" clId="Web-{A0E0EE12-DAF9-6573-2EB1-6247F6FA5970}" dt="2022-11-26T10:15:39.488" v="173"/>
          <ac:spMkLst>
            <pc:docMk/>
            <pc:sldMk cId="137746948" sldId="260"/>
            <ac:spMk id="66" creationId="{C3862298-AF85-4572-BED3-52E573EBD410}"/>
          </ac:spMkLst>
        </pc:spChg>
        <pc:spChg chg="add del">
          <ac:chgData name="Guest User" userId="S::urn:spo:anon#4621f9691053021416780323a7043d99711373ba48f78caa71897f98dd29745e::" providerId="AD" clId="Web-{A0E0EE12-DAF9-6573-2EB1-6247F6FA5970}" dt="2022-11-26T10:15:39.488" v="173"/>
          <ac:spMkLst>
            <pc:docMk/>
            <pc:sldMk cId="137746948" sldId="260"/>
            <ac:spMk id="67" creationId="{7BE265E6-D012-42B3-A7DE-C8FEED40DBB7}"/>
          </ac:spMkLst>
        </pc:spChg>
        <pc:spChg chg="add del">
          <ac:chgData name="Guest User" userId="S::urn:spo:anon#4621f9691053021416780323a7043d99711373ba48f78caa71897f98dd29745e::" providerId="AD" clId="Web-{A0E0EE12-DAF9-6573-2EB1-6247F6FA5970}" dt="2022-11-26T10:15:39.488" v="173"/>
          <ac:spMkLst>
            <pc:docMk/>
            <pc:sldMk cId="137746948" sldId="260"/>
            <ac:spMk id="68" creationId="{6EB9A5AE-0A9C-4EB1-9569-A44D89EFC5BD}"/>
          </ac:spMkLst>
        </pc:spChg>
        <pc:spChg chg="add del">
          <ac:chgData name="Guest User" userId="S::urn:spo:anon#4621f9691053021416780323a7043d99711373ba48f78caa71897f98dd29745e::" providerId="AD" clId="Web-{A0E0EE12-DAF9-6573-2EB1-6247F6FA5970}" dt="2022-11-26T10:16:27.879" v="184"/>
          <ac:spMkLst>
            <pc:docMk/>
            <pc:sldMk cId="137746948" sldId="260"/>
            <ac:spMk id="69" creationId="{8BA67DD7-B75D-4A30-90A4-EEA9F64AF11B}"/>
          </ac:spMkLst>
        </pc:spChg>
        <pc:spChg chg="add del">
          <ac:chgData name="Guest User" userId="S::urn:spo:anon#4621f9691053021416780323a7043d99711373ba48f78caa71897f98dd29745e::" providerId="AD" clId="Web-{A0E0EE12-DAF9-6573-2EB1-6247F6FA5970}" dt="2022-11-26T10:15:43.691" v="175"/>
          <ac:spMkLst>
            <pc:docMk/>
            <pc:sldMk cId="137746948" sldId="260"/>
            <ac:spMk id="70" creationId="{AB8C311F-7253-4AED-9701-7FC0708C41C7}"/>
          </ac:spMkLst>
        </pc:spChg>
        <pc:spChg chg="add del">
          <ac:chgData name="Guest User" userId="S::urn:spo:anon#4621f9691053021416780323a7043d99711373ba48f78caa71897f98dd29745e::" providerId="AD" clId="Web-{A0E0EE12-DAF9-6573-2EB1-6247F6FA5970}" dt="2022-11-26T10:15:43.691" v="175"/>
          <ac:spMkLst>
            <pc:docMk/>
            <pc:sldMk cId="137746948" sldId="260"/>
            <ac:spMk id="71" creationId="{E2384209-CB15-4CDF-9D31-C44FD9A3F20D}"/>
          </ac:spMkLst>
        </pc:spChg>
        <pc:spChg chg="add del">
          <ac:chgData name="Guest User" userId="S::urn:spo:anon#4621f9691053021416780323a7043d99711373ba48f78caa71897f98dd29745e::" providerId="AD" clId="Web-{A0E0EE12-DAF9-6573-2EB1-6247F6FA5970}" dt="2022-11-26T10:15:43.691" v="175"/>
          <ac:spMkLst>
            <pc:docMk/>
            <pc:sldMk cId="137746948" sldId="260"/>
            <ac:spMk id="72" creationId="{2633B3B5-CC90-43F0-8714-D31D1F3F0209}"/>
          </ac:spMkLst>
        </pc:spChg>
        <pc:spChg chg="add del">
          <ac:chgData name="Guest User" userId="S::urn:spo:anon#4621f9691053021416780323a7043d99711373ba48f78caa71897f98dd29745e::" providerId="AD" clId="Web-{A0E0EE12-DAF9-6573-2EB1-6247F6FA5970}" dt="2022-11-26T10:15:43.691" v="175"/>
          <ac:spMkLst>
            <pc:docMk/>
            <pc:sldMk cId="137746948" sldId="260"/>
            <ac:spMk id="73" creationId="{A8D57A06-A426-446D-B02C-A2DC6B62E45E}"/>
          </ac:spMkLst>
        </pc:spChg>
        <pc:spChg chg="add del">
          <ac:chgData name="Guest User" userId="S::urn:spo:anon#4621f9691053021416780323a7043d99711373ba48f78caa71897f98dd29745e::" providerId="AD" clId="Web-{A0E0EE12-DAF9-6573-2EB1-6247F6FA5970}" dt="2022-11-26T10:15:49.972" v="177"/>
          <ac:spMkLst>
            <pc:docMk/>
            <pc:sldMk cId="137746948" sldId="260"/>
            <ac:spMk id="75" creationId="{0B761509-3B9A-49A6-A84B-C3D86811697D}"/>
          </ac:spMkLst>
        </pc:spChg>
        <pc:spChg chg="add del">
          <ac:chgData name="Guest User" userId="S::urn:spo:anon#4621f9691053021416780323a7043d99711373ba48f78caa71897f98dd29745e::" providerId="AD" clId="Web-{A0E0EE12-DAF9-6573-2EB1-6247F6FA5970}" dt="2022-11-26T10:15:49.972" v="177"/>
          <ac:spMkLst>
            <pc:docMk/>
            <pc:sldMk cId="137746948" sldId="260"/>
            <ac:spMk id="76" creationId="{91DE43FD-EB47-414A-B0AB-169B0FFFA527}"/>
          </ac:spMkLst>
        </pc:spChg>
        <pc:spChg chg="add del">
          <ac:chgData name="Guest User" userId="S::urn:spo:anon#4621f9691053021416780323a7043d99711373ba48f78caa71897f98dd29745e::" providerId="AD" clId="Web-{A0E0EE12-DAF9-6573-2EB1-6247F6FA5970}" dt="2022-11-26T10:17:31.755" v="190"/>
          <ac:spMkLst>
            <pc:docMk/>
            <pc:sldMk cId="137746948" sldId="260"/>
            <ac:spMk id="82" creationId="{8950AD4C-6AF3-49F8-94E1-DBCAFB39478B}"/>
          </ac:spMkLst>
        </pc:spChg>
        <pc:spChg chg="add del">
          <ac:chgData name="Guest User" userId="S::urn:spo:anon#4621f9691053021416780323a7043d99711373ba48f78caa71897f98dd29745e::" providerId="AD" clId="Web-{A0E0EE12-DAF9-6573-2EB1-6247F6FA5970}" dt="2022-11-26T10:17:31.755" v="190"/>
          <ac:spMkLst>
            <pc:docMk/>
            <pc:sldMk cId="137746948" sldId="260"/>
            <ac:spMk id="83" creationId="{0ACBD85E-A404-45CB-B532-1039E479D4C6}"/>
          </ac:spMkLst>
        </pc:spChg>
        <pc:spChg chg="add del">
          <ac:chgData name="Guest User" userId="S::urn:spo:anon#4621f9691053021416780323a7043d99711373ba48f78caa71897f98dd29745e::" providerId="AD" clId="Web-{A0E0EE12-DAF9-6573-2EB1-6247F6FA5970}" dt="2022-11-26T10:17:31.755" v="190"/>
          <ac:spMkLst>
            <pc:docMk/>
            <pc:sldMk cId="137746948" sldId="260"/>
            <ac:spMk id="84" creationId="{DB1626B1-BAC7-4893-A5AC-620597685187}"/>
          </ac:spMkLst>
        </pc:spChg>
        <pc:spChg chg="add del">
          <ac:chgData name="Guest User" userId="S::urn:spo:anon#4621f9691053021416780323a7043d99711373ba48f78caa71897f98dd29745e::" providerId="AD" clId="Web-{A0E0EE12-DAF9-6573-2EB1-6247F6FA5970}" dt="2022-11-26T10:17:31.755" v="190"/>
          <ac:spMkLst>
            <pc:docMk/>
            <pc:sldMk cId="137746948" sldId="260"/>
            <ac:spMk id="85" creationId="{D64E9910-51FE-45BF-973D-9D2401FD3C63}"/>
          </ac:spMkLst>
        </pc:spChg>
        <pc:spChg chg="add del">
          <ac:chgData name="Guest User" userId="S::urn:spo:anon#4621f9691053021416780323a7043d99711373ba48f78caa71897f98dd29745e::" providerId="AD" clId="Web-{A0E0EE12-DAF9-6573-2EB1-6247F6FA5970}" dt="2022-11-26T10:18:24.756" v="195"/>
          <ac:spMkLst>
            <pc:docMk/>
            <pc:sldMk cId="137746948" sldId="260"/>
            <ac:spMk id="90" creationId="{2D2B266D-3625-4584-A5C3-7D3F672CFF30}"/>
          </ac:spMkLst>
        </pc:spChg>
        <pc:spChg chg="add del">
          <ac:chgData name="Guest User" userId="S::urn:spo:anon#4621f9691053021416780323a7043d99711373ba48f78caa71897f98dd29745e::" providerId="AD" clId="Web-{A0E0EE12-DAF9-6573-2EB1-6247F6FA5970}" dt="2022-11-26T10:18:24.756" v="195"/>
          <ac:spMkLst>
            <pc:docMk/>
            <pc:sldMk cId="137746948" sldId="260"/>
            <ac:spMk id="92" creationId="{A5D2A5D1-BA0D-47D3-B051-DA7743C46E28}"/>
          </ac:spMkLst>
        </pc:spChg>
        <pc:spChg chg="add del">
          <ac:chgData name="Guest User" userId="S::urn:spo:anon#4621f9691053021416780323a7043d99711373ba48f78caa71897f98dd29745e::" providerId="AD" clId="Web-{A0E0EE12-DAF9-6573-2EB1-6247F6FA5970}" dt="2022-11-26T10:18:24.756" v="194"/>
          <ac:spMkLst>
            <pc:docMk/>
            <pc:sldMk cId="137746948" sldId="260"/>
            <ac:spMk id="97" creationId="{B9FF99BD-075F-4761-A995-6FC574BD25EA}"/>
          </ac:spMkLst>
        </pc:spChg>
        <pc:spChg chg="add del">
          <ac:chgData name="Guest User" userId="S::urn:spo:anon#4621f9691053021416780323a7043d99711373ba48f78caa71897f98dd29745e::" providerId="AD" clId="Web-{A0E0EE12-DAF9-6573-2EB1-6247F6FA5970}" dt="2022-11-26T10:18:24.756" v="194"/>
          <ac:spMkLst>
            <pc:docMk/>
            <pc:sldMk cId="137746948" sldId="260"/>
            <ac:spMk id="99" creationId="{A7B21A54-9BA3-4EA9-B460-5A829ADD9051}"/>
          </ac:spMkLst>
        </pc:spChg>
        <pc:spChg chg="add del">
          <ac:chgData name="Guest User" userId="S::urn:spo:anon#4621f9691053021416780323a7043d99711373ba48f78caa71897f98dd29745e::" providerId="AD" clId="Web-{A0E0EE12-DAF9-6573-2EB1-6247F6FA5970}" dt="2022-11-26T10:18:24.756" v="194"/>
          <ac:spMkLst>
            <pc:docMk/>
            <pc:sldMk cId="137746948" sldId="260"/>
            <ac:spMk id="101" creationId="{6FA8F714-B9D8-488A-8CCA-E9948FF913A9}"/>
          </ac:spMkLst>
        </pc:spChg>
        <pc:spChg chg="add">
          <ac:chgData name="Guest User" userId="S::urn:spo:anon#4621f9691053021416780323a7043d99711373ba48f78caa71897f98dd29745e::" providerId="AD" clId="Web-{A0E0EE12-DAF9-6573-2EB1-6247F6FA5970}" dt="2022-11-26T10:18:24.756" v="195"/>
          <ac:spMkLst>
            <pc:docMk/>
            <pc:sldMk cId="137746948" sldId="260"/>
            <ac:spMk id="103" creationId="{D64E9910-51FE-45BF-973D-9D2401FD3C63}"/>
          </ac:spMkLst>
        </pc:spChg>
        <pc:spChg chg="add">
          <ac:chgData name="Guest User" userId="S::urn:spo:anon#4621f9691053021416780323a7043d99711373ba48f78caa71897f98dd29745e::" providerId="AD" clId="Web-{A0E0EE12-DAF9-6573-2EB1-6247F6FA5970}" dt="2022-11-26T10:18:24.756" v="195"/>
          <ac:spMkLst>
            <pc:docMk/>
            <pc:sldMk cId="137746948" sldId="260"/>
            <ac:spMk id="104" creationId="{8950AD4C-6AF3-49F8-94E1-DBCAFB39478B}"/>
          </ac:spMkLst>
        </pc:spChg>
        <pc:spChg chg="add">
          <ac:chgData name="Guest User" userId="S::urn:spo:anon#4621f9691053021416780323a7043d99711373ba48f78caa71897f98dd29745e::" providerId="AD" clId="Web-{A0E0EE12-DAF9-6573-2EB1-6247F6FA5970}" dt="2022-11-26T10:18:24.756" v="195"/>
          <ac:spMkLst>
            <pc:docMk/>
            <pc:sldMk cId="137746948" sldId="260"/>
            <ac:spMk id="105" creationId="{0ACBD85E-A404-45CB-B532-1039E479D4C6}"/>
          </ac:spMkLst>
        </pc:spChg>
        <pc:spChg chg="add">
          <ac:chgData name="Guest User" userId="S::urn:spo:anon#4621f9691053021416780323a7043d99711373ba48f78caa71897f98dd29745e::" providerId="AD" clId="Web-{A0E0EE12-DAF9-6573-2EB1-6247F6FA5970}" dt="2022-11-26T10:18:24.756" v="195"/>
          <ac:spMkLst>
            <pc:docMk/>
            <pc:sldMk cId="137746948" sldId="260"/>
            <ac:spMk id="106" creationId="{DB1626B1-BAC7-4893-A5AC-620597685187}"/>
          </ac:spMkLst>
        </pc:spChg>
        <pc:grpChg chg="add del">
          <ac:chgData name="Guest User" userId="S::urn:spo:anon#4621f9691053021416780323a7043d99711373ba48f78caa71897f98dd29745e::" providerId="AD" clId="Web-{A0E0EE12-DAF9-6573-2EB1-6247F6FA5970}" dt="2022-11-26T10:16:27.879" v="184"/>
          <ac:grpSpMkLst>
            <pc:docMk/>
            <pc:sldMk cId="137746948" sldId="260"/>
            <ac:grpSpMk id="74" creationId="{E8C5FC48-0A3C-4D6D-A0D5-EEE93213DBBE}"/>
          </ac:grpSpMkLst>
        </pc:grpChg>
        <pc:grpChg chg="add del">
          <ac:chgData name="Guest User" userId="S::urn:spo:anon#4621f9691053021416780323a7043d99711373ba48f78caa71897f98dd29745e::" providerId="AD" clId="Web-{A0E0EE12-DAF9-6573-2EB1-6247F6FA5970}" dt="2022-11-26T10:15:49.972" v="177"/>
          <ac:grpSpMkLst>
            <pc:docMk/>
            <pc:sldMk cId="137746948" sldId="260"/>
            <ac:grpSpMk id="77" creationId="{58495BCC-CE77-4CC2-952E-846F41119FD5}"/>
          </ac:grpSpMkLst>
        </pc:grpChg>
        <pc:picChg chg="del mod">
          <ac:chgData name="Guest User" userId="S::urn:spo:anon#4621f9691053021416780323a7043d99711373ba48f78caa71897f98dd29745e::" providerId="AD" clId="Web-{A0E0EE12-DAF9-6573-2EB1-6247F6FA5970}" dt="2022-11-26T10:05:38.948" v="122"/>
          <ac:picMkLst>
            <pc:docMk/>
            <pc:sldMk cId="137746948" sldId="260"/>
            <ac:picMk id="3" creationId="{D74CE0FA-3DD4-B783-9C86-933AA7325A06}"/>
          </ac:picMkLst>
        </pc:picChg>
        <pc:picChg chg="del">
          <ac:chgData name="Guest User" userId="S::urn:spo:anon#4621f9691053021416780323a7043d99711373ba48f78caa71897f98dd29745e::" providerId="AD" clId="Web-{A0E0EE12-DAF9-6573-2EB1-6247F6FA5970}" dt="2022-11-26T10:09:23.654" v="142"/>
          <ac:picMkLst>
            <pc:docMk/>
            <pc:sldMk cId="137746948" sldId="260"/>
            <ac:picMk id="4" creationId="{9F448C97-F68E-3347-38D6-C27D8FC3D77D}"/>
          </ac:picMkLst>
        </pc:picChg>
        <pc:picChg chg="del mod">
          <ac:chgData name="Guest User" userId="S::urn:spo:anon#4621f9691053021416780323a7043d99711373ba48f78caa71897f98dd29745e::" providerId="AD" clId="Web-{A0E0EE12-DAF9-6573-2EB1-6247F6FA5970}" dt="2022-11-26T10:09:10.092" v="140"/>
          <ac:picMkLst>
            <pc:docMk/>
            <pc:sldMk cId="137746948" sldId="260"/>
            <ac:picMk id="5" creationId="{15B6662D-7938-7746-2EDD-BCDB7C4FA965}"/>
          </ac:picMkLst>
        </pc:picChg>
        <pc:picChg chg="del">
          <ac:chgData name="Guest User" userId="S::urn:spo:anon#4621f9691053021416780323a7043d99711373ba48f78caa71897f98dd29745e::" providerId="AD" clId="Web-{A0E0EE12-DAF9-6573-2EB1-6247F6FA5970}" dt="2022-11-26T10:09:24.748" v="143"/>
          <ac:picMkLst>
            <pc:docMk/>
            <pc:sldMk cId="137746948" sldId="260"/>
            <ac:picMk id="6" creationId="{6CEA86DE-7DBB-7E0E-1174-35E10D651BF2}"/>
          </ac:picMkLst>
        </pc:picChg>
        <pc:picChg chg="del mod">
          <ac:chgData name="Guest User" userId="S::urn:spo:anon#4621f9691053021416780323a7043d99711373ba48f78caa71897f98dd29745e::" providerId="AD" clId="Web-{A0E0EE12-DAF9-6573-2EB1-6247F6FA5970}" dt="2022-11-26T10:05:38.557" v="120"/>
          <ac:picMkLst>
            <pc:docMk/>
            <pc:sldMk cId="137746948" sldId="260"/>
            <ac:picMk id="7" creationId="{93736C6A-5809-1DE3-B11F-10D80EB1F49B}"/>
          </ac:picMkLst>
        </pc:picChg>
        <pc:picChg chg="del mod">
          <ac:chgData name="Guest User" userId="S::urn:spo:anon#4621f9691053021416780323a7043d99711373ba48f78caa71897f98dd29745e::" providerId="AD" clId="Web-{A0E0EE12-DAF9-6573-2EB1-6247F6FA5970}" dt="2022-11-26T10:05:39.495" v="124"/>
          <ac:picMkLst>
            <pc:docMk/>
            <pc:sldMk cId="137746948" sldId="260"/>
            <ac:picMk id="8" creationId="{E026D7A7-0A83-F0D3-AABF-22A3F391BD33}"/>
          </ac:picMkLst>
        </pc:picChg>
        <pc:picChg chg="add mod ord">
          <ac:chgData name="Guest User" userId="S::urn:spo:anon#4621f9691053021416780323a7043d99711373ba48f78caa71897f98dd29745e::" providerId="AD" clId="Web-{A0E0EE12-DAF9-6573-2EB1-6247F6FA5970}" dt="2022-11-26T14:23:10.592" v="1388" actId="14100"/>
          <ac:picMkLst>
            <pc:docMk/>
            <pc:sldMk cId="137746948" sldId="260"/>
            <ac:picMk id="11" creationId="{62AC4D84-CA54-5026-8E37-F69381E316BC}"/>
          </ac:picMkLst>
        </pc:picChg>
        <pc:picChg chg="add mod ord">
          <ac:chgData name="Guest User" userId="S::urn:spo:anon#4621f9691053021416780323a7043d99711373ba48f78caa71897f98dd29745e::" providerId="AD" clId="Web-{A0E0EE12-DAF9-6573-2EB1-6247F6FA5970}" dt="2022-11-26T14:23:44.171" v="1393" actId="14100"/>
          <ac:picMkLst>
            <pc:docMk/>
            <pc:sldMk cId="137746948" sldId="260"/>
            <ac:picMk id="12" creationId="{A559EAA6-70E0-FAF3-6B02-7C1EFE80723B}"/>
          </ac:picMkLst>
        </pc:picChg>
        <pc:picChg chg="add mod ord">
          <ac:chgData name="Guest User" userId="S::urn:spo:anon#4621f9691053021416780323a7043d99711373ba48f78caa71897f98dd29745e::" providerId="AD" clId="Web-{A0E0EE12-DAF9-6573-2EB1-6247F6FA5970}" dt="2022-11-26T13:13:22.290" v="970" actId="1076"/>
          <ac:picMkLst>
            <pc:docMk/>
            <pc:sldMk cId="137746948" sldId="260"/>
            <ac:picMk id="13" creationId="{C73E2CD8-0E1E-07DE-F750-A76AA31CC294}"/>
          </ac:picMkLst>
        </pc:picChg>
        <pc:picChg chg="add mod ord">
          <ac:chgData name="Guest User" userId="S::urn:spo:anon#4621f9691053021416780323a7043d99711373ba48f78caa71897f98dd29745e::" providerId="AD" clId="Web-{A0E0EE12-DAF9-6573-2EB1-6247F6FA5970}" dt="2022-11-26T13:14:27.229" v="989" actId="1076"/>
          <ac:picMkLst>
            <pc:docMk/>
            <pc:sldMk cId="137746948" sldId="260"/>
            <ac:picMk id="15" creationId="{410B21D0-C0BF-6859-84D1-367392077286}"/>
          </ac:picMkLst>
        </pc:picChg>
        <pc:picChg chg="add mod ord">
          <ac:chgData name="Guest User" userId="S::urn:spo:anon#4621f9691053021416780323a7043d99711373ba48f78caa71897f98dd29745e::" providerId="AD" clId="Web-{A0E0EE12-DAF9-6573-2EB1-6247F6FA5970}" dt="2022-11-26T13:14:06.400" v="983" actId="14100"/>
          <ac:picMkLst>
            <pc:docMk/>
            <pc:sldMk cId="137746948" sldId="260"/>
            <ac:picMk id="16" creationId="{A5693BC9-ADA3-B070-AE22-E9E4618683F6}"/>
          </ac:picMkLst>
        </pc:picChg>
        <pc:picChg chg="add mod ord">
          <ac:chgData name="Guest User" userId="S::urn:spo:anon#4621f9691053021416780323a7043d99711373ba48f78caa71897f98dd29745e::" providerId="AD" clId="Web-{A0E0EE12-DAF9-6573-2EB1-6247F6FA5970}" dt="2022-11-26T13:23:48.927" v="1155" actId="1076"/>
          <ac:picMkLst>
            <pc:docMk/>
            <pc:sldMk cId="137746948" sldId="260"/>
            <ac:picMk id="17" creationId="{2F7D1AC1-F846-B6D1-3592-60C1B2CACBED}"/>
          </ac:picMkLst>
        </pc:picChg>
        <pc:picChg chg="add mod ord">
          <ac:chgData name="Guest User" userId="S::urn:spo:anon#4621f9691053021416780323a7043d99711373ba48f78caa71897f98dd29745e::" providerId="AD" clId="Web-{A0E0EE12-DAF9-6573-2EB1-6247F6FA5970}" dt="2022-11-26T10:25:14.808" v="268" actId="1076"/>
          <ac:picMkLst>
            <pc:docMk/>
            <pc:sldMk cId="137746948" sldId="260"/>
            <ac:picMk id="18" creationId="{711BD1BD-9D13-6199-4DFA-EE9227C7A1BC}"/>
          </ac:picMkLst>
        </pc:picChg>
        <pc:picChg chg="add mod ord">
          <ac:chgData name="Guest User" userId="S::urn:spo:anon#4621f9691053021416780323a7043d99711373ba48f78caa71897f98dd29745e::" providerId="AD" clId="Web-{A0E0EE12-DAF9-6573-2EB1-6247F6FA5970}" dt="2022-11-26T13:22:39.410" v="1144" actId="1076"/>
          <ac:picMkLst>
            <pc:docMk/>
            <pc:sldMk cId="137746948" sldId="260"/>
            <ac:picMk id="19" creationId="{8157E83A-4245-8031-BDC0-76FD032A7EB3}"/>
          </ac:picMkLst>
        </pc:picChg>
        <pc:picChg chg="add del mod ord">
          <ac:chgData name="Guest User" userId="S::urn:spo:anon#4621f9691053021416780323a7043d99711373ba48f78caa71897f98dd29745e::" providerId="AD" clId="Web-{A0E0EE12-DAF9-6573-2EB1-6247F6FA5970}" dt="2022-11-26T14:23:40.593" v="1392"/>
          <ac:picMkLst>
            <pc:docMk/>
            <pc:sldMk cId="137746948" sldId="260"/>
            <ac:picMk id="20" creationId="{0B254EC6-C908-5D36-0FA9-9C46011427B6}"/>
          </ac:picMkLst>
        </pc:picChg>
        <pc:picChg chg="add mod ord">
          <ac:chgData name="Guest User" userId="S::urn:spo:anon#4621f9691053021416780323a7043d99711373ba48f78caa71897f98dd29745e::" providerId="AD" clId="Web-{A0E0EE12-DAF9-6573-2EB1-6247F6FA5970}" dt="2022-11-26T13:12:59.165" v="968" actId="14100"/>
          <ac:picMkLst>
            <pc:docMk/>
            <pc:sldMk cId="137746948" sldId="260"/>
            <ac:picMk id="22" creationId="{155C0D1E-A087-2949-AC70-53D71550813E}"/>
          </ac:picMkLst>
        </pc:picChg>
        <pc:picChg chg="add del mod">
          <ac:chgData name="Guest User" userId="S::urn:spo:anon#4621f9691053021416780323a7043d99711373ba48f78caa71897f98dd29745e::" providerId="AD" clId="Web-{A0E0EE12-DAF9-6573-2EB1-6247F6FA5970}" dt="2022-11-26T14:23:04.139" v="1386"/>
          <ac:picMkLst>
            <pc:docMk/>
            <pc:sldMk cId="137746948" sldId="260"/>
            <ac:picMk id="24" creationId="{32014E5C-2E6E-8B8C-70D0-BE1B999A9335}"/>
          </ac:picMkLst>
        </pc:picChg>
        <pc:picChg chg="add mod">
          <ac:chgData name="Guest User" userId="S::urn:spo:anon#4621f9691053021416780323a7043d99711373ba48f78caa71897f98dd29745e::" providerId="AD" clId="Web-{A0E0EE12-DAF9-6573-2EB1-6247F6FA5970}" dt="2022-11-26T13:18:26.124" v="1046" actId="14100"/>
          <ac:picMkLst>
            <pc:docMk/>
            <pc:sldMk cId="137746948" sldId="260"/>
            <ac:picMk id="26" creationId="{AC0B8606-B7A4-2A41-3DAB-62737208D057}"/>
          </ac:picMkLst>
        </pc:picChg>
        <pc:picChg chg="add mod">
          <ac:chgData name="Guest User" userId="S::urn:spo:anon#4621f9691053021416780323a7043d99711373ba48f78caa71897f98dd29745e::" providerId="AD" clId="Web-{A0E0EE12-DAF9-6573-2EB1-6247F6FA5970}" dt="2022-11-26T13:22:18.926" v="1138" actId="1076"/>
          <ac:picMkLst>
            <pc:docMk/>
            <pc:sldMk cId="137746948" sldId="260"/>
            <ac:picMk id="28" creationId="{7B21FCBD-743D-DD7C-568D-905B82117193}"/>
          </ac:picMkLst>
        </pc:picChg>
        <pc:picChg chg="add mod">
          <ac:chgData name="Guest User" userId="S::urn:spo:anon#4621f9691053021416780323a7043d99711373ba48f78caa71897f98dd29745e::" providerId="AD" clId="Web-{A0E0EE12-DAF9-6573-2EB1-6247F6FA5970}" dt="2022-11-26T13:17:03.826" v="1010" actId="1076"/>
          <ac:picMkLst>
            <pc:docMk/>
            <pc:sldMk cId="137746948" sldId="260"/>
            <ac:picMk id="29" creationId="{7EF3CC21-7D2C-0BFC-73C9-C59B823AF8FC}"/>
          </ac:picMkLst>
        </pc:picChg>
        <pc:cxnChg chg="add del">
          <ac:chgData name="Guest User" userId="S::urn:spo:anon#4621f9691053021416780323a7043d99711373ba48f78caa71897f98dd29745e::" providerId="AD" clId="Web-{A0E0EE12-DAF9-6573-2EB1-6247F6FA5970}" dt="2022-11-26T10:16:34.598" v="186"/>
          <ac:cxnSpMkLst>
            <pc:docMk/>
            <pc:sldMk cId="137746948" sldId="260"/>
            <ac:cxnSpMk id="80" creationId="{22F6364A-B358-4BEE-B158-0734D2C938D4}"/>
          </ac:cxnSpMkLst>
        </pc:cxnChg>
      </pc:sldChg>
      <pc:sldChg chg="addSp delSp modSp mod setClrOvrMap delDesignElem chgLayout">
        <pc:chgData name="Guest User" userId="S::urn:spo:anon#4621f9691053021416780323a7043d99711373ba48f78caa71897f98dd29745e::" providerId="AD" clId="Web-{A0E0EE12-DAF9-6573-2EB1-6247F6FA5970}" dt="2022-11-26T14:21:47.497" v="1385" actId="20577"/>
        <pc:sldMkLst>
          <pc:docMk/>
          <pc:sldMk cId="924200398" sldId="261"/>
        </pc:sldMkLst>
        <pc:spChg chg="mod ord">
          <ac:chgData name="Guest User" userId="S::urn:spo:anon#4621f9691053021416780323a7043d99711373ba48f78caa71897f98dd29745e::" providerId="AD" clId="Web-{A0E0EE12-DAF9-6573-2EB1-6247F6FA5970}" dt="2022-11-26T14:21:47.497" v="1385" actId="20577"/>
          <ac:spMkLst>
            <pc:docMk/>
            <pc:sldMk cId="924200398" sldId="261"/>
            <ac:spMk id="4" creationId="{0945DF77-E405-F675-E438-3DF9F9DCF9AE}"/>
          </ac:spMkLst>
        </pc:spChg>
        <pc:spChg chg="add del">
          <ac:chgData name="Guest User" userId="S::urn:spo:anon#4621f9691053021416780323a7043d99711373ba48f78caa71897f98dd29745e::" providerId="AD" clId="Web-{A0E0EE12-DAF9-6573-2EB1-6247F6FA5970}" dt="2022-11-26T10:23:19.525" v="252"/>
          <ac:spMkLst>
            <pc:docMk/>
            <pc:sldMk cId="924200398" sldId="261"/>
            <ac:spMk id="11" creationId="{E8DC6FCD-811B-436E-9FEE-FC957486CD7E}"/>
          </ac:spMkLst>
        </pc:spChg>
        <pc:spChg chg="add">
          <ac:chgData name="Guest User" userId="S::urn:spo:anon#4621f9691053021416780323a7043d99711373ba48f78caa71897f98dd29745e::" providerId="AD" clId="Web-{A0E0EE12-DAF9-6573-2EB1-6247F6FA5970}" dt="2022-11-26T10:26:16.840" v="289"/>
          <ac:spMkLst>
            <pc:docMk/>
            <pc:sldMk cId="924200398" sldId="261"/>
            <ac:spMk id="17" creationId="{E6F01E9F-6B0E-4CF9-87AF-27ECD8D4602A}"/>
          </ac:spMkLst>
        </pc:spChg>
        <pc:spChg chg="add mod">
          <ac:chgData name="Guest User" userId="S::urn:spo:anon#4621f9691053021416780323a7043d99711373ba48f78caa71897f98dd29745e::" providerId="AD" clId="Web-{A0E0EE12-DAF9-6573-2EB1-6247F6FA5970}" dt="2022-11-26T14:20:16.729" v="1372" actId="1076"/>
          <ac:spMkLst>
            <pc:docMk/>
            <pc:sldMk cId="924200398" sldId="261"/>
            <ac:spMk id="19" creationId="{B9CF463B-E60E-2BBB-647B-3D1735499DFF}"/>
          </ac:spMkLst>
        </pc:spChg>
        <pc:spChg chg="add mod">
          <ac:chgData name="Guest User" userId="S::urn:spo:anon#4621f9691053021416780323a7043d99711373ba48f78caa71897f98dd29745e::" providerId="AD" clId="Web-{A0E0EE12-DAF9-6573-2EB1-6247F6FA5970}" dt="2022-11-26T10:38:18.397" v="423" actId="20577"/>
          <ac:spMkLst>
            <pc:docMk/>
            <pc:sldMk cId="924200398" sldId="261"/>
            <ac:spMk id="20" creationId="{ABA5FC6A-7409-355C-BB05-D643153529C0}"/>
          </ac:spMkLst>
        </pc:spChg>
        <pc:spChg chg="add mod">
          <ac:chgData name="Guest User" userId="S::urn:spo:anon#4621f9691053021416780323a7043d99711373ba48f78caa71897f98dd29745e::" providerId="AD" clId="Web-{A0E0EE12-DAF9-6573-2EB1-6247F6FA5970}" dt="2022-11-26T10:39:14.101" v="455" actId="14100"/>
          <ac:spMkLst>
            <pc:docMk/>
            <pc:sldMk cId="924200398" sldId="261"/>
            <ac:spMk id="21" creationId="{3A3580EE-DB3E-EFC7-D17D-044079B303D9}"/>
          </ac:spMkLst>
        </pc:spChg>
        <pc:spChg chg="add mod">
          <ac:chgData name="Guest User" userId="S::urn:spo:anon#4621f9691053021416780323a7043d99711373ba48f78caa71897f98dd29745e::" providerId="AD" clId="Web-{A0E0EE12-DAF9-6573-2EB1-6247F6FA5970}" dt="2022-11-26T14:20:12.135" v="1370" actId="1076"/>
          <ac:spMkLst>
            <pc:docMk/>
            <pc:sldMk cId="924200398" sldId="261"/>
            <ac:spMk id="22" creationId="{732C3BDD-5605-BBB3-1435-B8A50638FE6E}"/>
          </ac:spMkLst>
        </pc:spChg>
        <pc:spChg chg="add mod">
          <ac:chgData name="Guest User" userId="S::urn:spo:anon#4621f9691053021416780323a7043d99711373ba48f78caa71897f98dd29745e::" providerId="AD" clId="Web-{A0E0EE12-DAF9-6573-2EB1-6247F6FA5970}" dt="2022-11-26T10:41:27.212" v="496" actId="20577"/>
          <ac:spMkLst>
            <pc:docMk/>
            <pc:sldMk cId="924200398" sldId="261"/>
            <ac:spMk id="23" creationId="{99FA1021-F4D8-7155-7FE1-3B61D71A9558}"/>
          </ac:spMkLst>
        </pc:spChg>
        <pc:spChg chg="add mod">
          <ac:chgData name="Guest User" userId="S::urn:spo:anon#4621f9691053021416780323a7043d99711373ba48f78caa71897f98dd29745e::" providerId="AD" clId="Web-{A0E0EE12-DAF9-6573-2EB1-6247F6FA5970}" dt="2022-11-26T10:42:35.244" v="514" actId="20577"/>
          <ac:spMkLst>
            <pc:docMk/>
            <pc:sldMk cId="924200398" sldId="261"/>
            <ac:spMk id="24" creationId="{F045F658-B2C8-3F98-C7CB-BEC286E1BDF0}"/>
          </ac:spMkLst>
        </pc:spChg>
        <pc:spChg chg="add mod">
          <ac:chgData name="Guest User" userId="S::urn:spo:anon#4621f9691053021416780323a7043d99711373ba48f78caa71897f98dd29745e::" providerId="AD" clId="Web-{A0E0EE12-DAF9-6573-2EB1-6247F6FA5970}" dt="2022-11-26T10:43:02.432" v="534" actId="20577"/>
          <ac:spMkLst>
            <pc:docMk/>
            <pc:sldMk cId="924200398" sldId="261"/>
            <ac:spMk id="25" creationId="{A43D5671-0D2B-83F4-839C-063CC30F3363}"/>
          </ac:spMkLst>
        </pc:spChg>
        <pc:spChg chg="del">
          <ac:chgData name="Guest User" userId="S::urn:spo:anon#4621f9691053021416780323a7043d99711373ba48f78caa71897f98dd29745e::" providerId="AD" clId="Web-{A0E0EE12-DAF9-6573-2EB1-6247F6FA5970}" dt="2022-11-26T10:22:58.962" v="248"/>
          <ac:spMkLst>
            <pc:docMk/>
            <pc:sldMk cId="924200398" sldId="261"/>
            <ac:spMk id="71" creationId="{512A498A-60A2-4D01-8896-7CB6E13E9CDC}"/>
          </ac:spMkLst>
        </pc:spChg>
        <pc:spChg chg="del">
          <ac:chgData name="Guest User" userId="S::urn:spo:anon#4621f9691053021416780323a7043d99711373ba48f78caa71897f98dd29745e::" providerId="AD" clId="Web-{A0E0EE12-DAF9-6573-2EB1-6247F6FA5970}" dt="2022-11-26T10:22:58.962" v="248"/>
          <ac:spMkLst>
            <pc:docMk/>
            <pc:sldMk cId="924200398" sldId="261"/>
            <ac:spMk id="72" creationId="{07977D39-626F-40D7-B00F-16E02602DD5A}"/>
          </ac:spMkLst>
        </pc:spChg>
        <pc:spChg chg="del">
          <ac:chgData name="Guest User" userId="S::urn:spo:anon#4621f9691053021416780323a7043d99711373ba48f78caa71897f98dd29745e::" providerId="AD" clId="Web-{A0E0EE12-DAF9-6573-2EB1-6247F6FA5970}" dt="2022-11-26T10:22:58.962" v="248"/>
          <ac:spMkLst>
            <pc:docMk/>
            <pc:sldMk cId="924200398" sldId="261"/>
            <ac:spMk id="73" creationId="{B905CDE4-B751-4B3E-B625-6E59F8903414}"/>
          </ac:spMkLst>
        </pc:spChg>
        <pc:spChg chg="del">
          <ac:chgData name="Guest User" userId="S::urn:spo:anon#4621f9691053021416780323a7043d99711373ba48f78caa71897f98dd29745e::" providerId="AD" clId="Web-{A0E0EE12-DAF9-6573-2EB1-6247F6FA5970}" dt="2022-11-26T10:22:58.962" v="248"/>
          <ac:spMkLst>
            <pc:docMk/>
            <pc:sldMk cId="924200398" sldId="261"/>
            <ac:spMk id="74" creationId="{08108C16-F4C0-44AA-999D-17BD39219B24}"/>
          </ac:spMkLst>
        </pc:spChg>
        <pc:spChg chg="del">
          <ac:chgData name="Guest User" userId="S::urn:spo:anon#4621f9691053021416780323a7043d99711373ba48f78caa71897f98dd29745e::" providerId="AD" clId="Web-{A0E0EE12-DAF9-6573-2EB1-6247F6FA5970}" dt="2022-11-26T10:22:58.962" v="248"/>
          <ac:spMkLst>
            <pc:docMk/>
            <pc:sldMk cId="924200398" sldId="261"/>
            <ac:spMk id="75" creationId="{CDC29AC1-2821-4FCC-B597-88DAF39C36FE}"/>
          </ac:spMkLst>
        </pc:spChg>
        <pc:spChg chg="del">
          <ac:chgData name="Guest User" userId="S::urn:spo:anon#4621f9691053021416780323a7043d99711373ba48f78caa71897f98dd29745e::" providerId="AD" clId="Web-{A0E0EE12-DAF9-6573-2EB1-6247F6FA5970}" dt="2022-11-26T10:22:58.962" v="248"/>
          <ac:spMkLst>
            <pc:docMk/>
            <pc:sldMk cId="924200398" sldId="261"/>
            <ac:spMk id="76" creationId="{C8F10CB3-3B5E-4C7A-98CF-B87454DDFA39}"/>
          </ac:spMkLst>
        </pc:spChg>
        <pc:picChg chg="mod ord">
          <ac:chgData name="Guest User" userId="S::urn:spo:anon#4621f9691053021416780323a7043d99711373ba48f78caa71897f98dd29745e::" providerId="AD" clId="Web-{A0E0EE12-DAF9-6573-2EB1-6247F6FA5970}" dt="2022-11-26T10:36:02.489" v="388" actId="14100"/>
          <ac:picMkLst>
            <pc:docMk/>
            <pc:sldMk cId="924200398" sldId="261"/>
            <ac:picMk id="2" creationId="{43A69F52-7244-EF59-B125-B8EEFC035F2F}"/>
          </ac:picMkLst>
        </pc:picChg>
        <pc:picChg chg="add mod">
          <ac:chgData name="Guest User" userId="S::urn:spo:anon#4621f9691053021416780323a7043d99711373ba48f78caa71897f98dd29745e::" providerId="AD" clId="Web-{A0E0EE12-DAF9-6573-2EB1-6247F6FA5970}" dt="2022-11-26T14:20:13.245" v="1371" actId="1076"/>
          <ac:picMkLst>
            <pc:docMk/>
            <pc:sldMk cId="924200398" sldId="261"/>
            <ac:picMk id="3" creationId="{402C9FFB-2AC0-FC84-1632-64636094B886}"/>
          </ac:picMkLst>
        </pc:picChg>
        <pc:picChg chg="mod ord">
          <ac:chgData name="Guest User" userId="S::urn:spo:anon#4621f9691053021416780323a7043d99711373ba48f78caa71897f98dd29745e::" providerId="AD" clId="Web-{A0E0EE12-DAF9-6573-2EB1-6247F6FA5970}" dt="2022-11-26T10:37:44.709" v="411" actId="1076"/>
          <ac:picMkLst>
            <pc:docMk/>
            <pc:sldMk cId="924200398" sldId="261"/>
            <ac:picMk id="5" creationId="{B11D808A-B225-EE35-18AE-CC15CD8A6A4D}"/>
          </ac:picMkLst>
        </pc:picChg>
        <pc:picChg chg="del mod">
          <ac:chgData name="Guest User" userId="S::urn:spo:anon#4621f9691053021416780323a7043d99711373ba48f78caa71897f98dd29745e::" providerId="AD" clId="Web-{A0E0EE12-DAF9-6573-2EB1-6247F6FA5970}" dt="2022-11-26T10:22:51.994" v="247"/>
          <ac:picMkLst>
            <pc:docMk/>
            <pc:sldMk cId="924200398" sldId="261"/>
            <ac:picMk id="6" creationId="{E71B775E-34D2-15B4-F2BF-568353B1078F}"/>
          </ac:picMkLst>
        </pc:picChg>
        <pc:picChg chg="del mod ord">
          <ac:chgData name="Guest User" userId="S::urn:spo:anon#4621f9691053021416780323a7043d99711373ba48f78caa71897f98dd29745e::" providerId="AD" clId="Web-{A0E0EE12-DAF9-6573-2EB1-6247F6FA5970}" dt="2022-11-26T10:23:28.182" v="253"/>
          <ac:picMkLst>
            <pc:docMk/>
            <pc:sldMk cId="924200398" sldId="261"/>
            <ac:picMk id="7" creationId="{630C32BF-2C2A-C9D8-E738-E4E453F07996}"/>
          </ac:picMkLst>
        </pc:picChg>
        <pc:picChg chg="del mod ord">
          <ac:chgData name="Guest User" userId="S::urn:spo:anon#4621f9691053021416780323a7043d99711373ba48f78caa71897f98dd29745e::" providerId="AD" clId="Web-{A0E0EE12-DAF9-6573-2EB1-6247F6FA5970}" dt="2022-11-26T10:23:48.713" v="258"/>
          <ac:picMkLst>
            <pc:docMk/>
            <pc:sldMk cId="924200398" sldId="261"/>
            <ac:picMk id="9" creationId="{E43C45C2-855C-C293-1FE2-4C33E5B64CDE}"/>
          </ac:picMkLst>
        </pc:picChg>
        <pc:picChg chg="del">
          <ac:chgData name="Guest User" userId="S::urn:spo:anon#4621f9691053021416780323a7043d99711373ba48f78caa71897f98dd29745e::" providerId="AD" clId="Web-{A0E0EE12-DAF9-6573-2EB1-6247F6FA5970}" dt="2022-11-26T10:23:04.103" v="249"/>
          <ac:picMkLst>
            <pc:docMk/>
            <pc:sldMk cId="924200398" sldId="261"/>
            <ac:picMk id="10" creationId="{FF9D2329-1235-1CD5-6E5C-7BB0C65C02CF}"/>
          </ac:picMkLst>
        </pc:picChg>
        <pc:picChg chg="add mod">
          <ac:chgData name="Guest User" userId="S::urn:spo:anon#4621f9691053021416780323a7043d99711373ba48f78caa71897f98dd29745e::" providerId="AD" clId="Web-{A0E0EE12-DAF9-6573-2EB1-6247F6FA5970}" dt="2022-11-26T10:35:53.364" v="387" actId="14100"/>
          <ac:picMkLst>
            <pc:docMk/>
            <pc:sldMk cId="924200398" sldId="261"/>
            <ac:picMk id="12" creationId="{8C8308FE-100E-3479-3375-14F7AF1A8BB1}"/>
          </ac:picMkLst>
        </pc:picChg>
        <pc:picChg chg="add mod ord">
          <ac:chgData name="Guest User" userId="S::urn:spo:anon#4621f9691053021416780323a7043d99711373ba48f78caa71897f98dd29745e::" providerId="AD" clId="Web-{A0E0EE12-DAF9-6573-2EB1-6247F6FA5970}" dt="2022-11-26T14:20:18.714" v="1373" actId="1076"/>
          <ac:picMkLst>
            <pc:docMk/>
            <pc:sldMk cId="924200398" sldId="261"/>
            <ac:picMk id="14" creationId="{682835F2-B0B8-056D-6462-A94F14082B7C}"/>
          </ac:picMkLst>
        </pc:picChg>
        <pc:picChg chg="add mod">
          <ac:chgData name="Guest User" userId="S::urn:spo:anon#4621f9691053021416780323a7043d99711373ba48f78caa71897f98dd29745e::" providerId="AD" clId="Web-{A0E0EE12-DAF9-6573-2EB1-6247F6FA5970}" dt="2022-11-26T10:35:41.254" v="384" actId="1076"/>
          <ac:picMkLst>
            <pc:docMk/>
            <pc:sldMk cId="924200398" sldId="261"/>
            <ac:picMk id="15" creationId="{5608C0BF-3AB0-E543-A8B5-A9A630BCBDFA}"/>
          </ac:picMkLst>
        </pc:picChg>
        <pc:picChg chg="add del mod">
          <ac:chgData name="Guest User" userId="S::urn:spo:anon#4621f9691053021416780323a7043d99711373ba48f78caa71897f98dd29745e::" providerId="AD" clId="Web-{A0E0EE12-DAF9-6573-2EB1-6247F6FA5970}" dt="2022-11-26T10:34:08.534" v="372"/>
          <ac:picMkLst>
            <pc:docMk/>
            <pc:sldMk cId="924200398" sldId="261"/>
            <ac:picMk id="16" creationId="{0772CF7F-97DD-0F70-91EE-423300A245A4}"/>
          </ac:picMkLst>
        </pc:picChg>
        <pc:picChg chg="add mod">
          <ac:chgData name="Guest User" userId="S::urn:spo:anon#4621f9691053021416780323a7043d99711373ba48f78caa71897f98dd29745e::" providerId="AD" clId="Web-{A0E0EE12-DAF9-6573-2EB1-6247F6FA5970}" dt="2022-11-26T14:20:32.151" v="1382" actId="1076"/>
          <ac:picMkLst>
            <pc:docMk/>
            <pc:sldMk cId="924200398" sldId="261"/>
            <ac:picMk id="18" creationId="{886C9C8E-DAB1-75A6-9A33-B981236EF7BC}"/>
          </ac:picMkLst>
        </pc:picChg>
      </pc:sldChg>
      <pc:sldChg chg="addSp delSp modSp">
        <pc:chgData name="Guest User" userId="S::urn:spo:anon#4621f9691053021416780323a7043d99711373ba48f78caa71897f98dd29745e::" providerId="AD" clId="Web-{A0E0EE12-DAF9-6573-2EB1-6247F6FA5970}" dt="2022-11-26T13:37:05.490" v="1180" actId="20577"/>
        <pc:sldMkLst>
          <pc:docMk/>
          <pc:sldMk cId="2024976133" sldId="262"/>
        </pc:sldMkLst>
        <pc:spChg chg="mod">
          <ac:chgData name="Guest User" userId="S::urn:spo:anon#4621f9691053021416780323a7043d99711373ba48f78caa71897f98dd29745e::" providerId="AD" clId="Web-{A0E0EE12-DAF9-6573-2EB1-6247F6FA5970}" dt="2022-11-26T13:37:05.490" v="1180" actId="20577"/>
          <ac:spMkLst>
            <pc:docMk/>
            <pc:sldMk cId="2024976133" sldId="262"/>
            <ac:spMk id="3" creationId="{4AFBF636-C09D-2FA8-0873-AA1842FDA0F3}"/>
          </ac:spMkLst>
        </pc:spChg>
        <pc:graphicFrameChg chg="mod modGraphic">
          <ac:chgData name="Guest User" userId="S::urn:spo:anon#4621f9691053021416780323a7043d99711373ba48f78caa71897f98dd29745e::" providerId="AD" clId="Web-{A0E0EE12-DAF9-6573-2EB1-6247F6FA5970}" dt="2022-11-26T13:26:25.087" v="1164"/>
          <ac:graphicFrameMkLst>
            <pc:docMk/>
            <pc:sldMk cId="2024976133" sldId="262"/>
            <ac:graphicFrameMk id="4" creationId="{F127A160-061C-CB6D-CF23-C308A0C63459}"/>
          </ac:graphicFrameMkLst>
        </pc:graphicFrameChg>
        <pc:picChg chg="add del mod">
          <ac:chgData name="Guest User" userId="S::urn:spo:anon#4621f9691053021416780323a7043d99711373ba48f78caa71897f98dd29745e::" providerId="AD" clId="Web-{A0E0EE12-DAF9-6573-2EB1-6247F6FA5970}" dt="2022-11-26T13:09:14.597" v="889"/>
          <ac:picMkLst>
            <pc:docMk/>
            <pc:sldMk cId="2024976133" sldId="262"/>
            <ac:picMk id="2" creationId="{C012CA03-29C5-70EB-9638-6B6C62790760}"/>
          </ac:picMkLst>
        </pc:picChg>
      </pc:sldChg>
      <pc:sldChg chg="modSp">
        <pc:chgData name="Guest User" userId="S::urn:spo:anon#4621f9691053021416780323a7043d99711373ba48f78caa71897f98dd29745e::" providerId="AD" clId="Web-{A0E0EE12-DAF9-6573-2EB1-6247F6FA5970}" dt="2022-11-26T10:47:14.967" v="578"/>
        <pc:sldMkLst>
          <pc:docMk/>
          <pc:sldMk cId="2823456332" sldId="263"/>
        </pc:sldMkLst>
        <pc:graphicFrameChg chg="mod modGraphic">
          <ac:chgData name="Guest User" userId="S::urn:spo:anon#4621f9691053021416780323a7043d99711373ba48f78caa71897f98dd29745e::" providerId="AD" clId="Web-{A0E0EE12-DAF9-6573-2EB1-6247F6FA5970}" dt="2022-11-26T10:47:14.967" v="578"/>
          <ac:graphicFrameMkLst>
            <pc:docMk/>
            <pc:sldMk cId="2823456332" sldId="263"/>
            <ac:graphicFrameMk id="4" creationId="{47C7C015-D601-D99B-6414-BDB95718732B}"/>
          </ac:graphicFrameMkLst>
        </pc:graphicFrameChg>
      </pc:sldChg>
      <pc:sldChg chg="addSp delSp modSp mod setBg setClrOvrMap delDesignElem chgLayout">
        <pc:chgData name="Guest User" userId="S::urn:spo:anon#4621f9691053021416780323a7043d99711373ba48f78caa71897f98dd29745e::" providerId="AD" clId="Web-{A0E0EE12-DAF9-6573-2EB1-6247F6FA5970}" dt="2022-11-26T11:20:14.409" v="704"/>
        <pc:sldMkLst>
          <pc:docMk/>
          <pc:sldMk cId="4164352956" sldId="265"/>
        </pc:sldMkLst>
        <pc:spChg chg="mod ord">
          <ac:chgData name="Guest User" userId="S::urn:spo:anon#4621f9691053021416780323a7043d99711373ba48f78caa71897f98dd29745e::" providerId="AD" clId="Web-{A0E0EE12-DAF9-6573-2EB1-6247F6FA5970}" dt="2022-11-26T11:20:14.409" v="704"/>
          <ac:spMkLst>
            <pc:docMk/>
            <pc:sldMk cId="4164352956" sldId="265"/>
            <ac:spMk id="2" creationId="{48E36646-407D-44E1-9A4A-14D2EE137650}"/>
          </ac:spMkLst>
        </pc:spChg>
        <pc:spChg chg="del">
          <ac:chgData name="Guest User" userId="S::urn:spo:anon#4621f9691053021416780323a7043d99711373ba48f78caa71897f98dd29745e::" providerId="AD" clId="Web-{A0E0EE12-DAF9-6573-2EB1-6247F6FA5970}" dt="2022-11-26T10:11:23.750" v="147"/>
          <ac:spMkLst>
            <pc:docMk/>
            <pc:sldMk cId="4164352956" sldId="265"/>
            <ac:spMk id="3" creationId="{9480BAA3-7D73-4B6E-8406-80511E60E617}"/>
          </ac:spMkLst>
        </pc:spChg>
        <pc:spChg chg="add mod ord">
          <ac:chgData name="Guest User" userId="S::urn:spo:anon#4621f9691053021416780323a7043d99711373ba48f78caa71897f98dd29745e::" providerId="AD" clId="Web-{A0E0EE12-DAF9-6573-2EB1-6247F6FA5970}" dt="2022-11-26T11:20:14.409" v="704"/>
          <ac:spMkLst>
            <pc:docMk/>
            <pc:sldMk cId="4164352956" sldId="265"/>
            <ac:spMk id="6" creationId="{767108D6-2957-57C7-63F8-EE24B0B6644D}"/>
          </ac:spMkLst>
        </pc:spChg>
        <pc:spChg chg="add mod ord">
          <ac:chgData name="Guest User" userId="S::urn:spo:anon#4621f9691053021416780323a7043d99711373ba48f78caa71897f98dd29745e::" providerId="AD" clId="Web-{A0E0EE12-DAF9-6573-2EB1-6247F6FA5970}" dt="2022-11-26T11:20:14.409" v="704"/>
          <ac:spMkLst>
            <pc:docMk/>
            <pc:sldMk cId="4164352956" sldId="265"/>
            <ac:spMk id="7" creationId="{06563CD4-6034-A643-3026-D82AE29A92A0}"/>
          </ac:spMkLst>
        </pc:spChg>
        <pc:spChg chg="add mod ord">
          <ac:chgData name="Guest User" userId="S::urn:spo:anon#4621f9691053021416780323a7043d99711373ba48f78caa71897f98dd29745e::" providerId="AD" clId="Web-{A0E0EE12-DAF9-6573-2EB1-6247F6FA5970}" dt="2022-11-26T11:20:14.409" v="704"/>
          <ac:spMkLst>
            <pc:docMk/>
            <pc:sldMk cId="4164352956" sldId="265"/>
            <ac:spMk id="8" creationId="{9FFEB503-95BC-CAEE-4AEC-3F73285C5722}"/>
          </ac:spMkLst>
        </pc:spChg>
        <pc:spChg chg="add del">
          <ac:chgData name="Guest User" userId="S::urn:spo:anon#4621f9691053021416780323a7043d99711373ba48f78caa71897f98dd29745e::" providerId="AD" clId="Web-{A0E0EE12-DAF9-6573-2EB1-6247F6FA5970}" dt="2022-11-26T11:20:14.409" v="704"/>
          <ac:spMkLst>
            <pc:docMk/>
            <pc:sldMk cId="4164352956" sldId="265"/>
            <ac:spMk id="9" creationId="{E49CC64F-7275-4E33-961B-0C5CDC439875}"/>
          </ac:spMkLst>
        </pc:spChg>
        <pc:spChg chg="add mod ord">
          <ac:chgData name="Guest User" userId="S::urn:spo:anon#4621f9691053021416780323a7043d99711373ba48f78caa71897f98dd29745e::" providerId="AD" clId="Web-{A0E0EE12-DAF9-6573-2EB1-6247F6FA5970}" dt="2022-11-26T11:20:14.409" v="704"/>
          <ac:spMkLst>
            <pc:docMk/>
            <pc:sldMk cId="4164352956" sldId="265"/>
            <ac:spMk id="10" creationId="{7997FECA-E225-0F01-E8CE-0FDEF76108B4}"/>
          </ac:spMkLst>
        </pc:spChg>
        <pc:picChg chg="add">
          <ac:chgData name="Guest User" userId="S::urn:spo:anon#4621f9691053021416780323a7043d99711373ba48f78caa71897f98dd29745e::" providerId="AD" clId="Web-{A0E0EE12-DAF9-6573-2EB1-6247F6FA5970}" dt="2022-11-26T10:11:23.750" v="147"/>
          <ac:picMkLst>
            <pc:docMk/>
            <pc:sldMk cId="4164352956" sldId="265"/>
            <ac:picMk id="5" creationId="{CDD9F6A1-F0D8-95FC-0194-E1D6982779A6}"/>
          </ac:picMkLst>
        </pc:picChg>
      </pc:sldChg>
      <pc:sldChg chg="modSp">
        <pc:chgData name="Guest User" userId="S::urn:spo:anon#4621f9691053021416780323a7043d99711373ba48f78caa71897f98dd29745e::" providerId="AD" clId="Web-{A0E0EE12-DAF9-6573-2EB1-6247F6FA5970}" dt="2022-11-26T10:45:58.919" v="555"/>
        <pc:sldMkLst>
          <pc:docMk/>
          <pc:sldMk cId="2553337458" sldId="266"/>
        </pc:sldMkLst>
        <pc:graphicFrameChg chg="mod modGraphic">
          <ac:chgData name="Guest User" userId="S::urn:spo:anon#4621f9691053021416780323a7043d99711373ba48f78caa71897f98dd29745e::" providerId="AD" clId="Web-{A0E0EE12-DAF9-6573-2EB1-6247F6FA5970}" dt="2022-11-26T10:45:58.919" v="555"/>
          <ac:graphicFrameMkLst>
            <pc:docMk/>
            <pc:sldMk cId="2553337458" sldId="266"/>
            <ac:graphicFrameMk id="7" creationId="{343A59C1-6C2F-281B-8332-7D645313C6DA}"/>
          </ac:graphicFrameMkLst>
        </pc:graphicFrameChg>
      </pc:sldChg>
      <pc:sldChg chg="del">
        <pc:chgData name="Guest User" userId="S::urn:spo:anon#4621f9691053021416780323a7043d99711373ba48f78caa71897f98dd29745e::" providerId="AD" clId="Web-{A0E0EE12-DAF9-6573-2EB1-6247F6FA5970}" dt="2022-11-26T10:08:15.278" v="125"/>
        <pc:sldMkLst>
          <pc:docMk/>
          <pc:sldMk cId="1710965468" sldId="267"/>
        </pc:sldMkLst>
      </pc:sldChg>
      <pc:sldChg chg="modSp ord">
        <pc:chgData name="Guest User" userId="S::urn:spo:anon#4621f9691053021416780323a7043d99711373ba48f78caa71897f98dd29745e::" providerId="AD" clId="Web-{A0E0EE12-DAF9-6573-2EB1-6247F6FA5970}" dt="2022-11-26T13:56:55.842" v="1340" actId="20577"/>
        <pc:sldMkLst>
          <pc:docMk/>
          <pc:sldMk cId="3256487836" sldId="269"/>
        </pc:sldMkLst>
        <pc:spChg chg="mod">
          <ac:chgData name="Guest User" userId="S::urn:spo:anon#4621f9691053021416780323a7043d99711373ba48f78caa71897f98dd29745e::" providerId="AD" clId="Web-{A0E0EE12-DAF9-6573-2EB1-6247F6FA5970}" dt="2022-11-26T13:47:58.362" v="1224" actId="20577"/>
          <ac:spMkLst>
            <pc:docMk/>
            <pc:sldMk cId="3256487836" sldId="269"/>
            <ac:spMk id="2" creationId="{9374E076-5EF5-94FA-E80E-57E2633CBE0E}"/>
          </ac:spMkLst>
        </pc:spChg>
        <pc:spChg chg="mod">
          <ac:chgData name="Guest User" userId="S::urn:spo:anon#4621f9691053021416780323a7043d99711373ba48f78caa71897f98dd29745e::" providerId="AD" clId="Web-{A0E0EE12-DAF9-6573-2EB1-6247F6FA5970}" dt="2022-11-26T13:56:55.842" v="1340" actId="20577"/>
          <ac:spMkLst>
            <pc:docMk/>
            <pc:sldMk cId="3256487836" sldId="269"/>
            <ac:spMk id="3" creationId="{F36F4159-0CE6-02F5-C377-2ABDA560E5CD}"/>
          </ac:spMkLst>
        </pc:spChg>
      </pc:sldChg>
      <pc:sldChg chg="modSp ord">
        <pc:chgData name="Guest User" userId="S::urn:spo:anon#4621f9691053021416780323a7043d99711373ba48f78caa71897f98dd29745e::" providerId="AD" clId="Web-{A0E0EE12-DAF9-6573-2EB1-6247F6FA5970}" dt="2022-11-26T13:42:41.012" v="1221" actId="20577"/>
        <pc:sldMkLst>
          <pc:docMk/>
          <pc:sldMk cId="814742867" sldId="272"/>
        </pc:sldMkLst>
        <pc:spChg chg="mod">
          <ac:chgData name="Guest User" userId="S::urn:spo:anon#4621f9691053021416780323a7043d99711373ba48f78caa71897f98dd29745e::" providerId="AD" clId="Web-{A0E0EE12-DAF9-6573-2EB1-6247F6FA5970}" dt="2022-11-26T12:26:10.760" v="869" actId="20577"/>
          <ac:spMkLst>
            <pc:docMk/>
            <pc:sldMk cId="814742867" sldId="272"/>
            <ac:spMk id="2" creationId="{304A09FB-90D0-C720-33DD-792F1720BEFB}"/>
          </ac:spMkLst>
        </pc:spChg>
        <pc:spChg chg="mod">
          <ac:chgData name="Guest User" userId="S::urn:spo:anon#4621f9691053021416780323a7043d99711373ba48f78caa71897f98dd29745e::" providerId="AD" clId="Web-{A0E0EE12-DAF9-6573-2EB1-6247F6FA5970}" dt="2022-11-26T13:42:41.012" v="1221" actId="20577"/>
          <ac:spMkLst>
            <pc:docMk/>
            <pc:sldMk cId="814742867" sldId="272"/>
            <ac:spMk id="3" creationId="{61AE1C7D-4FA4-043E-CE00-89B8DF73E921}"/>
          </ac:spMkLst>
        </pc:spChg>
      </pc:sldChg>
      <pc:sldChg chg="addSp delSp modSp">
        <pc:chgData name="Guest User" userId="S::urn:spo:anon#4621f9691053021416780323a7043d99711373ba48f78caa71897f98dd29745e::" providerId="AD" clId="Web-{A0E0EE12-DAF9-6573-2EB1-6247F6FA5970}" dt="2022-11-26T13:53:44.229" v="1337" actId="20577"/>
        <pc:sldMkLst>
          <pc:docMk/>
          <pc:sldMk cId="1920559383" sldId="273"/>
        </pc:sldMkLst>
        <pc:spChg chg="add del">
          <ac:chgData name="Guest User" userId="S::urn:spo:anon#4621f9691053021416780323a7043d99711373ba48f78caa71897f98dd29745e::" providerId="AD" clId="Web-{A0E0EE12-DAF9-6573-2EB1-6247F6FA5970}" dt="2022-11-26T13:49:26.364" v="1251"/>
          <ac:spMkLst>
            <pc:docMk/>
            <pc:sldMk cId="1920559383" sldId="273"/>
            <ac:spMk id="3" creationId="{64C2E7DA-7770-485A-6D46-1DC91BB37324}"/>
          </ac:spMkLst>
        </pc:spChg>
        <pc:spChg chg="add mod">
          <ac:chgData name="Guest User" userId="S::urn:spo:anon#4621f9691053021416780323a7043d99711373ba48f78caa71897f98dd29745e::" providerId="AD" clId="Web-{A0E0EE12-DAF9-6573-2EB1-6247F6FA5970}" dt="2022-11-26T13:53:44.229" v="1337" actId="20577"/>
          <ac:spMkLst>
            <pc:docMk/>
            <pc:sldMk cId="1920559383" sldId="273"/>
            <ac:spMk id="4" creationId="{CFCCF6DD-09A9-F5F2-4464-21B73B1B91DF}"/>
          </ac:spMkLst>
        </pc:spChg>
      </pc:sldChg>
      <pc:sldChg chg="modSp new del">
        <pc:chgData name="Guest User" userId="S::urn:spo:anon#4621f9691053021416780323a7043d99711373ba48f78caa71897f98dd29745e::" providerId="AD" clId="Web-{A0E0EE12-DAF9-6573-2EB1-6247F6FA5970}" dt="2022-11-26T13:40:50.573" v="1214"/>
        <pc:sldMkLst>
          <pc:docMk/>
          <pc:sldMk cId="2247732415" sldId="273"/>
        </pc:sldMkLst>
        <pc:spChg chg="mod">
          <ac:chgData name="Guest User" userId="S::urn:spo:anon#4621f9691053021416780323a7043d99711373ba48f78caa71897f98dd29745e::" providerId="AD" clId="Web-{A0E0EE12-DAF9-6573-2EB1-6247F6FA5970}" dt="2022-11-26T13:34:57.503" v="1174" actId="20577"/>
          <ac:spMkLst>
            <pc:docMk/>
            <pc:sldMk cId="2247732415" sldId="273"/>
            <ac:spMk id="2" creationId="{61138641-51AD-11A3-9E3D-B53E4802B087}"/>
          </ac:spMkLst>
        </pc:spChg>
      </pc:sldChg>
      <pc:sldChg chg="new del">
        <pc:chgData name="Guest User" userId="S::urn:spo:anon#4621f9691053021416780323a7043d99711373ba48f78caa71897f98dd29745e::" providerId="AD" clId="Web-{A0E0EE12-DAF9-6573-2EB1-6247F6FA5970}" dt="2022-11-26T14:09:01.919" v="1369"/>
        <pc:sldMkLst>
          <pc:docMk/>
          <pc:sldMk cId="2528439658" sldId="274"/>
        </pc:sldMkLst>
      </pc:sldChg>
      <pc:sldChg chg="del">
        <pc:chgData name="Guest User" userId="S::urn:spo:anon#4621f9691053021416780323a7043d99711373ba48f78caa71897f98dd29745e::" providerId="AD" clId="Web-{A0E0EE12-DAF9-6573-2EB1-6247F6FA5970}" dt="2022-11-26T13:41:46.277" v="1216"/>
        <pc:sldMkLst>
          <pc:docMk/>
          <pc:sldMk cId="2541904213" sldId="274"/>
        </pc:sldMkLst>
      </pc:sldChg>
    </pc:docChg>
  </pc:docChgLst>
  <pc:docChgLst>
    <pc:chgData name="THANAV M SAI -STUDENT VI" userId="S::vvswstuc178y19@vviedu.in::dca06c95-6589-476a-b05e-2710e62b7202" providerId="AD" clId="Web-{FF0FD61F-541E-4EA2-BA7D-87836A51B0E1}"/>
    <pc:docChg chg="modSld">
      <pc:chgData name="THANAV M SAI -STUDENT VI" userId="S::vvswstuc178y19@vviedu.in::dca06c95-6589-476a-b05e-2710e62b7202" providerId="AD" clId="Web-{FF0FD61F-541E-4EA2-BA7D-87836A51B0E1}" dt="2022-12-08T06:00:07.526" v="0" actId="1076"/>
      <pc:docMkLst>
        <pc:docMk/>
      </pc:docMkLst>
      <pc:sldChg chg="modSp">
        <pc:chgData name="THANAV M SAI -STUDENT VI" userId="S::vvswstuc178y19@vviedu.in::dca06c95-6589-476a-b05e-2710e62b7202" providerId="AD" clId="Web-{FF0FD61F-541E-4EA2-BA7D-87836A51B0E1}" dt="2022-12-08T06:00:07.526" v="0" actId="1076"/>
        <pc:sldMkLst>
          <pc:docMk/>
          <pc:sldMk cId="1357131229" sldId="286"/>
        </pc:sldMkLst>
        <pc:spChg chg="mod">
          <ac:chgData name="THANAV M SAI -STUDENT VI" userId="S::vvswstuc178y19@vviedu.in::dca06c95-6589-476a-b05e-2710e62b7202" providerId="AD" clId="Web-{FF0FD61F-541E-4EA2-BA7D-87836A51B0E1}" dt="2022-12-08T06:00:07.526" v="0" actId="1076"/>
          <ac:spMkLst>
            <pc:docMk/>
            <pc:sldMk cId="1357131229" sldId="286"/>
            <ac:spMk id="4" creationId="{3038BD10-9244-6B6D-8775-10FDD441743D}"/>
          </ac:spMkLst>
        </pc:spChg>
      </pc:sldChg>
    </pc:docChg>
  </pc:docChgLst>
  <pc:docChgLst>
    <pc:chgData name="Guest User" userId="S::urn:spo:anon#4621f9691053021416780323a7043d99711373ba48f78caa71897f98dd29745e::" providerId="AD" clId="Web-{B11E5248-8D4D-7BE7-F165-1C2A5A709ED0}"/>
    <pc:docChg chg="modSld">
      <pc:chgData name="Guest User" userId="S::urn:spo:anon#4621f9691053021416780323a7043d99711373ba48f78caa71897f98dd29745e::" providerId="AD" clId="Web-{B11E5248-8D4D-7BE7-F165-1C2A5A709ED0}" dt="2022-11-25T16:17:12.081" v="61"/>
      <pc:docMkLst>
        <pc:docMk/>
      </pc:docMkLst>
      <pc:sldChg chg="modSp">
        <pc:chgData name="Guest User" userId="S::urn:spo:anon#4621f9691053021416780323a7043d99711373ba48f78caa71897f98dd29745e::" providerId="AD" clId="Web-{B11E5248-8D4D-7BE7-F165-1C2A5A709ED0}" dt="2022-11-25T16:17:12.081" v="61"/>
        <pc:sldMkLst>
          <pc:docMk/>
          <pc:sldMk cId="2024976133" sldId="262"/>
        </pc:sldMkLst>
        <pc:graphicFrameChg chg="mod modGraphic">
          <ac:chgData name="Guest User" userId="S::urn:spo:anon#4621f9691053021416780323a7043d99711373ba48f78caa71897f98dd29745e::" providerId="AD" clId="Web-{B11E5248-8D4D-7BE7-F165-1C2A5A709ED0}" dt="2022-11-25T16:17:12.081" v="61"/>
          <ac:graphicFrameMkLst>
            <pc:docMk/>
            <pc:sldMk cId="2024976133" sldId="262"/>
            <ac:graphicFrameMk id="4" creationId="{F127A160-061C-CB6D-CF23-C308A0C63459}"/>
          </ac:graphicFrameMkLst>
        </pc:graphicFrameChg>
      </pc:sldChg>
    </pc:docChg>
  </pc:docChgLst>
  <pc:docChgLst>
    <pc:chgData name="Guest User" userId="S::urn:spo:anon#4621f9691053021416780323a7043d99711373ba48f78caa71897f98dd29745e::" providerId="AD" clId="Web-{E51FAC03-2B30-1A5C-B7DE-A80E75D44F63}"/>
    <pc:docChg chg="modSld sldOrd">
      <pc:chgData name="Guest User" userId="S::urn:spo:anon#4621f9691053021416780323a7043d99711373ba48f78caa71897f98dd29745e::" providerId="AD" clId="Web-{E51FAC03-2B30-1A5C-B7DE-A80E75D44F63}" dt="2022-12-07T03:03:15.562" v="99"/>
      <pc:docMkLst>
        <pc:docMk/>
      </pc:docMkLst>
      <pc:sldChg chg="modSp">
        <pc:chgData name="Guest User" userId="S::urn:spo:anon#4621f9691053021416780323a7043d99711373ba48f78caa71897f98dd29745e::" providerId="AD" clId="Web-{E51FAC03-2B30-1A5C-B7DE-A80E75D44F63}" dt="2022-12-07T03:00:47.372" v="98" actId="1076"/>
        <pc:sldMkLst>
          <pc:docMk/>
          <pc:sldMk cId="2024976133" sldId="262"/>
        </pc:sldMkLst>
        <pc:graphicFrameChg chg="mod modGraphic">
          <ac:chgData name="Guest User" userId="S::urn:spo:anon#4621f9691053021416780323a7043d99711373ba48f78caa71897f98dd29745e::" providerId="AD" clId="Web-{E51FAC03-2B30-1A5C-B7DE-A80E75D44F63}" dt="2022-12-07T03:00:47.372" v="98" actId="1076"/>
          <ac:graphicFrameMkLst>
            <pc:docMk/>
            <pc:sldMk cId="2024976133" sldId="262"/>
            <ac:graphicFrameMk id="4" creationId="{F127A160-061C-CB6D-CF23-C308A0C63459}"/>
          </ac:graphicFrameMkLst>
        </pc:graphicFrameChg>
      </pc:sldChg>
      <pc:sldChg chg="modSp">
        <pc:chgData name="Guest User" userId="S::urn:spo:anon#4621f9691053021416780323a7043d99711373ba48f78caa71897f98dd29745e::" providerId="AD" clId="Web-{E51FAC03-2B30-1A5C-B7DE-A80E75D44F63}" dt="2022-12-07T02:59:08.214" v="95" actId="20577"/>
        <pc:sldMkLst>
          <pc:docMk/>
          <pc:sldMk cId="3210994172" sldId="283"/>
        </pc:sldMkLst>
        <pc:spChg chg="mod">
          <ac:chgData name="Guest User" userId="S::urn:spo:anon#4621f9691053021416780323a7043d99711373ba48f78caa71897f98dd29745e::" providerId="AD" clId="Web-{E51FAC03-2B30-1A5C-B7DE-A80E75D44F63}" dt="2022-12-07T02:59:08.214" v="95" actId="20577"/>
          <ac:spMkLst>
            <pc:docMk/>
            <pc:sldMk cId="3210994172" sldId="283"/>
            <ac:spMk id="2" creationId="{69CDD1D1-51C2-5F05-16F1-3D074D40EA88}"/>
          </ac:spMkLst>
        </pc:spChg>
      </pc:sldChg>
      <pc:sldChg chg="ord">
        <pc:chgData name="Guest User" userId="S::urn:spo:anon#4621f9691053021416780323a7043d99711373ba48f78caa71897f98dd29745e::" providerId="AD" clId="Web-{E51FAC03-2B30-1A5C-B7DE-A80E75D44F63}" dt="2022-12-07T03:03:15.562" v="99"/>
        <pc:sldMkLst>
          <pc:docMk/>
          <pc:sldMk cId="4246210447" sldId="285"/>
        </pc:sldMkLst>
      </pc:sldChg>
      <pc:sldChg chg="addSp delSp modSp">
        <pc:chgData name="Guest User" userId="S::urn:spo:anon#4621f9691053021416780323a7043d99711373ba48f78caa71897f98dd29745e::" providerId="AD" clId="Web-{E51FAC03-2B30-1A5C-B7DE-A80E75D44F63}" dt="2022-12-07T02:57:14.462" v="94" actId="20577"/>
        <pc:sldMkLst>
          <pc:docMk/>
          <pc:sldMk cId="1357131229" sldId="286"/>
        </pc:sldMkLst>
        <pc:spChg chg="mod">
          <ac:chgData name="Guest User" userId="S::urn:spo:anon#4621f9691053021416780323a7043d99711373ba48f78caa71897f98dd29745e::" providerId="AD" clId="Web-{E51FAC03-2B30-1A5C-B7DE-A80E75D44F63}" dt="2022-12-07T02:54:13.865" v="2"/>
          <ac:spMkLst>
            <pc:docMk/>
            <pc:sldMk cId="1357131229" sldId="286"/>
            <ac:spMk id="2" creationId="{D81785BA-0845-FCAB-BB79-44285050A8F7}"/>
          </ac:spMkLst>
        </pc:spChg>
        <pc:spChg chg="mod">
          <ac:chgData name="Guest User" userId="S::urn:spo:anon#4621f9691053021416780323a7043d99711373ba48f78caa71897f98dd29745e::" providerId="AD" clId="Web-{E51FAC03-2B30-1A5C-B7DE-A80E75D44F63}" dt="2022-12-07T02:54:13.865" v="2"/>
          <ac:spMkLst>
            <pc:docMk/>
            <pc:sldMk cId="1357131229" sldId="286"/>
            <ac:spMk id="14" creationId="{D15D6824-4EE3-2C3F-ADB2-22F61DAE9FA4}"/>
          </ac:spMkLst>
        </pc:spChg>
        <pc:spChg chg="mod ord">
          <ac:chgData name="Guest User" userId="S::urn:spo:anon#4621f9691053021416780323a7043d99711373ba48f78caa71897f98dd29745e::" providerId="AD" clId="Web-{E51FAC03-2B30-1A5C-B7DE-A80E75D44F63}" dt="2022-12-07T02:54:13.865" v="2"/>
          <ac:spMkLst>
            <pc:docMk/>
            <pc:sldMk cId="1357131229" sldId="286"/>
            <ac:spMk id="16" creationId="{C8F8E5E9-88FF-CEF8-0B57-5999B361A830}"/>
          </ac:spMkLst>
        </pc:spChg>
        <pc:spChg chg="del">
          <ac:chgData name="Guest User" userId="S::urn:spo:anon#4621f9691053021416780323a7043d99711373ba48f78caa71897f98dd29745e::" providerId="AD" clId="Web-{E51FAC03-2B30-1A5C-B7DE-A80E75D44F63}" dt="2022-12-07T02:54:03.427" v="0"/>
          <ac:spMkLst>
            <pc:docMk/>
            <pc:sldMk cId="1357131229" sldId="286"/>
            <ac:spMk id="18" creationId="{D932A892-EA3C-ACF7-45EA-10E2BAFB3690}"/>
          </ac:spMkLst>
        </pc:spChg>
        <pc:spChg chg="add mod">
          <ac:chgData name="Guest User" userId="S::urn:spo:anon#4621f9691053021416780323a7043d99711373ba48f78caa71897f98dd29745e::" providerId="AD" clId="Web-{E51FAC03-2B30-1A5C-B7DE-A80E75D44F63}" dt="2022-12-07T02:57:14.462" v="94" actId="20577"/>
          <ac:spMkLst>
            <pc:docMk/>
            <pc:sldMk cId="1357131229" sldId="286"/>
            <ac:spMk id="20" creationId="{12585086-BE99-71EE-F178-ED83F51C03FD}"/>
          </ac:spMkLst>
        </pc:spChg>
        <pc:spChg chg="add">
          <ac:chgData name="Guest User" userId="S::urn:spo:anon#4621f9691053021416780323a7043d99711373ba48f78caa71897f98dd29745e::" providerId="AD" clId="Web-{E51FAC03-2B30-1A5C-B7DE-A80E75D44F63}" dt="2022-12-07T02:54:13.865" v="2"/>
          <ac:spMkLst>
            <pc:docMk/>
            <pc:sldMk cId="1357131229" sldId="286"/>
            <ac:spMk id="23" creationId="{E8A8EAB8-D2FF-444D-B34B-7D32F106AD0E}"/>
          </ac:spMkLst>
        </pc:spChg>
        <pc:picChg chg="add mod ord">
          <ac:chgData name="Guest User" userId="S::urn:spo:anon#4621f9691053021416780323a7043d99711373ba48f78caa71897f98dd29745e::" providerId="AD" clId="Web-{E51FAC03-2B30-1A5C-B7DE-A80E75D44F63}" dt="2022-12-07T02:54:13.865" v="2"/>
          <ac:picMkLst>
            <pc:docMk/>
            <pc:sldMk cId="1357131229" sldId="286"/>
            <ac:picMk id="3" creationId="{BC99171E-211A-F951-552B-451BF7CE6509}"/>
          </ac:picMkLst>
        </pc:picChg>
        <pc:cxnChg chg="add">
          <ac:chgData name="Guest User" userId="S::urn:spo:anon#4621f9691053021416780323a7043d99711373ba48f78caa71897f98dd29745e::" providerId="AD" clId="Web-{E51FAC03-2B30-1A5C-B7DE-A80E75D44F63}" dt="2022-12-07T02:54:13.865" v="2"/>
          <ac:cxnSpMkLst>
            <pc:docMk/>
            <pc:sldMk cId="1357131229" sldId="286"/>
            <ac:cxnSpMk id="25" creationId="{EEA38897-7BA3-4408-8083-3235339C4A60}"/>
          </ac:cxnSpMkLst>
        </pc:cxnChg>
        <pc:cxnChg chg="add">
          <ac:chgData name="Guest User" userId="S::urn:spo:anon#4621f9691053021416780323a7043d99711373ba48f78caa71897f98dd29745e::" providerId="AD" clId="Web-{E51FAC03-2B30-1A5C-B7DE-A80E75D44F63}" dt="2022-12-07T02:54:13.865" v="2"/>
          <ac:cxnSpMkLst>
            <pc:docMk/>
            <pc:sldMk cId="1357131229" sldId="286"/>
            <ac:cxnSpMk id="27" creationId="{F11AD06B-AB20-4097-8606-5DA00DBACE88}"/>
          </ac:cxnSpMkLst>
        </pc:cxnChg>
      </pc:sldChg>
    </pc:docChg>
  </pc:docChgLst>
  <pc:docChgLst>
    <pc:chgData name="TEJAS VISHWAKARMA -STUDENT VII" userId="S::vvswstuc144y18@vviedu.in::e1436540-dd78-4863-a864-654871ab5516" providerId="AD" clId="Web-{108D651A-7895-4B9F-B959-B5E99CE66376}"/>
    <pc:docChg chg="delSld modSld sldOrd">
      <pc:chgData name="TEJAS VISHWAKARMA -STUDENT VII" userId="S::vvswstuc144y18@vviedu.in::e1436540-dd78-4863-a864-654871ab5516" providerId="AD" clId="Web-{108D651A-7895-4B9F-B959-B5E99CE66376}" dt="2022-12-13T08:13:12.077" v="91"/>
      <pc:docMkLst>
        <pc:docMk/>
      </pc:docMkLst>
      <pc:sldChg chg="delSp modSp ord">
        <pc:chgData name="TEJAS VISHWAKARMA -STUDENT VII" userId="S::vvswstuc144y18@vviedu.in::e1436540-dd78-4863-a864-654871ab5516" providerId="AD" clId="Web-{108D651A-7895-4B9F-B959-B5E99CE66376}" dt="2022-12-13T08:03:24.975" v="71" actId="1076"/>
        <pc:sldMkLst>
          <pc:docMk/>
          <pc:sldMk cId="137746948" sldId="260"/>
        </pc:sldMkLst>
        <pc:spChg chg="mod">
          <ac:chgData name="TEJAS VISHWAKARMA -STUDENT VII" userId="S::vvswstuc144y18@vviedu.in::e1436540-dd78-4863-a864-654871ab5516" providerId="AD" clId="Web-{108D651A-7895-4B9F-B959-B5E99CE66376}" dt="2022-12-13T08:03:09.365" v="70" actId="1076"/>
          <ac:spMkLst>
            <pc:docMk/>
            <pc:sldMk cId="137746948" sldId="260"/>
            <ac:spMk id="6" creationId="{3360D574-29AF-4435-BBE9-10AEF819F1F3}"/>
          </ac:spMkLst>
        </pc:spChg>
        <pc:spChg chg="mod">
          <ac:chgData name="TEJAS VISHWAKARMA -STUDENT VII" userId="S::vvswstuc144y18@vviedu.in::e1436540-dd78-4863-a864-654871ab5516" providerId="AD" clId="Web-{108D651A-7895-4B9F-B959-B5E99CE66376}" dt="2022-12-13T07:57:31.954" v="29" actId="20577"/>
          <ac:spMkLst>
            <pc:docMk/>
            <pc:sldMk cId="137746948" sldId="260"/>
            <ac:spMk id="7" creationId="{ACE17653-1B85-4A9E-E5CB-3E099EB8400D}"/>
          </ac:spMkLst>
        </pc:spChg>
        <pc:spChg chg="mod">
          <ac:chgData name="TEJAS VISHWAKARMA -STUDENT VII" userId="S::vvswstuc144y18@vviedu.in::e1436540-dd78-4863-a864-654871ab5516" providerId="AD" clId="Web-{108D651A-7895-4B9F-B959-B5E99CE66376}" dt="2022-12-13T08:02:23.396" v="62" actId="1076"/>
          <ac:spMkLst>
            <pc:docMk/>
            <pc:sldMk cId="137746948" sldId="260"/>
            <ac:spMk id="8" creationId="{9F0CA74A-A3D6-D75E-2B6E-A44C9AA12933}"/>
          </ac:spMkLst>
        </pc:spChg>
        <pc:spChg chg="mod">
          <ac:chgData name="TEJAS VISHWAKARMA -STUDENT VII" userId="S::vvswstuc144y18@vviedu.in::e1436540-dd78-4863-a864-654871ab5516" providerId="AD" clId="Web-{108D651A-7895-4B9F-B959-B5E99CE66376}" dt="2022-12-13T08:02:31.599" v="64" actId="1076"/>
          <ac:spMkLst>
            <pc:docMk/>
            <pc:sldMk cId="137746948" sldId="260"/>
            <ac:spMk id="21" creationId="{F9B423B2-9BE4-FCBA-02E2-D1B8E2B29613}"/>
          </ac:spMkLst>
        </pc:spChg>
        <pc:spChg chg="mod">
          <ac:chgData name="TEJAS VISHWAKARMA -STUDENT VII" userId="S::vvswstuc144y18@vviedu.in::e1436540-dd78-4863-a864-654871ab5516" providerId="AD" clId="Web-{108D651A-7895-4B9F-B959-B5E99CE66376}" dt="2022-12-13T08:02:56.334" v="69" actId="1076"/>
          <ac:spMkLst>
            <pc:docMk/>
            <pc:sldMk cId="137746948" sldId="260"/>
            <ac:spMk id="23" creationId="{96DABAC6-BE9E-4990-F289-F70E911F9A14}"/>
          </ac:spMkLst>
        </pc:spChg>
        <pc:spChg chg="del">
          <ac:chgData name="TEJAS VISHWAKARMA -STUDENT VII" userId="S::vvswstuc144y18@vviedu.in::e1436540-dd78-4863-a864-654871ab5516" providerId="AD" clId="Web-{108D651A-7895-4B9F-B959-B5E99CE66376}" dt="2022-12-13T08:01:14.457" v="48"/>
          <ac:spMkLst>
            <pc:docMk/>
            <pc:sldMk cId="137746948" sldId="260"/>
            <ac:spMk id="31" creationId="{B126AE43-D8E8-EE21-A5F9-F889A14C5CB5}"/>
          </ac:spMkLst>
        </pc:spChg>
        <pc:picChg chg="mod">
          <ac:chgData name="TEJAS VISHWAKARMA -STUDENT VII" userId="S::vvswstuc144y18@vviedu.in::e1436540-dd78-4863-a864-654871ab5516" providerId="AD" clId="Web-{108D651A-7895-4B9F-B959-B5E99CE66376}" dt="2022-12-13T08:03:24.975" v="71" actId="1076"/>
          <ac:picMkLst>
            <pc:docMk/>
            <pc:sldMk cId="137746948" sldId="260"/>
            <ac:picMk id="11" creationId="{C6A0252D-3DBF-4BCA-2FBA-9F5B13B35A0D}"/>
          </ac:picMkLst>
        </pc:picChg>
        <pc:picChg chg="mod">
          <ac:chgData name="TEJAS VISHWAKARMA -STUDENT VII" userId="S::vvswstuc144y18@vviedu.in::e1436540-dd78-4863-a864-654871ab5516" providerId="AD" clId="Web-{108D651A-7895-4B9F-B959-B5E99CE66376}" dt="2022-12-13T08:02:43.115" v="66" actId="1076"/>
          <ac:picMkLst>
            <pc:docMk/>
            <pc:sldMk cId="137746948" sldId="260"/>
            <ac:picMk id="15" creationId="{410B21D0-C0BF-6859-84D1-367392077286}"/>
          </ac:picMkLst>
        </pc:picChg>
        <pc:picChg chg="mod">
          <ac:chgData name="TEJAS VISHWAKARMA -STUDENT VII" userId="S::vvswstuc144y18@vviedu.in::e1436540-dd78-4863-a864-654871ab5516" providerId="AD" clId="Web-{108D651A-7895-4B9F-B959-B5E99CE66376}" dt="2022-12-13T08:02:26.552" v="63" actId="14100"/>
          <ac:picMkLst>
            <pc:docMk/>
            <pc:sldMk cId="137746948" sldId="260"/>
            <ac:picMk id="17" creationId="{2F7D1AC1-F846-B6D1-3592-60C1B2CACBED}"/>
          </ac:picMkLst>
        </pc:picChg>
        <pc:picChg chg="mod">
          <ac:chgData name="TEJAS VISHWAKARMA -STUDENT VII" userId="S::vvswstuc144y18@vviedu.in::e1436540-dd78-4863-a864-654871ab5516" providerId="AD" clId="Web-{108D651A-7895-4B9F-B959-B5E99CE66376}" dt="2022-12-13T08:02:44.974" v="67" actId="1076"/>
          <ac:picMkLst>
            <pc:docMk/>
            <pc:sldMk cId="137746948" sldId="260"/>
            <ac:picMk id="19" creationId="{8157E83A-4245-8031-BDC0-76FD032A7EB3}"/>
          </ac:picMkLst>
        </pc:picChg>
        <pc:picChg chg="del">
          <ac:chgData name="TEJAS VISHWAKARMA -STUDENT VII" userId="S::vvswstuc144y18@vviedu.in::e1436540-dd78-4863-a864-654871ab5516" providerId="AD" clId="Web-{108D651A-7895-4B9F-B959-B5E99CE66376}" dt="2022-12-13T08:01:10.848" v="47"/>
          <ac:picMkLst>
            <pc:docMk/>
            <pc:sldMk cId="137746948" sldId="260"/>
            <ac:picMk id="27" creationId="{E0F27024-7B19-3E6D-D276-E2092E49E012}"/>
          </ac:picMkLst>
        </pc:picChg>
        <pc:picChg chg="mod">
          <ac:chgData name="TEJAS VISHWAKARMA -STUDENT VII" userId="S::vvswstuc144y18@vviedu.in::e1436540-dd78-4863-a864-654871ab5516" providerId="AD" clId="Web-{108D651A-7895-4B9F-B959-B5E99CE66376}" dt="2022-12-13T08:02:50.537" v="68" actId="1076"/>
          <ac:picMkLst>
            <pc:docMk/>
            <pc:sldMk cId="137746948" sldId="260"/>
            <ac:picMk id="28" creationId="{7B21FCBD-743D-DD7C-568D-905B82117193}"/>
          </ac:picMkLst>
        </pc:picChg>
      </pc:sldChg>
      <pc:sldChg chg="modSp ord">
        <pc:chgData name="TEJAS VISHWAKARMA -STUDENT VII" userId="S::vvswstuc144y18@vviedu.in::e1436540-dd78-4863-a864-654871ab5516" providerId="AD" clId="Web-{108D651A-7895-4B9F-B959-B5E99CE66376}" dt="2022-12-13T08:03:55.835" v="76" actId="14100"/>
        <pc:sldMkLst>
          <pc:docMk/>
          <pc:sldMk cId="924200398" sldId="261"/>
        </pc:sldMkLst>
        <pc:spChg chg="mod">
          <ac:chgData name="TEJAS VISHWAKARMA -STUDENT VII" userId="S::vvswstuc144y18@vviedu.in::e1436540-dd78-4863-a864-654871ab5516" providerId="AD" clId="Web-{108D651A-7895-4B9F-B959-B5E99CE66376}" dt="2022-12-13T08:03:51.506" v="74" actId="1076"/>
          <ac:spMkLst>
            <pc:docMk/>
            <pc:sldMk cId="924200398" sldId="261"/>
            <ac:spMk id="20" creationId="{ABA5FC6A-7409-355C-BB05-D643153529C0}"/>
          </ac:spMkLst>
        </pc:spChg>
        <pc:picChg chg="mod">
          <ac:chgData name="TEJAS VISHWAKARMA -STUDENT VII" userId="S::vvswstuc144y18@vviedu.in::e1436540-dd78-4863-a864-654871ab5516" providerId="AD" clId="Web-{108D651A-7895-4B9F-B959-B5E99CE66376}" dt="2022-12-13T08:03:55.835" v="76" actId="14100"/>
          <ac:picMkLst>
            <pc:docMk/>
            <pc:sldMk cId="924200398" sldId="261"/>
            <ac:picMk id="18" creationId="{886C9C8E-DAB1-75A6-9A33-B981236EF7BC}"/>
          </ac:picMkLst>
        </pc:picChg>
      </pc:sldChg>
      <pc:sldChg chg="modSp">
        <pc:chgData name="TEJAS VISHWAKARMA -STUDENT VII" userId="S::vvswstuc144y18@vviedu.in::e1436540-dd78-4863-a864-654871ab5516" providerId="AD" clId="Web-{108D651A-7895-4B9F-B959-B5E99CE66376}" dt="2022-12-13T08:13:12.077" v="91"/>
        <pc:sldMkLst>
          <pc:docMk/>
          <pc:sldMk cId="2024976133" sldId="262"/>
        </pc:sldMkLst>
        <pc:spChg chg="mod">
          <ac:chgData name="TEJAS VISHWAKARMA -STUDENT VII" userId="S::vvswstuc144y18@vviedu.in::e1436540-dd78-4863-a864-654871ab5516" providerId="AD" clId="Web-{108D651A-7895-4B9F-B959-B5E99CE66376}" dt="2022-12-13T08:00:55.691" v="46" actId="20577"/>
          <ac:spMkLst>
            <pc:docMk/>
            <pc:sldMk cId="2024976133" sldId="262"/>
            <ac:spMk id="3" creationId="{4AFBF636-C09D-2FA8-0873-AA1842FDA0F3}"/>
          </ac:spMkLst>
        </pc:spChg>
        <pc:graphicFrameChg chg="mod modGraphic">
          <ac:chgData name="TEJAS VISHWAKARMA -STUDENT VII" userId="S::vvswstuc144y18@vviedu.in::e1436540-dd78-4863-a864-654871ab5516" providerId="AD" clId="Web-{108D651A-7895-4B9F-B959-B5E99CE66376}" dt="2022-12-13T08:13:12.077" v="91"/>
          <ac:graphicFrameMkLst>
            <pc:docMk/>
            <pc:sldMk cId="2024976133" sldId="262"/>
            <ac:graphicFrameMk id="4" creationId="{F127A160-061C-CB6D-CF23-C308A0C63459}"/>
          </ac:graphicFrameMkLst>
        </pc:graphicFrameChg>
      </pc:sldChg>
      <pc:sldChg chg="modSp">
        <pc:chgData name="TEJAS VISHWAKARMA -STUDENT VII" userId="S::vvswstuc144y18@vviedu.in::e1436540-dd78-4863-a864-654871ab5516" providerId="AD" clId="Web-{108D651A-7895-4B9F-B959-B5E99CE66376}" dt="2022-12-13T08:00:23.894" v="44"/>
        <pc:sldMkLst>
          <pc:docMk/>
          <pc:sldMk cId="2553337458" sldId="266"/>
        </pc:sldMkLst>
        <pc:graphicFrameChg chg="modGraphic">
          <ac:chgData name="TEJAS VISHWAKARMA -STUDENT VII" userId="S::vvswstuc144y18@vviedu.in::e1436540-dd78-4863-a864-654871ab5516" providerId="AD" clId="Web-{108D651A-7895-4B9F-B959-B5E99CE66376}" dt="2022-12-13T08:00:23.894" v="44"/>
          <ac:graphicFrameMkLst>
            <pc:docMk/>
            <pc:sldMk cId="2553337458" sldId="266"/>
            <ac:graphicFrameMk id="7" creationId="{343A59C1-6C2F-281B-8332-7D645313C6DA}"/>
          </ac:graphicFrameMkLst>
        </pc:graphicFrameChg>
      </pc:sldChg>
      <pc:sldChg chg="delSp modSp">
        <pc:chgData name="TEJAS VISHWAKARMA -STUDENT VII" userId="S::vvswstuc144y18@vviedu.in::e1436540-dd78-4863-a864-654871ab5516" providerId="AD" clId="Web-{108D651A-7895-4B9F-B959-B5E99CE66376}" dt="2022-12-13T08:05:24.117" v="77" actId="20577"/>
        <pc:sldMkLst>
          <pc:docMk/>
          <pc:sldMk cId="4256214026" sldId="280"/>
        </pc:sldMkLst>
        <pc:spChg chg="mod">
          <ac:chgData name="TEJAS VISHWAKARMA -STUDENT VII" userId="S::vvswstuc144y18@vviedu.in::e1436540-dd78-4863-a864-654871ab5516" providerId="AD" clId="Web-{108D651A-7895-4B9F-B959-B5E99CE66376}" dt="2022-12-13T08:05:24.117" v="77" actId="20577"/>
          <ac:spMkLst>
            <pc:docMk/>
            <pc:sldMk cId="4256214026" sldId="280"/>
            <ac:spMk id="5" creationId="{6FFF06BB-DB63-B21E-42B9-CD848BB21CAF}"/>
          </ac:spMkLst>
        </pc:spChg>
        <pc:spChg chg="del mod">
          <ac:chgData name="TEJAS VISHWAKARMA -STUDENT VII" userId="S::vvswstuc144y18@vviedu.in::e1436540-dd78-4863-a864-654871ab5516" providerId="AD" clId="Web-{108D651A-7895-4B9F-B959-B5E99CE66376}" dt="2022-12-13T07:56:51.063" v="21"/>
          <ac:spMkLst>
            <pc:docMk/>
            <pc:sldMk cId="4256214026" sldId="280"/>
            <ac:spMk id="13" creationId="{EA68BFD6-14AD-E63F-ECC2-538F52397F3B}"/>
          </ac:spMkLst>
        </pc:spChg>
        <pc:spChg chg="del mod">
          <ac:chgData name="TEJAS VISHWAKARMA -STUDENT VII" userId="S::vvswstuc144y18@vviedu.in::e1436540-dd78-4863-a864-654871ab5516" providerId="AD" clId="Web-{108D651A-7895-4B9F-B959-B5E99CE66376}" dt="2022-12-13T07:56:46.516" v="18"/>
          <ac:spMkLst>
            <pc:docMk/>
            <pc:sldMk cId="4256214026" sldId="280"/>
            <ac:spMk id="15" creationId="{ADB01FB4-9080-DC05-90A7-F9EE7352AAB1}"/>
          </ac:spMkLst>
        </pc:spChg>
        <pc:spChg chg="del mod">
          <ac:chgData name="TEJAS VISHWAKARMA -STUDENT VII" userId="S::vvswstuc144y18@vviedu.in::e1436540-dd78-4863-a864-654871ab5516" providerId="AD" clId="Web-{108D651A-7895-4B9F-B959-B5E99CE66376}" dt="2022-12-13T07:56:41.922" v="16"/>
          <ac:spMkLst>
            <pc:docMk/>
            <pc:sldMk cId="4256214026" sldId="280"/>
            <ac:spMk id="17" creationId="{610FAB8C-6A7F-622E-0E88-C13B6E9D1D99}"/>
          </ac:spMkLst>
        </pc:spChg>
      </pc:sldChg>
      <pc:sldChg chg="modSp">
        <pc:chgData name="TEJAS VISHWAKARMA -STUDENT VII" userId="S::vvswstuc144y18@vviedu.in::e1436540-dd78-4863-a864-654871ab5516" providerId="AD" clId="Web-{108D651A-7895-4B9F-B959-B5E99CE66376}" dt="2022-12-13T08:06:42.603" v="84" actId="1076"/>
        <pc:sldMkLst>
          <pc:docMk/>
          <pc:sldMk cId="1364993781" sldId="287"/>
        </pc:sldMkLst>
        <pc:spChg chg="mod">
          <ac:chgData name="TEJAS VISHWAKARMA -STUDENT VII" userId="S::vvswstuc144y18@vviedu.in::e1436540-dd78-4863-a864-654871ab5516" providerId="AD" clId="Web-{108D651A-7895-4B9F-B959-B5E99CE66376}" dt="2022-12-13T08:06:42.603" v="84" actId="1076"/>
          <ac:spMkLst>
            <pc:docMk/>
            <pc:sldMk cId="1364993781" sldId="287"/>
            <ac:spMk id="2" creationId="{E20909A2-CA72-74DC-0F1C-0D4376AF2E7D}"/>
          </ac:spMkLst>
        </pc:spChg>
      </pc:sldChg>
      <pc:sldChg chg="delSp del">
        <pc:chgData name="TEJAS VISHWAKARMA -STUDENT VII" userId="S::vvswstuc144y18@vviedu.in::e1436540-dd78-4863-a864-654871ab5516" providerId="AD" clId="Web-{108D651A-7895-4B9F-B959-B5E99CE66376}" dt="2022-12-13T07:59:07.846" v="38"/>
        <pc:sldMkLst>
          <pc:docMk/>
          <pc:sldMk cId="1656675117" sldId="288"/>
        </pc:sldMkLst>
        <pc:picChg chg="del">
          <ac:chgData name="TEJAS VISHWAKARMA -STUDENT VII" userId="S::vvswstuc144y18@vviedu.in::e1436540-dd78-4863-a864-654871ab5516" providerId="AD" clId="Web-{108D651A-7895-4B9F-B959-B5E99CE66376}" dt="2022-12-13T07:57:19.344" v="28"/>
          <ac:picMkLst>
            <pc:docMk/>
            <pc:sldMk cId="1656675117" sldId="288"/>
            <ac:picMk id="2" creationId="{1679CFD0-D9D2-5F8E-94B3-5D296DF757EC}"/>
          </ac:picMkLst>
        </pc:picChg>
      </pc:sldChg>
    </pc:docChg>
  </pc:docChgLst>
  <pc:docChgLst>
    <pc:chgData name="THANAV M SAI" userId="dca06c95-6589-476a-b05e-2710e62b7202" providerId="ADAL" clId="{FA8476CA-BE41-7440-89B0-19CDF7BC5AC4}"/>
    <pc:docChg chg="undo custSel modSld sldOrd">
      <pc:chgData name="THANAV M SAI" userId="dca06c95-6589-476a-b05e-2710e62b7202" providerId="ADAL" clId="{FA8476CA-BE41-7440-89B0-19CDF7BC5AC4}" dt="2022-12-11T07:07:44.136" v="199" actId="20577"/>
      <pc:docMkLst>
        <pc:docMk/>
      </pc:docMkLst>
      <pc:sldChg chg="addSp delSp modSp">
        <pc:chgData name="THANAV M SAI" userId="dca06c95-6589-476a-b05e-2710e62b7202" providerId="ADAL" clId="{FA8476CA-BE41-7440-89B0-19CDF7BC5AC4}" dt="2022-12-11T07:07:44.136" v="199" actId="20577"/>
        <pc:sldMkLst>
          <pc:docMk/>
          <pc:sldMk cId="137746948" sldId="260"/>
        </pc:sldMkLst>
        <pc:spChg chg="add del mod">
          <ac:chgData name="THANAV M SAI" userId="dca06c95-6589-476a-b05e-2710e62b7202" providerId="ADAL" clId="{FA8476CA-BE41-7440-89B0-19CDF7BC5AC4}" dt="2022-12-10T15:28:19.124" v="124" actId="478"/>
          <ac:spMkLst>
            <pc:docMk/>
            <pc:sldMk cId="137746948" sldId="260"/>
            <ac:spMk id="9" creationId="{91C75B5E-3FB1-49B1-19BE-2CE020CFD4BA}"/>
          </ac:spMkLst>
        </pc:spChg>
        <pc:spChg chg="mod">
          <ac:chgData name="THANAV M SAI" userId="dca06c95-6589-476a-b05e-2710e62b7202" providerId="ADAL" clId="{FA8476CA-BE41-7440-89B0-19CDF7BC5AC4}" dt="2022-12-11T07:07:44.136" v="199" actId="20577"/>
          <ac:spMkLst>
            <pc:docMk/>
            <pc:sldMk cId="137746948" sldId="260"/>
            <ac:spMk id="23" creationId="{96DABAC6-BE9E-4990-F289-F70E911F9A14}"/>
          </ac:spMkLst>
        </pc:spChg>
        <pc:picChg chg="mod">
          <ac:chgData name="THANAV M SAI" userId="dca06c95-6589-476a-b05e-2710e62b7202" providerId="ADAL" clId="{FA8476CA-BE41-7440-89B0-19CDF7BC5AC4}" dt="2022-12-10T15:33:34.262" v="125" actId="1076"/>
          <ac:picMkLst>
            <pc:docMk/>
            <pc:sldMk cId="137746948" sldId="260"/>
            <ac:picMk id="19" creationId="{8157E83A-4245-8031-BDC0-76FD032A7EB3}"/>
          </ac:picMkLst>
        </pc:picChg>
      </pc:sldChg>
      <pc:sldChg chg="modSp">
        <pc:chgData name="THANAV M SAI" userId="dca06c95-6589-476a-b05e-2710e62b7202" providerId="ADAL" clId="{FA8476CA-BE41-7440-89B0-19CDF7BC5AC4}" dt="2022-12-11T07:01:45.847" v="172" actId="1076"/>
        <pc:sldMkLst>
          <pc:docMk/>
          <pc:sldMk cId="924200398" sldId="261"/>
        </pc:sldMkLst>
        <pc:spChg chg="mod">
          <ac:chgData name="THANAV M SAI" userId="dca06c95-6589-476a-b05e-2710e62b7202" providerId="ADAL" clId="{FA8476CA-BE41-7440-89B0-19CDF7BC5AC4}" dt="2022-12-10T15:18:34.345" v="73" actId="20577"/>
          <ac:spMkLst>
            <pc:docMk/>
            <pc:sldMk cId="924200398" sldId="261"/>
            <ac:spMk id="4" creationId="{0945DF77-E405-F675-E438-3DF9F9DCF9AE}"/>
          </ac:spMkLst>
        </pc:spChg>
        <pc:spChg chg="mod">
          <ac:chgData name="THANAV M SAI" userId="dca06c95-6589-476a-b05e-2710e62b7202" providerId="ADAL" clId="{FA8476CA-BE41-7440-89B0-19CDF7BC5AC4}" dt="2022-12-11T07:00:52.693" v="164" actId="1076"/>
          <ac:spMkLst>
            <pc:docMk/>
            <pc:sldMk cId="924200398" sldId="261"/>
            <ac:spMk id="19" creationId="{B9CF463B-E60E-2BBB-647B-3D1735499DFF}"/>
          </ac:spMkLst>
        </pc:spChg>
        <pc:spChg chg="mod">
          <ac:chgData name="THANAV M SAI" userId="dca06c95-6589-476a-b05e-2710e62b7202" providerId="ADAL" clId="{FA8476CA-BE41-7440-89B0-19CDF7BC5AC4}" dt="2022-12-11T07:01:45.847" v="172" actId="1076"/>
          <ac:spMkLst>
            <pc:docMk/>
            <pc:sldMk cId="924200398" sldId="261"/>
            <ac:spMk id="23" creationId="{99FA1021-F4D8-7155-7FE1-3B61D71A9558}"/>
          </ac:spMkLst>
        </pc:spChg>
        <pc:spChg chg="mod">
          <ac:chgData name="THANAV M SAI" userId="dca06c95-6589-476a-b05e-2710e62b7202" providerId="ADAL" clId="{FA8476CA-BE41-7440-89B0-19CDF7BC5AC4}" dt="2022-12-11T07:01:08.584" v="167" actId="1076"/>
          <ac:spMkLst>
            <pc:docMk/>
            <pc:sldMk cId="924200398" sldId="261"/>
            <ac:spMk id="24" creationId="{F045F658-B2C8-3F98-C7CB-BEC286E1BDF0}"/>
          </ac:spMkLst>
        </pc:spChg>
        <pc:spChg chg="mod">
          <ac:chgData name="THANAV M SAI" userId="dca06c95-6589-476a-b05e-2710e62b7202" providerId="ADAL" clId="{FA8476CA-BE41-7440-89B0-19CDF7BC5AC4}" dt="2022-12-11T07:01:34.653" v="170" actId="1076"/>
          <ac:spMkLst>
            <pc:docMk/>
            <pc:sldMk cId="924200398" sldId="261"/>
            <ac:spMk id="25" creationId="{A43D5671-0D2B-83F4-839C-063CC30F3363}"/>
          </ac:spMkLst>
        </pc:spChg>
        <pc:picChg chg="mod">
          <ac:chgData name="THANAV M SAI" userId="dca06c95-6589-476a-b05e-2710e62b7202" providerId="ADAL" clId="{FA8476CA-BE41-7440-89B0-19CDF7BC5AC4}" dt="2022-12-11T07:00:56.321" v="165" actId="1076"/>
          <ac:picMkLst>
            <pc:docMk/>
            <pc:sldMk cId="924200398" sldId="261"/>
            <ac:picMk id="10" creationId="{5BD81CB2-E022-8251-1005-CA0EA235140B}"/>
          </ac:picMkLst>
        </pc:picChg>
        <pc:picChg chg="mod">
          <ac:chgData name="THANAV M SAI" userId="dca06c95-6589-476a-b05e-2710e62b7202" providerId="ADAL" clId="{FA8476CA-BE41-7440-89B0-19CDF7BC5AC4}" dt="2022-12-11T07:01:12.716" v="168" actId="1076"/>
          <ac:picMkLst>
            <pc:docMk/>
            <pc:sldMk cId="924200398" sldId="261"/>
            <ac:picMk id="12" creationId="{8C8308FE-100E-3479-3375-14F7AF1A8BB1}"/>
          </ac:picMkLst>
        </pc:picChg>
        <pc:picChg chg="mod">
          <ac:chgData name="THANAV M SAI" userId="dca06c95-6589-476a-b05e-2710e62b7202" providerId="ADAL" clId="{FA8476CA-BE41-7440-89B0-19CDF7BC5AC4}" dt="2022-12-11T07:00:44.459" v="163" actId="1076"/>
          <ac:picMkLst>
            <pc:docMk/>
            <pc:sldMk cId="924200398" sldId="261"/>
            <ac:picMk id="14" creationId="{682835F2-B0B8-056D-6462-A94F14082B7C}"/>
          </ac:picMkLst>
        </pc:picChg>
        <pc:picChg chg="mod">
          <ac:chgData name="THANAV M SAI" userId="dca06c95-6589-476a-b05e-2710e62b7202" providerId="ADAL" clId="{FA8476CA-BE41-7440-89B0-19CDF7BC5AC4}" dt="2022-12-11T07:01:00.454" v="166" actId="1076"/>
          <ac:picMkLst>
            <pc:docMk/>
            <pc:sldMk cId="924200398" sldId="261"/>
            <ac:picMk id="15" creationId="{5608C0BF-3AB0-E543-A8B5-A9A630BCBDFA}"/>
          </ac:picMkLst>
        </pc:picChg>
      </pc:sldChg>
      <pc:sldChg chg="modSp ord">
        <pc:chgData name="THANAV M SAI" userId="dca06c95-6589-476a-b05e-2710e62b7202" providerId="ADAL" clId="{FA8476CA-BE41-7440-89B0-19CDF7BC5AC4}" dt="2022-12-11T06:59:50.559" v="151" actId="20577"/>
        <pc:sldMkLst>
          <pc:docMk/>
          <pc:sldMk cId="2024976133" sldId="262"/>
        </pc:sldMkLst>
        <pc:spChg chg="mod">
          <ac:chgData name="THANAV M SAI" userId="dca06c95-6589-476a-b05e-2710e62b7202" providerId="ADAL" clId="{FA8476CA-BE41-7440-89B0-19CDF7BC5AC4}" dt="2022-12-10T15:12:54.923" v="28" actId="20577"/>
          <ac:spMkLst>
            <pc:docMk/>
            <pc:sldMk cId="2024976133" sldId="262"/>
            <ac:spMk id="3" creationId="{4AFBF636-C09D-2FA8-0873-AA1842FDA0F3}"/>
          </ac:spMkLst>
        </pc:spChg>
        <pc:graphicFrameChg chg="modGraphic">
          <ac:chgData name="THANAV M SAI" userId="dca06c95-6589-476a-b05e-2710e62b7202" providerId="ADAL" clId="{FA8476CA-BE41-7440-89B0-19CDF7BC5AC4}" dt="2022-12-11T06:59:50.559" v="151" actId="20577"/>
          <ac:graphicFrameMkLst>
            <pc:docMk/>
            <pc:sldMk cId="2024976133" sldId="262"/>
            <ac:graphicFrameMk id="4" creationId="{F127A160-061C-CB6D-CF23-C308A0C63459}"/>
          </ac:graphicFrameMkLst>
        </pc:graphicFrameChg>
      </pc:sldChg>
      <pc:sldChg chg="modSp ord">
        <pc:chgData name="THANAV M SAI" userId="dca06c95-6589-476a-b05e-2710e62b7202" providerId="ADAL" clId="{FA8476CA-BE41-7440-89B0-19CDF7BC5AC4}" dt="2022-12-11T07:00:25.240" v="162" actId="20577"/>
        <pc:sldMkLst>
          <pc:docMk/>
          <pc:sldMk cId="2553337458" sldId="266"/>
        </pc:sldMkLst>
        <pc:graphicFrameChg chg="mod modGraphic">
          <ac:chgData name="THANAV M SAI" userId="dca06c95-6589-476a-b05e-2710e62b7202" providerId="ADAL" clId="{FA8476CA-BE41-7440-89B0-19CDF7BC5AC4}" dt="2022-12-11T07:00:25.240" v="162" actId="20577"/>
          <ac:graphicFrameMkLst>
            <pc:docMk/>
            <pc:sldMk cId="2553337458" sldId="266"/>
            <ac:graphicFrameMk id="7" creationId="{343A59C1-6C2F-281B-8332-7D645313C6DA}"/>
          </ac:graphicFrameMkLst>
        </pc:graphicFrameChg>
      </pc:sldChg>
      <pc:sldChg chg="addSp delSp modSp">
        <pc:chgData name="THANAV M SAI" userId="dca06c95-6589-476a-b05e-2710e62b7202" providerId="ADAL" clId="{FA8476CA-BE41-7440-89B0-19CDF7BC5AC4}" dt="2022-12-11T07:03:08.531" v="182" actId="478"/>
        <pc:sldMkLst>
          <pc:docMk/>
          <pc:sldMk cId="1357471565" sldId="277"/>
        </pc:sldMkLst>
        <pc:spChg chg="del">
          <ac:chgData name="THANAV M SAI" userId="dca06c95-6589-476a-b05e-2710e62b7202" providerId="ADAL" clId="{FA8476CA-BE41-7440-89B0-19CDF7BC5AC4}" dt="2022-12-11T07:03:08.531" v="182" actId="478"/>
          <ac:spMkLst>
            <pc:docMk/>
            <pc:sldMk cId="1357471565" sldId="277"/>
            <ac:spMk id="2" creationId="{62674257-04B0-4251-8554-10C104BC7E37}"/>
          </ac:spMkLst>
        </pc:spChg>
        <pc:spChg chg="del">
          <ac:chgData name="THANAV M SAI" userId="dca06c95-6589-476a-b05e-2710e62b7202" providerId="ADAL" clId="{FA8476CA-BE41-7440-89B0-19CDF7BC5AC4}" dt="2022-12-11T07:03:02.104" v="179" actId="478"/>
          <ac:spMkLst>
            <pc:docMk/>
            <pc:sldMk cId="1357471565" sldId="277"/>
            <ac:spMk id="5" creationId="{D05DB3F4-79C3-CD8A-55F6-D57117F6DD5A}"/>
          </ac:spMkLst>
        </pc:spChg>
        <pc:spChg chg="del">
          <ac:chgData name="THANAV M SAI" userId="dca06c95-6589-476a-b05e-2710e62b7202" providerId="ADAL" clId="{FA8476CA-BE41-7440-89B0-19CDF7BC5AC4}" dt="2022-12-11T07:03:06.055" v="181" actId="478"/>
          <ac:spMkLst>
            <pc:docMk/>
            <pc:sldMk cId="1357471565" sldId="277"/>
            <ac:spMk id="6" creationId="{498410CD-4E46-9412-B309-029AF90624A3}"/>
          </ac:spMkLst>
        </pc:spChg>
        <pc:spChg chg="del">
          <ac:chgData name="THANAV M SAI" userId="dca06c95-6589-476a-b05e-2710e62b7202" providerId="ADAL" clId="{FA8476CA-BE41-7440-89B0-19CDF7BC5AC4}" dt="2022-12-11T07:02:35.854" v="173" actId="478"/>
          <ac:spMkLst>
            <pc:docMk/>
            <pc:sldMk cId="1357471565" sldId="277"/>
            <ac:spMk id="8" creationId="{DCEE6293-6746-FA86-EC23-5BF2A0D7A2E5}"/>
          </ac:spMkLst>
        </pc:spChg>
        <pc:spChg chg="add del mod">
          <ac:chgData name="THANAV M SAI" userId="dca06c95-6589-476a-b05e-2710e62b7202" providerId="ADAL" clId="{FA8476CA-BE41-7440-89B0-19CDF7BC5AC4}" dt="2022-12-10T15:17:38.181" v="63" actId="478"/>
          <ac:spMkLst>
            <pc:docMk/>
            <pc:sldMk cId="1357471565" sldId="277"/>
            <ac:spMk id="12" creationId="{4713D6BA-8E15-703D-BD74-CE6D7481839C}"/>
          </ac:spMkLst>
        </pc:spChg>
        <pc:spChg chg="add mod">
          <ac:chgData name="THANAV M SAI" userId="dca06c95-6589-476a-b05e-2710e62b7202" providerId="ADAL" clId="{FA8476CA-BE41-7440-89B0-19CDF7BC5AC4}" dt="2022-12-11T07:03:04.174" v="180" actId="14100"/>
          <ac:spMkLst>
            <pc:docMk/>
            <pc:sldMk cId="1357471565" sldId="277"/>
            <ac:spMk id="12" creationId="{EB1B15F9-9BB5-77C3-0D39-90DE019DCA66}"/>
          </ac:spMkLst>
        </pc:spChg>
        <pc:spChg chg="add mod">
          <ac:chgData name="THANAV M SAI" userId="dca06c95-6589-476a-b05e-2710e62b7202" providerId="ADAL" clId="{FA8476CA-BE41-7440-89B0-19CDF7BC5AC4}" dt="2022-12-11T07:03:08.531" v="182" actId="478"/>
          <ac:spMkLst>
            <pc:docMk/>
            <pc:sldMk cId="1357471565" sldId="277"/>
            <ac:spMk id="14" creationId="{64F2AE76-AEE2-A3FD-4F99-A68FDB3D9F1B}"/>
          </ac:spMkLst>
        </pc:spChg>
        <pc:graphicFrameChg chg="add del mod">
          <ac:chgData name="THANAV M SAI" userId="dca06c95-6589-476a-b05e-2710e62b7202" providerId="ADAL" clId="{FA8476CA-BE41-7440-89B0-19CDF7BC5AC4}" dt="2022-12-11T07:02:39.828" v="174" actId="478"/>
          <ac:graphicFrameMkLst>
            <pc:docMk/>
            <pc:sldMk cId="1357471565" sldId="277"/>
            <ac:graphicFrameMk id="9" creationId="{CB64E8F4-4395-631F-8C61-D694F09869C1}"/>
          </ac:graphicFrameMkLst>
        </pc:graphicFrameChg>
        <pc:picChg chg="del">
          <ac:chgData name="THANAV M SAI" userId="dca06c95-6589-476a-b05e-2710e62b7202" providerId="ADAL" clId="{FA8476CA-BE41-7440-89B0-19CDF7BC5AC4}" dt="2022-12-11T07:02:50.293" v="177" actId="478"/>
          <ac:picMkLst>
            <pc:docMk/>
            <pc:sldMk cId="1357471565" sldId="277"/>
            <ac:picMk id="3" creationId="{9A4BF856-2FBE-6273-B35B-FD7E95AFEBBF}"/>
          </ac:picMkLst>
        </pc:picChg>
        <pc:picChg chg="del">
          <ac:chgData name="THANAV M SAI" userId="dca06c95-6589-476a-b05e-2710e62b7202" providerId="ADAL" clId="{FA8476CA-BE41-7440-89B0-19CDF7BC5AC4}" dt="2022-12-11T07:02:46.950" v="176" actId="478"/>
          <ac:picMkLst>
            <pc:docMk/>
            <pc:sldMk cId="1357471565" sldId="277"/>
            <ac:picMk id="4" creationId="{0C389188-197B-4763-67FA-BFE1A4BB9E9F}"/>
          </ac:picMkLst>
        </pc:picChg>
      </pc:sldChg>
      <pc:sldChg chg="delSp delAnim">
        <pc:chgData name="THANAV M SAI" userId="dca06c95-6589-476a-b05e-2710e62b7202" providerId="ADAL" clId="{FA8476CA-BE41-7440-89B0-19CDF7BC5AC4}" dt="2022-12-08T16:48:46.259" v="0" actId="478"/>
        <pc:sldMkLst>
          <pc:docMk/>
          <pc:sldMk cId="1357131229" sldId="286"/>
        </pc:sldMkLst>
        <pc:picChg chg="del">
          <ac:chgData name="THANAV M SAI" userId="dca06c95-6589-476a-b05e-2710e62b7202" providerId="ADAL" clId="{FA8476CA-BE41-7440-89B0-19CDF7BC5AC4}" dt="2022-12-08T16:48:46.259" v="0" actId="478"/>
          <ac:picMkLst>
            <pc:docMk/>
            <pc:sldMk cId="1357131229" sldId="286"/>
            <ac:picMk id="3" creationId="{D5BBEBF7-2376-B032-072E-AB0EB5C931D4}"/>
          </ac:picMkLst>
        </pc:picChg>
      </pc:sldChg>
      <pc:sldChg chg="delSp modSp">
        <pc:chgData name="THANAV M SAI" userId="dca06c95-6589-476a-b05e-2710e62b7202" providerId="ADAL" clId="{FA8476CA-BE41-7440-89B0-19CDF7BC5AC4}" dt="2022-12-11T06:58:25.511" v="126" actId="1076"/>
        <pc:sldMkLst>
          <pc:docMk/>
          <pc:sldMk cId="1364993781" sldId="287"/>
        </pc:sldMkLst>
        <pc:spChg chg="del">
          <ac:chgData name="THANAV M SAI" userId="dca06c95-6589-476a-b05e-2710e62b7202" providerId="ADAL" clId="{FA8476CA-BE41-7440-89B0-19CDF7BC5AC4}" dt="2022-12-10T15:21:51.207" v="89" actId="478"/>
          <ac:spMkLst>
            <pc:docMk/>
            <pc:sldMk cId="1364993781" sldId="287"/>
            <ac:spMk id="4" creationId="{8C3EC095-033F-025C-F558-460116DCE9B0}"/>
          </ac:spMkLst>
        </pc:spChg>
        <pc:spChg chg="mod">
          <ac:chgData name="THANAV M SAI" userId="dca06c95-6589-476a-b05e-2710e62b7202" providerId="ADAL" clId="{FA8476CA-BE41-7440-89B0-19CDF7BC5AC4}" dt="2022-12-10T15:21:59.411" v="92" actId="1076"/>
          <ac:spMkLst>
            <pc:docMk/>
            <pc:sldMk cId="1364993781" sldId="287"/>
            <ac:spMk id="6" creationId="{DE34B6F4-4051-F3E7-35EC-FF6095FC6699}"/>
          </ac:spMkLst>
        </pc:spChg>
        <pc:spChg chg="mod">
          <ac:chgData name="THANAV M SAI" userId="dca06c95-6589-476a-b05e-2710e62b7202" providerId="ADAL" clId="{FA8476CA-BE41-7440-89B0-19CDF7BC5AC4}" dt="2022-12-10T15:21:48.969" v="88" actId="1076"/>
          <ac:spMkLst>
            <pc:docMk/>
            <pc:sldMk cId="1364993781" sldId="287"/>
            <ac:spMk id="10" creationId="{E67FA65E-8854-D8F0-D48F-675D23BCD6BF}"/>
          </ac:spMkLst>
        </pc:spChg>
        <pc:picChg chg="mod">
          <ac:chgData name="THANAV M SAI" userId="dca06c95-6589-476a-b05e-2710e62b7202" providerId="ADAL" clId="{FA8476CA-BE41-7440-89B0-19CDF7BC5AC4}" dt="2022-12-10T15:21:29.923" v="82" actId="1076"/>
          <ac:picMkLst>
            <pc:docMk/>
            <pc:sldMk cId="1364993781" sldId="287"/>
            <ac:picMk id="5" creationId="{E723D76C-C20F-70AF-F2BF-047CA9F0657B}"/>
          </ac:picMkLst>
        </pc:picChg>
        <pc:picChg chg="del">
          <ac:chgData name="THANAV M SAI" userId="dca06c95-6589-476a-b05e-2710e62b7202" providerId="ADAL" clId="{FA8476CA-BE41-7440-89B0-19CDF7BC5AC4}" dt="2022-12-10T15:21:03.328" v="75" actId="478"/>
          <ac:picMkLst>
            <pc:docMk/>
            <pc:sldMk cId="1364993781" sldId="287"/>
            <ac:picMk id="7" creationId="{9547E72E-03A0-98ED-FD13-D72B7DF1D1B1}"/>
          </ac:picMkLst>
        </pc:picChg>
        <pc:picChg chg="del">
          <ac:chgData name="THANAV M SAI" userId="dca06c95-6589-476a-b05e-2710e62b7202" providerId="ADAL" clId="{FA8476CA-BE41-7440-89B0-19CDF7BC5AC4}" dt="2022-12-10T15:20:59.492" v="74" actId="478"/>
          <ac:picMkLst>
            <pc:docMk/>
            <pc:sldMk cId="1364993781" sldId="287"/>
            <ac:picMk id="9" creationId="{CE90A8F1-509F-7E72-5FE1-D90FA7A79425}"/>
          </ac:picMkLst>
        </pc:picChg>
        <pc:picChg chg="mod">
          <ac:chgData name="THANAV M SAI" userId="dca06c95-6589-476a-b05e-2710e62b7202" providerId="ADAL" clId="{FA8476CA-BE41-7440-89B0-19CDF7BC5AC4}" dt="2022-12-11T06:58:25.511" v="126" actId="1076"/>
          <ac:picMkLst>
            <pc:docMk/>
            <pc:sldMk cId="1364993781" sldId="287"/>
            <ac:picMk id="11" creationId="{ADA9BB45-98B4-4972-8F65-5F0AB13BE0B6}"/>
          </ac:picMkLst>
        </pc:picChg>
        <pc:picChg chg="mod">
          <ac:chgData name="THANAV M SAI" userId="dca06c95-6589-476a-b05e-2710e62b7202" providerId="ADAL" clId="{FA8476CA-BE41-7440-89B0-19CDF7BC5AC4}" dt="2022-12-10T15:21:13.717" v="79" actId="1076"/>
          <ac:picMkLst>
            <pc:docMk/>
            <pc:sldMk cId="1364993781" sldId="287"/>
            <ac:picMk id="17" creationId="{B5AC31F9-A326-5424-7D65-C5EF92EA3F90}"/>
          </ac:picMkLst>
        </pc:picChg>
      </pc:sldChg>
      <pc:sldChg chg="addSp delSp modSp">
        <pc:chgData name="THANAV M SAI" userId="dca06c95-6589-476a-b05e-2710e62b7202" providerId="ADAL" clId="{FA8476CA-BE41-7440-89B0-19CDF7BC5AC4}" dt="2022-12-08T16:52:49.336" v="11" actId="14100"/>
        <pc:sldMkLst>
          <pc:docMk/>
          <pc:sldMk cId="1656675117" sldId="288"/>
        </pc:sldMkLst>
        <pc:picChg chg="add mod">
          <ac:chgData name="THANAV M SAI" userId="dca06c95-6589-476a-b05e-2710e62b7202" providerId="ADAL" clId="{FA8476CA-BE41-7440-89B0-19CDF7BC5AC4}" dt="2022-12-08T16:52:49.336" v="11" actId="14100"/>
          <ac:picMkLst>
            <pc:docMk/>
            <pc:sldMk cId="1656675117" sldId="288"/>
            <ac:picMk id="2" creationId="{1679CFD0-D9D2-5F8E-94B3-5D296DF757EC}"/>
          </ac:picMkLst>
        </pc:picChg>
        <pc:picChg chg="del">
          <ac:chgData name="THANAV M SAI" userId="dca06c95-6589-476a-b05e-2710e62b7202" providerId="ADAL" clId="{FA8476CA-BE41-7440-89B0-19CDF7BC5AC4}" dt="2022-12-08T16:50:58.152" v="1" actId="478"/>
          <ac:picMkLst>
            <pc:docMk/>
            <pc:sldMk cId="1656675117" sldId="288"/>
            <ac:picMk id="6" creationId="{257CEABB-21DD-E257-988D-7129285AF95F}"/>
          </ac:picMkLst>
        </pc:picChg>
      </pc:sldChg>
    </pc:docChg>
  </pc:docChgLst>
  <pc:docChgLst>
    <pc:chgData name="THANAV M SAI -STUDENT VI" userId="S::vvswstuc178y19@vviedu.in::dca06c95-6589-476a-b05e-2710e62b7202" providerId="AD" clId="Web-{594B42BB-9038-4E4C-89D7-1D979E10EE11}"/>
    <pc:docChg chg="addSld delSld modSld">
      <pc:chgData name="THANAV M SAI -STUDENT VI" userId="S::vvswstuc178y19@vviedu.in::dca06c95-6589-476a-b05e-2710e62b7202" providerId="AD" clId="Web-{594B42BB-9038-4E4C-89D7-1D979E10EE11}" dt="2022-12-08T12:49:02.220" v="30"/>
      <pc:docMkLst>
        <pc:docMk/>
      </pc:docMkLst>
      <pc:sldChg chg="addSp delSp modSp">
        <pc:chgData name="THANAV M SAI -STUDENT VI" userId="S::vvswstuc178y19@vviedu.in::dca06c95-6589-476a-b05e-2710e62b7202" providerId="AD" clId="Web-{594B42BB-9038-4E4C-89D7-1D979E10EE11}" dt="2022-12-08T12:49:02.220" v="30"/>
        <pc:sldMkLst>
          <pc:docMk/>
          <pc:sldMk cId="137746948" sldId="260"/>
        </pc:sldMkLst>
        <pc:spChg chg="del mod">
          <ac:chgData name="THANAV M SAI -STUDENT VI" userId="S::vvswstuc178y19@vviedu.in::dca06c95-6589-476a-b05e-2710e62b7202" providerId="AD" clId="Web-{594B42BB-9038-4E4C-89D7-1D979E10EE11}" dt="2022-12-08T12:49:02.220" v="30"/>
          <ac:spMkLst>
            <pc:docMk/>
            <pc:sldMk cId="137746948" sldId="260"/>
            <ac:spMk id="38" creationId="{3A7D0265-F243-67A1-019E-EA455AED879D}"/>
          </ac:spMkLst>
        </pc:spChg>
        <pc:spChg chg="add del">
          <ac:chgData name="THANAV M SAI -STUDENT VI" userId="S::vvswstuc178y19@vviedu.in::dca06c95-6589-476a-b05e-2710e62b7202" providerId="AD" clId="Web-{594B42BB-9038-4E4C-89D7-1D979E10EE11}" dt="2022-12-08T12:23:25.149" v="4"/>
          <ac:spMkLst>
            <pc:docMk/>
            <pc:sldMk cId="137746948" sldId="260"/>
            <ac:spMk id="40" creationId="{A85DAB62-3538-F2BD-076E-9E0241A94564}"/>
          </ac:spMkLst>
        </pc:spChg>
        <pc:graphicFrameChg chg="add del mod modGraphic">
          <ac:chgData name="THANAV M SAI -STUDENT VI" userId="S::vvswstuc178y19@vviedu.in::dca06c95-6589-476a-b05e-2710e62b7202" providerId="AD" clId="Web-{594B42BB-9038-4E4C-89D7-1D979E10EE11}" dt="2022-12-08T12:21:54.116" v="2"/>
          <ac:graphicFrameMkLst>
            <pc:docMk/>
            <pc:sldMk cId="137746948" sldId="260"/>
            <ac:graphicFrameMk id="5" creationId="{B0060F5B-6B01-0F9B-B46B-5DBC16AC1066}"/>
          </ac:graphicFrameMkLst>
        </pc:graphicFrameChg>
      </pc:sldChg>
      <pc:sldChg chg="addSp delSp modSp">
        <pc:chgData name="THANAV M SAI -STUDENT VI" userId="S::vvswstuc178y19@vviedu.in::dca06c95-6589-476a-b05e-2710e62b7202" providerId="AD" clId="Web-{594B42BB-9038-4E4C-89D7-1D979E10EE11}" dt="2022-12-08T12:43:06.871" v="27" actId="20577"/>
        <pc:sldMkLst>
          <pc:docMk/>
          <pc:sldMk cId="924200398" sldId="261"/>
        </pc:sldMkLst>
        <pc:spChg chg="mod">
          <ac:chgData name="THANAV M SAI -STUDENT VI" userId="S::vvswstuc178y19@vviedu.in::dca06c95-6589-476a-b05e-2710e62b7202" providerId="AD" clId="Web-{594B42BB-9038-4E4C-89D7-1D979E10EE11}" dt="2022-12-08T12:43:06.871" v="27" actId="20577"/>
          <ac:spMkLst>
            <pc:docMk/>
            <pc:sldMk cId="924200398" sldId="261"/>
            <ac:spMk id="25" creationId="{A43D5671-0D2B-83F4-839C-063CC30F3363}"/>
          </ac:spMkLst>
        </pc:spChg>
        <pc:picChg chg="add del mod">
          <ac:chgData name="THANAV M SAI -STUDENT VI" userId="S::vvswstuc178y19@vviedu.in::dca06c95-6589-476a-b05e-2710e62b7202" providerId="AD" clId="Web-{594B42BB-9038-4E4C-89D7-1D979E10EE11}" dt="2022-12-08T12:25:59.932" v="10"/>
          <ac:picMkLst>
            <pc:docMk/>
            <pc:sldMk cId="924200398" sldId="261"/>
            <ac:picMk id="3" creationId="{2A18FA8B-E57C-0C66-3D81-F718FD223B13}"/>
          </ac:picMkLst>
        </pc:picChg>
      </pc:sldChg>
      <pc:sldChg chg="new del">
        <pc:chgData name="THANAV M SAI -STUDENT VI" userId="S::vvswstuc178y19@vviedu.in::dca06c95-6589-476a-b05e-2710e62b7202" providerId="AD" clId="Web-{594B42BB-9038-4E4C-89D7-1D979E10EE11}" dt="2022-12-08T12:27:01.371" v="15"/>
        <pc:sldMkLst>
          <pc:docMk/>
          <pc:sldMk cId="2547149332" sldId="288"/>
        </pc:sldMkLst>
      </pc:sldChg>
      <pc:sldChg chg="new del">
        <pc:chgData name="THANAV M SAI -STUDENT VI" userId="S::vvswstuc178y19@vviedu.in::dca06c95-6589-476a-b05e-2710e62b7202" providerId="AD" clId="Web-{594B42BB-9038-4E4C-89D7-1D979E10EE11}" dt="2022-12-08T12:26:51.621" v="12"/>
        <pc:sldMkLst>
          <pc:docMk/>
          <pc:sldMk cId="3074899820" sldId="288"/>
        </pc:sldMkLst>
      </pc:sldChg>
      <pc:sldChg chg="addSp delSp modSp new del">
        <pc:chgData name="THANAV M SAI -STUDENT VI" userId="S::vvswstuc178y19@vviedu.in::dca06c95-6589-476a-b05e-2710e62b7202" providerId="AD" clId="Web-{594B42BB-9038-4E4C-89D7-1D979E10EE11}" dt="2022-12-08T12:29:07.388" v="22"/>
        <pc:sldMkLst>
          <pc:docMk/>
          <pc:sldMk cId="3399340051" sldId="288"/>
        </pc:sldMkLst>
        <pc:spChg chg="del">
          <ac:chgData name="THANAV M SAI -STUDENT VI" userId="S::vvswstuc178y19@vviedu.in::dca06c95-6589-476a-b05e-2710e62b7202" providerId="AD" clId="Web-{594B42BB-9038-4E4C-89D7-1D979E10EE11}" dt="2022-12-08T12:27:30.059" v="18"/>
          <ac:spMkLst>
            <pc:docMk/>
            <pc:sldMk cId="3399340051" sldId="288"/>
            <ac:spMk id="3" creationId="{2917D4C0-DD19-67FE-B85D-A17956649BD8}"/>
          </ac:spMkLst>
        </pc:spChg>
        <pc:spChg chg="add mod">
          <ac:chgData name="THANAV M SAI -STUDENT VI" userId="S::vvswstuc178y19@vviedu.in::dca06c95-6589-476a-b05e-2710e62b7202" providerId="AD" clId="Web-{594B42BB-9038-4E4C-89D7-1D979E10EE11}" dt="2022-12-08T12:27:34.449" v="19"/>
          <ac:spMkLst>
            <pc:docMk/>
            <pc:sldMk cId="3399340051" sldId="288"/>
            <ac:spMk id="14" creationId="{9A3E888A-857A-862A-01F2-6826BCBFF2C3}"/>
          </ac:spMkLst>
        </pc:spChg>
        <pc:spChg chg="add del">
          <ac:chgData name="THANAV M SAI -STUDENT VI" userId="S::vvswstuc178y19@vviedu.in::dca06c95-6589-476a-b05e-2710e62b7202" providerId="AD" clId="Web-{594B42BB-9038-4E4C-89D7-1D979E10EE11}" dt="2022-12-08T12:28:49.263" v="21"/>
          <ac:spMkLst>
            <pc:docMk/>
            <pc:sldMk cId="3399340051" sldId="288"/>
            <ac:spMk id="15" creationId="{CC0ED2CD-233A-41F2-493D-05BD3D0DE222}"/>
          </ac:spMkLst>
        </pc:spChg>
        <pc:graphicFrameChg chg="add del mod ord modGraphic">
          <ac:chgData name="THANAV M SAI -STUDENT VI" userId="S::vvswstuc178y19@vviedu.in::dca06c95-6589-476a-b05e-2710e62b7202" providerId="AD" clId="Web-{594B42BB-9038-4E4C-89D7-1D979E10EE11}" dt="2022-12-08T12:27:34.449" v="19"/>
          <ac:graphicFrameMkLst>
            <pc:docMk/>
            <pc:sldMk cId="3399340051" sldId="288"/>
            <ac:graphicFrameMk id="6" creationId="{92E1B00B-CC9A-9D37-DFCB-917169149641}"/>
          </ac:graphicFrameMkLst>
        </pc:graphicFrameChg>
      </pc:sldChg>
      <pc:sldChg chg="new del">
        <pc:chgData name="THANAV M SAI -STUDENT VI" userId="S::vvswstuc178y19@vviedu.in::dca06c95-6589-476a-b05e-2710e62b7202" providerId="AD" clId="Web-{594B42BB-9038-4E4C-89D7-1D979E10EE11}" dt="2022-12-08T12:27:03.543" v="16"/>
        <pc:sldMkLst>
          <pc:docMk/>
          <pc:sldMk cId="2942483662"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E5AB3-F232-4369-8741-A5D833D65767}" type="datetimeFigureOut">
              <a:t>12/16/2022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6BF0D-1169-4993-AD05-9FF05DE09BF7}" type="slidenum">
              <a:t>‹#›</a:t>
            </a:fld>
            <a:endParaRPr lang="en-US"/>
          </a:p>
        </p:txBody>
      </p:sp>
    </p:spTree>
    <p:extLst>
      <p:ext uri="{BB962C8B-B14F-4D97-AF65-F5344CB8AC3E}">
        <p14:creationId xmlns:p14="http://schemas.microsoft.com/office/powerpoint/2010/main" val="382946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a:t>
            </a:r>
          </a:p>
        </p:txBody>
      </p:sp>
      <p:sp>
        <p:nvSpPr>
          <p:cNvPr id="4" name="Slide Number Placeholder 3"/>
          <p:cNvSpPr>
            <a:spLocks noGrp="1"/>
          </p:cNvSpPr>
          <p:nvPr>
            <p:ph type="sldNum" sz="quarter" idx="5"/>
          </p:nvPr>
        </p:nvSpPr>
        <p:spPr/>
        <p:txBody>
          <a:bodyPr/>
          <a:lstStyle/>
          <a:p>
            <a:fld id="{E7D6BF0D-1169-4993-AD05-9FF05DE09BF7}" type="slidenum">
              <a:t>2</a:t>
            </a:fld>
            <a:endParaRPr lang="en-US"/>
          </a:p>
        </p:txBody>
      </p:sp>
    </p:spTree>
    <p:extLst>
      <p:ext uri="{BB962C8B-B14F-4D97-AF65-F5344CB8AC3E}">
        <p14:creationId xmlns:p14="http://schemas.microsoft.com/office/powerpoint/2010/main" val="3454922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F391-097A-4206-9CAB-E409EA7D41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CBB8A76-2428-4D26-8DE1-15E07D316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3C4B56F-5D9C-4D30-BB3C-048D34C80ABC}"/>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5" name="Footer Placeholder 4">
            <a:extLst>
              <a:ext uri="{FF2B5EF4-FFF2-40B4-BE49-F238E27FC236}">
                <a16:creationId xmlns:a16="http://schemas.microsoft.com/office/drawing/2014/main" id="{97F314D3-C5C0-4318-A1FD-5811A2A02FE8}"/>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6" name="Slide Number Placeholder 5">
            <a:extLst>
              <a:ext uri="{FF2B5EF4-FFF2-40B4-BE49-F238E27FC236}">
                <a16:creationId xmlns:a16="http://schemas.microsoft.com/office/drawing/2014/main" id="{4E59B3D7-0F34-45D5-8475-A736DD4F2FFC}"/>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330088558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01492-4847-4479-927E-B46EB6D9556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46B996D-41BE-4EB9-8EE4-91F6AA3356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2D74BE-2270-4D57-AE1B-5D04CD8A2E0A}"/>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5" name="Footer Placeholder 4">
            <a:extLst>
              <a:ext uri="{FF2B5EF4-FFF2-40B4-BE49-F238E27FC236}">
                <a16:creationId xmlns:a16="http://schemas.microsoft.com/office/drawing/2014/main" id="{D808D738-5421-4116-8072-254204DB4D6F}"/>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6" name="Slide Number Placeholder 5">
            <a:extLst>
              <a:ext uri="{FF2B5EF4-FFF2-40B4-BE49-F238E27FC236}">
                <a16:creationId xmlns:a16="http://schemas.microsoft.com/office/drawing/2014/main" id="{FBA830FA-97FE-4C26-81AB-0A2E5A122D4D}"/>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272355989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ABAD9E-51FA-49EE-9B90-66F660A9CC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4739931-4266-4B64-A344-C173D091E1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8283343-95F2-4EDF-8B43-48C19D61A3F8}"/>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5" name="Footer Placeholder 4">
            <a:extLst>
              <a:ext uri="{FF2B5EF4-FFF2-40B4-BE49-F238E27FC236}">
                <a16:creationId xmlns:a16="http://schemas.microsoft.com/office/drawing/2014/main" id="{20698C40-490D-45DB-B55C-380257D93F2E}"/>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6" name="Slide Number Placeholder 5">
            <a:extLst>
              <a:ext uri="{FF2B5EF4-FFF2-40B4-BE49-F238E27FC236}">
                <a16:creationId xmlns:a16="http://schemas.microsoft.com/office/drawing/2014/main" id="{8EC1E01E-6A54-4514-9CA2-994C337F2B51}"/>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414674956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126E-9421-4D2C-A7C5-44B2A45DC44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55DE3C7-0C66-4D9C-8BC5-86CCE647A5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331797-B57F-48BC-B03A-52D694944425}"/>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5" name="Footer Placeholder 4">
            <a:extLst>
              <a:ext uri="{FF2B5EF4-FFF2-40B4-BE49-F238E27FC236}">
                <a16:creationId xmlns:a16="http://schemas.microsoft.com/office/drawing/2014/main" id="{00B84714-B669-41D2-9AA6-3960BAD32893}"/>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6" name="Slide Number Placeholder 5">
            <a:extLst>
              <a:ext uri="{FF2B5EF4-FFF2-40B4-BE49-F238E27FC236}">
                <a16:creationId xmlns:a16="http://schemas.microsoft.com/office/drawing/2014/main" id="{2D4C95F7-8B76-4B68-8D8D-810E741599CF}"/>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348692824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D9A0-4639-414A-9F6F-A052DCA9B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F233CBF-1F31-41A6-9992-91AD3BB60F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30A171-9DAE-4390-86F7-049EDD35FCF8}"/>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5" name="Footer Placeholder 4">
            <a:extLst>
              <a:ext uri="{FF2B5EF4-FFF2-40B4-BE49-F238E27FC236}">
                <a16:creationId xmlns:a16="http://schemas.microsoft.com/office/drawing/2014/main" id="{50FC12FD-9DCF-4B00-984D-F49306ECC46C}"/>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6" name="Slide Number Placeholder 5">
            <a:extLst>
              <a:ext uri="{FF2B5EF4-FFF2-40B4-BE49-F238E27FC236}">
                <a16:creationId xmlns:a16="http://schemas.microsoft.com/office/drawing/2014/main" id="{DCCBE77B-2A54-479A-9671-D4918270F96D}"/>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384469917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078F-D086-4B51-A085-BC0281FE6D4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6F07A70-0D56-40BF-892C-929B504C1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538263B-CDCA-4E16-A47E-5F73FB2C80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E4647E1-A486-4025-9926-D2E6C07CDD06}"/>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6" name="Footer Placeholder 5">
            <a:extLst>
              <a:ext uri="{FF2B5EF4-FFF2-40B4-BE49-F238E27FC236}">
                <a16:creationId xmlns:a16="http://schemas.microsoft.com/office/drawing/2014/main" id="{FBA2CEE0-FCA8-48BE-9A76-EF40FE89CD1C}"/>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7" name="Slide Number Placeholder 6">
            <a:extLst>
              <a:ext uri="{FF2B5EF4-FFF2-40B4-BE49-F238E27FC236}">
                <a16:creationId xmlns:a16="http://schemas.microsoft.com/office/drawing/2014/main" id="{01BF6DA5-55B1-4F6A-97CB-38AF26AEC1BB}"/>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304270738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17BAB-FE98-4D8A-B1CA-0B77390CA9F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AE4089-E3DF-458E-B3D2-A4255C69F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9A1FC-AA8A-455B-A64B-E4B74EA81E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DE166C5-1DDA-41C4-BB64-3EA93AB02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BECE64-F922-4BCB-BF47-7C452E4B5B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997184C-E461-4B13-96E9-89817C8F2EBE}"/>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8" name="Footer Placeholder 7">
            <a:extLst>
              <a:ext uri="{FF2B5EF4-FFF2-40B4-BE49-F238E27FC236}">
                <a16:creationId xmlns:a16="http://schemas.microsoft.com/office/drawing/2014/main" id="{3DF29F3B-D4FD-4215-BA19-CE4FB694BD66}"/>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9" name="Slide Number Placeholder 8">
            <a:extLst>
              <a:ext uri="{FF2B5EF4-FFF2-40B4-BE49-F238E27FC236}">
                <a16:creationId xmlns:a16="http://schemas.microsoft.com/office/drawing/2014/main" id="{25D8270A-B7BE-4D20-BC86-827C379F9CC9}"/>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146444498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C2AF5-9323-4299-901D-D5BB22B125C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C24F5DE-23AC-40AA-A3AA-D035E977CF4B}"/>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4" name="Footer Placeholder 3">
            <a:extLst>
              <a:ext uri="{FF2B5EF4-FFF2-40B4-BE49-F238E27FC236}">
                <a16:creationId xmlns:a16="http://schemas.microsoft.com/office/drawing/2014/main" id="{3EA760A7-4166-4212-A0F9-1AE94A2F2123}"/>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5" name="Slide Number Placeholder 4">
            <a:extLst>
              <a:ext uri="{FF2B5EF4-FFF2-40B4-BE49-F238E27FC236}">
                <a16:creationId xmlns:a16="http://schemas.microsoft.com/office/drawing/2014/main" id="{F03222DE-600A-44AA-BAE6-10DD71BCE1B1}"/>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258418556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F687F9-7DFE-4621-84A3-A9DC01A7AA93}"/>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3" name="Footer Placeholder 2">
            <a:extLst>
              <a:ext uri="{FF2B5EF4-FFF2-40B4-BE49-F238E27FC236}">
                <a16:creationId xmlns:a16="http://schemas.microsoft.com/office/drawing/2014/main" id="{48B5839A-83A3-47CE-A1B3-0F7AAA2DD05F}"/>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4" name="Slide Number Placeholder 3">
            <a:extLst>
              <a:ext uri="{FF2B5EF4-FFF2-40B4-BE49-F238E27FC236}">
                <a16:creationId xmlns:a16="http://schemas.microsoft.com/office/drawing/2014/main" id="{9812AC6A-A080-48C3-BE49-1319C8CDA9C8}"/>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3813041280"/>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30E0-A70F-4779-910A-1E0881B5C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91B56F2-D1BC-46D3-AD58-74B7CDE1A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8492339-476A-43E6-BB11-D8D6585A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218F3C-750F-4019-BCC0-0CF321B6688B}"/>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6" name="Footer Placeholder 5">
            <a:extLst>
              <a:ext uri="{FF2B5EF4-FFF2-40B4-BE49-F238E27FC236}">
                <a16:creationId xmlns:a16="http://schemas.microsoft.com/office/drawing/2014/main" id="{0EC7CFE0-B03D-4793-85B6-A0717483876A}"/>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7" name="Slide Number Placeholder 6">
            <a:extLst>
              <a:ext uri="{FF2B5EF4-FFF2-40B4-BE49-F238E27FC236}">
                <a16:creationId xmlns:a16="http://schemas.microsoft.com/office/drawing/2014/main" id="{6B066818-8839-45A1-9E9B-D1462AA1EE42}"/>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237657347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67E5-A3D5-4444-81CD-84D65C6963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574B7B1-409D-402F-B150-13C6BA862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1221ABD-5D95-43B3-B81A-520FEB228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CAB9D4-2B4A-47F9-B86D-DEFD139ECD50}"/>
              </a:ext>
            </a:extLst>
          </p:cNvPr>
          <p:cNvSpPr>
            <a:spLocks noGrp="1"/>
          </p:cNvSpPr>
          <p:nvPr>
            <p:ph type="dt" sz="half" idx="10"/>
          </p:nvPr>
        </p:nvSpPr>
        <p:spPr/>
        <p:txBody>
          <a:bodyPr/>
          <a:lstStyle/>
          <a:p>
            <a:fld id="{C991C1B5-947A-4E7C-B534-EA52FA7B819C}" type="datetimeFigureOut">
              <a:rPr lang="en-IN" smtClean="0"/>
              <a:t>16-12-2022</a:t>
            </a:fld>
            <a:endParaRPr lang="en-IN"/>
          </a:p>
        </p:txBody>
      </p:sp>
      <p:sp>
        <p:nvSpPr>
          <p:cNvPr id="6" name="Footer Placeholder 5">
            <a:extLst>
              <a:ext uri="{FF2B5EF4-FFF2-40B4-BE49-F238E27FC236}">
                <a16:creationId xmlns:a16="http://schemas.microsoft.com/office/drawing/2014/main" id="{13CFAA85-527E-4B66-8E4D-D0999E7B33EA}"/>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7" name="Slide Number Placeholder 6">
            <a:extLst>
              <a:ext uri="{FF2B5EF4-FFF2-40B4-BE49-F238E27FC236}">
                <a16:creationId xmlns:a16="http://schemas.microsoft.com/office/drawing/2014/main" id="{95A6224E-D45F-440C-A8BC-1C9381BAC391}"/>
              </a:ext>
            </a:extLst>
          </p:cNvPr>
          <p:cNvSpPr>
            <a:spLocks noGrp="1"/>
          </p:cNvSpPr>
          <p:nvPr>
            <p:ph type="sldNum" sz="quarter" idx="12"/>
          </p:nvPr>
        </p:nvSpPr>
        <p:spPr/>
        <p:txBody>
          <a:bodyPr/>
          <a:lstStyle/>
          <a:p>
            <a:fld id="{E18AB990-C70B-42F9-9E42-3C29A839BB6F}" type="slidenum">
              <a:rPr lang="en-IN" smtClean="0"/>
              <a:t>‹#›</a:t>
            </a:fld>
            <a:endParaRPr lang="en-IN"/>
          </a:p>
        </p:txBody>
      </p:sp>
    </p:spTree>
    <p:extLst>
      <p:ext uri="{BB962C8B-B14F-4D97-AF65-F5344CB8AC3E}">
        <p14:creationId xmlns:p14="http://schemas.microsoft.com/office/powerpoint/2010/main" val="318261461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accent4">
                <a:lumMod val="40000"/>
                <a:lumOff val="60000"/>
              </a:schemeClr>
            </a:gs>
            <a:gs pos="68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D7D0E-A0FB-4A6F-9AA4-83ABFC0A5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3FC84BD-C2F4-4235-B34F-7DD05367D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0DF850-F7E9-4E50-B065-49454F7F9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1C1B5-947A-4E7C-B534-EA52FA7B819C}" type="datetimeFigureOut">
              <a:rPr lang="en-IN" smtClean="0"/>
              <a:t>16-12-2022</a:t>
            </a:fld>
            <a:endParaRPr lang="en-IN"/>
          </a:p>
        </p:txBody>
      </p:sp>
      <p:sp>
        <p:nvSpPr>
          <p:cNvPr id="5" name="Footer Placeholder 4">
            <a:extLst>
              <a:ext uri="{FF2B5EF4-FFF2-40B4-BE49-F238E27FC236}">
                <a16:creationId xmlns:a16="http://schemas.microsoft.com/office/drawing/2014/main" id="{D5F8E93E-FCCA-4396-9DE1-D2C296891B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LAKE 2022: Conservation of wetlands: ecosystem-based adaptation of climate change, December 28-30,2022</a:t>
            </a:r>
          </a:p>
        </p:txBody>
      </p:sp>
      <p:sp>
        <p:nvSpPr>
          <p:cNvPr id="6" name="Slide Number Placeholder 5">
            <a:extLst>
              <a:ext uri="{FF2B5EF4-FFF2-40B4-BE49-F238E27FC236}">
                <a16:creationId xmlns:a16="http://schemas.microsoft.com/office/drawing/2014/main" id="{9D98E140-FEDF-444F-A99E-EF620EB64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AB990-C70B-42F9-9E42-3C29A839BB6F}" type="slidenum">
              <a:rPr lang="en-IN" smtClean="0"/>
              <a:t>‹#›</a:t>
            </a:fld>
            <a:endParaRPr lang="en-IN"/>
          </a:p>
        </p:txBody>
      </p:sp>
    </p:spTree>
    <p:extLst>
      <p:ext uri="{BB962C8B-B14F-4D97-AF65-F5344CB8AC3E}">
        <p14:creationId xmlns:p14="http://schemas.microsoft.com/office/powerpoint/2010/main" val="13046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askabiologist.asu.edu/activities/bird-comparison" TargetMode="External"/><Relationship Id="rId7" Type="http://schemas.openxmlformats.org/officeDocument/2006/relationships/hyperlink" Target="https://avibase.bsc-eoc.org/checklist.jsp?lang=EN&amp;p2=1&amp;list=clements&amp;synlang=&amp;region=INswkabr&amp;version=text&amp;lifelist=&amp;highlight=0" TargetMode="External"/><Relationship Id="rId2" Type="http://schemas.openxmlformats.org/officeDocument/2006/relationships/hyperlink" Target="https://nrl.iucnredlist.org/#:~:text=The%20IUCN%20Red%20List%20Categories%20and%20Criteria%20are,Endangered%2C%20Extinct%20in%20the%20Wild%20and%20Extinct.%20" TargetMode="External"/><Relationship Id="rId1" Type="http://schemas.openxmlformats.org/officeDocument/2006/relationships/slideLayout" Target="../slideLayouts/slideLayout2.xml"/><Relationship Id="rId6" Type="http://schemas.openxmlformats.org/officeDocument/2006/relationships/hyperlink" Target="https://sashikantdash.com/2018/12/16/bangalore-birding-at-hoskote-lake/" TargetMode="External"/><Relationship Id="rId5" Type="http://schemas.openxmlformats.org/officeDocument/2006/relationships/hyperlink" Target="https://www.birdsofindia.org/" TargetMode="External"/><Relationship Id="rId4" Type="http://schemas.openxmlformats.org/officeDocument/2006/relationships/hyperlink" Target="https://ebird.org/hom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4.jpeg"/><Relationship Id="rId5" Type="http://schemas.openxmlformats.org/officeDocument/2006/relationships/image" Target="../media/image19.png"/><Relationship Id="rId10" Type="http://schemas.openxmlformats.org/officeDocument/2006/relationships/image" Target="../media/image23.jpeg"/><Relationship Id="rId4" Type="http://schemas.openxmlformats.org/officeDocument/2006/relationships/image" Target="../media/image18.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062E-FB01-5828-29DD-43F727171585}"/>
              </a:ext>
            </a:extLst>
          </p:cNvPr>
          <p:cNvSpPr>
            <a:spLocks noGrp="1"/>
          </p:cNvSpPr>
          <p:nvPr>
            <p:ph type="title"/>
          </p:nvPr>
        </p:nvSpPr>
        <p:spPr>
          <a:xfrm>
            <a:off x="3076024" y="280358"/>
            <a:ext cx="6595891" cy="1174708"/>
          </a:xfrm>
        </p:spPr>
        <p:txBody>
          <a:bodyPr/>
          <a:lstStyle/>
          <a:p>
            <a:r>
              <a:rPr lang="en-US" sz="3200" b="1">
                <a:latin typeface="Times New Roman"/>
                <a:cs typeface="Times New Roman"/>
              </a:rPr>
              <a:t>Study Of Bird </a:t>
            </a:r>
            <a:r>
              <a:rPr lang="en-IN" sz="3200" b="1">
                <a:latin typeface="Times New Roman"/>
                <a:cs typeface="Times New Roman"/>
              </a:rPr>
              <a:t>At</a:t>
            </a:r>
            <a:r>
              <a:rPr lang="en-US" sz="3200" b="1">
                <a:latin typeface="Times New Roman"/>
                <a:cs typeface="Times New Roman"/>
              </a:rPr>
              <a:t> Hoskote Lake</a:t>
            </a:r>
            <a:endParaRPr lang="en-US" b="1"/>
          </a:p>
        </p:txBody>
      </p:sp>
      <p:sp>
        <p:nvSpPr>
          <p:cNvPr id="4" name="TextBox 3">
            <a:extLst>
              <a:ext uri="{FF2B5EF4-FFF2-40B4-BE49-F238E27FC236}">
                <a16:creationId xmlns:a16="http://schemas.microsoft.com/office/drawing/2014/main" id="{FC31E483-1D89-6DFD-B245-15355F503AF7}"/>
              </a:ext>
            </a:extLst>
          </p:cNvPr>
          <p:cNvSpPr txBox="1"/>
          <p:nvPr/>
        </p:nvSpPr>
        <p:spPr>
          <a:xfrm>
            <a:off x="3237179" y="1380864"/>
            <a:ext cx="544231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2400">
                <a:latin typeface="Times New Roman"/>
                <a:cs typeface="Times New Roman"/>
              </a:rPr>
              <a:t>Tanav M Sai , Tejas Vishwakarma</a:t>
            </a:r>
            <a:endParaRPr lang="en-US"/>
          </a:p>
          <a:p>
            <a:r>
              <a:rPr lang="en-US" sz="2400">
                <a:latin typeface="Times New Roman"/>
                <a:cs typeface="Times New Roman"/>
              </a:rPr>
              <a:t>                   Standard VIII</a:t>
            </a:r>
          </a:p>
          <a:p>
            <a:r>
              <a:rPr lang="en-US" sz="2400">
                <a:latin typeface="Times New Roman"/>
                <a:cs typeface="Times New Roman"/>
              </a:rPr>
              <a:t>  </a:t>
            </a:r>
            <a:r>
              <a:rPr lang="en-US" sz="2400" i="1">
                <a:latin typeface="Times New Roman"/>
                <a:cs typeface="Times New Roman"/>
              </a:rPr>
              <a:t>       </a:t>
            </a:r>
            <a:endParaRPr lang="en-US" sz="2600" i="1">
              <a:latin typeface="Times New Roman"/>
              <a:cs typeface="Times New Roman"/>
            </a:endParaRPr>
          </a:p>
          <a:p>
            <a:r>
              <a:rPr lang="en-US" sz="2400" i="1">
                <a:latin typeface="Times New Roman"/>
                <a:cs typeface="Times New Roman"/>
              </a:rPr>
              <a:t>                 Affiliations CBSE</a:t>
            </a:r>
            <a:endParaRPr lang="en-US" sz="2600" i="1">
              <a:latin typeface="Times New Roman"/>
              <a:cs typeface="Times New Roman"/>
            </a:endParaRPr>
          </a:p>
        </p:txBody>
      </p:sp>
      <p:pic>
        <p:nvPicPr>
          <p:cNvPr id="8" name="Picture 8" descr="A picture containing calendar&#10;&#10;Description automatically generated">
            <a:extLst>
              <a:ext uri="{FF2B5EF4-FFF2-40B4-BE49-F238E27FC236}">
                <a16:creationId xmlns:a16="http://schemas.microsoft.com/office/drawing/2014/main" id="{FAA0F1F2-04A3-7470-A6AC-C7F306504FF1}"/>
              </a:ext>
            </a:extLst>
          </p:cNvPr>
          <p:cNvPicPr>
            <a:picLocks noChangeAspect="1"/>
          </p:cNvPicPr>
          <p:nvPr/>
        </p:nvPicPr>
        <p:blipFill>
          <a:blip r:embed="rId2"/>
          <a:stretch>
            <a:fillRect/>
          </a:stretch>
        </p:blipFill>
        <p:spPr>
          <a:xfrm>
            <a:off x="5855836" y="3120958"/>
            <a:ext cx="6287525" cy="2667480"/>
          </a:xfrm>
          <a:prstGeom prst="rect">
            <a:avLst/>
          </a:prstGeom>
        </p:spPr>
      </p:pic>
      <p:pic>
        <p:nvPicPr>
          <p:cNvPr id="11" name="Picture 10" descr="Text&#10;&#10;Description automatically generated">
            <a:extLst>
              <a:ext uri="{FF2B5EF4-FFF2-40B4-BE49-F238E27FC236}">
                <a16:creationId xmlns:a16="http://schemas.microsoft.com/office/drawing/2014/main" id="{C0ECFCCB-F0FE-030D-B90D-4EBC8D817C2C}"/>
              </a:ext>
            </a:extLst>
          </p:cNvPr>
          <p:cNvPicPr>
            <a:picLocks noChangeAspect="1"/>
          </p:cNvPicPr>
          <p:nvPr/>
        </p:nvPicPr>
        <p:blipFill>
          <a:blip r:embed="rId3"/>
          <a:stretch>
            <a:fillRect/>
          </a:stretch>
        </p:blipFill>
        <p:spPr>
          <a:xfrm>
            <a:off x="250768" y="4300898"/>
            <a:ext cx="4947789" cy="656507"/>
          </a:xfrm>
          <a:prstGeom prst="rect">
            <a:avLst/>
          </a:prstGeom>
        </p:spPr>
      </p:pic>
      <p:sp>
        <p:nvSpPr>
          <p:cNvPr id="12" name="Slide Number Placeholder 11">
            <a:extLst>
              <a:ext uri="{FF2B5EF4-FFF2-40B4-BE49-F238E27FC236}">
                <a16:creationId xmlns:a16="http://schemas.microsoft.com/office/drawing/2014/main" id="{BDAEBACE-7BA2-3B5D-DA25-BB0FB07BBF2D}"/>
              </a:ext>
            </a:extLst>
          </p:cNvPr>
          <p:cNvSpPr>
            <a:spLocks noGrp="1"/>
          </p:cNvSpPr>
          <p:nvPr>
            <p:ph type="sldNum" sz="quarter" idx="12"/>
          </p:nvPr>
        </p:nvSpPr>
        <p:spPr/>
        <p:txBody>
          <a:bodyPr/>
          <a:lstStyle/>
          <a:p>
            <a:fld id="{E18AB990-C70B-42F9-9E42-3C29A839BB6F}" type="slidenum">
              <a:rPr lang="en-IN" smtClean="0"/>
              <a:t>1</a:t>
            </a:fld>
            <a:endParaRPr lang="en-US"/>
          </a:p>
        </p:txBody>
      </p:sp>
    </p:spTree>
    <p:extLst>
      <p:ext uri="{BB962C8B-B14F-4D97-AF65-F5344CB8AC3E}">
        <p14:creationId xmlns:p14="http://schemas.microsoft.com/office/powerpoint/2010/main" val="308781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F70655A-1255-DE8F-B150-609D2D2461E9}"/>
              </a:ext>
            </a:extLst>
          </p:cNvPr>
          <p:cNvGraphicFramePr>
            <a:graphicFrameLocks noGrp="1"/>
          </p:cNvGraphicFramePr>
          <p:nvPr>
            <p:ph idx="1"/>
            <p:extLst>
              <p:ext uri="{D42A27DB-BD31-4B8C-83A1-F6EECF244321}">
                <p14:modId xmlns:p14="http://schemas.microsoft.com/office/powerpoint/2010/main" val="3572955616"/>
              </p:ext>
            </p:extLst>
          </p:nvPr>
        </p:nvGraphicFramePr>
        <p:xfrm>
          <a:off x="28754" y="0"/>
          <a:ext cx="12122500" cy="6400800"/>
        </p:xfrm>
        <a:graphic>
          <a:graphicData uri="http://schemas.openxmlformats.org/drawingml/2006/table">
            <a:tbl>
              <a:tblPr firstRow="1" bandRow="1">
                <a:tableStyleId>{793D81CF-94F2-401A-BA57-92F5A7B2D0C5}</a:tableStyleId>
              </a:tblPr>
              <a:tblGrid>
                <a:gridCol w="2245955">
                  <a:extLst>
                    <a:ext uri="{9D8B030D-6E8A-4147-A177-3AD203B41FA5}">
                      <a16:colId xmlns:a16="http://schemas.microsoft.com/office/drawing/2014/main" val="3316787907"/>
                    </a:ext>
                  </a:extLst>
                </a:gridCol>
                <a:gridCol w="2037520">
                  <a:extLst>
                    <a:ext uri="{9D8B030D-6E8A-4147-A177-3AD203B41FA5}">
                      <a16:colId xmlns:a16="http://schemas.microsoft.com/office/drawing/2014/main" val="1773909161"/>
                    </a:ext>
                  </a:extLst>
                </a:gridCol>
                <a:gridCol w="2365782">
                  <a:extLst>
                    <a:ext uri="{9D8B030D-6E8A-4147-A177-3AD203B41FA5}">
                      <a16:colId xmlns:a16="http://schemas.microsoft.com/office/drawing/2014/main" val="369511767"/>
                    </a:ext>
                  </a:extLst>
                </a:gridCol>
                <a:gridCol w="2157366">
                  <a:extLst>
                    <a:ext uri="{9D8B030D-6E8A-4147-A177-3AD203B41FA5}">
                      <a16:colId xmlns:a16="http://schemas.microsoft.com/office/drawing/2014/main" val="1017632119"/>
                    </a:ext>
                  </a:extLst>
                </a:gridCol>
                <a:gridCol w="3315877">
                  <a:extLst>
                    <a:ext uri="{9D8B030D-6E8A-4147-A177-3AD203B41FA5}">
                      <a16:colId xmlns:a16="http://schemas.microsoft.com/office/drawing/2014/main" val="2022949408"/>
                    </a:ext>
                  </a:extLst>
                </a:gridCol>
              </a:tblGrid>
              <a:tr h="649773">
                <a:tc>
                  <a:txBody>
                    <a:bodyPr/>
                    <a:lstStyle/>
                    <a:p>
                      <a:pPr lvl="0">
                        <a:buNone/>
                      </a:pPr>
                      <a:r>
                        <a:rPr lang="en-US" sz="2400" cap="none" spc="0">
                          <a:latin typeface="Times New Roman"/>
                        </a:rPr>
                        <a:t>BIRDS NAME</a:t>
                      </a:r>
                      <a:endParaRPr lang="en-US" sz="2400">
                        <a:latin typeface="Times New Roman"/>
                      </a:endParaRPr>
                    </a:p>
                  </a:txBody>
                  <a:tcPr/>
                </a:tc>
                <a:tc>
                  <a:txBody>
                    <a:bodyPr/>
                    <a:lstStyle/>
                    <a:p>
                      <a:pPr lvl="0">
                        <a:buNone/>
                      </a:pPr>
                      <a:r>
                        <a:rPr lang="en-US" sz="2400" cap="none" spc="0">
                          <a:latin typeface="Times New Roman"/>
                        </a:rPr>
                        <a:t>FAMILY NAME</a:t>
                      </a:r>
                    </a:p>
                  </a:txBody>
                  <a:tcPr/>
                </a:tc>
                <a:tc>
                  <a:txBody>
                    <a:bodyPr/>
                    <a:lstStyle/>
                    <a:p>
                      <a:pPr lvl="0">
                        <a:buNone/>
                      </a:pPr>
                      <a:r>
                        <a:rPr lang="en-US" sz="2400" cap="none" spc="0">
                          <a:latin typeface="Times New Roman"/>
                        </a:rPr>
                        <a:t>    SCIENTIFIC </a:t>
                      </a:r>
                      <a:endParaRPr lang="en-US" sz="2400">
                        <a:latin typeface="Times New Roman"/>
                      </a:endParaRPr>
                    </a:p>
                    <a:p>
                      <a:pPr lvl="0">
                        <a:buNone/>
                      </a:pPr>
                      <a:r>
                        <a:rPr lang="en-US" sz="2400" cap="none" spc="0">
                          <a:latin typeface="Times New Roman"/>
                        </a:rPr>
                        <a:t>        NAME</a:t>
                      </a:r>
                      <a:endParaRPr lang="en-US" sz="2400">
                        <a:latin typeface="Times New Roman"/>
                      </a:endParaRPr>
                    </a:p>
                  </a:txBody>
                  <a:tcPr/>
                </a:tc>
                <a:tc>
                  <a:txBody>
                    <a:bodyPr/>
                    <a:lstStyle/>
                    <a:p>
                      <a:pPr lvl="0">
                        <a:buNone/>
                      </a:pPr>
                      <a:r>
                        <a:rPr lang="en-US" sz="2400" cap="none" spc="0">
                          <a:latin typeface="Times New Roman"/>
                        </a:rPr>
                        <a:t>   BEAK/BILL</a:t>
                      </a:r>
                      <a:endParaRPr lang="en-US" sz="2400">
                        <a:latin typeface="Times New Roman"/>
                      </a:endParaRPr>
                    </a:p>
                  </a:txBody>
                  <a:tcPr/>
                </a:tc>
                <a:tc>
                  <a:txBody>
                    <a:bodyPr/>
                    <a:lstStyle/>
                    <a:p>
                      <a:pPr lvl="0">
                        <a:buNone/>
                      </a:pPr>
                      <a:r>
                        <a:rPr lang="en-IN" sz="2400" cap="none" spc="0">
                          <a:latin typeface="Times New Roman"/>
                        </a:rPr>
                        <a:t>      GUILD</a:t>
                      </a:r>
                      <a:endParaRPr lang="en-US" sz="2400" cap="none" spc="0">
                        <a:latin typeface="Times New Roman"/>
                      </a:endParaRPr>
                    </a:p>
                  </a:txBody>
                  <a:tcPr/>
                </a:tc>
                <a:extLst>
                  <a:ext uri="{0D108BD9-81ED-4DB2-BD59-A6C34878D82A}">
                    <a16:rowId xmlns:a16="http://schemas.microsoft.com/office/drawing/2014/main" val="2389291970"/>
                  </a:ext>
                </a:extLst>
              </a:tr>
              <a:tr h="649773">
                <a:tc>
                  <a:txBody>
                    <a:bodyPr/>
                    <a:lstStyle/>
                    <a:p>
                      <a:pPr algn="l" rtl="0" fontAlgn="base"/>
                      <a:r>
                        <a:rPr lang="en-US" sz="2400">
                          <a:effectLst/>
                          <a:latin typeface="Times New Roman"/>
                        </a:rPr>
                        <a:t>16)</a:t>
                      </a:r>
                      <a:r>
                        <a:rPr lang="en-US" sz="2400" u="none" strike="noStrike">
                          <a:effectLst/>
                          <a:latin typeface="Times New Roman"/>
                        </a:rPr>
                        <a:t>Peacock</a:t>
                      </a:r>
                      <a:r>
                        <a:rPr lang="en-US" sz="2400">
                          <a:effectLst/>
                          <a:latin typeface="Times New Roman"/>
                        </a:rPr>
                        <a:t>​</a:t>
                      </a:r>
                    </a:p>
                  </a:txBody>
                  <a:tcPr/>
                </a:tc>
                <a:tc>
                  <a:txBody>
                    <a:bodyPr/>
                    <a:lstStyle/>
                    <a:p>
                      <a:pPr algn="l" rtl="0" fontAlgn="base"/>
                      <a:r>
                        <a:rPr lang="en-US" sz="2400" u="none" strike="noStrike">
                          <a:effectLst/>
                          <a:latin typeface="Times New Roman"/>
                        </a:rPr>
                        <a:t>Pheasant</a:t>
                      </a:r>
                      <a:r>
                        <a:rPr lang="en-US" sz="2400">
                          <a:effectLst/>
                          <a:latin typeface="Times New Roman"/>
                        </a:rPr>
                        <a:t>​</a:t>
                      </a:r>
                    </a:p>
                  </a:txBody>
                  <a:tcPr/>
                </a:tc>
                <a:tc>
                  <a:txBody>
                    <a:bodyPr/>
                    <a:lstStyle/>
                    <a:p>
                      <a:pPr algn="l" rtl="0" fontAlgn="base"/>
                      <a:r>
                        <a:rPr lang="en-US" sz="2400" u="none" strike="noStrike">
                          <a:effectLst/>
                          <a:latin typeface="Times New Roman"/>
                        </a:rPr>
                        <a:t>Pavo </a:t>
                      </a:r>
                      <a:r>
                        <a:rPr lang="en-US" sz="2400" u="none" strike="noStrike" err="1">
                          <a:effectLst/>
                          <a:latin typeface="Times New Roman"/>
                        </a:rPr>
                        <a:t>cristatus</a:t>
                      </a:r>
                      <a:r>
                        <a:rPr lang="en-US" sz="2400">
                          <a:effectLst/>
                          <a:latin typeface="Times New Roman"/>
                        </a:rPr>
                        <a:t>​</a:t>
                      </a:r>
                    </a:p>
                  </a:txBody>
                  <a:tcPr/>
                </a:tc>
                <a:tc>
                  <a:txBody>
                    <a:bodyPr/>
                    <a:lstStyle/>
                    <a:p>
                      <a:pPr algn="l" rtl="0" fontAlgn="base"/>
                      <a:r>
                        <a:rPr lang="en-US" sz="2400" u="none" strike="noStrike">
                          <a:effectLst/>
                          <a:latin typeface="Times New Roman"/>
                        </a:rPr>
                        <a:t>short, thick and conical</a:t>
                      </a:r>
                      <a:r>
                        <a:rPr lang="en-US" sz="2400">
                          <a:effectLst/>
                          <a:latin typeface="Times New Roman"/>
                        </a:rPr>
                        <a:t>​</a:t>
                      </a:r>
                    </a:p>
                  </a:txBody>
                  <a:tcPr/>
                </a:tc>
                <a:tc>
                  <a:txBody>
                    <a:bodyPr/>
                    <a:lstStyle/>
                    <a:p>
                      <a:pPr algn="l" rtl="0" fontAlgn="base"/>
                      <a:r>
                        <a:rPr lang="en-US" sz="2400" u="none" strike="noStrike">
                          <a:effectLst/>
                          <a:latin typeface="Times New Roman"/>
                        </a:rPr>
                        <a:t>plant and animal matter</a:t>
                      </a:r>
                      <a:r>
                        <a:rPr lang="en-US" sz="2400">
                          <a:effectLst/>
                          <a:latin typeface="Times New Roman"/>
                        </a:rPr>
                        <a:t>​</a:t>
                      </a:r>
                    </a:p>
                  </a:txBody>
                  <a:tcPr/>
                </a:tc>
                <a:extLst>
                  <a:ext uri="{0D108BD9-81ED-4DB2-BD59-A6C34878D82A}">
                    <a16:rowId xmlns:a16="http://schemas.microsoft.com/office/drawing/2014/main" val="446026958"/>
                  </a:ext>
                </a:extLst>
              </a:tr>
              <a:tr h="649773">
                <a:tc>
                  <a:txBody>
                    <a:bodyPr/>
                    <a:lstStyle/>
                    <a:p>
                      <a:pPr algn="l" rtl="0" fontAlgn="base"/>
                      <a:r>
                        <a:rPr lang="en-US" sz="2400">
                          <a:effectLst/>
                          <a:latin typeface="Times New Roman"/>
                        </a:rPr>
                        <a:t>17)</a:t>
                      </a:r>
                      <a:r>
                        <a:rPr lang="en-US" sz="2400" u="none" strike="noStrike">
                          <a:effectLst/>
                          <a:latin typeface="Times New Roman"/>
                        </a:rPr>
                        <a:t>Great coucal</a:t>
                      </a:r>
                      <a:r>
                        <a:rPr lang="en-US" sz="2400">
                          <a:effectLst/>
                          <a:latin typeface="Times New Roman"/>
                        </a:rPr>
                        <a:t>​</a:t>
                      </a:r>
                    </a:p>
                  </a:txBody>
                  <a:tcPr/>
                </a:tc>
                <a:tc>
                  <a:txBody>
                    <a:bodyPr/>
                    <a:lstStyle/>
                    <a:p>
                      <a:pPr algn="l" rtl="0" fontAlgn="base"/>
                      <a:r>
                        <a:rPr lang="en-US" sz="2400" err="1">
                          <a:effectLst/>
                          <a:latin typeface="Times New Roman"/>
                        </a:rPr>
                        <a:t>Cuculidae</a:t>
                      </a:r>
                      <a:r>
                        <a:rPr lang="en-US" sz="2400">
                          <a:effectLst/>
                          <a:latin typeface="Times New Roman"/>
                        </a:rPr>
                        <a:t>​</a:t>
                      </a:r>
                    </a:p>
                  </a:txBody>
                  <a:tcPr/>
                </a:tc>
                <a:tc>
                  <a:txBody>
                    <a:bodyPr/>
                    <a:lstStyle/>
                    <a:p>
                      <a:pPr algn="l" rtl="0" fontAlgn="base"/>
                      <a:r>
                        <a:rPr lang="en-US" sz="2400" u="none" strike="noStrike" err="1">
                          <a:effectLst/>
                          <a:latin typeface="Times New Roman"/>
                        </a:rPr>
                        <a:t>Centropus</a:t>
                      </a:r>
                      <a:r>
                        <a:rPr lang="en-US" sz="2400" u="none" strike="noStrike">
                          <a:effectLst/>
                          <a:latin typeface="Times New Roman"/>
                        </a:rPr>
                        <a:t> </a:t>
                      </a:r>
                      <a:endParaRPr lang="en-US">
                        <a:latin typeface="Times New Roman"/>
                      </a:endParaRPr>
                    </a:p>
                    <a:p>
                      <a:pPr lvl="0" algn="l">
                        <a:buNone/>
                      </a:pPr>
                      <a:r>
                        <a:rPr lang="en-US" sz="2400" u="none" strike="noStrike">
                          <a:effectLst/>
                          <a:latin typeface="Times New Roman"/>
                        </a:rPr>
                        <a:t>sinensis</a:t>
                      </a:r>
                      <a:r>
                        <a:rPr lang="en-US" sz="2400">
                          <a:effectLst/>
                          <a:latin typeface="Times New Roman"/>
                        </a:rPr>
                        <a:t>​</a:t>
                      </a:r>
                    </a:p>
                  </a:txBody>
                  <a:tcPr/>
                </a:tc>
                <a:tc>
                  <a:txBody>
                    <a:bodyPr/>
                    <a:lstStyle/>
                    <a:p>
                      <a:pPr algn="l" rtl="0" fontAlgn="auto"/>
                      <a:r>
                        <a:rPr lang="en-US" sz="2400" u="none" strike="noStrike">
                          <a:effectLst/>
                          <a:latin typeface="Times New Roman"/>
                        </a:rPr>
                        <a:t>​Elaborated and pointed</a:t>
                      </a:r>
                    </a:p>
                  </a:txBody>
                  <a:tcPr/>
                </a:tc>
                <a:tc>
                  <a:txBody>
                    <a:bodyPr/>
                    <a:lstStyle/>
                    <a:p>
                      <a:pPr algn="l" rtl="0" fontAlgn="base"/>
                      <a:r>
                        <a:rPr lang="en-US" sz="2400" u="none" strike="noStrike">
                          <a:effectLst/>
                          <a:latin typeface="Times New Roman"/>
                        </a:rPr>
                        <a:t>insects, caterpillars, snails</a:t>
                      </a:r>
                      <a:r>
                        <a:rPr lang="en-US" sz="2400">
                          <a:effectLst/>
                          <a:latin typeface="Times New Roman"/>
                        </a:rPr>
                        <a:t>​</a:t>
                      </a:r>
                    </a:p>
                  </a:txBody>
                  <a:tcPr/>
                </a:tc>
                <a:extLst>
                  <a:ext uri="{0D108BD9-81ED-4DB2-BD59-A6C34878D82A}">
                    <a16:rowId xmlns:a16="http://schemas.microsoft.com/office/drawing/2014/main" val="977058434"/>
                  </a:ext>
                </a:extLst>
              </a:tr>
              <a:tr h="935673">
                <a:tc>
                  <a:txBody>
                    <a:bodyPr/>
                    <a:lstStyle/>
                    <a:p>
                      <a:pPr algn="l" rtl="0" fontAlgn="base"/>
                      <a:r>
                        <a:rPr lang="en-US" sz="2400">
                          <a:effectLst/>
                          <a:latin typeface="Times New Roman"/>
                        </a:rPr>
                        <a:t>18)</a:t>
                      </a:r>
                      <a:r>
                        <a:rPr lang="en-US" sz="2400" u="none" strike="noStrike">
                          <a:effectLst/>
                          <a:latin typeface="Times New Roman"/>
                        </a:rPr>
                        <a:t>Indian spot billed duck</a:t>
                      </a:r>
                      <a:r>
                        <a:rPr lang="en-US" sz="2400">
                          <a:effectLst/>
                          <a:latin typeface="Times New Roman"/>
                        </a:rPr>
                        <a:t>​</a:t>
                      </a:r>
                    </a:p>
                    <a:p>
                      <a:pPr algn="l" rtl="0" fontAlgn="base"/>
                      <a:r>
                        <a:rPr lang="en-US" sz="2400">
                          <a:effectLst/>
                          <a:latin typeface="Times New Roman"/>
                        </a:rPr>
                        <a:t>​</a:t>
                      </a:r>
                    </a:p>
                  </a:txBody>
                  <a:tcPr/>
                </a:tc>
                <a:tc>
                  <a:txBody>
                    <a:bodyPr/>
                    <a:lstStyle/>
                    <a:p>
                      <a:pPr algn="l" rtl="0" fontAlgn="base"/>
                      <a:r>
                        <a:rPr lang="en-US" sz="2400">
                          <a:effectLst/>
                          <a:latin typeface="Times New Roman"/>
                        </a:rPr>
                        <a:t>Anatidae​</a:t>
                      </a:r>
                    </a:p>
                  </a:txBody>
                  <a:tcPr/>
                </a:tc>
                <a:tc>
                  <a:txBody>
                    <a:bodyPr/>
                    <a:lstStyle/>
                    <a:p>
                      <a:pPr algn="l" rtl="0" fontAlgn="base"/>
                      <a:r>
                        <a:rPr lang="en-US" sz="2400" u="none" strike="noStrike">
                          <a:effectLst/>
                          <a:latin typeface="Times New Roman"/>
                        </a:rPr>
                        <a:t>Anas </a:t>
                      </a:r>
                      <a:r>
                        <a:rPr lang="en-US" sz="2400" u="none" strike="noStrike" err="1">
                          <a:effectLst/>
                          <a:latin typeface="Times New Roman"/>
                        </a:rPr>
                        <a:t>poecilorhyncha</a:t>
                      </a:r>
                      <a:r>
                        <a:rPr lang="en-US" sz="2400">
                          <a:effectLst/>
                          <a:latin typeface="Times New Roman"/>
                        </a:rPr>
                        <a:t>​</a:t>
                      </a:r>
                    </a:p>
                  </a:txBody>
                  <a:tcPr/>
                </a:tc>
                <a:tc>
                  <a:txBody>
                    <a:bodyPr/>
                    <a:lstStyle/>
                    <a:p>
                      <a:pPr algn="l" rtl="0" fontAlgn="base"/>
                      <a:r>
                        <a:rPr lang="en-US" sz="2400" u="none" strike="noStrike">
                          <a:effectLst/>
                          <a:latin typeface="Times New Roman"/>
                        </a:rPr>
                        <a:t>elongated, flat</a:t>
                      </a:r>
                      <a:r>
                        <a:rPr lang="en-US" sz="2400">
                          <a:effectLst/>
                          <a:latin typeface="Times New Roman"/>
                        </a:rPr>
                        <a:t>​</a:t>
                      </a:r>
                    </a:p>
                  </a:txBody>
                  <a:tcPr/>
                </a:tc>
                <a:tc>
                  <a:txBody>
                    <a:bodyPr/>
                    <a:lstStyle/>
                    <a:p>
                      <a:pPr algn="l" rtl="0" fontAlgn="base"/>
                      <a:r>
                        <a:rPr lang="en-US" sz="2400" u="none" strike="noStrike" err="1">
                          <a:effectLst/>
                          <a:latin typeface="Times New Roman"/>
                        </a:rPr>
                        <a:t>Rice,snails</a:t>
                      </a:r>
                      <a:r>
                        <a:rPr lang="en-US" sz="2400">
                          <a:effectLst/>
                          <a:latin typeface="Times New Roman"/>
                        </a:rPr>
                        <a:t>​</a:t>
                      </a:r>
                    </a:p>
                  </a:txBody>
                  <a:tcPr/>
                </a:tc>
                <a:extLst>
                  <a:ext uri="{0D108BD9-81ED-4DB2-BD59-A6C34878D82A}">
                    <a16:rowId xmlns:a16="http://schemas.microsoft.com/office/drawing/2014/main" val="2356320503"/>
                  </a:ext>
                </a:extLst>
              </a:tr>
              <a:tr h="649773">
                <a:tc>
                  <a:txBody>
                    <a:bodyPr/>
                    <a:lstStyle/>
                    <a:p>
                      <a:pPr algn="l" rtl="0" fontAlgn="base"/>
                      <a:r>
                        <a:rPr lang="en-US" sz="2400">
                          <a:effectLst/>
                          <a:latin typeface="Times New Roman"/>
                        </a:rPr>
                        <a:t>19)</a:t>
                      </a:r>
                      <a:r>
                        <a:rPr lang="en-US" sz="2400" u="none" strike="noStrike">
                          <a:effectLst/>
                          <a:latin typeface="Times New Roman"/>
                        </a:rPr>
                        <a:t>Coppersmith barbet</a:t>
                      </a:r>
                      <a:r>
                        <a:rPr lang="en-US" sz="2400">
                          <a:effectLst/>
                          <a:latin typeface="Times New Roman"/>
                        </a:rPr>
                        <a:t>​</a:t>
                      </a:r>
                    </a:p>
                  </a:txBody>
                  <a:tcPr/>
                </a:tc>
                <a:tc>
                  <a:txBody>
                    <a:bodyPr/>
                    <a:lstStyle/>
                    <a:p>
                      <a:pPr algn="l" rtl="0" fontAlgn="base"/>
                      <a:r>
                        <a:rPr lang="en-US" sz="2400" err="1">
                          <a:effectLst/>
                          <a:latin typeface="Times New Roman"/>
                        </a:rPr>
                        <a:t>Megalaimidae</a:t>
                      </a:r>
                      <a:r>
                        <a:rPr lang="en-US" sz="2400">
                          <a:effectLst/>
                          <a:latin typeface="Times New Roman"/>
                        </a:rPr>
                        <a:t>​</a:t>
                      </a:r>
                    </a:p>
                  </a:txBody>
                  <a:tcPr/>
                </a:tc>
                <a:tc>
                  <a:txBody>
                    <a:bodyPr/>
                    <a:lstStyle/>
                    <a:p>
                      <a:pPr algn="l" rtl="0" fontAlgn="base"/>
                      <a:r>
                        <a:rPr lang="en-US" sz="2400" u="none" strike="noStrike" err="1">
                          <a:effectLst/>
                          <a:latin typeface="Times New Roman"/>
                        </a:rPr>
                        <a:t>Megalaima</a:t>
                      </a:r>
                      <a:r>
                        <a:rPr lang="en-US" sz="2400" u="none" strike="noStrike">
                          <a:effectLst/>
                          <a:latin typeface="Times New Roman"/>
                        </a:rPr>
                        <a:t> </a:t>
                      </a:r>
                      <a:endParaRPr lang="en-US" sz="2400">
                        <a:latin typeface="Times New Roman"/>
                      </a:endParaRPr>
                    </a:p>
                    <a:p>
                      <a:pPr lvl="0" algn="l">
                        <a:buNone/>
                      </a:pPr>
                      <a:r>
                        <a:rPr lang="en-US" sz="2400" u="none" strike="noStrike" err="1">
                          <a:effectLst/>
                          <a:latin typeface="Times New Roman"/>
                        </a:rPr>
                        <a:t>haemacephala</a:t>
                      </a:r>
                      <a:r>
                        <a:rPr lang="en-US" sz="2400">
                          <a:effectLst/>
                          <a:latin typeface="Times New Roman"/>
                        </a:rPr>
                        <a:t>​</a:t>
                      </a:r>
                    </a:p>
                  </a:txBody>
                  <a:tcPr/>
                </a:tc>
                <a:tc>
                  <a:txBody>
                    <a:bodyPr/>
                    <a:lstStyle/>
                    <a:p>
                      <a:pPr algn="l" rtl="0" fontAlgn="base"/>
                      <a:r>
                        <a:rPr lang="en-US" sz="2400" u="none" strike="noStrike">
                          <a:effectLst/>
                          <a:latin typeface="Times New Roman"/>
                        </a:rPr>
                        <a:t>large heavy</a:t>
                      </a:r>
                      <a:r>
                        <a:rPr lang="en-US" sz="2400">
                          <a:effectLst/>
                          <a:latin typeface="Times New Roman"/>
                        </a:rPr>
                        <a:t>​</a:t>
                      </a:r>
                    </a:p>
                  </a:txBody>
                  <a:tcPr/>
                </a:tc>
                <a:tc>
                  <a:txBody>
                    <a:bodyPr/>
                    <a:lstStyle/>
                    <a:p>
                      <a:pPr algn="l" rtl="0" fontAlgn="base"/>
                      <a:r>
                        <a:rPr lang="en-US" sz="2400" u="none" strike="noStrike">
                          <a:effectLst/>
                          <a:latin typeface="Times New Roman"/>
                        </a:rPr>
                        <a:t>fruit</a:t>
                      </a:r>
                      <a:r>
                        <a:rPr lang="en-US" sz="2400">
                          <a:effectLst/>
                          <a:latin typeface="Times New Roman"/>
                        </a:rPr>
                        <a:t>​</a:t>
                      </a:r>
                    </a:p>
                  </a:txBody>
                  <a:tcPr/>
                </a:tc>
                <a:extLst>
                  <a:ext uri="{0D108BD9-81ED-4DB2-BD59-A6C34878D82A}">
                    <a16:rowId xmlns:a16="http://schemas.microsoft.com/office/drawing/2014/main" val="899786547"/>
                  </a:ext>
                </a:extLst>
              </a:tr>
              <a:tr h="1507474">
                <a:tc>
                  <a:txBody>
                    <a:bodyPr/>
                    <a:lstStyle/>
                    <a:p>
                      <a:pPr algn="l" rtl="0" fontAlgn="base"/>
                      <a:r>
                        <a:rPr lang="en-US" sz="2400">
                          <a:effectLst/>
                          <a:latin typeface="Times New Roman"/>
                        </a:rPr>
                        <a:t>20)</a:t>
                      </a:r>
                      <a:r>
                        <a:rPr lang="en-US" sz="2400" u="none" strike="noStrike">
                          <a:effectLst/>
                          <a:latin typeface="Times New Roman"/>
                        </a:rPr>
                        <a:t>Black headed cuckoo</a:t>
                      </a:r>
                      <a:endParaRPr lang="en-US" sz="2400">
                        <a:latin typeface="Times New Roman"/>
                      </a:endParaRPr>
                    </a:p>
                    <a:p>
                      <a:pPr lvl="0" algn="l">
                        <a:buNone/>
                      </a:pPr>
                      <a:r>
                        <a:rPr lang="en-US" sz="2400" u="none" strike="noStrike">
                          <a:effectLst/>
                          <a:latin typeface="Times New Roman"/>
                        </a:rPr>
                        <a:t>shrike</a:t>
                      </a:r>
                      <a:r>
                        <a:rPr lang="en-US" sz="2400">
                          <a:effectLst/>
                          <a:latin typeface="Times New Roman"/>
                        </a:rPr>
                        <a:t>​</a:t>
                      </a:r>
                      <a:endParaRPr lang="en-US" sz="2400">
                        <a:latin typeface="Times New Roman"/>
                      </a:endParaRPr>
                    </a:p>
                  </a:txBody>
                  <a:tcPr/>
                </a:tc>
                <a:tc>
                  <a:txBody>
                    <a:bodyPr/>
                    <a:lstStyle/>
                    <a:p>
                      <a:pPr algn="l" rtl="0" fontAlgn="base"/>
                      <a:r>
                        <a:rPr lang="en-US" sz="2400" err="1">
                          <a:effectLst/>
                          <a:latin typeface="Times New Roman"/>
                        </a:rPr>
                        <a:t>Ampephagidae</a:t>
                      </a:r>
                      <a:r>
                        <a:rPr lang="en-US" sz="2400">
                          <a:effectLst/>
                          <a:latin typeface="Times New Roman"/>
                        </a:rPr>
                        <a:t>​</a:t>
                      </a:r>
                    </a:p>
                  </a:txBody>
                  <a:tcPr/>
                </a:tc>
                <a:tc>
                  <a:txBody>
                    <a:bodyPr/>
                    <a:lstStyle/>
                    <a:p>
                      <a:pPr algn="l" rtl="0" fontAlgn="base"/>
                      <a:r>
                        <a:rPr lang="en-US" sz="2400" u="none" strike="noStrike">
                          <a:effectLst/>
                          <a:latin typeface="Times New Roman"/>
                        </a:rPr>
                        <a:t>Lalage </a:t>
                      </a:r>
                      <a:endParaRPr lang="en-US">
                        <a:latin typeface="Times New Roman"/>
                      </a:endParaRPr>
                    </a:p>
                    <a:p>
                      <a:pPr lvl="0" algn="l">
                        <a:buNone/>
                      </a:pPr>
                      <a:r>
                        <a:rPr lang="en-US" sz="2400" u="none" strike="noStrike" err="1">
                          <a:effectLst/>
                          <a:latin typeface="Times New Roman"/>
                        </a:rPr>
                        <a:t>melanoptera</a:t>
                      </a:r>
                      <a:r>
                        <a:rPr lang="en-US" sz="2400">
                          <a:effectLst/>
                          <a:latin typeface="Times New Roman"/>
                        </a:rPr>
                        <a:t>​</a:t>
                      </a:r>
                    </a:p>
                    <a:p>
                      <a:pPr algn="l" rtl="0" fontAlgn="base"/>
                      <a:r>
                        <a:rPr lang="en-US" sz="2400">
                          <a:effectLst/>
                          <a:latin typeface="Times New Roman"/>
                        </a:rPr>
                        <a:t>​</a:t>
                      </a:r>
                      <a:br>
                        <a:rPr lang="en-US" sz="2400">
                          <a:effectLst/>
                          <a:latin typeface="Times New Roman"/>
                        </a:rPr>
                      </a:br>
                      <a:r>
                        <a:rPr lang="en-US" sz="2400">
                          <a:effectLst/>
                          <a:latin typeface="Times New Roman"/>
                        </a:rPr>
                        <a:t>​</a:t>
                      </a:r>
                    </a:p>
                    <a:p>
                      <a:pPr algn="l" rtl="0" fontAlgn="base"/>
                      <a:r>
                        <a:rPr lang="en-US" sz="2400">
                          <a:effectLst/>
                          <a:latin typeface="Times New Roman"/>
                        </a:rPr>
                        <a:t>​</a:t>
                      </a:r>
                    </a:p>
                  </a:txBody>
                  <a:tcPr/>
                </a:tc>
                <a:tc>
                  <a:txBody>
                    <a:bodyPr/>
                    <a:lstStyle/>
                    <a:p>
                      <a:pPr algn="l" rtl="0" fontAlgn="base"/>
                      <a:r>
                        <a:rPr lang="en-US" sz="2400" u="none" strike="noStrike">
                          <a:effectLst/>
                          <a:latin typeface="Times New Roman"/>
                        </a:rPr>
                        <a:t>downward-curving beaks</a:t>
                      </a:r>
                      <a:r>
                        <a:rPr lang="en-US" sz="2400">
                          <a:effectLst/>
                          <a:latin typeface="Times New Roman"/>
                        </a:rPr>
                        <a:t>​</a:t>
                      </a:r>
                    </a:p>
                  </a:txBody>
                  <a:tcPr/>
                </a:tc>
                <a:tc>
                  <a:txBody>
                    <a:bodyPr/>
                    <a:lstStyle/>
                    <a:p>
                      <a:pPr algn="l" rtl="0" fontAlgn="auto"/>
                      <a:r>
                        <a:rPr lang="en-US" sz="2400" u="none" strike="noStrike">
                          <a:effectLst/>
                          <a:latin typeface="Times New Roman"/>
                        </a:rPr>
                        <a:t>​</a:t>
                      </a:r>
                      <a:r>
                        <a:rPr lang="en-US" sz="2400" b="0" i="0" u="none" strike="noStrike" noProof="0">
                          <a:effectLst/>
                          <a:latin typeface="Times New Roman"/>
                        </a:rPr>
                        <a:t>Insects, caterpillars, beetles, grasshoppers</a:t>
                      </a:r>
                      <a:endParaRPr lang="en-US" sz="2400" b="0" u="none" strike="noStrike">
                        <a:effectLst/>
                        <a:latin typeface="Times New Roman"/>
                      </a:endParaRPr>
                    </a:p>
                  </a:txBody>
                  <a:tcPr/>
                </a:tc>
                <a:extLst>
                  <a:ext uri="{0D108BD9-81ED-4DB2-BD59-A6C34878D82A}">
                    <a16:rowId xmlns:a16="http://schemas.microsoft.com/office/drawing/2014/main" val="3986535362"/>
                  </a:ext>
                </a:extLst>
              </a:tr>
            </a:tbl>
          </a:graphicData>
        </a:graphic>
      </p:graphicFrame>
      <p:sp>
        <p:nvSpPr>
          <p:cNvPr id="4" name="Footer Placeholder 3">
            <a:extLst>
              <a:ext uri="{FF2B5EF4-FFF2-40B4-BE49-F238E27FC236}">
                <a16:creationId xmlns:a16="http://schemas.microsoft.com/office/drawing/2014/main" id="{49E2B783-EECF-F7CC-3A3F-07D9B6DB6182}"/>
              </a:ext>
            </a:extLst>
          </p:cNvPr>
          <p:cNvSpPr>
            <a:spLocks noGrp="1"/>
          </p:cNvSpPr>
          <p:nvPr>
            <p:ph type="ftr" sz="quarter" idx="11"/>
          </p:nvPr>
        </p:nvSpPr>
        <p:spPr>
          <a:xfrm>
            <a:off x="4124864" y="6485746"/>
            <a:ext cx="4114800" cy="365125"/>
          </a:xfrm>
        </p:spPr>
        <p:txBody>
          <a:bodyPr/>
          <a:lstStyle/>
          <a:p>
            <a:r>
              <a:rPr lang="en-IN"/>
              <a:t>LAKE 2022: Conservation of wetlands: ecosystem-based adaptation of climate change, December 28-30,2022</a:t>
            </a:r>
          </a:p>
        </p:txBody>
      </p:sp>
      <p:sp>
        <p:nvSpPr>
          <p:cNvPr id="5" name="Slide Number Placeholder 4">
            <a:extLst>
              <a:ext uri="{FF2B5EF4-FFF2-40B4-BE49-F238E27FC236}">
                <a16:creationId xmlns:a16="http://schemas.microsoft.com/office/drawing/2014/main" id="{C06C53AA-3A3A-AA90-D270-B5C9C3599F32}"/>
              </a:ext>
            </a:extLst>
          </p:cNvPr>
          <p:cNvSpPr>
            <a:spLocks noGrp="1"/>
          </p:cNvSpPr>
          <p:nvPr>
            <p:ph type="sldNum" sz="quarter" idx="12"/>
          </p:nvPr>
        </p:nvSpPr>
        <p:spPr/>
        <p:txBody>
          <a:bodyPr/>
          <a:lstStyle/>
          <a:p>
            <a:fld id="{E18AB990-C70B-42F9-9E42-3C29A839BB6F}" type="slidenum">
              <a:rPr lang="en-IN" smtClean="0"/>
              <a:t>10</a:t>
            </a:fld>
            <a:endParaRPr lang="en-IN"/>
          </a:p>
        </p:txBody>
      </p:sp>
    </p:spTree>
    <p:extLst>
      <p:ext uri="{BB962C8B-B14F-4D97-AF65-F5344CB8AC3E}">
        <p14:creationId xmlns:p14="http://schemas.microsoft.com/office/powerpoint/2010/main" val="284252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48B0-C751-7331-07F0-C04F34955A94}"/>
              </a:ext>
            </a:extLst>
          </p:cNvPr>
          <p:cNvSpPr>
            <a:spLocks noGrp="1"/>
          </p:cNvSpPr>
          <p:nvPr>
            <p:ph type="title"/>
          </p:nvPr>
        </p:nvSpPr>
        <p:spPr>
          <a:xfrm>
            <a:off x="924464" y="-109328"/>
            <a:ext cx="10515600" cy="1325563"/>
          </a:xfrm>
        </p:spPr>
        <p:txBody>
          <a:bodyPr>
            <a:normAutofit/>
          </a:bodyPr>
          <a:lstStyle/>
          <a:p>
            <a:r>
              <a:rPr lang="en-US" sz="3200" b="1">
                <a:cs typeface="Calibri Light"/>
              </a:rPr>
              <a:t>Discussion:</a:t>
            </a:r>
          </a:p>
        </p:txBody>
      </p:sp>
      <p:sp>
        <p:nvSpPr>
          <p:cNvPr id="3" name="Content Placeholder 2">
            <a:extLst>
              <a:ext uri="{FF2B5EF4-FFF2-40B4-BE49-F238E27FC236}">
                <a16:creationId xmlns:a16="http://schemas.microsoft.com/office/drawing/2014/main" id="{86F6C802-9350-CD3B-9D60-720452A304B5}"/>
              </a:ext>
            </a:extLst>
          </p:cNvPr>
          <p:cNvSpPr>
            <a:spLocks noGrp="1"/>
          </p:cNvSpPr>
          <p:nvPr>
            <p:ph idx="1"/>
          </p:nvPr>
        </p:nvSpPr>
        <p:spPr>
          <a:xfrm>
            <a:off x="766314" y="1221776"/>
            <a:ext cx="10515600" cy="4351338"/>
          </a:xfrm>
        </p:spPr>
        <p:txBody>
          <a:bodyPr vert="horz" lIns="91440" tIns="45720" rIns="91440" bIns="45720" rtlCol="0" anchor="t">
            <a:normAutofit lnSpcReduction="10000"/>
          </a:bodyPr>
          <a:lstStyle/>
          <a:p>
            <a:pPr algn="just">
              <a:spcAft>
                <a:spcPts val="500"/>
              </a:spcAft>
            </a:pPr>
            <a:r>
              <a:rPr lang="en-US" sz="2400">
                <a:latin typeface="Times New Roman"/>
                <a:cs typeface="Calibri"/>
              </a:rPr>
              <a:t>The number of birds found as piscivores(fish eating birds) were great egret, Indian pond heron </a:t>
            </a:r>
            <a:r>
              <a:rPr lang="en-US" sz="2400" err="1">
                <a:latin typeface="Times New Roman"/>
                <a:cs typeface="Calibri"/>
              </a:rPr>
              <a:t>etc</a:t>
            </a:r>
            <a:r>
              <a:rPr lang="en-US" sz="2400">
                <a:latin typeface="Times New Roman"/>
                <a:cs typeface="Calibri"/>
              </a:rPr>
              <a:t> which clearly indicates the different number of fishes present in the lake.</a:t>
            </a:r>
            <a:endParaRPr lang="en-US" sz="2400">
              <a:latin typeface="Times New Roman"/>
              <a:cs typeface="Times New Roman"/>
            </a:endParaRPr>
          </a:p>
          <a:p>
            <a:pPr algn="just">
              <a:spcAft>
                <a:spcPts val="500"/>
              </a:spcAft>
            </a:pPr>
            <a:r>
              <a:rPr lang="en-US" sz="2400">
                <a:latin typeface="Times New Roman"/>
                <a:cs typeface="Calibri"/>
              </a:rPr>
              <a:t>Insectivore birds like Asian green bee eater, Oriental magpie robin  were also present in the lake.</a:t>
            </a:r>
          </a:p>
          <a:p>
            <a:pPr algn="just">
              <a:spcAft>
                <a:spcPts val="500"/>
              </a:spcAft>
            </a:pPr>
            <a:r>
              <a:rPr lang="en-US" sz="2400">
                <a:latin typeface="Times New Roman"/>
                <a:cs typeface="Calibri"/>
              </a:rPr>
              <a:t> This indicates the presence of many insects in that area which makes the bird migrate there in search of food.</a:t>
            </a:r>
            <a:endParaRPr lang="en-US" sz="2400">
              <a:cs typeface="Calibri"/>
            </a:endParaRPr>
          </a:p>
          <a:p>
            <a:pPr algn="just">
              <a:spcAft>
                <a:spcPts val="500"/>
              </a:spcAft>
            </a:pPr>
            <a:r>
              <a:rPr lang="en-US" sz="2400">
                <a:latin typeface="Times New Roman"/>
                <a:ea typeface="+mn-lt"/>
                <a:cs typeface="+mn-lt"/>
              </a:rPr>
              <a:t>Thus, bird species responded differently to habitats in terms of choice of their food.</a:t>
            </a:r>
          </a:p>
          <a:p>
            <a:pPr algn="just">
              <a:spcAft>
                <a:spcPts val="500"/>
              </a:spcAft>
            </a:pPr>
            <a:r>
              <a:rPr lang="en-US" sz="2400">
                <a:latin typeface="Times New Roman"/>
                <a:ea typeface="+mn-lt"/>
                <a:cs typeface="+mn-lt"/>
              </a:rPr>
              <a:t>Assessing the responses of various guilds showed that each bird guild can be affected very differently.</a:t>
            </a:r>
            <a:endParaRPr lang="en-US" sz="2400">
              <a:latin typeface="Times New Roman"/>
              <a:cs typeface="Calibri"/>
            </a:endParaRPr>
          </a:p>
        </p:txBody>
      </p:sp>
      <p:sp>
        <p:nvSpPr>
          <p:cNvPr id="4" name="Footer Placeholder 3">
            <a:extLst>
              <a:ext uri="{FF2B5EF4-FFF2-40B4-BE49-F238E27FC236}">
                <a16:creationId xmlns:a16="http://schemas.microsoft.com/office/drawing/2014/main" id="{5DDE792A-43FB-B98B-80AF-F07210101BA5}"/>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5" name="Slide Number Placeholder 4">
            <a:extLst>
              <a:ext uri="{FF2B5EF4-FFF2-40B4-BE49-F238E27FC236}">
                <a16:creationId xmlns:a16="http://schemas.microsoft.com/office/drawing/2014/main" id="{BA553EC8-05FE-10C9-1304-D0D7BEB6E64E}"/>
              </a:ext>
            </a:extLst>
          </p:cNvPr>
          <p:cNvSpPr>
            <a:spLocks noGrp="1"/>
          </p:cNvSpPr>
          <p:nvPr>
            <p:ph type="sldNum" sz="quarter" idx="12"/>
          </p:nvPr>
        </p:nvSpPr>
        <p:spPr/>
        <p:txBody>
          <a:bodyPr/>
          <a:lstStyle/>
          <a:p>
            <a:fld id="{E18AB990-C70B-42F9-9E42-3C29A839BB6F}" type="slidenum">
              <a:rPr lang="en-IN" smtClean="0"/>
              <a:t>11</a:t>
            </a:fld>
            <a:endParaRPr lang="en-IN"/>
          </a:p>
        </p:txBody>
      </p:sp>
    </p:spTree>
    <p:extLst>
      <p:ext uri="{BB962C8B-B14F-4D97-AF65-F5344CB8AC3E}">
        <p14:creationId xmlns:p14="http://schemas.microsoft.com/office/powerpoint/2010/main" val="94786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FF06BB-DB63-B21E-42B9-CD848BB21CAF}"/>
              </a:ext>
            </a:extLst>
          </p:cNvPr>
          <p:cNvSpPr txBox="1"/>
          <p:nvPr/>
        </p:nvSpPr>
        <p:spPr>
          <a:xfrm>
            <a:off x="419827" y="1755472"/>
            <a:ext cx="634390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en-US" sz="2400">
                <a:latin typeface="Times New Roman"/>
                <a:cs typeface="Calibri"/>
              </a:rPr>
              <a:t>Birds consuming plastic</a:t>
            </a:r>
          </a:p>
          <a:p>
            <a:pPr marL="342900" indent="-342900">
              <a:buFont typeface="Wingdings"/>
              <a:buChar char="Ø"/>
            </a:pPr>
            <a:endParaRPr lang="en-US" sz="2400">
              <a:latin typeface="Times New Roman"/>
              <a:ea typeface="+mn-lt"/>
              <a:cs typeface="+mn-lt"/>
            </a:endParaRPr>
          </a:p>
          <a:p>
            <a:pPr marL="342900" indent="-342900">
              <a:buFont typeface="Wingdings"/>
              <a:buChar char="Ø"/>
            </a:pPr>
            <a:r>
              <a:rPr lang="en-US" sz="2400">
                <a:latin typeface="Times New Roman"/>
                <a:ea typeface="+mn-lt"/>
                <a:cs typeface="+mn-lt"/>
              </a:rPr>
              <a:t>Deforestation</a:t>
            </a:r>
          </a:p>
          <a:p>
            <a:pPr marL="342900" indent="-342900">
              <a:buFont typeface="Wingdings"/>
              <a:buChar char="Ø"/>
            </a:pPr>
            <a:endParaRPr lang="en-US" sz="2400">
              <a:latin typeface="Times New Roman"/>
              <a:ea typeface="+mn-lt"/>
              <a:cs typeface="+mn-lt"/>
            </a:endParaRPr>
          </a:p>
          <a:p>
            <a:pPr marL="342900" indent="-342900">
              <a:buFont typeface="Wingdings"/>
              <a:buChar char="Ø"/>
            </a:pPr>
            <a:r>
              <a:rPr lang="en-US" sz="2400">
                <a:latin typeface="Times New Roman"/>
                <a:ea typeface="+mn-lt"/>
                <a:cs typeface="+mn-lt"/>
              </a:rPr>
              <a:t>Fishermans killing birds accidently</a:t>
            </a:r>
            <a:endParaRPr lang="en-US" sz="2400">
              <a:latin typeface="Times New Roman"/>
              <a:cs typeface="Calibri" panose="020F0502020204030204"/>
            </a:endParaRPr>
          </a:p>
          <a:p>
            <a:pPr marL="342900" indent="-342900">
              <a:buFont typeface="Wingdings"/>
              <a:buChar char="Ø"/>
            </a:pPr>
            <a:endParaRPr lang="en-US" sz="2400">
              <a:latin typeface="Times New Roman"/>
              <a:ea typeface="+mn-lt"/>
              <a:cs typeface="+mn-lt"/>
            </a:endParaRPr>
          </a:p>
          <a:p>
            <a:pPr marL="342900" indent="-342900">
              <a:buFont typeface="Wingdings"/>
              <a:buChar char="Ø"/>
            </a:pPr>
            <a:r>
              <a:rPr lang="en-US" sz="2400">
                <a:latin typeface="Times New Roman"/>
                <a:ea typeface="+mn-lt"/>
                <a:cs typeface="+mn-lt"/>
              </a:rPr>
              <a:t>Climate change</a:t>
            </a:r>
          </a:p>
          <a:p>
            <a:pPr marL="342900" indent="-342900">
              <a:buFont typeface="Wingdings"/>
              <a:buChar char="Ø"/>
            </a:pPr>
            <a:endParaRPr lang="en-US" sz="2400">
              <a:latin typeface="Times New Roman"/>
              <a:cs typeface="Calibri"/>
            </a:endParaRPr>
          </a:p>
          <a:p>
            <a:pPr marL="342900" indent="-342900">
              <a:buFont typeface="Arial"/>
              <a:buChar char="•"/>
            </a:pPr>
            <a:endParaRPr lang="en-US" sz="2400">
              <a:latin typeface="Times New Roman"/>
              <a:cs typeface="Calibri"/>
            </a:endParaRPr>
          </a:p>
        </p:txBody>
      </p:sp>
      <p:sp>
        <p:nvSpPr>
          <p:cNvPr id="3" name="TextBox 2">
            <a:extLst>
              <a:ext uri="{FF2B5EF4-FFF2-40B4-BE49-F238E27FC236}">
                <a16:creationId xmlns:a16="http://schemas.microsoft.com/office/drawing/2014/main" id="{776261B2-7B6E-EFE2-F841-895FE35D06DC}"/>
              </a:ext>
            </a:extLst>
          </p:cNvPr>
          <p:cNvSpPr txBox="1"/>
          <p:nvPr/>
        </p:nvSpPr>
        <p:spPr>
          <a:xfrm>
            <a:off x="5094378" y="342819"/>
            <a:ext cx="199206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a:latin typeface="Times New Roman"/>
                <a:cs typeface="Times New Roman"/>
              </a:rPr>
              <a:t>Problems</a:t>
            </a:r>
            <a:endParaRPr lang="en-US" b="1">
              <a:cs typeface="Calibri"/>
            </a:endParaRPr>
          </a:p>
        </p:txBody>
      </p:sp>
      <p:sp>
        <p:nvSpPr>
          <p:cNvPr id="6" name="Footer Placeholder 5">
            <a:extLst>
              <a:ext uri="{FF2B5EF4-FFF2-40B4-BE49-F238E27FC236}">
                <a16:creationId xmlns:a16="http://schemas.microsoft.com/office/drawing/2014/main" id="{4409FF9D-5BB6-D357-F09F-92941B121FF8}"/>
              </a:ext>
            </a:extLst>
          </p:cNvPr>
          <p:cNvSpPr>
            <a:spLocks noGrp="1"/>
          </p:cNvSpPr>
          <p:nvPr>
            <p:ph type="ftr" sz="quarter" idx="11"/>
          </p:nvPr>
        </p:nvSpPr>
        <p:spPr>
          <a:xfrm>
            <a:off x="4381072" y="6424844"/>
            <a:ext cx="4114800" cy="365125"/>
          </a:xfrm>
        </p:spPr>
        <p:txBody>
          <a:bodyPr/>
          <a:lstStyle/>
          <a:p>
            <a:r>
              <a:rPr lang="en-US"/>
              <a:t>LAKE 2022: Conservation of wetlands: ecosystem-based adaptation of climate change, December 28-30,2022</a:t>
            </a:r>
          </a:p>
        </p:txBody>
      </p:sp>
      <p:sp>
        <p:nvSpPr>
          <p:cNvPr id="16" name="Slide Number Placeholder 15">
            <a:extLst>
              <a:ext uri="{FF2B5EF4-FFF2-40B4-BE49-F238E27FC236}">
                <a16:creationId xmlns:a16="http://schemas.microsoft.com/office/drawing/2014/main" id="{6FDD3ADB-9A88-1B67-9404-511B306BF9C9}"/>
              </a:ext>
            </a:extLst>
          </p:cNvPr>
          <p:cNvSpPr>
            <a:spLocks noGrp="1"/>
          </p:cNvSpPr>
          <p:nvPr>
            <p:ph type="sldNum" sz="quarter" idx="12"/>
          </p:nvPr>
        </p:nvSpPr>
        <p:spPr/>
        <p:txBody>
          <a:bodyPr/>
          <a:lstStyle/>
          <a:p>
            <a:fld id="{E18AB990-C70B-42F9-9E42-3C29A839BB6F}" type="slidenum">
              <a:rPr lang="en-IN" smtClean="0"/>
              <a:t>12</a:t>
            </a:fld>
            <a:endParaRPr lang="en-US"/>
          </a:p>
        </p:txBody>
      </p:sp>
    </p:spTree>
    <p:extLst>
      <p:ext uri="{BB962C8B-B14F-4D97-AF65-F5344CB8AC3E}">
        <p14:creationId xmlns:p14="http://schemas.microsoft.com/office/powerpoint/2010/main" val="4256214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8">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8F2E5ED-63D3-65C3-5B0C-B7AA415780F0}"/>
              </a:ext>
            </a:extLst>
          </p:cNvPr>
          <p:cNvSpPr txBox="1"/>
          <p:nvPr/>
        </p:nvSpPr>
        <p:spPr>
          <a:xfrm>
            <a:off x="6657562" y="997729"/>
            <a:ext cx="4840010" cy="126096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200" b="1">
                <a:latin typeface="Times New Roman"/>
                <a:ea typeface="+mj-ea"/>
                <a:cs typeface="Times New Roman"/>
              </a:rPr>
              <a:t>Endangered species we found at Hoskote lake :</a:t>
            </a:r>
          </a:p>
        </p:txBody>
      </p:sp>
      <p:pic>
        <p:nvPicPr>
          <p:cNvPr id="7" name="Picture 15">
            <a:extLst>
              <a:ext uri="{FF2B5EF4-FFF2-40B4-BE49-F238E27FC236}">
                <a16:creationId xmlns:a16="http://schemas.microsoft.com/office/drawing/2014/main" id="{C4D58781-0544-27A2-C674-D24747486B7E}"/>
              </a:ext>
            </a:extLst>
          </p:cNvPr>
          <p:cNvPicPr>
            <a:picLocks noChangeAspect="1"/>
          </p:cNvPicPr>
          <p:nvPr/>
        </p:nvPicPr>
        <p:blipFill rotWithShape="1">
          <a:blip r:embed="rId2"/>
          <a:srcRect l="18611" r="12044"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7" name="TextBox 4">
            <a:extLst>
              <a:ext uri="{FF2B5EF4-FFF2-40B4-BE49-F238E27FC236}">
                <a16:creationId xmlns:a16="http://schemas.microsoft.com/office/drawing/2014/main" id="{6E3519C9-824C-B9F8-49D1-E77CD6A01AC3}"/>
              </a:ext>
            </a:extLst>
          </p:cNvPr>
          <p:cNvSpPr txBox="1"/>
          <p:nvPr/>
        </p:nvSpPr>
        <p:spPr>
          <a:xfrm>
            <a:off x="6513788" y="2333297"/>
            <a:ext cx="5429481" cy="384366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latin typeface="Times New Roman"/>
                <a:cs typeface="Times New Roman"/>
              </a:rPr>
              <a:t>T</a:t>
            </a:r>
            <a:r>
              <a:rPr lang="en-US" sz="2400">
                <a:latin typeface="Times New Roman"/>
                <a:cs typeface="Times New Roman"/>
              </a:rPr>
              <a:t>he lesser adjutant:</a:t>
            </a:r>
          </a:p>
          <a:p>
            <a:pPr indent="-228600">
              <a:lnSpc>
                <a:spcPct val="90000"/>
              </a:lnSpc>
              <a:spcAft>
                <a:spcPts val="600"/>
              </a:spcAft>
              <a:buFont typeface="Arial" panose="020B0604020202020204" pitchFamily="34" charset="0"/>
              <a:buChar char="•"/>
            </a:pPr>
            <a:r>
              <a:rPr lang="en-US" sz="2400">
                <a:latin typeface="Times New Roman"/>
                <a:cs typeface="Times New Roman"/>
              </a:rPr>
              <a:t>The lesser adjutant is a large wading bird in the stork family. The conservation status of the bird is vulnerable(decreasing).The Lesser Adjutant feeds mainly on aquatic preys such as fish, amphibians(piscivores). The mass of the bird is about 5.5kg.</a:t>
            </a:r>
          </a:p>
          <a:p>
            <a:pPr indent="-228600">
              <a:lnSpc>
                <a:spcPct val="90000"/>
              </a:lnSpc>
              <a:spcAft>
                <a:spcPts val="600"/>
              </a:spcAft>
              <a:buFont typeface="Arial" panose="020B0604020202020204" pitchFamily="34" charset="0"/>
              <a:buChar char="•"/>
            </a:pPr>
            <a:endParaRPr lang="en-US" sz="2400">
              <a:latin typeface="Times New Roman"/>
              <a:cs typeface="Calibri"/>
            </a:endParaRPr>
          </a:p>
        </p:txBody>
      </p:sp>
      <p:sp>
        <p:nvSpPr>
          <p:cNvPr id="5" name="Footer Placeholder 4">
            <a:extLst>
              <a:ext uri="{FF2B5EF4-FFF2-40B4-BE49-F238E27FC236}">
                <a16:creationId xmlns:a16="http://schemas.microsoft.com/office/drawing/2014/main" id="{A3084077-419E-652A-406F-917FAFD3CA9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defRPr/>
            </a:pPr>
            <a:r>
              <a:rPr lang="en-US" sz="900" kern="1200">
                <a:solidFill>
                  <a:prstClr val="black">
                    <a:tint val="75000"/>
                  </a:prstClr>
                </a:solidFill>
                <a:latin typeface="Calibri" panose="020F0502020204030204"/>
                <a:ea typeface="+mn-ea"/>
                <a:cs typeface="+mn-cs"/>
              </a:rPr>
              <a:t>LAKE 2022: Conservation of wetlands: ecosystem-based adaptation of climate change, December 28-30,2022</a:t>
            </a:r>
          </a:p>
        </p:txBody>
      </p:sp>
      <p:sp>
        <p:nvSpPr>
          <p:cNvPr id="3" name="Slide Number Placeholder 2">
            <a:extLst>
              <a:ext uri="{FF2B5EF4-FFF2-40B4-BE49-F238E27FC236}">
                <a16:creationId xmlns:a16="http://schemas.microsoft.com/office/drawing/2014/main" id="{E822F93E-295C-9F20-CF6C-06B210334FE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18AB990-C70B-42F9-9E42-3C29A839BB6F}" type="slidenum">
              <a:rPr lang="en-US">
                <a:solidFill>
                  <a:prstClr val="black">
                    <a:tint val="75000"/>
                  </a:prstClr>
                </a:solidFill>
                <a:latin typeface="Calibri" panose="020F0502020204030204"/>
              </a:rPr>
              <a:pPr>
                <a:spcAft>
                  <a:spcPts val="600"/>
                </a:spcAft>
                <a:defRPr/>
              </a:pPr>
              <a:t>13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86394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09FB-90D0-C720-33DD-792F1720BEFB}"/>
              </a:ext>
            </a:extLst>
          </p:cNvPr>
          <p:cNvSpPr>
            <a:spLocks noGrp="1"/>
          </p:cNvSpPr>
          <p:nvPr>
            <p:ph type="ctrTitle"/>
          </p:nvPr>
        </p:nvSpPr>
        <p:spPr>
          <a:xfrm>
            <a:off x="2272791" y="1166450"/>
            <a:ext cx="8014307" cy="1280545"/>
          </a:xfrm>
        </p:spPr>
        <p:txBody>
          <a:bodyPr>
            <a:normAutofit/>
          </a:bodyPr>
          <a:lstStyle/>
          <a:p>
            <a:r>
              <a:rPr lang="en-US" sz="3200" b="1">
                <a:latin typeface="Times New Roman"/>
                <a:ea typeface="Calibri Light"/>
                <a:cs typeface="Calibri Light"/>
              </a:rPr>
              <a:t>Conclusion</a:t>
            </a:r>
            <a:r>
              <a:rPr lang="en-US" sz="4800" b="1">
                <a:latin typeface="Algerian"/>
                <a:ea typeface="Calibri Light"/>
                <a:cs typeface="Calibri Light"/>
              </a:rPr>
              <a:t> </a:t>
            </a:r>
          </a:p>
        </p:txBody>
      </p:sp>
      <p:sp>
        <p:nvSpPr>
          <p:cNvPr id="4" name="TextBox 3">
            <a:extLst>
              <a:ext uri="{FF2B5EF4-FFF2-40B4-BE49-F238E27FC236}">
                <a16:creationId xmlns:a16="http://schemas.microsoft.com/office/drawing/2014/main" id="{74F85861-2EF0-A750-528C-4E488EEBC212}"/>
              </a:ext>
            </a:extLst>
          </p:cNvPr>
          <p:cNvSpPr txBox="1"/>
          <p:nvPr/>
        </p:nvSpPr>
        <p:spPr>
          <a:xfrm>
            <a:off x="383716" y="3760798"/>
            <a:ext cx="512728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4000">
              <a:latin typeface="Algerian"/>
              <a:ea typeface="Calibri"/>
              <a:cs typeface="Calibri"/>
            </a:endParaRPr>
          </a:p>
        </p:txBody>
      </p:sp>
      <p:sp>
        <p:nvSpPr>
          <p:cNvPr id="5" name="TextBox 4">
            <a:extLst>
              <a:ext uri="{FF2B5EF4-FFF2-40B4-BE49-F238E27FC236}">
                <a16:creationId xmlns:a16="http://schemas.microsoft.com/office/drawing/2014/main" id="{4FE93C44-DD15-E673-EFB8-C092FBB94303}"/>
              </a:ext>
            </a:extLst>
          </p:cNvPr>
          <p:cNvSpPr txBox="1"/>
          <p:nvPr/>
        </p:nvSpPr>
        <p:spPr>
          <a:xfrm>
            <a:off x="654256" y="2619372"/>
            <a:ext cx="1125256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242424"/>
                </a:solidFill>
                <a:latin typeface="Times New Roman"/>
                <a:ea typeface="-apple-system"/>
                <a:cs typeface="-apple-system"/>
              </a:rPr>
              <a:t>The solutions mentioned can be used for other areas too so that the birds can be restored in their particular habitats.</a:t>
            </a:r>
            <a:endParaRPr lang="en-US"/>
          </a:p>
          <a:p>
            <a:pPr marL="342900" indent="-342900">
              <a:buFont typeface="Arial"/>
              <a:buChar char="•"/>
            </a:pPr>
            <a:endParaRPr lang="en-US" sz="2400">
              <a:solidFill>
                <a:srgbClr val="242424"/>
              </a:solidFill>
              <a:latin typeface="Times New Roman"/>
              <a:ea typeface="+mn-lt"/>
              <a:cs typeface="+mn-lt"/>
            </a:endParaRPr>
          </a:p>
          <a:p>
            <a:pPr marL="342900" indent="-342900">
              <a:buFont typeface="Arial"/>
              <a:buChar char="•"/>
            </a:pPr>
            <a:r>
              <a:rPr lang="en-US" sz="2400">
                <a:ea typeface="+mn-lt"/>
                <a:cs typeface="+mn-lt"/>
              </a:rPr>
              <a:t>Parks, wildlife refuges, and other open space should be protected near your community. Open space also provides us with great places to visit and enjoy. Support wildlife habitat and open space protection in your community. </a:t>
            </a:r>
            <a:endParaRPr lang="en-US">
              <a:cs typeface="Calibri" panose="020F0502020204030204"/>
            </a:endParaRPr>
          </a:p>
          <a:p>
            <a:pPr marL="342900" indent="-342900">
              <a:buFont typeface="Arial"/>
              <a:buChar char="•"/>
            </a:pPr>
            <a:endParaRPr lang="en-US" sz="2400">
              <a:solidFill>
                <a:srgbClr val="000000"/>
              </a:solidFill>
              <a:latin typeface="Calibri"/>
              <a:ea typeface="+mn-lt"/>
              <a:cs typeface="+mn-lt"/>
            </a:endParaRPr>
          </a:p>
          <a:p>
            <a:r>
              <a:rPr lang="en-US" sz="2400">
                <a:solidFill>
                  <a:srgbClr val="000000"/>
                </a:solidFill>
                <a:latin typeface="Calibri"/>
                <a:ea typeface="+mn-lt"/>
                <a:cs typeface="+mn-lt"/>
              </a:rPr>
              <a:t>          </a:t>
            </a:r>
            <a:r>
              <a:rPr lang="en-US" sz="2400" b="1">
                <a:solidFill>
                  <a:srgbClr val="000000"/>
                </a:solidFill>
                <a:latin typeface="Calibri"/>
                <a:ea typeface="+mn-lt"/>
                <a:cs typeface="+mn-lt"/>
              </a:rPr>
              <a:t>Save Birds save nature not only for mankind but for ecological balance</a:t>
            </a:r>
          </a:p>
          <a:p>
            <a:endParaRPr lang="en-US" sz="2400">
              <a:solidFill>
                <a:srgbClr val="242424"/>
              </a:solidFill>
              <a:latin typeface="Times New Roman"/>
              <a:ea typeface="+mn-lt"/>
              <a:cs typeface="+mn-lt"/>
            </a:endParaRPr>
          </a:p>
        </p:txBody>
      </p:sp>
    </p:spTree>
    <p:extLst>
      <p:ext uri="{BB962C8B-B14F-4D97-AF65-F5344CB8AC3E}">
        <p14:creationId xmlns:p14="http://schemas.microsoft.com/office/powerpoint/2010/main" val="81474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E076-5EF5-94FA-E80E-57E2633CBE0E}"/>
              </a:ext>
            </a:extLst>
          </p:cNvPr>
          <p:cNvSpPr>
            <a:spLocks noGrp="1"/>
          </p:cNvSpPr>
          <p:nvPr>
            <p:ph type="title"/>
          </p:nvPr>
        </p:nvSpPr>
        <p:spPr>
          <a:xfrm>
            <a:off x="4660476" y="1003867"/>
            <a:ext cx="5310997" cy="1325563"/>
          </a:xfrm>
        </p:spPr>
        <p:txBody>
          <a:bodyPr>
            <a:normAutofit/>
          </a:bodyPr>
          <a:lstStyle/>
          <a:p>
            <a:r>
              <a:rPr lang="en-US" sz="3200" b="1">
                <a:latin typeface="Times New Roman"/>
                <a:ea typeface="Calibri Light"/>
                <a:cs typeface="Calibri Light"/>
              </a:rPr>
              <a:t>References</a:t>
            </a:r>
          </a:p>
        </p:txBody>
      </p:sp>
      <p:sp>
        <p:nvSpPr>
          <p:cNvPr id="3" name="Content Placeholder 2">
            <a:extLst>
              <a:ext uri="{FF2B5EF4-FFF2-40B4-BE49-F238E27FC236}">
                <a16:creationId xmlns:a16="http://schemas.microsoft.com/office/drawing/2014/main" id="{F36F4159-0CE6-02F5-C377-2ABDA560E5CD}"/>
              </a:ext>
            </a:extLst>
          </p:cNvPr>
          <p:cNvSpPr>
            <a:spLocks noGrp="1"/>
          </p:cNvSpPr>
          <p:nvPr>
            <p:ph idx="1"/>
          </p:nvPr>
        </p:nvSpPr>
        <p:spPr>
          <a:xfrm>
            <a:off x="2174165" y="2058894"/>
            <a:ext cx="9470253" cy="3393225"/>
          </a:xfrm>
        </p:spPr>
        <p:txBody>
          <a:bodyPr vert="horz" lIns="91440" tIns="45720" rIns="91440" bIns="45720" rtlCol="0" anchor="t">
            <a:normAutofit lnSpcReduction="10000"/>
          </a:bodyPr>
          <a:lstStyle/>
          <a:p>
            <a:pPr marL="457200" indent="-457200">
              <a:buFont typeface="Wingdings" panose="020B0604020202020204" pitchFamily="34" charset="0"/>
              <a:buChar char="Ø"/>
            </a:pPr>
            <a:r>
              <a:rPr lang="en-US" sz="2400">
                <a:ea typeface="+mn-lt"/>
                <a:cs typeface="+mn-lt"/>
                <a:hlinkClick r:id="rId2"/>
              </a:rPr>
              <a:t>IUCN Red List of Threatened Species</a:t>
            </a:r>
            <a:endParaRPr lang="en-US" sz="2400">
              <a:latin typeface="Times New Roman"/>
              <a:ea typeface="Calibri"/>
              <a:cs typeface="Calibri"/>
            </a:endParaRPr>
          </a:p>
          <a:p>
            <a:pPr marL="457200" indent="-457200">
              <a:buFont typeface="Wingdings" panose="020B0604020202020204" pitchFamily="34" charset="0"/>
              <a:buChar char="Ø"/>
            </a:pPr>
            <a:r>
              <a:rPr lang="en-US" sz="2400">
                <a:ea typeface="+mn-lt"/>
                <a:cs typeface="+mn-lt"/>
                <a:hlinkClick r:id="rId3"/>
              </a:rPr>
              <a:t>Bird Comparison | Ask A Biologist (</a:t>
            </a:r>
            <a:r>
              <a:rPr lang="en-US" sz="2400" err="1">
                <a:ea typeface="+mn-lt"/>
                <a:cs typeface="+mn-lt"/>
                <a:hlinkClick r:id="rId3"/>
              </a:rPr>
              <a:t>asu.edu</a:t>
            </a:r>
            <a:r>
              <a:rPr lang="en-US" sz="2400">
                <a:ea typeface="+mn-lt"/>
                <a:cs typeface="+mn-lt"/>
                <a:hlinkClick r:id="rId3"/>
              </a:rPr>
              <a:t>)</a:t>
            </a:r>
          </a:p>
          <a:p>
            <a:pPr marL="342900" indent="-342900">
              <a:buFont typeface="Wingdings" panose="020B0604020202020204" pitchFamily="34" charset="0"/>
              <a:buChar char="Ø"/>
            </a:pPr>
            <a:r>
              <a:rPr lang="en-US" sz="2400" err="1">
                <a:ea typeface="+mn-lt"/>
                <a:cs typeface="+mn-lt"/>
                <a:hlinkClick r:id="rId4"/>
              </a:rPr>
              <a:t>eBird</a:t>
            </a:r>
            <a:r>
              <a:rPr lang="en-US" sz="2400">
                <a:ea typeface="+mn-lt"/>
                <a:cs typeface="+mn-lt"/>
                <a:hlinkClick r:id="rId4"/>
              </a:rPr>
              <a:t> - Discover a new world of birding...</a:t>
            </a:r>
            <a:endParaRPr lang="en-US" sz="2400">
              <a:latin typeface="Times New Roman"/>
              <a:ea typeface="Calibri"/>
              <a:cs typeface="Calibri"/>
            </a:endParaRPr>
          </a:p>
          <a:p>
            <a:pPr marL="457200" indent="-457200">
              <a:buFont typeface="Wingdings" panose="020B0604020202020204" pitchFamily="34" charset="0"/>
              <a:buChar char="Ø"/>
            </a:pPr>
            <a:r>
              <a:rPr lang="en-US" sz="2400">
                <a:ea typeface="+mn-lt"/>
                <a:cs typeface="+mn-lt"/>
                <a:hlinkClick r:id="rId5"/>
              </a:rPr>
              <a:t>WELCOME TO THE BIRDS OF INDIA WEBSITE!</a:t>
            </a:r>
          </a:p>
          <a:p>
            <a:pPr marL="457200" indent="-457200">
              <a:buFont typeface="Wingdings" panose="020B0604020202020204" pitchFamily="34" charset="0"/>
              <a:buChar char="Ø"/>
            </a:pPr>
            <a:r>
              <a:rPr lang="en-US" sz="2400">
                <a:ea typeface="+mn-lt"/>
                <a:cs typeface="+mn-lt"/>
                <a:hlinkClick r:id="rId6"/>
              </a:rPr>
              <a:t>https://sashikantdash.com/2018/12/16/bangalore-birding-at-hoskote-lake/</a:t>
            </a:r>
            <a:endParaRPr lang="en-US" sz="2400">
              <a:ea typeface="+mn-lt"/>
              <a:cs typeface="+mn-lt"/>
            </a:endParaRPr>
          </a:p>
          <a:p>
            <a:pPr marL="457200" indent="-457200">
              <a:buFont typeface="Wingdings" panose="020B0604020202020204" pitchFamily="34" charset="0"/>
              <a:buChar char="Ø"/>
            </a:pPr>
            <a:r>
              <a:rPr lang="en-US" sz="2400">
                <a:ea typeface="+mn-lt"/>
                <a:cs typeface="+mn-lt"/>
                <a:hlinkClick r:id="rId7"/>
              </a:rPr>
              <a:t>https://avibase.bsc-eoc.org/checklist.jsp?lang=EN&amp;p2=1&amp;list=clements&amp;synlang=&amp;region=INswkabr&amp;version=text&amp;lifelist=&amp;highlight=0</a:t>
            </a:r>
            <a:r>
              <a:rPr lang="en-US" sz="2400">
                <a:ea typeface="+mn-lt"/>
                <a:cs typeface="+mn-lt"/>
              </a:rPr>
              <a:t> </a:t>
            </a:r>
            <a:endParaRPr lang="en-US" sz="2400">
              <a:latin typeface="Calibri"/>
              <a:ea typeface="Calibri"/>
              <a:cs typeface="Calibri"/>
            </a:endParaRPr>
          </a:p>
          <a:p>
            <a:pPr marL="457200" indent="-457200">
              <a:buFont typeface="Wingdings" panose="020B0604020202020204" pitchFamily="34" charset="0"/>
              <a:buChar char="Ø"/>
            </a:pPr>
            <a:endParaRPr lang="en-US" sz="2400">
              <a:latin typeface="Calibri"/>
              <a:ea typeface="Calibri"/>
              <a:cs typeface="Calibri"/>
            </a:endParaRPr>
          </a:p>
          <a:p>
            <a:pPr marL="457200" indent="-457200">
              <a:buFont typeface="Wingdings" panose="020B0604020202020204" pitchFamily="34" charset="0"/>
              <a:buChar char="Ø"/>
            </a:pPr>
            <a:endParaRPr lang="en-US" sz="2400">
              <a:latin typeface="Calibri"/>
              <a:ea typeface="Calibri"/>
              <a:cs typeface="Calibri"/>
            </a:endParaRPr>
          </a:p>
        </p:txBody>
      </p:sp>
      <p:sp>
        <p:nvSpPr>
          <p:cNvPr id="6" name="Slide Number Placeholder 5">
            <a:extLst>
              <a:ext uri="{FF2B5EF4-FFF2-40B4-BE49-F238E27FC236}">
                <a16:creationId xmlns:a16="http://schemas.microsoft.com/office/drawing/2014/main" id="{B16FA34C-BDA6-1758-AEAD-4F4FE4DBD8D9}"/>
              </a:ext>
            </a:extLst>
          </p:cNvPr>
          <p:cNvSpPr>
            <a:spLocks noGrp="1"/>
          </p:cNvSpPr>
          <p:nvPr>
            <p:ph type="sldNum" sz="quarter" idx="12"/>
          </p:nvPr>
        </p:nvSpPr>
        <p:spPr/>
        <p:txBody>
          <a:bodyPr/>
          <a:lstStyle/>
          <a:p>
            <a:fld id="{E18AB990-C70B-42F9-9E42-3C29A839BB6F}" type="slidenum">
              <a:rPr lang="en-IN" smtClean="0"/>
              <a:t>15</a:t>
            </a:fld>
            <a:endParaRPr lang="en-US"/>
          </a:p>
        </p:txBody>
      </p:sp>
      <p:sp>
        <p:nvSpPr>
          <p:cNvPr id="5" name="Footer Placeholder 4">
            <a:extLst>
              <a:ext uri="{FF2B5EF4-FFF2-40B4-BE49-F238E27FC236}">
                <a16:creationId xmlns:a16="http://schemas.microsoft.com/office/drawing/2014/main" id="{BE2DD445-7AEE-32B6-8CE7-F1A705E812E5}"/>
              </a:ext>
            </a:extLst>
          </p:cNvPr>
          <p:cNvSpPr>
            <a:spLocks noGrp="1"/>
          </p:cNvSpPr>
          <p:nvPr>
            <p:ph type="ftr" sz="quarter" idx="11"/>
          </p:nvPr>
        </p:nvSpPr>
        <p:spPr/>
        <p:txBody>
          <a:bodyPr/>
          <a:lstStyle/>
          <a:p>
            <a:r>
              <a:rPr lang="en-IN"/>
              <a:t>LAKE 2022: Conservation of wetlands: ecosystem-based adaptation of climate change, December 28-30,2022</a:t>
            </a:r>
            <a:endParaRPr lang="en-US"/>
          </a:p>
        </p:txBody>
      </p:sp>
    </p:spTree>
    <p:extLst>
      <p:ext uri="{BB962C8B-B14F-4D97-AF65-F5344CB8AC3E}">
        <p14:creationId xmlns:p14="http://schemas.microsoft.com/office/powerpoint/2010/main" val="325648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E0E8-BD08-AF7E-1E14-D65DBF651A28}"/>
              </a:ext>
            </a:extLst>
          </p:cNvPr>
          <p:cNvSpPr>
            <a:spLocks noGrp="1"/>
          </p:cNvSpPr>
          <p:nvPr>
            <p:ph type="title"/>
          </p:nvPr>
        </p:nvSpPr>
        <p:spPr>
          <a:xfrm>
            <a:off x="3428349" y="1889638"/>
            <a:ext cx="6547450" cy="1878920"/>
          </a:xfrm>
        </p:spPr>
        <p:txBody>
          <a:bodyPr/>
          <a:lstStyle/>
          <a:p>
            <a:r>
              <a:rPr lang="en-US" sz="3200" b="1">
                <a:latin typeface="Times New Roman"/>
                <a:cs typeface="Times New Roman"/>
              </a:rPr>
              <a:t>ACKNOWLEDGEMENT</a:t>
            </a:r>
            <a:endParaRPr lang="en-US" sz="3200" b="1">
              <a:latin typeface="Times New Roman"/>
              <a:ea typeface="+mj-lt"/>
              <a:cs typeface="Times New Roman"/>
            </a:endParaRPr>
          </a:p>
          <a:p>
            <a:endParaRPr lang="en-US">
              <a:cs typeface="Calibri Light"/>
            </a:endParaRPr>
          </a:p>
        </p:txBody>
      </p:sp>
      <p:sp>
        <p:nvSpPr>
          <p:cNvPr id="3" name="Content Placeholder 2">
            <a:extLst>
              <a:ext uri="{FF2B5EF4-FFF2-40B4-BE49-F238E27FC236}">
                <a16:creationId xmlns:a16="http://schemas.microsoft.com/office/drawing/2014/main" id="{FF251ED6-D5A3-7526-F145-59E3CD1342E3}"/>
              </a:ext>
            </a:extLst>
          </p:cNvPr>
          <p:cNvSpPr>
            <a:spLocks noGrp="1"/>
          </p:cNvSpPr>
          <p:nvPr>
            <p:ph idx="1"/>
          </p:nvPr>
        </p:nvSpPr>
        <p:spPr>
          <a:xfrm>
            <a:off x="1117189" y="3267982"/>
            <a:ext cx="10515600" cy="2036584"/>
          </a:xfrm>
        </p:spPr>
        <p:txBody>
          <a:bodyPr vert="horz" lIns="91440" tIns="45720" rIns="91440" bIns="45720" rtlCol="0" anchor="t">
            <a:normAutofit/>
          </a:bodyPr>
          <a:lstStyle/>
          <a:p>
            <a:r>
              <a:rPr lang="en-US" sz="2400">
                <a:latin typeface="Times New Roman"/>
                <a:cs typeface="Times New Roman"/>
              </a:rPr>
              <a:t>We would like to express our deepest gratitude to IISc for giving us  chance to participate in this event .</a:t>
            </a:r>
            <a:endParaRPr lang="en-US" sz="2400">
              <a:latin typeface="Times New Roman"/>
              <a:cs typeface="Calibri" panose="020F0502020204030204"/>
            </a:endParaRPr>
          </a:p>
          <a:p>
            <a:pPr marL="285750" indent="-285750"/>
            <a:r>
              <a:rPr lang="en-US" sz="2400">
                <a:latin typeface="Times New Roman"/>
                <a:cs typeface="Times New Roman"/>
              </a:rPr>
              <a:t>We would like to extend our thanks to VVI for giving us an opportunity  to be a part of this event .</a:t>
            </a:r>
            <a:endParaRPr lang="en-US" sz="2400">
              <a:latin typeface="Times New Roman"/>
              <a:ea typeface="+mn-lt"/>
              <a:cs typeface="+mn-lt"/>
            </a:endParaRPr>
          </a:p>
        </p:txBody>
      </p:sp>
      <p:sp>
        <p:nvSpPr>
          <p:cNvPr id="6" name="Slide Number Placeholder 5">
            <a:extLst>
              <a:ext uri="{FF2B5EF4-FFF2-40B4-BE49-F238E27FC236}">
                <a16:creationId xmlns:a16="http://schemas.microsoft.com/office/drawing/2014/main" id="{250A4BA1-801C-309A-89B0-86C297BD4740}"/>
              </a:ext>
            </a:extLst>
          </p:cNvPr>
          <p:cNvSpPr>
            <a:spLocks noGrp="1"/>
          </p:cNvSpPr>
          <p:nvPr>
            <p:ph type="sldNum" sz="quarter" idx="12"/>
          </p:nvPr>
        </p:nvSpPr>
        <p:spPr/>
        <p:txBody>
          <a:bodyPr/>
          <a:lstStyle/>
          <a:p>
            <a:fld id="{E18AB990-C70B-42F9-9E42-3C29A839BB6F}" type="slidenum">
              <a:rPr lang="en-IN" smtClean="0"/>
              <a:t>16</a:t>
            </a:fld>
            <a:endParaRPr lang="en-US"/>
          </a:p>
        </p:txBody>
      </p:sp>
      <p:sp>
        <p:nvSpPr>
          <p:cNvPr id="5" name="Footer Placeholder 4">
            <a:extLst>
              <a:ext uri="{FF2B5EF4-FFF2-40B4-BE49-F238E27FC236}">
                <a16:creationId xmlns:a16="http://schemas.microsoft.com/office/drawing/2014/main" id="{5CE1AD3D-5174-D068-75AB-31BA6CEAFCBD}"/>
              </a:ext>
            </a:extLst>
          </p:cNvPr>
          <p:cNvSpPr>
            <a:spLocks noGrp="1"/>
          </p:cNvSpPr>
          <p:nvPr>
            <p:ph type="ftr" sz="quarter" idx="11"/>
          </p:nvPr>
        </p:nvSpPr>
        <p:spPr/>
        <p:txBody>
          <a:bodyPr/>
          <a:lstStyle/>
          <a:p>
            <a:r>
              <a:rPr lang="en-IN"/>
              <a:t>LAKE 2022: Conservation of wetlands: ecosystem-based adaptation of climate change, December 28-30,2022</a:t>
            </a:r>
            <a:endParaRPr lang="en-US"/>
          </a:p>
        </p:txBody>
      </p:sp>
    </p:spTree>
    <p:extLst>
      <p:ext uri="{BB962C8B-B14F-4D97-AF65-F5344CB8AC3E}">
        <p14:creationId xmlns:p14="http://schemas.microsoft.com/office/powerpoint/2010/main" val="162874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B7177-FA25-69E0-047D-B53B7E8F9C4F}"/>
              </a:ext>
            </a:extLst>
          </p:cNvPr>
          <p:cNvSpPr>
            <a:spLocks noGrp="1"/>
          </p:cNvSpPr>
          <p:nvPr>
            <p:ph idx="1"/>
          </p:nvPr>
        </p:nvSpPr>
        <p:spPr>
          <a:xfrm>
            <a:off x="2359969" y="3050037"/>
            <a:ext cx="7007525" cy="1409819"/>
          </a:xfrm>
        </p:spPr>
        <p:txBody>
          <a:bodyPr vert="horz" lIns="91440" tIns="45720" rIns="91440" bIns="45720" rtlCol="0" anchor="t">
            <a:normAutofit/>
          </a:bodyPr>
          <a:lstStyle/>
          <a:p>
            <a:pPr marL="0" indent="0" algn="ctr">
              <a:buNone/>
            </a:pPr>
            <a:r>
              <a:rPr lang="en-US" sz="4000" b="1">
                <a:latin typeface="Times New Roman"/>
                <a:cs typeface="Calibri" panose="020F0502020204030204"/>
              </a:rPr>
              <a:t>THANK YOU</a:t>
            </a:r>
            <a:endParaRPr lang="en-US" b="1"/>
          </a:p>
        </p:txBody>
      </p:sp>
      <p:sp>
        <p:nvSpPr>
          <p:cNvPr id="6" name="Slide Number Placeholder 5">
            <a:extLst>
              <a:ext uri="{FF2B5EF4-FFF2-40B4-BE49-F238E27FC236}">
                <a16:creationId xmlns:a16="http://schemas.microsoft.com/office/drawing/2014/main" id="{FFE91B82-264E-EB82-8309-DE597A07D9C5}"/>
              </a:ext>
            </a:extLst>
          </p:cNvPr>
          <p:cNvSpPr>
            <a:spLocks noGrp="1"/>
          </p:cNvSpPr>
          <p:nvPr>
            <p:ph type="sldNum" sz="quarter" idx="12"/>
          </p:nvPr>
        </p:nvSpPr>
        <p:spPr/>
        <p:txBody>
          <a:bodyPr/>
          <a:lstStyle/>
          <a:p>
            <a:fld id="{E18AB990-C70B-42F9-9E42-3C29A839BB6F}" type="slidenum">
              <a:rPr lang="en-IN" smtClean="0"/>
              <a:t>17</a:t>
            </a:fld>
            <a:endParaRPr lang="en-US"/>
          </a:p>
        </p:txBody>
      </p:sp>
      <p:sp>
        <p:nvSpPr>
          <p:cNvPr id="2" name="Footer Placeholder 1">
            <a:extLst>
              <a:ext uri="{FF2B5EF4-FFF2-40B4-BE49-F238E27FC236}">
                <a16:creationId xmlns:a16="http://schemas.microsoft.com/office/drawing/2014/main" id="{E69D42BE-10E3-75A9-09C6-27A3CD9FCAD5}"/>
              </a:ext>
            </a:extLst>
          </p:cNvPr>
          <p:cNvSpPr>
            <a:spLocks noGrp="1"/>
          </p:cNvSpPr>
          <p:nvPr>
            <p:ph type="ftr" sz="quarter" idx="11"/>
          </p:nvPr>
        </p:nvSpPr>
        <p:spPr/>
        <p:txBody>
          <a:bodyPr/>
          <a:lstStyle/>
          <a:p>
            <a:r>
              <a:rPr lang="en-IN"/>
              <a:t>LAKE 2022: Conservation of wetlands: ecosystem-based adaptation of climate change, December 28-30,2022</a:t>
            </a:r>
            <a:endParaRPr lang="en-US"/>
          </a:p>
        </p:txBody>
      </p:sp>
    </p:spTree>
    <p:extLst>
      <p:ext uri="{BB962C8B-B14F-4D97-AF65-F5344CB8AC3E}">
        <p14:creationId xmlns:p14="http://schemas.microsoft.com/office/powerpoint/2010/main" val="424621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2" descr="A bird sitting on a branch&#10;&#10;Description automatically generated">
            <a:extLst>
              <a:ext uri="{FF2B5EF4-FFF2-40B4-BE49-F238E27FC236}">
                <a16:creationId xmlns:a16="http://schemas.microsoft.com/office/drawing/2014/main" id="{D2428241-99D2-E9AA-52CD-1B4B595CB6C2}"/>
              </a:ext>
            </a:extLst>
          </p:cNvPr>
          <p:cNvPicPr>
            <a:picLocks noChangeAspect="1"/>
          </p:cNvPicPr>
          <p:nvPr/>
        </p:nvPicPr>
        <p:blipFill rotWithShape="1">
          <a:blip r:embed="rId3"/>
          <a:srcRect l="395" t="3748" r="23254" b="2"/>
          <a:stretch/>
        </p:blipFill>
        <p:spPr>
          <a:xfrm>
            <a:off x="5576348" y="2281"/>
            <a:ext cx="6613570" cy="6857990"/>
          </a:xfrm>
          <a:prstGeom prst="rect">
            <a:avLst/>
          </a:prstGeom>
        </p:spPr>
      </p:pic>
      <p:sp>
        <p:nvSpPr>
          <p:cNvPr id="34" name="Rectangle 33">
            <a:extLst>
              <a:ext uri="{FF2B5EF4-FFF2-40B4-BE49-F238E27FC236}">
                <a16:creationId xmlns:a16="http://schemas.microsoft.com/office/drawing/2014/main"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785BA-0845-FCAB-BB79-44285050A8F7}"/>
              </a:ext>
            </a:extLst>
          </p:cNvPr>
          <p:cNvSpPr>
            <a:spLocks noGrp="1"/>
          </p:cNvSpPr>
          <p:nvPr>
            <p:ph type="title"/>
          </p:nvPr>
        </p:nvSpPr>
        <p:spPr>
          <a:xfrm>
            <a:off x="1089584" y="-452570"/>
            <a:ext cx="3438144" cy="1124712"/>
          </a:xfrm>
        </p:spPr>
        <p:txBody>
          <a:bodyPr anchor="b">
            <a:normAutofit/>
          </a:bodyPr>
          <a:lstStyle/>
          <a:p>
            <a:r>
              <a:rPr lang="en-IN" sz="3200">
                <a:latin typeface="Times New Roman"/>
                <a:cs typeface="Times New Roman"/>
              </a:rPr>
              <a:t>Introduction</a:t>
            </a:r>
            <a:r>
              <a:rPr lang="en-IN" sz="3200"/>
              <a:t> </a:t>
            </a:r>
            <a:endParaRPr lang="en-US" sz="3200">
              <a:cs typeface="Calibri Light"/>
            </a:endParaRPr>
          </a:p>
        </p:txBody>
      </p:sp>
      <p:sp>
        <p:nvSpPr>
          <p:cNvPr id="36" name="Rectangle 35">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19">
            <a:extLst>
              <a:ext uri="{FF2B5EF4-FFF2-40B4-BE49-F238E27FC236}">
                <a16:creationId xmlns:a16="http://schemas.microsoft.com/office/drawing/2014/main" id="{12585086-BE99-71EE-F178-ED83F51C03FD}"/>
              </a:ext>
            </a:extLst>
          </p:cNvPr>
          <p:cNvSpPr>
            <a:spLocks noGrp="1"/>
          </p:cNvSpPr>
          <p:nvPr>
            <p:ph idx="1"/>
          </p:nvPr>
        </p:nvSpPr>
        <p:spPr>
          <a:xfrm>
            <a:off x="297955" y="1395895"/>
            <a:ext cx="11781092" cy="2858073"/>
          </a:xfrm>
        </p:spPr>
        <p:txBody>
          <a:bodyPr vert="horz" lIns="91440" tIns="45720" rIns="91440" bIns="45720" rtlCol="0" anchor="t">
            <a:noAutofit/>
          </a:bodyPr>
          <a:lstStyle/>
          <a:p>
            <a:pPr marL="0" indent="0">
              <a:buNone/>
            </a:pPr>
            <a:r>
              <a:rPr lang="en-US" sz="2400">
                <a:latin typeface="Times New Roman"/>
                <a:cs typeface="Calibri"/>
              </a:rPr>
              <a:t>Birds are the important part of ecosystem.</a:t>
            </a:r>
            <a:r>
              <a:rPr lang="en-US" sz="2400">
                <a:latin typeface="Times New Roman"/>
                <a:ea typeface="+mn-lt"/>
                <a:cs typeface="+mn-lt"/>
              </a:rPr>
              <a:t> L</a:t>
            </a:r>
            <a:r>
              <a:rPr lang="en-US" sz="2400">
                <a:ea typeface="+mn-lt"/>
                <a:cs typeface="+mn-lt"/>
              </a:rPr>
              <a:t>arge green spaces and lakes support a greater diversity of birds. </a:t>
            </a:r>
            <a:endParaRPr lang="en-US" sz="2400">
              <a:cs typeface="Calibri"/>
            </a:endParaRPr>
          </a:p>
          <a:p>
            <a:pPr marL="0" indent="0">
              <a:buNone/>
            </a:pPr>
            <a:endParaRPr lang="en-US" sz="2400">
              <a:latin typeface="Times New Roman"/>
              <a:cs typeface="Calibri"/>
            </a:endParaRPr>
          </a:p>
          <a:p>
            <a:pPr marL="0" indent="0">
              <a:buNone/>
            </a:pPr>
            <a:r>
              <a:rPr lang="en-US" sz="2400">
                <a:latin typeface="Times New Roman"/>
                <a:cs typeface="Calibri"/>
              </a:rPr>
              <a:t>They protect important habitat like wetlands .</a:t>
            </a:r>
          </a:p>
          <a:p>
            <a:pPr marL="0" indent="0">
              <a:buNone/>
            </a:pPr>
            <a:endParaRPr lang="en-US" sz="2400">
              <a:latin typeface="Times New Roman"/>
              <a:cs typeface="Calibri"/>
            </a:endParaRPr>
          </a:p>
          <a:p>
            <a:pPr marL="0" indent="0">
              <a:buNone/>
            </a:pPr>
            <a:r>
              <a:rPr lang="en-US" sz="2400">
                <a:latin typeface="Times New Roman"/>
                <a:cs typeface="Calibri"/>
              </a:rPr>
              <a:t>They are good pollinator.</a:t>
            </a:r>
          </a:p>
          <a:p>
            <a:pPr marL="0" indent="0">
              <a:buNone/>
            </a:pPr>
            <a:endParaRPr lang="en-US" sz="2400">
              <a:latin typeface="Times New Roman"/>
              <a:cs typeface="Calibri"/>
            </a:endParaRPr>
          </a:p>
          <a:p>
            <a:pPr marL="0" indent="0">
              <a:buNone/>
            </a:pPr>
            <a:r>
              <a:rPr lang="en-US" sz="2400">
                <a:latin typeface="Times New Roman"/>
                <a:ea typeface="+mn-lt"/>
                <a:cs typeface="+mn-lt"/>
              </a:rPr>
              <a:t>However, migratory bird numbers are declining in Bengaluru, and many lake-dependent resident bird numbers seem to be increasing in the past five years. </a:t>
            </a:r>
          </a:p>
          <a:p>
            <a:pPr marL="0" indent="0">
              <a:buNone/>
            </a:pPr>
            <a:endParaRPr lang="en-US" sz="2400">
              <a:latin typeface="Times New Roman"/>
              <a:cs typeface="Calibri"/>
            </a:endParaRPr>
          </a:p>
          <a:p>
            <a:pPr marL="0" indent="0">
              <a:buNone/>
            </a:pPr>
            <a:r>
              <a:rPr lang="en-US" sz="2400">
                <a:latin typeface="Times New Roman"/>
                <a:cs typeface="Calibri"/>
              </a:rPr>
              <a:t>Thus, we wanted to study about the present status of the birds present in Hoskote area.</a:t>
            </a:r>
          </a:p>
        </p:txBody>
      </p:sp>
      <p:sp>
        <p:nvSpPr>
          <p:cNvPr id="16" name="Slide Number Placeholder 15">
            <a:extLst>
              <a:ext uri="{FF2B5EF4-FFF2-40B4-BE49-F238E27FC236}">
                <a16:creationId xmlns:a16="http://schemas.microsoft.com/office/drawing/2014/main" id="{C8F8E5E9-88FF-CEF8-0B57-5999B361A830}"/>
              </a:ext>
            </a:extLst>
          </p:cNvPr>
          <p:cNvSpPr>
            <a:spLocks noGrp="1"/>
          </p:cNvSpPr>
          <p:nvPr>
            <p:ph type="sldNum" sz="quarter" idx="12"/>
          </p:nvPr>
        </p:nvSpPr>
        <p:spPr>
          <a:xfrm>
            <a:off x="9077706" y="6356350"/>
            <a:ext cx="2743200" cy="365125"/>
          </a:xfrm>
        </p:spPr>
        <p:txBody>
          <a:bodyPr>
            <a:normAutofit/>
          </a:bodyPr>
          <a:lstStyle/>
          <a:p>
            <a:pPr>
              <a:spcAft>
                <a:spcPts val="600"/>
              </a:spcAft>
            </a:pPr>
            <a:fld id="{E18AB990-C70B-42F9-9E42-3C29A839BB6F}" type="slidenum">
              <a:rPr lang="en-IN">
                <a:solidFill>
                  <a:schemeClr val="tx1"/>
                </a:solidFill>
              </a:rPr>
              <a:pPr>
                <a:spcAft>
                  <a:spcPts val="600"/>
                </a:spcAft>
              </a:pPr>
              <a:t>2</a:t>
            </a:fld>
            <a:endParaRPr lang="en-US">
              <a:solidFill>
                <a:schemeClr val="tx1"/>
              </a:solidFill>
            </a:endParaRPr>
          </a:p>
        </p:txBody>
      </p:sp>
      <p:sp>
        <p:nvSpPr>
          <p:cNvPr id="3" name="Footer Placeholder 2">
            <a:extLst>
              <a:ext uri="{FF2B5EF4-FFF2-40B4-BE49-F238E27FC236}">
                <a16:creationId xmlns:a16="http://schemas.microsoft.com/office/drawing/2014/main" id="{83C7587B-CFD7-BC9E-5497-088B4315293A}"/>
              </a:ext>
            </a:extLst>
          </p:cNvPr>
          <p:cNvSpPr>
            <a:spLocks noGrp="1"/>
          </p:cNvSpPr>
          <p:nvPr>
            <p:ph type="ftr" sz="quarter" idx="11"/>
          </p:nvPr>
        </p:nvSpPr>
        <p:spPr/>
        <p:txBody>
          <a:bodyPr/>
          <a:lstStyle/>
          <a:p>
            <a:r>
              <a:rPr lang="en-US"/>
              <a:t>LAKE 2022: Conservation of wetlands: ecosystem-based adaptation of climate change, December 28-30,2022</a:t>
            </a:r>
          </a:p>
        </p:txBody>
      </p:sp>
    </p:spTree>
    <p:extLst>
      <p:ext uri="{BB962C8B-B14F-4D97-AF65-F5344CB8AC3E}">
        <p14:creationId xmlns:p14="http://schemas.microsoft.com/office/powerpoint/2010/main" val="135713122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D1D1-51C2-5F05-16F1-3D074D40EA88}"/>
              </a:ext>
            </a:extLst>
          </p:cNvPr>
          <p:cNvSpPr>
            <a:spLocks noGrp="1"/>
          </p:cNvSpPr>
          <p:nvPr>
            <p:ph type="title"/>
          </p:nvPr>
        </p:nvSpPr>
        <p:spPr>
          <a:xfrm>
            <a:off x="3483634" y="825200"/>
            <a:ext cx="4592129" cy="1325563"/>
          </a:xfrm>
        </p:spPr>
        <p:txBody>
          <a:bodyPr>
            <a:normAutofit/>
          </a:bodyPr>
          <a:lstStyle/>
          <a:p>
            <a:pPr algn="ctr"/>
            <a:r>
              <a:rPr lang="en-US" sz="3200" b="1">
                <a:latin typeface="Times New Roman"/>
                <a:cs typeface="Calibri Light"/>
              </a:rPr>
              <a:t>Objectives</a:t>
            </a:r>
            <a:endParaRPr lang="en-US" sz="3200" b="1">
              <a:latin typeface="Times New Roman"/>
              <a:cs typeface="Times New Roman"/>
            </a:endParaRPr>
          </a:p>
        </p:txBody>
      </p:sp>
      <p:sp>
        <p:nvSpPr>
          <p:cNvPr id="3" name="Content Placeholder 2">
            <a:extLst>
              <a:ext uri="{FF2B5EF4-FFF2-40B4-BE49-F238E27FC236}">
                <a16:creationId xmlns:a16="http://schemas.microsoft.com/office/drawing/2014/main" id="{F7655D87-4320-F140-E021-9BB8F98F13F5}"/>
              </a:ext>
            </a:extLst>
          </p:cNvPr>
          <p:cNvSpPr>
            <a:spLocks noGrp="1"/>
          </p:cNvSpPr>
          <p:nvPr>
            <p:ph idx="1"/>
          </p:nvPr>
        </p:nvSpPr>
        <p:spPr>
          <a:xfrm>
            <a:off x="2912324" y="2162736"/>
            <a:ext cx="6990120" cy="2439151"/>
          </a:xfrm>
        </p:spPr>
        <p:txBody>
          <a:bodyPr vert="horz" lIns="91440" tIns="45720" rIns="91440" bIns="45720" rtlCol="0" anchor="t">
            <a:normAutofit/>
          </a:bodyPr>
          <a:lstStyle/>
          <a:p>
            <a:pPr marL="0" indent="0">
              <a:lnSpc>
                <a:spcPct val="100000"/>
              </a:lnSpc>
              <a:spcBef>
                <a:spcPts val="0"/>
              </a:spcBef>
              <a:buNone/>
            </a:pPr>
            <a:r>
              <a:rPr lang="en-US" sz="2400">
                <a:solidFill>
                  <a:schemeClr val="tx1">
                    <a:lumMod val="95000"/>
                    <a:lumOff val="5000"/>
                  </a:schemeClr>
                </a:solidFill>
                <a:latin typeface="Times New Roman"/>
                <a:cs typeface="Times New Roman"/>
              </a:rPr>
              <a:t>.</a:t>
            </a:r>
            <a:endParaRPr lang="en-US" sz="2400">
              <a:solidFill>
                <a:schemeClr val="tx1">
                  <a:lumMod val="95000"/>
                  <a:lumOff val="5000"/>
                </a:schemeClr>
              </a:solidFill>
              <a:latin typeface="Times New Roman"/>
              <a:ea typeface="+mn-lt"/>
              <a:cs typeface="+mn-lt"/>
            </a:endParaRPr>
          </a:p>
          <a:p>
            <a:pPr marL="342900" indent="-342900">
              <a:lnSpc>
                <a:spcPct val="100000"/>
              </a:lnSpc>
              <a:spcBef>
                <a:spcPts val="0"/>
              </a:spcBef>
              <a:buFont typeface="Wingdings,Sans-Serif"/>
              <a:buChar char="Ø"/>
            </a:pPr>
            <a:r>
              <a:rPr lang="en-IN" sz="2400">
                <a:solidFill>
                  <a:schemeClr val="tx1">
                    <a:lumMod val="95000"/>
                    <a:lumOff val="5000"/>
                  </a:schemeClr>
                </a:solidFill>
                <a:latin typeface="Times New Roman"/>
                <a:cs typeface="Times New Roman"/>
              </a:rPr>
              <a:t>Different species of birds found in that specific area.</a:t>
            </a:r>
            <a:endParaRPr lang="en-US" sz="2400">
              <a:solidFill>
                <a:schemeClr val="tx1">
                  <a:lumMod val="95000"/>
                  <a:lumOff val="5000"/>
                </a:schemeClr>
              </a:solidFill>
              <a:latin typeface="Times New Roman"/>
              <a:ea typeface="+mn-lt"/>
              <a:cs typeface="+mn-lt"/>
            </a:endParaRPr>
          </a:p>
          <a:p>
            <a:pPr marL="0" indent="0">
              <a:lnSpc>
                <a:spcPct val="100000"/>
              </a:lnSpc>
              <a:spcBef>
                <a:spcPts val="0"/>
              </a:spcBef>
              <a:buNone/>
            </a:pPr>
            <a:endParaRPr lang="en-US" sz="2400">
              <a:solidFill>
                <a:srgbClr val="0D0D0D"/>
              </a:solidFill>
              <a:latin typeface="Times New Roman"/>
              <a:ea typeface="+mn-lt"/>
              <a:cs typeface="Times New Roman"/>
            </a:endParaRPr>
          </a:p>
          <a:p>
            <a:pPr marL="342900" indent="-342900">
              <a:lnSpc>
                <a:spcPct val="100000"/>
              </a:lnSpc>
              <a:spcBef>
                <a:spcPts val="0"/>
              </a:spcBef>
              <a:buFont typeface="Wingdings,Sans-Serif"/>
              <a:buChar char="Ø"/>
            </a:pPr>
            <a:r>
              <a:rPr lang="en-US" sz="2400">
                <a:solidFill>
                  <a:schemeClr val="tx1">
                    <a:lumMod val="95000"/>
                    <a:lumOff val="5000"/>
                  </a:schemeClr>
                </a:solidFill>
                <a:latin typeface="Times New Roman"/>
                <a:cs typeface="Times New Roman"/>
              </a:rPr>
              <a:t>Present condition of birds in Hoskote lake area.</a:t>
            </a:r>
            <a:endParaRPr lang="en-IN" sz="2400">
              <a:solidFill>
                <a:schemeClr val="tx1">
                  <a:lumMod val="95000"/>
                  <a:lumOff val="5000"/>
                </a:schemeClr>
              </a:solidFill>
              <a:latin typeface="Times New Roman"/>
              <a:ea typeface="+mn-lt"/>
              <a:cs typeface="+mn-lt"/>
            </a:endParaRPr>
          </a:p>
          <a:p>
            <a:pPr marL="0" indent="0">
              <a:lnSpc>
                <a:spcPct val="100000"/>
              </a:lnSpc>
              <a:spcBef>
                <a:spcPts val="0"/>
              </a:spcBef>
              <a:buNone/>
            </a:pPr>
            <a:endParaRPr lang="en-US" sz="2400">
              <a:solidFill>
                <a:schemeClr val="tx1">
                  <a:lumMod val="95000"/>
                  <a:lumOff val="5000"/>
                </a:schemeClr>
              </a:solidFill>
              <a:latin typeface="Times New Roman"/>
              <a:cs typeface="Times New Roman"/>
            </a:endParaRPr>
          </a:p>
          <a:p>
            <a:pPr marL="342900" indent="-342900">
              <a:lnSpc>
                <a:spcPct val="100000"/>
              </a:lnSpc>
              <a:spcBef>
                <a:spcPts val="0"/>
              </a:spcBef>
              <a:buFont typeface="Wingdings,Sans-Serif"/>
              <a:buChar char="Ø"/>
            </a:pPr>
            <a:r>
              <a:rPr lang="en-US" sz="2400">
                <a:solidFill>
                  <a:schemeClr val="tx1">
                    <a:lumMod val="95000"/>
                    <a:lumOff val="5000"/>
                  </a:schemeClr>
                </a:solidFill>
                <a:latin typeface="Times New Roman"/>
                <a:cs typeface="Times New Roman"/>
              </a:rPr>
              <a:t>Finding the endangered birds.</a:t>
            </a:r>
            <a:endParaRPr lang="en-US" sz="2400">
              <a:solidFill>
                <a:schemeClr val="tx1">
                  <a:lumMod val="95000"/>
                  <a:lumOff val="5000"/>
                </a:schemeClr>
              </a:solidFill>
              <a:latin typeface="Times New Roman"/>
              <a:ea typeface="+mn-lt"/>
              <a:cs typeface="+mn-lt"/>
            </a:endParaRPr>
          </a:p>
          <a:p>
            <a:pPr>
              <a:lnSpc>
                <a:spcPct val="100000"/>
              </a:lnSpc>
              <a:spcBef>
                <a:spcPts val="0"/>
              </a:spcBef>
              <a:buFont typeface="Wingdings"/>
              <a:buChar char="Ø"/>
            </a:pPr>
            <a:endParaRPr lang="en-US" sz="2400">
              <a:solidFill>
                <a:schemeClr val="tx1">
                  <a:lumMod val="95000"/>
                  <a:lumOff val="5000"/>
                </a:schemeClr>
              </a:solidFill>
              <a:latin typeface="Times New Roman"/>
              <a:cs typeface="Times New Roman"/>
            </a:endParaRPr>
          </a:p>
          <a:p>
            <a:pPr>
              <a:lnSpc>
                <a:spcPct val="100000"/>
              </a:lnSpc>
              <a:spcBef>
                <a:spcPts val="0"/>
              </a:spcBef>
              <a:buFont typeface="Wingdings"/>
              <a:buChar char="Ø"/>
            </a:pPr>
            <a:endParaRPr lang="en-US" sz="2400">
              <a:solidFill>
                <a:schemeClr val="tx1">
                  <a:lumMod val="95000"/>
                  <a:lumOff val="5000"/>
                </a:schemeClr>
              </a:solidFill>
              <a:latin typeface="Times New Roman"/>
              <a:ea typeface="+mn-lt"/>
              <a:cs typeface="+mn-lt"/>
            </a:endParaRPr>
          </a:p>
        </p:txBody>
      </p:sp>
      <p:sp>
        <p:nvSpPr>
          <p:cNvPr id="6" name="Slide Number Placeholder 5">
            <a:extLst>
              <a:ext uri="{FF2B5EF4-FFF2-40B4-BE49-F238E27FC236}">
                <a16:creationId xmlns:a16="http://schemas.microsoft.com/office/drawing/2014/main" id="{795A9DE3-2CD0-A475-58AC-2369B60707D7}"/>
              </a:ext>
            </a:extLst>
          </p:cNvPr>
          <p:cNvSpPr>
            <a:spLocks noGrp="1"/>
          </p:cNvSpPr>
          <p:nvPr>
            <p:ph type="sldNum" sz="quarter" idx="12"/>
          </p:nvPr>
        </p:nvSpPr>
        <p:spPr/>
        <p:txBody>
          <a:bodyPr/>
          <a:lstStyle/>
          <a:p>
            <a:fld id="{E18AB990-C70B-42F9-9E42-3C29A839BB6F}" type="slidenum">
              <a:rPr lang="en-IN" smtClean="0"/>
              <a:t>3</a:t>
            </a:fld>
            <a:endParaRPr lang="en-US"/>
          </a:p>
        </p:txBody>
      </p:sp>
      <p:sp>
        <p:nvSpPr>
          <p:cNvPr id="4" name="Footer Placeholder 3">
            <a:extLst>
              <a:ext uri="{FF2B5EF4-FFF2-40B4-BE49-F238E27FC236}">
                <a16:creationId xmlns:a16="http://schemas.microsoft.com/office/drawing/2014/main" id="{17BE83D7-140E-BBE0-318E-279DDBF172FD}"/>
              </a:ext>
            </a:extLst>
          </p:cNvPr>
          <p:cNvSpPr>
            <a:spLocks noGrp="1"/>
          </p:cNvSpPr>
          <p:nvPr>
            <p:ph type="ftr" sz="quarter" idx="11"/>
          </p:nvPr>
        </p:nvSpPr>
        <p:spPr/>
        <p:txBody>
          <a:bodyPr/>
          <a:lstStyle/>
          <a:p>
            <a:r>
              <a:rPr lang="en-IN"/>
              <a:t>LAKE 2022: Conservation of wetlands: ecosystem-based adaptation of climate change, December 28-30,2022</a:t>
            </a:r>
            <a:endParaRPr lang="en-US"/>
          </a:p>
        </p:txBody>
      </p:sp>
    </p:spTree>
    <p:extLst>
      <p:ext uri="{BB962C8B-B14F-4D97-AF65-F5344CB8AC3E}">
        <p14:creationId xmlns:p14="http://schemas.microsoft.com/office/powerpoint/2010/main" val="321099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09A2-CA72-74DC-0F1C-0D4376AF2E7D}"/>
              </a:ext>
            </a:extLst>
          </p:cNvPr>
          <p:cNvSpPr>
            <a:spLocks noGrp="1"/>
          </p:cNvSpPr>
          <p:nvPr>
            <p:ph type="title"/>
          </p:nvPr>
        </p:nvSpPr>
        <p:spPr>
          <a:xfrm rot="-10800000" flipV="1">
            <a:off x="604611" y="5708759"/>
            <a:ext cx="11281315" cy="644133"/>
          </a:xfrm>
        </p:spPr>
        <p:txBody>
          <a:bodyPr>
            <a:normAutofit/>
          </a:bodyPr>
          <a:lstStyle/>
          <a:p>
            <a:r>
              <a:rPr lang="en-US" sz="2400">
                <a:latin typeface="Times New Roman"/>
                <a:cs typeface="Times New Roman"/>
              </a:rPr>
              <a:t>We visited this place </a:t>
            </a:r>
            <a:r>
              <a:rPr lang="en-US" sz="2400">
                <a:latin typeface="Times New Roman"/>
                <a:ea typeface="+mj-lt"/>
                <a:cs typeface="Times New Roman"/>
              </a:rPr>
              <a:t> five times at </a:t>
            </a:r>
            <a:r>
              <a:rPr lang="en-US" sz="2400">
                <a:latin typeface="Times New Roman"/>
                <a:ea typeface="+mj-lt"/>
                <a:cs typeface="+mj-lt"/>
              </a:rPr>
              <a:t>the morning and evening hours with 2 hours per visit.</a:t>
            </a:r>
            <a:endParaRPr lang="en-US" sz="2400">
              <a:latin typeface="Times New Roman"/>
              <a:cs typeface="Times New Roman"/>
            </a:endParaRPr>
          </a:p>
        </p:txBody>
      </p:sp>
      <p:pic>
        <p:nvPicPr>
          <p:cNvPr id="5" name="Picture 6" descr="A picture containing indoor&#10;&#10;Description automatically generated">
            <a:extLst>
              <a:ext uri="{FF2B5EF4-FFF2-40B4-BE49-F238E27FC236}">
                <a16:creationId xmlns:a16="http://schemas.microsoft.com/office/drawing/2014/main" id="{E723D76C-C20F-70AF-F2BF-047CA9F0657B}"/>
              </a:ext>
            </a:extLst>
          </p:cNvPr>
          <p:cNvPicPr>
            <a:picLocks noChangeAspect="1"/>
          </p:cNvPicPr>
          <p:nvPr/>
        </p:nvPicPr>
        <p:blipFill rotWithShape="1">
          <a:blip r:embed="rId2"/>
          <a:srcRect l="11572" t="4444" r="-990" b="20000"/>
          <a:stretch/>
        </p:blipFill>
        <p:spPr>
          <a:xfrm rot="16200000">
            <a:off x="5409726" y="3543999"/>
            <a:ext cx="1685624" cy="2489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descr="Map&#10;&#10;Description automatically generated">
            <a:extLst>
              <a:ext uri="{FF2B5EF4-FFF2-40B4-BE49-F238E27FC236}">
                <a16:creationId xmlns:a16="http://schemas.microsoft.com/office/drawing/2014/main" id="{ADA9BB45-98B4-4972-8F65-5F0AB13BE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077" y="209008"/>
            <a:ext cx="5565381" cy="32229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DE34B6F4-4051-F3E7-35EC-FF6095FC6699}"/>
              </a:ext>
            </a:extLst>
          </p:cNvPr>
          <p:cNvSpPr txBox="1"/>
          <p:nvPr/>
        </p:nvSpPr>
        <p:spPr>
          <a:xfrm>
            <a:off x="9186763" y="729542"/>
            <a:ext cx="3081417" cy="461665"/>
          </a:xfrm>
          <a:prstGeom prst="rect">
            <a:avLst/>
          </a:prstGeom>
          <a:noFill/>
        </p:spPr>
        <p:txBody>
          <a:bodyPr wrap="square" lIns="91440" tIns="45720" rIns="91440" bIns="45720" anchor="t">
            <a:spAutoFit/>
          </a:bodyPr>
          <a:lstStyle/>
          <a:p>
            <a:r>
              <a:rPr lang="en-IN" sz="2400">
                <a:solidFill>
                  <a:srgbClr val="202124"/>
                </a:solidFill>
                <a:latin typeface="Times New Roman"/>
                <a:cs typeface="Times New Roman"/>
              </a:rPr>
              <a:t>Latitude-13.0703</a:t>
            </a:r>
            <a:r>
              <a:rPr lang="en-IN" sz="2400" b="0" i="0">
                <a:solidFill>
                  <a:srgbClr val="202124"/>
                </a:solidFill>
                <a:effectLst/>
                <a:latin typeface="Times New Roman"/>
                <a:cs typeface="Times New Roman"/>
              </a:rPr>
              <a:t>° N,</a:t>
            </a:r>
            <a:endParaRPr lang="en-US" sz="2400">
              <a:latin typeface="Times New Roman"/>
              <a:cs typeface="Times New Roman"/>
            </a:endParaRPr>
          </a:p>
        </p:txBody>
      </p:sp>
      <p:sp>
        <p:nvSpPr>
          <p:cNvPr id="10" name="TextBox 9">
            <a:extLst>
              <a:ext uri="{FF2B5EF4-FFF2-40B4-BE49-F238E27FC236}">
                <a16:creationId xmlns:a16="http://schemas.microsoft.com/office/drawing/2014/main" id="{E67FA65E-8854-D8F0-D48F-675D23BCD6BF}"/>
              </a:ext>
            </a:extLst>
          </p:cNvPr>
          <p:cNvSpPr txBox="1"/>
          <p:nvPr/>
        </p:nvSpPr>
        <p:spPr>
          <a:xfrm>
            <a:off x="9186763" y="-46056"/>
            <a:ext cx="3325043" cy="830997"/>
          </a:xfrm>
          <a:prstGeom prst="rect">
            <a:avLst/>
          </a:prstGeom>
          <a:noFill/>
        </p:spPr>
        <p:txBody>
          <a:bodyPr wrap="square" lIns="91440" tIns="45720" rIns="91440" bIns="45720" anchor="t">
            <a:spAutoFit/>
          </a:bodyPr>
          <a:lstStyle/>
          <a:p>
            <a:endParaRPr lang="en-IN" sz="2400">
              <a:solidFill>
                <a:srgbClr val="202124"/>
              </a:solidFill>
              <a:latin typeface="Google Sans"/>
            </a:endParaRPr>
          </a:p>
          <a:p>
            <a:r>
              <a:rPr lang="en-IN" sz="2400" i="0">
                <a:solidFill>
                  <a:srgbClr val="202124"/>
                </a:solidFill>
                <a:effectLst/>
                <a:latin typeface="Times New Roman"/>
                <a:cs typeface="Times New Roman"/>
              </a:rPr>
              <a:t>Longitude</a:t>
            </a:r>
            <a:r>
              <a:rPr lang="en-IN" sz="2400" i="0">
                <a:solidFill>
                  <a:srgbClr val="202124"/>
                </a:solidFill>
                <a:effectLst/>
                <a:latin typeface="Google Sans"/>
              </a:rPr>
              <a:t>- 77.7695°E</a:t>
            </a:r>
            <a:endParaRPr lang="en-US" sz="2400">
              <a:cs typeface="Calibri"/>
            </a:endParaRPr>
          </a:p>
        </p:txBody>
      </p:sp>
      <p:sp>
        <p:nvSpPr>
          <p:cNvPr id="16" name="Slide Number Placeholder 15">
            <a:extLst>
              <a:ext uri="{FF2B5EF4-FFF2-40B4-BE49-F238E27FC236}">
                <a16:creationId xmlns:a16="http://schemas.microsoft.com/office/drawing/2014/main" id="{796ADB6D-4525-8BF2-D6BC-A32A96EF03B9}"/>
              </a:ext>
            </a:extLst>
          </p:cNvPr>
          <p:cNvSpPr>
            <a:spLocks noGrp="1"/>
          </p:cNvSpPr>
          <p:nvPr>
            <p:ph type="sldNum" sz="quarter" idx="12"/>
          </p:nvPr>
        </p:nvSpPr>
        <p:spPr/>
        <p:txBody>
          <a:bodyPr/>
          <a:lstStyle/>
          <a:p>
            <a:fld id="{E18AB990-C70B-42F9-9E42-3C29A839BB6F}" type="slidenum">
              <a:rPr lang="en-IN" smtClean="0"/>
              <a:t>4</a:t>
            </a:fld>
            <a:endParaRPr lang="en-US"/>
          </a:p>
        </p:txBody>
      </p:sp>
      <p:sp>
        <p:nvSpPr>
          <p:cNvPr id="8" name="TextBox 7">
            <a:extLst>
              <a:ext uri="{FF2B5EF4-FFF2-40B4-BE49-F238E27FC236}">
                <a16:creationId xmlns:a16="http://schemas.microsoft.com/office/drawing/2014/main" id="{733D79FB-48BE-4E0F-0489-7951A7FFD46F}"/>
              </a:ext>
            </a:extLst>
          </p:cNvPr>
          <p:cNvSpPr txBox="1"/>
          <p:nvPr/>
        </p:nvSpPr>
        <p:spPr>
          <a:xfrm>
            <a:off x="188359" y="77056"/>
            <a:ext cx="49059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Times New Roman"/>
                <a:ea typeface="Cambria"/>
                <a:cs typeface="Calibri"/>
              </a:rPr>
              <a:t>STUDY AREA</a:t>
            </a:r>
            <a:r>
              <a:rPr lang="en-US" sz="3200">
                <a:latin typeface="Times New Roman"/>
                <a:ea typeface="Cambria"/>
                <a:cs typeface="Calibri"/>
              </a:rPr>
              <a:t> :</a:t>
            </a:r>
            <a:endParaRPr lang="en-US" sz="3200">
              <a:latin typeface="Times New Roman"/>
              <a:ea typeface="Cambria"/>
            </a:endParaRPr>
          </a:p>
        </p:txBody>
      </p:sp>
      <p:pic>
        <p:nvPicPr>
          <p:cNvPr id="17" name="Picture 17">
            <a:extLst>
              <a:ext uri="{FF2B5EF4-FFF2-40B4-BE49-F238E27FC236}">
                <a16:creationId xmlns:a16="http://schemas.microsoft.com/office/drawing/2014/main" id="{B5AC31F9-A326-5424-7D65-C5EF92EA3F90}"/>
              </a:ext>
            </a:extLst>
          </p:cNvPr>
          <p:cNvPicPr>
            <a:picLocks noChangeAspect="1"/>
          </p:cNvPicPr>
          <p:nvPr/>
        </p:nvPicPr>
        <p:blipFill>
          <a:blip r:embed="rId4"/>
          <a:stretch>
            <a:fillRect/>
          </a:stretch>
        </p:blipFill>
        <p:spPr>
          <a:xfrm>
            <a:off x="7492643" y="4001634"/>
            <a:ext cx="2235914" cy="1628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itle 1">
            <a:extLst>
              <a:ext uri="{FF2B5EF4-FFF2-40B4-BE49-F238E27FC236}">
                <a16:creationId xmlns:a16="http://schemas.microsoft.com/office/drawing/2014/main" id="{44D881F0-DD74-0193-8B3A-4C2451C4C203}"/>
              </a:ext>
            </a:extLst>
          </p:cNvPr>
          <p:cNvSpPr txBox="1">
            <a:spLocks/>
          </p:cNvSpPr>
          <p:nvPr/>
        </p:nvSpPr>
        <p:spPr>
          <a:xfrm>
            <a:off x="440708" y="3787971"/>
            <a:ext cx="4207655" cy="1339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latin typeface="Times New Roman"/>
                <a:cs typeface="Times New Roman"/>
              </a:rPr>
              <a:t>Materials Used:</a:t>
            </a:r>
            <a:br>
              <a:rPr lang="en-US" sz="3200">
                <a:latin typeface="Times New Roman"/>
                <a:cs typeface="Times New Roman"/>
              </a:rPr>
            </a:br>
            <a:r>
              <a:rPr lang="en-US" sz="2400">
                <a:latin typeface="Times New Roman"/>
                <a:cs typeface="Times New Roman"/>
              </a:rPr>
              <a:t>Binoculars</a:t>
            </a:r>
            <a:br>
              <a:rPr lang="en-US" sz="2400">
                <a:latin typeface="Times New Roman"/>
                <a:cs typeface="Times New Roman"/>
              </a:rPr>
            </a:br>
            <a:r>
              <a:rPr lang="en-US" sz="2400">
                <a:latin typeface="Times New Roman"/>
                <a:cs typeface="Times New Roman"/>
              </a:rPr>
              <a:t>Camera</a:t>
            </a:r>
            <a:endParaRPr lang="en-US" sz="2400"/>
          </a:p>
        </p:txBody>
      </p:sp>
      <p:sp>
        <p:nvSpPr>
          <p:cNvPr id="3" name="Footer Placeholder 2">
            <a:extLst>
              <a:ext uri="{FF2B5EF4-FFF2-40B4-BE49-F238E27FC236}">
                <a16:creationId xmlns:a16="http://schemas.microsoft.com/office/drawing/2014/main" id="{85EF86D8-EDC9-45DB-2987-A87800ABF8A4}"/>
              </a:ext>
            </a:extLst>
          </p:cNvPr>
          <p:cNvSpPr>
            <a:spLocks noGrp="1"/>
          </p:cNvSpPr>
          <p:nvPr>
            <p:ph type="ftr" sz="quarter" idx="11"/>
          </p:nvPr>
        </p:nvSpPr>
        <p:spPr/>
        <p:txBody>
          <a:bodyPr/>
          <a:lstStyle/>
          <a:p>
            <a:r>
              <a:rPr lang="en-IN"/>
              <a:t>LAKE 2022: Conservation of wetlands: ecosystem-based adaptation of climate change, December 28-30,2022</a:t>
            </a:r>
            <a:endParaRPr lang="en-US"/>
          </a:p>
        </p:txBody>
      </p:sp>
    </p:spTree>
    <p:extLst>
      <p:ext uri="{BB962C8B-B14F-4D97-AF65-F5344CB8AC3E}">
        <p14:creationId xmlns:p14="http://schemas.microsoft.com/office/powerpoint/2010/main" val="136499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E6F01E9F-6B0E-4CF9-87AF-27ECD8D460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1">
            <a:extLst>
              <a:ext uri="{FF2B5EF4-FFF2-40B4-BE49-F238E27FC236}">
                <a16:creationId xmlns:a16="http://schemas.microsoft.com/office/drawing/2014/main" id="{682835F2-B0B8-056D-6462-A94F14082B7C}"/>
              </a:ext>
            </a:extLst>
          </p:cNvPr>
          <p:cNvPicPr>
            <a:picLocks noChangeAspect="1"/>
          </p:cNvPicPr>
          <p:nvPr/>
        </p:nvPicPr>
        <p:blipFill rotWithShape="1">
          <a:blip r:embed="rId2"/>
          <a:srcRect l="3615" r="9526" b="-3"/>
          <a:stretch/>
        </p:blipFill>
        <p:spPr>
          <a:xfrm>
            <a:off x="55192" y="535766"/>
            <a:ext cx="3700952" cy="2355540"/>
          </a:xfrm>
          <a:prstGeom prst="rect">
            <a:avLst/>
          </a:prstGeom>
        </p:spPr>
      </p:pic>
      <p:pic>
        <p:nvPicPr>
          <p:cNvPr id="12" name="Picture 21">
            <a:extLst>
              <a:ext uri="{FF2B5EF4-FFF2-40B4-BE49-F238E27FC236}">
                <a16:creationId xmlns:a16="http://schemas.microsoft.com/office/drawing/2014/main" id="{8C8308FE-100E-3479-3375-14F7AF1A8BB1}"/>
              </a:ext>
            </a:extLst>
          </p:cNvPr>
          <p:cNvPicPr>
            <a:picLocks noChangeAspect="1"/>
          </p:cNvPicPr>
          <p:nvPr/>
        </p:nvPicPr>
        <p:blipFill rotWithShape="1">
          <a:blip r:embed="rId3"/>
          <a:srcRect t="14482" r="2" b="3950"/>
          <a:stretch/>
        </p:blipFill>
        <p:spPr>
          <a:xfrm>
            <a:off x="5151749" y="3187986"/>
            <a:ext cx="2813069" cy="2281680"/>
          </a:xfrm>
          <a:prstGeom prst="rect">
            <a:avLst/>
          </a:prstGeom>
        </p:spPr>
      </p:pic>
      <p:pic>
        <p:nvPicPr>
          <p:cNvPr id="15" name="Picture 15">
            <a:extLst>
              <a:ext uri="{FF2B5EF4-FFF2-40B4-BE49-F238E27FC236}">
                <a16:creationId xmlns:a16="http://schemas.microsoft.com/office/drawing/2014/main" id="{5608C0BF-3AB0-E543-A8B5-A9A630BCBDFA}"/>
              </a:ext>
            </a:extLst>
          </p:cNvPr>
          <p:cNvPicPr>
            <a:picLocks noChangeAspect="1"/>
          </p:cNvPicPr>
          <p:nvPr/>
        </p:nvPicPr>
        <p:blipFill rotWithShape="1">
          <a:blip r:embed="rId4"/>
          <a:srcRect l="13066" r="6508" b="7"/>
          <a:stretch/>
        </p:blipFill>
        <p:spPr>
          <a:xfrm>
            <a:off x="2596741" y="3873132"/>
            <a:ext cx="2426534" cy="2235850"/>
          </a:xfrm>
          <a:prstGeom prst="rect">
            <a:avLst/>
          </a:prstGeom>
        </p:spPr>
      </p:pic>
      <p:pic>
        <p:nvPicPr>
          <p:cNvPr id="2" name="Picture 4">
            <a:extLst>
              <a:ext uri="{FF2B5EF4-FFF2-40B4-BE49-F238E27FC236}">
                <a16:creationId xmlns:a16="http://schemas.microsoft.com/office/drawing/2014/main" id="{43A69F52-7244-EF59-B125-B8EEFC035F2F}"/>
              </a:ext>
            </a:extLst>
          </p:cNvPr>
          <p:cNvPicPr>
            <a:picLocks noChangeAspect="1"/>
          </p:cNvPicPr>
          <p:nvPr/>
        </p:nvPicPr>
        <p:blipFill rotWithShape="1">
          <a:blip r:embed="rId5"/>
          <a:srcRect l="1691" r="29256" b="-1"/>
          <a:stretch/>
        </p:blipFill>
        <p:spPr>
          <a:xfrm>
            <a:off x="6855478" y="115019"/>
            <a:ext cx="2341609" cy="2111581"/>
          </a:xfrm>
          <a:prstGeom prst="rect">
            <a:avLst/>
          </a:prstGeom>
        </p:spPr>
      </p:pic>
      <p:sp>
        <p:nvSpPr>
          <p:cNvPr id="4" name="TextBox 3">
            <a:extLst>
              <a:ext uri="{FF2B5EF4-FFF2-40B4-BE49-F238E27FC236}">
                <a16:creationId xmlns:a16="http://schemas.microsoft.com/office/drawing/2014/main" id="{0945DF77-E405-F675-E438-3DF9F9DCF9AE}"/>
              </a:ext>
            </a:extLst>
          </p:cNvPr>
          <p:cNvSpPr txBox="1"/>
          <p:nvPr/>
        </p:nvSpPr>
        <p:spPr>
          <a:xfrm>
            <a:off x="185035" y="-59395"/>
            <a:ext cx="104368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Times New Roman"/>
                <a:cs typeface="Calibri Light"/>
              </a:rPr>
              <a:t>Results:</a:t>
            </a:r>
            <a:endParaRPr lang="en-US">
              <a:latin typeface="Times New Roman"/>
              <a:cs typeface="Times New Roman"/>
            </a:endParaRPr>
          </a:p>
        </p:txBody>
      </p:sp>
      <p:pic>
        <p:nvPicPr>
          <p:cNvPr id="18" name="Picture 18">
            <a:extLst>
              <a:ext uri="{FF2B5EF4-FFF2-40B4-BE49-F238E27FC236}">
                <a16:creationId xmlns:a16="http://schemas.microsoft.com/office/drawing/2014/main" id="{886C9C8E-DAB1-75A6-9A33-B981236EF7BC}"/>
              </a:ext>
            </a:extLst>
          </p:cNvPr>
          <p:cNvPicPr>
            <a:picLocks noChangeAspect="1"/>
          </p:cNvPicPr>
          <p:nvPr/>
        </p:nvPicPr>
        <p:blipFill>
          <a:blip r:embed="rId6"/>
          <a:stretch>
            <a:fillRect/>
          </a:stretch>
        </p:blipFill>
        <p:spPr>
          <a:xfrm>
            <a:off x="3811336" y="121479"/>
            <a:ext cx="2743200" cy="2406482"/>
          </a:xfrm>
          <a:prstGeom prst="rect">
            <a:avLst/>
          </a:prstGeom>
        </p:spPr>
      </p:pic>
      <p:sp>
        <p:nvSpPr>
          <p:cNvPr id="19" name="TextBox 18">
            <a:extLst>
              <a:ext uri="{FF2B5EF4-FFF2-40B4-BE49-F238E27FC236}">
                <a16:creationId xmlns:a16="http://schemas.microsoft.com/office/drawing/2014/main" id="{B9CF463B-E60E-2BBB-647B-3D1735499DFF}"/>
              </a:ext>
            </a:extLst>
          </p:cNvPr>
          <p:cNvSpPr txBox="1"/>
          <p:nvPr/>
        </p:nvSpPr>
        <p:spPr>
          <a:xfrm>
            <a:off x="472799" y="2855350"/>
            <a:ext cx="22990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Asian green bee-eater</a:t>
            </a:r>
            <a:endParaRPr lang="en-US"/>
          </a:p>
        </p:txBody>
      </p:sp>
      <p:sp>
        <p:nvSpPr>
          <p:cNvPr id="20" name="TextBox 19">
            <a:extLst>
              <a:ext uri="{FF2B5EF4-FFF2-40B4-BE49-F238E27FC236}">
                <a16:creationId xmlns:a16="http://schemas.microsoft.com/office/drawing/2014/main" id="{ABA5FC6A-7409-355C-BB05-D643153529C0}"/>
              </a:ext>
            </a:extLst>
          </p:cNvPr>
          <p:cNvSpPr txBox="1"/>
          <p:nvPr/>
        </p:nvSpPr>
        <p:spPr>
          <a:xfrm>
            <a:off x="4490681" y="2579356"/>
            <a:ext cx="24369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Great egret</a:t>
            </a:r>
            <a:endParaRPr lang="en-US"/>
          </a:p>
        </p:txBody>
      </p:sp>
      <p:sp>
        <p:nvSpPr>
          <p:cNvPr id="21" name="TextBox 20">
            <a:extLst>
              <a:ext uri="{FF2B5EF4-FFF2-40B4-BE49-F238E27FC236}">
                <a16:creationId xmlns:a16="http://schemas.microsoft.com/office/drawing/2014/main" id="{3A3580EE-DB3E-EFC7-D17D-044079B303D9}"/>
              </a:ext>
            </a:extLst>
          </p:cNvPr>
          <p:cNvSpPr txBox="1"/>
          <p:nvPr/>
        </p:nvSpPr>
        <p:spPr>
          <a:xfrm>
            <a:off x="6638122" y="2224714"/>
            <a:ext cx="26569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White-Throated Kingfisher</a:t>
            </a:r>
            <a:endParaRPr lang="en-US"/>
          </a:p>
        </p:txBody>
      </p:sp>
      <p:sp>
        <p:nvSpPr>
          <p:cNvPr id="23" name="TextBox 22">
            <a:extLst>
              <a:ext uri="{FF2B5EF4-FFF2-40B4-BE49-F238E27FC236}">
                <a16:creationId xmlns:a16="http://schemas.microsoft.com/office/drawing/2014/main" id="{99FA1021-F4D8-7155-7FE1-3B61D71A9558}"/>
              </a:ext>
            </a:extLst>
          </p:cNvPr>
          <p:cNvSpPr txBox="1"/>
          <p:nvPr/>
        </p:nvSpPr>
        <p:spPr>
          <a:xfrm>
            <a:off x="53671" y="5093371"/>
            <a:ext cx="27218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Blue-faced </a:t>
            </a:r>
            <a:r>
              <a:rPr lang="en-US" err="1">
                <a:cs typeface="Calibri"/>
              </a:rPr>
              <a:t>Malkoha</a:t>
            </a:r>
            <a:endParaRPr lang="en-US"/>
          </a:p>
        </p:txBody>
      </p:sp>
      <p:sp>
        <p:nvSpPr>
          <p:cNvPr id="24" name="TextBox 23">
            <a:extLst>
              <a:ext uri="{FF2B5EF4-FFF2-40B4-BE49-F238E27FC236}">
                <a16:creationId xmlns:a16="http://schemas.microsoft.com/office/drawing/2014/main" id="{F045F658-B2C8-3F98-C7CB-BEC286E1BDF0}"/>
              </a:ext>
            </a:extLst>
          </p:cNvPr>
          <p:cNvSpPr txBox="1"/>
          <p:nvPr/>
        </p:nvSpPr>
        <p:spPr>
          <a:xfrm>
            <a:off x="3149290" y="6258046"/>
            <a:ext cx="23998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Lesser Adjutant</a:t>
            </a:r>
            <a:endParaRPr lang="en-US" err="1"/>
          </a:p>
        </p:txBody>
      </p:sp>
      <p:sp>
        <p:nvSpPr>
          <p:cNvPr id="25" name="TextBox 24">
            <a:extLst>
              <a:ext uri="{FF2B5EF4-FFF2-40B4-BE49-F238E27FC236}">
                <a16:creationId xmlns:a16="http://schemas.microsoft.com/office/drawing/2014/main" id="{A43D5671-0D2B-83F4-839C-063CC30F3363}"/>
              </a:ext>
            </a:extLst>
          </p:cNvPr>
          <p:cNvSpPr txBox="1"/>
          <p:nvPr/>
        </p:nvSpPr>
        <p:spPr>
          <a:xfrm>
            <a:off x="5507458" y="5749322"/>
            <a:ext cx="22531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Oriental magpie-robin</a:t>
            </a:r>
            <a:endParaRPr lang="en-US">
              <a:cs typeface="Calibri"/>
            </a:endParaRPr>
          </a:p>
        </p:txBody>
      </p:sp>
      <p:pic>
        <p:nvPicPr>
          <p:cNvPr id="10" name="Picture 10">
            <a:extLst>
              <a:ext uri="{FF2B5EF4-FFF2-40B4-BE49-F238E27FC236}">
                <a16:creationId xmlns:a16="http://schemas.microsoft.com/office/drawing/2014/main" id="{5BD81CB2-E022-8251-1005-CA0EA235140B}"/>
              </a:ext>
            </a:extLst>
          </p:cNvPr>
          <p:cNvPicPr>
            <a:picLocks noChangeAspect="1"/>
          </p:cNvPicPr>
          <p:nvPr/>
        </p:nvPicPr>
        <p:blipFill>
          <a:blip r:embed="rId7"/>
          <a:stretch>
            <a:fillRect/>
          </a:stretch>
        </p:blipFill>
        <p:spPr>
          <a:xfrm>
            <a:off x="50161" y="3296569"/>
            <a:ext cx="2426898" cy="1789868"/>
          </a:xfrm>
          <a:prstGeom prst="rect">
            <a:avLst/>
          </a:prstGeom>
        </p:spPr>
      </p:pic>
      <p:pic>
        <p:nvPicPr>
          <p:cNvPr id="5" name="Picture 5">
            <a:extLst>
              <a:ext uri="{FF2B5EF4-FFF2-40B4-BE49-F238E27FC236}">
                <a16:creationId xmlns:a16="http://schemas.microsoft.com/office/drawing/2014/main" id="{E3EA1528-9051-62D0-EADA-0C3715889BC6}"/>
              </a:ext>
            </a:extLst>
          </p:cNvPr>
          <p:cNvPicPr>
            <a:picLocks noChangeAspect="1"/>
          </p:cNvPicPr>
          <p:nvPr/>
        </p:nvPicPr>
        <p:blipFill>
          <a:blip r:embed="rId8"/>
          <a:stretch>
            <a:fillRect/>
          </a:stretch>
        </p:blipFill>
        <p:spPr>
          <a:xfrm>
            <a:off x="10202173" y="4629635"/>
            <a:ext cx="1866182" cy="1667524"/>
          </a:xfrm>
          <a:prstGeom prst="rect">
            <a:avLst/>
          </a:prstGeom>
        </p:spPr>
      </p:pic>
      <p:pic>
        <p:nvPicPr>
          <p:cNvPr id="6" name="Picture 6">
            <a:extLst>
              <a:ext uri="{FF2B5EF4-FFF2-40B4-BE49-F238E27FC236}">
                <a16:creationId xmlns:a16="http://schemas.microsoft.com/office/drawing/2014/main" id="{876D46E8-22FE-590C-D32F-ED138B39C61D}"/>
              </a:ext>
            </a:extLst>
          </p:cNvPr>
          <p:cNvPicPr>
            <a:picLocks noChangeAspect="1"/>
          </p:cNvPicPr>
          <p:nvPr/>
        </p:nvPicPr>
        <p:blipFill>
          <a:blip r:embed="rId9"/>
          <a:stretch>
            <a:fillRect/>
          </a:stretch>
        </p:blipFill>
        <p:spPr>
          <a:xfrm>
            <a:off x="9569569" y="192595"/>
            <a:ext cx="2498785" cy="2274624"/>
          </a:xfrm>
          <a:prstGeom prst="rect">
            <a:avLst/>
          </a:prstGeom>
        </p:spPr>
      </p:pic>
      <p:pic>
        <p:nvPicPr>
          <p:cNvPr id="7" name="Picture 7">
            <a:extLst>
              <a:ext uri="{FF2B5EF4-FFF2-40B4-BE49-F238E27FC236}">
                <a16:creationId xmlns:a16="http://schemas.microsoft.com/office/drawing/2014/main" id="{F34EC389-4301-99DC-A40A-057DF2546CBB}"/>
              </a:ext>
            </a:extLst>
          </p:cNvPr>
          <p:cNvPicPr>
            <a:picLocks noChangeAspect="1"/>
          </p:cNvPicPr>
          <p:nvPr/>
        </p:nvPicPr>
        <p:blipFill>
          <a:blip r:embed="rId10"/>
          <a:stretch>
            <a:fillRect/>
          </a:stretch>
        </p:blipFill>
        <p:spPr>
          <a:xfrm>
            <a:off x="8160590" y="3116868"/>
            <a:ext cx="2053087" cy="2090754"/>
          </a:xfrm>
          <a:prstGeom prst="rect">
            <a:avLst/>
          </a:prstGeom>
        </p:spPr>
      </p:pic>
      <p:sp>
        <p:nvSpPr>
          <p:cNvPr id="8" name="TextBox 7">
            <a:extLst>
              <a:ext uri="{FF2B5EF4-FFF2-40B4-BE49-F238E27FC236}">
                <a16:creationId xmlns:a16="http://schemas.microsoft.com/office/drawing/2014/main" id="{2932F26E-76CD-2FAE-399B-EB2B7B1D001E}"/>
              </a:ext>
            </a:extLst>
          </p:cNvPr>
          <p:cNvSpPr txBox="1"/>
          <p:nvPr/>
        </p:nvSpPr>
        <p:spPr>
          <a:xfrm>
            <a:off x="9999910" y="6296671"/>
            <a:ext cx="24034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Indian spot billed duck</a:t>
            </a:r>
            <a:endParaRPr lang="en-US"/>
          </a:p>
        </p:txBody>
      </p:sp>
      <p:sp>
        <p:nvSpPr>
          <p:cNvPr id="9" name="TextBox 8">
            <a:extLst>
              <a:ext uri="{FF2B5EF4-FFF2-40B4-BE49-F238E27FC236}">
                <a16:creationId xmlns:a16="http://schemas.microsoft.com/office/drawing/2014/main" id="{88BDEDF0-7DB6-52A6-8E0A-A86F9A3A2E02}"/>
              </a:ext>
            </a:extLst>
          </p:cNvPr>
          <p:cNvSpPr txBox="1"/>
          <p:nvPr/>
        </p:nvSpPr>
        <p:spPr>
          <a:xfrm>
            <a:off x="8408612" y="5204604"/>
            <a:ext cx="17671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Great couca</a:t>
            </a:r>
            <a:endParaRPr lang="en-US"/>
          </a:p>
        </p:txBody>
      </p:sp>
      <p:sp>
        <p:nvSpPr>
          <p:cNvPr id="11" name="TextBox 10">
            <a:extLst>
              <a:ext uri="{FF2B5EF4-FFF2-40B4-BE49-F238E27FC236}">
                <a16:creationId xmlns:a16="http://schemas.microsoft.com/office/drawing/2014/main" id="{0E8310BB-1886-6119-3949-02007B80146A}"/>
              </a:ext>
            </a:extLst>
          </p:cNvPr>
          <p:cNvSpPr txBox="1"/>
          <p:nvPr/>
        </p:nvSpPr>
        <p:spPr>
          <a:xfrm>
            <a:off x="10387487" y="2479023"/>
            <a:ext cx="13132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Peacock</a:t>
            </a:r>
            <a:endParaRPr lang="en-US"/>
          </a:p>
        </p:txBody>
      </p:sp>
      <p:sp>
        <p:nvSpPr>
          <p:cNvPr id="16" name="Slide Number Placeholder 15">
            <a:extLst>
              <a:ext uri="{FF2B5EF4-FFF2-40B4-BE49-F238E27FC236}">
                <a16:creationId xmlns:a16="http://schemas.microsoft.com/office/drawing/2014/main" id="{CE0A6CEC-F9F3-1554-95F0-BC805BC6A114}"/>
              </a:ext>
            </a:extLst>
          </p:cNvPr>
          <p:cNvSpPr>
            <a:spLocks noGrp="1"/>
          </p:cNvSpPr>
          <p:nvPr>
            <p:ph type="sldNum" sz="quarter" idx="12"/>
          </p:nvPr>
        </p:nvSpPr>
        <p:spPr/>
        <p:txBody>
          <a:bodyPr/>
          <a:lstStyle/>
          <a:p>
            <a:fld id="{E18AB990-C70B-42F9-9E42-3C29A839BB6F}" type="slidenum">
              <a:rPr lang="en-IN" smtClean="0"/>
              <a:t>5</a:t>
            </a:fld>
            <a:endParaRPr lang="en-US"/>
          </a:p>
        </p:txBody>
      </p:sp>
      <p:sp>
        <p:nvSpPr>
          <p:cNvPr id="13" name="Footer Placeholder 12">
            <a:extLst>
              <a:ext uri="{FF2B5EF4-FFF2-40B4-BE49-F238E27FC236}">
                <a16:creationId xmlns:a16="http://schemas.microsoft.com/office/drawing/2014/main" id="{2BD575E9-2B59-1542-DC85-764260F6F56F}"/>
              </a:ext>
            </a:extLst>
          </p:cNvPr>
          <p:cNvSpPr>
            <a:spLocks noGrp="1"/>
          </p:cNvSpPr>
          <p:nvPr>
            <p:ph type="ftr" sz="quarter" idx="11"/>
          </p:nvPr>
        </p:nvSpPr>
        <p:spPr>
          <a:xfrm>
            <a:off x="4685581" y="6356350"/>
            <a:ext cx="4114800" cy="365125"/>
          </a:xfrm>
        </p:spPr>
        <p:txBody>
          <a:bodyPr/>
          <a:lstStyle/>
          <a:p>
            <a:r>
              <a:rPr lang="en-IN"/>
              <a:t>LAKE 2022: Conservation of wetlands: ecosystem-based adaptation of climate change, December 28-30,2022</a:t>
            </a:r>
            <a:endParaRPr lang="en-US"/>
          </a:p>
        </p:txBody>
      </p:sp>
    </p:spTree>
    <p:extLst>
      <p:ext uri="{BB962C8B-B14F-4D97-AF65-F5344CB8AC3E}">
        <p14:creationId xmlns:p14="http://schemas.microsoft.com/office/powerpoint/2010/main" val="92420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96">
            <a:extLst>
              <a:ext uri="{FF2B5EF4-FFF2-40B4-BE49-F238E27FC236}">
                <a16:creationId xmlns:a16="http://schemas.microsoft.com/office/drawing/2014/main"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5" name="Freeform: Shape 98">
            <a:extLst>
              <a:ext uri="{FF2B5EF4-FFF2-40B4-BE49-F238E27FC236}">
                <a16:creationId xmlns:a16="http://schemas.microsoft.com/office/drawing/2014/main" id="{0ACBD85E-A404-45CB-B532-1039E479D4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Freeform: Shape 100">
            <a:extLst>
              <a:ext uri="{FF2B5EF4-FFF2-40B4-BE49-F238E27FC236}">
                <a16:creationId xmlns:a16="http://schemas.microsoft.com/office/drawing/2014/main" id="{DB1626B1-BAC7-4893-A5AC-620597685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103" name="Freeform: Shape 102">
            <a:extLst>
              <a:ext uri="{FF2B5EF4-FFF2-40B4-BE49-F238E27FC236}">
                <a16:creationId xmlns:a16="http://schemas.microsoft.com/office/drawing/2014/main" id="{D64E9910-51FE-45BF-973D-9D2401FD3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5" name="Picture 15">
            <a:extLst>
              <a:ext uri="{FF2B5EF4-FFF2-40B4-BE49-F238E27FC236}">
                <a16:creationId xmlns:a16="http://schemas.microsoft.com/office/drawing/2014/main" id="{410B21D0-C0BF-6859-84D1-367392077286}"/>
              </a:ext>
            </a:extLst>
          </p:cNvPr>
          <p:cNvPicPr>
            <a:picLocks noChangeAspect="1"/>
          </p:cNvPicPr>
          <p:nvPr/>
        </p:nvPicPr>
        <p:blipFill rotWithShape="1">
          <a:blip r:embed="rId2"/>
          <a:srcRect l="12614" r="598" b="-4"/>
          <a:stretch/>
        </p:blipFill>
        <p:spPr>
          <a:xfrm>
            <a:off x="142439" y="2193905"/>
            <a:ext cx="3554211" cy="1966064"/>
          </a:xfrm>
          <a:prstGeom prst="rect">
            <a:avLst/>
          </a:prstGeom>
        </p:spPr>
      </p:pic>
      <p:pic>
        <p:nvPicPr>
          <p:cNvPr id="17" name="Picture 17">
            <a:extLst>
              <a:ext uri="{FF2B5EF4-FFF2-40B4-BE49-F238E27FC236}">
                <a16:creationId xmlns:a16="http://schemas.microsoft.com/office/drawing/2014/main" id="{2F7D1AC1-F846-B6D1-3592-60C1B2CACBED}"/>
              </a:ext>
            </a:extLst>
          </p:cNvPr>
          <p:cNvPicPr>
            <a:picLocks noChangeAspect="1"/>
          </p:cNvPicPr>
          <p:nvPr/>
        </p:nvPicPr>
        <p:blipFill rotWithShape="1">
          <a:blip r:embed="rId3"/>
          <a:srcRect l="14956" r="13364" b="5"/>
          <a:stretch/>
        </p:blipFill>
        <p:spPr>
          <a:xfrm>
            <a:off x="9242638" y="2559780"/>
            <a:ext cx="2794172" cy="1707256"/>
          </a:xfrm>
          <a:prstGeom prst="rect">
            <a:avLst/>
          </a:prstGeom>
        </p:spPr>
      </p:pic>
      <p:pic>
        <p:nvPicPr>
          <p:cNvPr id="16" name="Picture 16">
            <a:extLst>
              <a:ext uri="{FF2B5EF4-FFF2-40B4-BE49-F238E27FC236}">
                <a16:creationId xmlns:a16="http://schemas.microsoft.com/office/drawing/2014/main" id="{A5693BC9-ADA3-B070-AE22-E9E4618683F6}"/>
              </a:ext>
            </a:extLst>
          </p:cNvPr>
          <p:cNvPicPr>
            <a:picLocks noChangeAspect="1"/>
          </p:cNvPicPr>
          <p:nvPr/>
        </p:nvPicPr>
        <p:blipFill rotWithShape="1">
          <a:blip r:embed="rId4"/>
          <a:srcRect b="9243"/>
          <a:stretch/>
        </p:blipFill>
        <p:spPr>
          <a:xfrm>
            <a:off x="6750918" y="90051"/>
            <a:ext cx="2593640" cy="1543356"/>
          </a:xfrm>
          <a:prstGeom prst="rect">
            <a:avLst/>
          </a:prstGeom>
        </p:spPr>
      </p:pic>
      <p:pic>
        <p:nvPicPr>
          <p:cNvPr id="19" name="Picture 19" descr="A picture containing tree, outdoor, grass, forest&#10;&#10;Description automatically generated">
            <a:extLst>
              <a:ext uri="{FF2B5EF4-FFF2-40B4-BE49-F238E27FC236}">
                <a16:creationId xmlns:a16="http://schemas.microsoft.com/office/drawing/2014/main" id="{8157E83A-4245-8031-BDC0-76FD032A7EB3}"/>
              </a:ext>
            </a:extLst>
          </p:cNvPr>
          <p:cNvPicPr>
            <a:picLocks noChangeAspect="1"/>
          </p:cNvPicPr>
          <p:nvPr/>
        </p:nvPicPr>
        <p:blipFill>
          <a:blip r:embed="rId5"/>
          <a:stretch>
            <a:fillRect/>
          </a:stretch>
        </p:blipFill>
        <p:spPr>
          <a:xfrm>
            <a:off x="236533" y="4534455"/>
            <a:ext cx="3276346" cy="1862611"/>
          </a:xfrm>
          <a:prstGeom prst="rect">
            <a:avLst/>
          </a:prstGeom>
        </p:spPr>
      </p:pic>
      <p:pic>
        <p:nvPicPr>
          <p:cNvPr id="12" name="Picture 12" descr="A bird sitting on a branch&#10;&#10;Description automatically generated">
            <a:extLst>
              <a:ext uri="{FF2B5EF4-FFF2-40B4-BE49-F238E27FC236}">
                <a16:creationId xmlns:a16="http://schemas.microsoft.com/office/drawing/2014/main" id="{A559EAA6-70E0-FAF3-6B02-7C1EFE80723B}"/>
              </a:ext>
            </a:extLst>
          </p:cNvPr>
          <p:cNvPicPr>
            <a:picLocks noChangeAspect="1"/>
          </p:cNvPicPr>
          <p:nvPr/>
        </p:nvPicPr>
        <p:blipFill rotWithShape="1">
          <a:blip r:embed="rId6"/>
          <a:srcRect t="4812" r="-2" b="7857"/>
          <a:stretch/>
        </p:blipFill>
        <p:spPr>
          <a:xfrm>
            <a:off x="2864538" y="6473"/>
            <a:ext cx="3682702" cy="1499899"/>
          </a:xfrm>
          <a:prstGeom prst="rect">
            <a:avLst/>
          </a:prstGeom>
        </p:spPr>
      </p:pic>
      <p:pic>
        <p:nvPicPr>
          <p:cNvPr id="28" name="Picture 28">
            <a:extLst>
              <a:ext uri="{FF2B5EF4-FFF2-40B4-BE49-F238E27FC236}">
                <a16:creationId xmlns:a16="http://schemas.microsoft.com/office/drawing/2014/main" id="{7B21FCBD-743D-DD7C-568D-905B82117193}"/>
              </a:ext>
            </a:extLst>
          </p:cNvPr>
          <p:cNvPicPr>
            <a:picLocks noChangeAspect="1"/>
          </p:cNvPicPr>
          <p:nvPr/>
        </p:nvPicPr>
        <p:blipFill>
          <a:blip r:embed="rId7"/>
          <a:stretch>
            <a:fillRect/>
          </a:stretch>
        </p:blipFill>
        <p:spPr>
          <a:xfrm>
            <a:off x="9431868" y="124445"/>
            <a:ext cx="2605027" cy="1725271"/>
          </a:xfrm>
          <a:prstGeom prst="rect">
            <a:avLst/>
          </a:prstGeom>
        </p:spPr>
      </p:pic>
      <p:sp>
        <p:nvSpPr>
          <p:cNvPr id="2" name="TextBox 1">
            <a:extLst>
              <a:ext uri="{FF2B5EF4-FFF2-40B4-BE49-F238E27FC236}">
                <a16:creationId xmlns:a16="http://schemas.microsoft.com/office/drawing/2014/main" id="{000A0816-420F-CEB9-17F4-3810E7F41A52}"/>
              </a:ext>
            </a:extLst>
          </p:cNvPr>
          <p:cNvSpPr txBox="1"/>
          <p:nvPr/>
        </p:nvSpPr>
        <p:spPr>
          <a:xfrm>
            <a:off x="111331" y="1768928"/>
            <a:ext cx="1991590" cy="4205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73CCF132-4974-0C99-6340-8413CC66A117}"/>
              </a:ext>
            </a:extLst>
          </p:cNvPr>
          <p:cNvSpPr txBox="1"/>
          <p:nvPr/>
        </p:nvSpPr>
        <p:spPr>
          <a:xfrm>
            <a:off x="3852029" y="1487176"/>
            <a:ext cx="256385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Red whiskered Bulbul</a:t>
            </a:r>
            <a:endParaRPr lang="en-US" err="1"/>
          </a:p>
        </p:txBody>
      </p:sp>
      <p:sp>
        <p:nvSpPr>
          <p:cNvPr id="6" name="TextBox 5">
            <a:extLst>
              <a:ext uri="{FF2B5EF4-FFF2-40B4-BE49-F238E27FC236}">
                <a16:creationId xmlns:a16="http://schemas.microsoft.com/office/drawing/2014/main" id="{3360D574-29AF-4435-BBE9-10AEF819F1F3}"/>
              </a:ext>
            </a:extLst>
          </p:cNvPr>
          <p:cNvSpPr txBox="1"/>
          <p:nvPr/>
        </p:nvSpPr>
        <p:spPr>
          <a:xfrm>
            <a:off x="875849" y="4161458"/>
            <a:ext cx="28217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Grey Babbler</a:t>
            </a:r>
            <a:endParaRPr lang="en-US"/>
          </a:p>
        </p:txBody>
      </p:sp>
      <p:sp>
        <p:nvSpPr>
          <p:cNvPr id="8" name="TextBox 7">
            <a:extLst>
              <a:ext uri="{FF2B5EF4-FFF2-40B4-BE49-F238E27FC236}">
                <a16:creationId xmlns:a16="http://schemas.microsoft.com/office/drawing/2014/main" id="{9F0CA74A-A3D6-D75E-2B6E-A44C9AA12933}"/>
              </a:ext>
            </a:extLst>
          </p:cNvPr>
          <p:cNvSpPr txBox="1"/>
          <p:nvPr/>
        </p:nvSpPr>
        <p:spPr>
          <a:xfrm>
            <a:off x="9836126" y="1976281"/>
            <a:ext cx="18678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Great Cormorant</a:t>
            </a:r>
            <a:endParaRPr lang="en-US"/>
          </a:p>
        </p:txBody>
      </p:sp>
      <p:sp>
        <p:nvSpPr>
          <p:cNvPr id="21" name="TextBox 20">
            <a:extLst>
              <a:ext uri="{FF2B5EF4-FFF2-40B4-BE49-F238E27FC236}">
                <a16:creationId xmlns:a16="http://schemas.microsoft.com/office/drawing/2014/main" id="{F9B423B2-9BE4-FCBA-02E2-D1B8E2B29613}"/>
              </a:ext>
            </a:extLst>
          </p:cNvPr>
          <p:cNvSpPr txBox="1"/>
          <p:nvPr/>
        </p:nvSpPr>
        <p:spPr>
          <a:xfrm>
            <a:off x="9993524" y="4275972"/>
            <a:ext cx="1765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Black </a:t>
            </a:r>
            <a:r>
              <a:rPr lang="en-US" err="1">
                <a:cs typeface="Calibri"/>
              </a:rPr>
              <a:t>Drongo</a:t>
            </a:r>
            <a:endParaRPr lang="en-US" err="1"/>
          </a:p>
        </p:txBody>
      </p:sp>
      <p:sp>
        <p:nvSpPr>
          <p:cNvPr id="23" name="TextBox 22">
            <a:extLst>
              <a:ext uri="{FF2B5EF4-FFF2-40B4-BE49-F238E27FC236}">
                <a16:creationId xmlns:a16="http://schemas.microsoft.com/office/drawing/2014/main" id="{96DABAC6-BE9E-4990-F289-F70E911F9A14}"/>
              </a:ext>
            </a:extLst>
          </p:cNvPr>
          <p:cNvSpPr txBox="1"/>
          <p:nvPr/>
        </p:nvSpPr>
        <p:spPr>
          <a:xfrm>
            <a:off x="451747" y="6392651"/>
            <a:ext cx="29334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N">
                <a:cs typeface="Calibri"/>
              </a:rPr>
              <a:t>Grey-headed </a:t>
            </a:r>
            <a:r>
              <a:rPr lang="en-IN" err="1">
                <a:cs typeface="Calibri"/>
              </a:rPr>
              <a:t>Swamphen</a:t>
            </a:r>
            <a:endParaRPr lang="en-US">
              <a:cs typeface="Calibri"/>
            </a:endParaRPr>
          </a:p>
        </p:txBody>
      </p:sp>
      <p:sp>
        <p:nvSpPr>
          <p:cNvPr id="25" name="TextBox 24">
            <a:extLst>
              <a:ext uri="{FF2B5EF4-FFF2-40B4-BE49-F238E27FC236}">
                <a16:creationId xmlns:a16="http://schemas.microsoft.com/office/drawing/2014/main" id="{B4E50ACF-1F29-8EAD-7FE2-24845EB5D98B}"/>
              </a:ext>
            </a:extLst>
          </p:cNvPr>
          <p:cNvSpPr txBox="1"/>
          <p:nvPr/>
        </p:nvSpPr>
        <p:spPr>
          <a:xfrm>
            <a:off x="271213" y="1854883"/>
            <a:ext cx="20534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Purple heron</a:t>
            </a:r>
            <a:endParaRPr lang="en-US"/>
          </a:p>
        </p:txBody>
      </p:sp>
      <p:sp>
        <p:nvSpPr>
          <p:cNvPr id="4" name="TextBox 3">
            <a:extLst>
              <a:ext uri="{FF2B5EF4-FFF2-40B4-BE49-F238E27FC236}">
                <a16:creationId xmlns:a16="http://schemas.microsoft.com/office/drawing/2014/main" id="{FCFB3F30-86A7-19FB-EC56-61200920C214}"/>
              </a:ext>
            </a:extLst>
          </p:cNvPr>
          <p:cNvSpPr txBox="1"/>
          <p:nvPr/>
        </p:nvSpPr>
        <p:spPr>
          <a:xfrm>
            <a:off x="7039555" y="1504454"/>
            <a:ext cx="20047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Spotted dove</a:t>
            </a:r>
            <a:endParaRPr lang="en-US"/>
          </a:p>
        </p:txBody>
      </p:sp>
      <p:sp>
        <p:nvSpPr>
          <p:cNvPr id="7" name="TextBox 6">
            <a:extLst>
              <a:ext uri="{FF2B5EF4-FFF2-40B4-BE49-F238E27FC236}">
                <a16:creationId xmlns:a16="http://schemas.microsoft.com/office/drawing/2014/main" id="{ACE17653-1B85-4A9E-E5CB-3E099EB8400D}"/>
              </a:ext>
            </a:extLst>
          </p:cNvPr>
          <p:cNvSpPr txBox="1"/>
          <p:nvPr/>
        </p:nvSpPr>
        <p:spPr>
          <a:xfrm>
            <a:off x="6498471" y="1715848"/>
            <a:ext cx="2466007" cy="369332"/>
          </a:xfrm>
          <a:prstGeom prst="rect">
            <a:avLst/>
          </a:prstGeom>
          <a:noFill/>
        </p:spPr>
        <p:txBody>
          <a:bodyPr wrap="square" lIns="91440" tIns="45720" rIns="91440" bIns="45720" rtlCol="0" anchor="t">
            <a:spAutoFit/>
          </a:bodyPr>
          <a:lstStyle/>
          <a:p>
            <a:pPr algn="l"/>
            <a:endParaRPr lang="en-IN">
              <a:latin typeface="Times New Roman" panose="02020603050405020304" pitchFamily="18" charset="0"/>
              <a:cs typeface="Times New Roman" panose="02020603050405020304" pitchFamily="18" charset="0"/>
            </a:endParaRPr>
          </a:p>
        </p:txBody>
      </p:sp>
      <p:pic>
        <p:nvPicPr>
          <p:cNvPr id="9" name="Picture 23">
            <a:extLst>
              <a:ext uri="{FF2B5EF4-FFF2-40B4-BE49-F238E27FC236}">
                <a16:creationId xmlns:a16="http://schemas.microsoft.com/office/drawing/2014/main" id="{D348D784-83EC-F449-F8E8-5767B5CB4346}"/>
              </a:ext>
            </a:extLst>
          </p:cNvPr>
          <p:cNvPicPr>
            <a:picLocks noChangeAspect="1"/>
          </p:cNvPicPr>
          <p:nvPr/>
        </p:nvPicPr>
        <p:blipFill>
          <a:blip r:embed="rId8"/>
          <a:stretch>
            <a:fillRect/>
          </a:stretch>
        </p:blipFill>
        <p:spPr>
          <a:xfrm flipH="1">
            <a:off x="4442346" y="3964116"/>
            <a:ext cx="3015337" cy="2091167"/>
          </a:xfrm>
          <a:prstGeom prst="rect">
            <a:avLst/>
          </a:prstGeom>
        </p:spPr>
      </p:pic>
      <p:sp>
        <p:nvSpPr>
          <p:cNvPr id="14" name="TextBox 13">
            <a:extLst>
              <a:ext uri="{FF2B5EF4-FFF2-40B4-BE49-F238E27FC236}">
                <a16:creationId xmlns:a16="http://schemas.microsoft.com/office/drawing/2014/main" id="{B5092B14-3B92-A1EA-77F7-F6AD94CFA589}"/>
              </a:ext>
            </a:extLst>
          </p:cNvPr>
          <p:cNvSpPr txBox="1"/>
          <p:nvPr/>
        </p:nvSpPr>
        <p:spPr>
          <a:xfrm>
            <a:off x="4785369" y="60347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Indian pond heron</a:t>
            </a:r>
            <a:endParaRPr lang="en-US"/>
          </a:p>
        </p:txBody>
      </p:sp>
      <p:pic>
        <p:nvPicPr>
          <p:cNvPr id="5" name="Picture 9">
            <a:extLst>
              <a:ext uri="{FF2B5EF4-FFF2-40B4-BE49-F238E27FC236}">
                <a16:creationId xmlns:a16="http://schemas.microsoft.com/office/drawing/2014/main" id="{4F6A1719-B491-800F-01C5-AACA7BE27B61}"/>
              </a:ext>
            </a:extLst>
          </p:cNvPr>
          <p:cNvPicPr>
            <a:picLocks noChangeAspect="1"/>
          </p:cNvPicPr>
          <p:nvPr/>
        </p:nvPicPr>
        <p:blipFill>
          <a:blip r:embed="rId9"/>
          <a:stretch>
            <a:fillRect/>
          </a:stretch>
        </p:blipFill>
        <p:spPr>
          <a:xfrm>
            <a:off x="94890" y="94282"/>
            <a:ext cx="2426898" cy="1594230"/>
          </a:xfrm>
          <a:prstGeom prst="rect">
            <a:avLst/>
          </a:prstGeom>
        </p:spPr>
      </p:pic>
      <p:pic>
        <p:nvPicPr>
          <p:cNvPr id="11" name="Picture 12" descr="A colorful bird on a branch&#10;&#10;Description automatically generated">
            <a:extLst>
              <a:ext uri="{FF2B5EF4-FFF2-40B4-BE49-F238E27FC236}">
                <a16:creationId xmlns:a16="http://schemas.microsoft.com/office/drawing/2014/main" id="{5B2F268E-10F8-E9E5-784B-272052023D27}"/>
              </a:ext>
            </a:extLst>
          </p:cNvPr>
          <p:cNvPicPr>
            <a:picLocks noChangeAspect="1"/>
          </p:cNvPicPr>
          <p:nvPr/>
        </p:nvPicPr>
        <p:blipFill>
          <a:blip r:embed="rId10"/>
          <a:stretch>
            <a:fillRect/>
          </a:stretch>
        </p:blipFill>
        <p:spPr>
          <a:xfrm>
            <a:off x="4077419" y="1896874"/>
            <a:ext cx="2268747" cy="1583386"/>
          </a:xfrm>
          <a:prstGeom prst="rect">
            <a:avLst/>
          </a:prstGeom>
        </p:spPr>
      </p:pic>
      <p:sp>
        <p:nvSpPr>
          <p:cNvPr id="13" name="TextBox 12">
            <a:extLst>
              <a:ext uri="{FF2B5EF4-FFF2-40B4-BE49-F238E27FC236}">
                <a16:creationId xmlns:a16="http://schemas.microsoft.com/office/drawing/2014/main" id="{E8955230-16E7-FB2D-4625-FFFB65124930}"/>
              </a:ext>
            </a:extLst>
          </p:cNvPr>
          <p:cNvSpPr txBox="1"/>
          <p:nvPr/>
        </p:nvSpPr>
        <p:spPr>
          <a:xfrm>
            <a:off x="4076746" y="3531018"/>
            <a:ext cx="2208607" cy="3689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Coppersmith barbet</a:t>
            </a:r>
            <a:endParaRPr lang="en-US"/>
          </a:p>
        </p:txBody>
      </p:sp>
      <p:pic>
        <p:nvPicPr>
          <p:cNvPr id="22" name="Picture 23">
            <a:extLst>
              <a:ext uri="{FF2B5EF4-FFF2-40B4-BE49-F238E27FC236}">
                <a16:creationId xmlns:a16="http://schemas.microsoft.com/office/drawing/2014/main" id="{B3A873F6-6988-8732-F7A0-9B12A3995847}"/>
              </a:ext>
            </a:extLst>
          </p:cNvPr>
          <p:cNvPicPr>
            <a:picLocks noChangeAspect="1"/>
          </p:cNvPicPr>
          <p:nvPr/>
        </p:nvPicPr>
        <p:blipFill>
          <a:blip r:embed="rId11"/>
          <a:stretch>
            <a:fillRect/>
          </a:stretch>
        </p:blipFill>
        <p:spPr>
          <a:xfrm>
            <a:off x="6636589" y="1975114"/>
            <a:ext cx="2340633" cy="1426904"/>
          </a:xfrm>
          <a:prstGeom prst="rect">
            <a:avLst/>
          </a:prstGeom>
        </p:spPr>
      </p:pic>
      <p:sp>
        <p:nvSpPr>
          <p:cNvPr id="24" name="TextBox 23">
            <a:extLst>
              <a:ext uri="{FF2B5EF4-FFF2-40B4-BE49-F238E27FC236}">
                <a16:creationId xmlns:a16="http://schemas.microsoft.com/office/drawing/2014/main" id="{88859E08-2A5E-3544-9BD2-04512F2F163F}"/>
              </a:ext>
            </a:extLst>
          </p:cNvPr>
          <p:cNvSpPr txBox="1"/>
          <p:nvPr/>
        </p:nvSpPr>
        <p:spPr>
          <a:xfrm>
            <a:off x="6404959" y="3419364"/>
            <a:ext cx="32202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Black headed cuckoo shrike</a:t>
            </a:r>
            <a:endParaRPr lang="en-US" err="1"/>
          </a:p>
        </p:txBody>
      </p:sp>
      <p:sp>
        <p:nvSpPr>
          <p:cNvPr id="26" name="Footer Placeholder 25">
            <a:extLst>
              <a:ext uri="{FF2B5EF4-FFF2-40B4-BE49-F238E27FC236}">
                <a16:creationId xmlns:a16="http://schemas.microsoft.com/office/drawing/2014/main" id="{A91BEB90-4499-5F07-2152-F06C803A7170}"/>
              </a:ext>
            </a:extLst>
          </p:cNvPr>
          <p:cNvSpPr>
            <a:spLocks noGrp="1"/>
          </p:cNvSpPr>
          <p:nvPr>
            <p:ph type="ftr" sz="quarter" idx="11"/>
          </p:nvPr>
        </p:nvSpPr>
        <p:spPr>
          <a:xfrm>
            <a:off x="3693543" y="6399482"/>
            <a:ext cx="4114800" cy="365125"/>
          </a:xfrm>
        </p:spPr>
        <p:txBody>
          <a:bodyPr/>
          <a:lstStyle/>
          <a:p>
            <a:r>
              <a:rPr lang="en-IN"/>
              <a:t>LAKE 2022: Conservation of wetlands: ecosystem-based adaptation of climate change, December 28-30,2022</a:t>
            </a:r>
            <a:endParaRPr lang="en-US"/>
          </a:p>
        </p:txBody>
      </p:sp>
    </p:spTree>
    <p:extLst>
      <p:ext uri="{BB962C8B-B14F-4D97-AF65-F5344CB8AC3E}">
        <p14:creationId xmlns:p14="http://schemas.microsoft.com/office/powerpoint/2010/main" val="13774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9328EB8-6191-977A-60FB-FAB6E00180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18AB990-C70B-42F9-9E42-3C29A839BB6F}" type="slidenum">
              <a:rPr lang="en-US" smtClean="0"/>
              <a:pPr>
                <a:spcAft>
                  <a:spcPts val="600"/>
                </a:spcAft>
              </a:pPr>
              <a:t>7</a:t>
            </a:fld>
            <a:endParaRPr lang="en-US"/>
          </a:p>
        </p:txBody>
      </p:sp>
      <p:graphicFrame>
        <p:nvGraphicFramePr>
          <p:cNvPr id="4" name="Table 4">
            <a:extLst>
              <a:ext uri="{FF2B5EF4-FFF2-40B4-BE49-F238E27FC236}">
                <a16:creationId xmlns:a16="http://schemas.microsoft.com/office/drawing/2014/main" id="{F127A160-061C-CB6D-CF23-C308A0C63459}"/>
              </a:ext>
            </a:extLst>
          </p:cNvPr>
          <p:cNvGraphicFramePr>
            <a:graphicFrameLocks noGrp="1"/>
          </p:cNvGraphicFramePr>
          <p:nvPr>
            <p:ph idx="1"/>
            <p:extLst>
              <p:ext uri="{D42A27DB-BD31-4B8C-83A1-F6EECF244321}">
                <p14:modId xmlns:p14="http://schemas.microsoft.com/office/powerpoint/2010/main" val="4102101496"/>
              </p:ext>
            </p:extLst>
          </p:nvPr>
        </p:nvGraphicFramePr>
        <p:xfrm>
          <a:off x="86264" y="-14377"/>
          <a:ext cx="12018670" cy="6245404"/>
        </p:xfrm>
        <a:graphic>
          <a:graphicData uri="http://schemas.openxmlformats.org/drawingml/2006/table">
            <a:tbl>
              <a:tblPr firstRow="1" bandRow="1">
                <a:tableStyleId>{793D81CF-94F2-401A-BA57-92F5A7B2D0C5}</a:tableStyleId>
              </a:tblPr>
              <a:tblGrid>
                <a:gridCol w="2484781">
                  <a:extLst>
                    <a:ext uri="{9D8B030D-6E8A-4147-A177-3AD203B41FA5}">
                      <a16:colId xmlns:a16="http://schemas.microsoft.com/office/drawing/2014/main" val="2233029232"/>
                    </a:ext>
                  </a:extLst>
                </a:gridCol>
                <a:gridCol w="1838739">
                  <a:extLst>
                    <a:ext uri="{9D8B030D-6E8A-4147-A177-3AD203B41FA5}">
                      <a16:colId xmlns:a16="http://schemas.microsoft.com/office/drawing/2014/main" val="715205116"/>
                    </a:ext>
                  </a:extLst>
                </a:gridCol>
                <a:gridCol w="2542682">
                  <a:extLst>
                    <a:ext uri="{9D8B030D-6E8A-4147-A177-3AD203B41FA5}">
                      <a16:colId xmlns:a16="http://schemas.microsoft.com/office/drawing/2014/main" val="3753555686"/>
                    </a:ext>
                  </a:extLst>
                </a:gridCol>
                <a:gridCol w="2155165">
                  <a:extLst>
                    <a:ext uri="{9D8B030D-6E8A-4147-A177-3AD203B41FA5}">
                      <a16:colId xmlns:a16="http://schemas.microsoft.com/office/drawing/2014/main" val="3028775018"/>
                    </a:ext>
                  </a:extLst>
                </a:gridCol>
                <a:gridCol w="2997303">
                  <a:extLst>
                    <a:ext uri="{9D8B030D-6E8A-4147-A177-3AD203B41FA5}">
                      <a16:colId xmlns:a16="http://schemas.microsoft.com/office/drawing/2014/main" val="1561707170"/>
                    </a:ext>
                  </a:extLst>
                </a:gridCol>
              </a:tblGrid>
              <a:tr h="1127875">
                <a:tc>
                  <a:txBody>
                    <a:bodyPr/>
                    <a:lstStyle/>
                    <a:p>
                      <a:pPr lvl="0">
                        <a:buNone/>
                      </a:pPr>
                      <a:r>
                        <a:rPr lang="en-US" sz="2400" cap="none" spc="0">
                          <a:latin typeface="Times New Roman"/>
                        </a:rPr>
                        <a:t>BIRDS NAME</a:t>
                      </a:r>
                    </a:p>
                  </a:txBody>
                  <a:tcPr marL="83107" marR="51680" marT="63928" marB="63928" anchor="ctr"/>
                </a:tc>
                <a:tc>
                  <a:txBody>
                    <a:bodyPr/>
                    <a:lstStyle/>
                    <a:p>
                      <a:pPr lvl="0">
                        <a:buNone/>
                      </a:pPr>
                      <a:r>
                        <a:rPr lang="en-US" sz="2400" cap="none" spc="0">
                          <a:latin typeface="Times New Roman"/>
                        </a:rPr>
                        <a:t>FAMILY NAME</a:t>
                      </a:r>
                      <a:endParaRPr lang="en-US">
                        <a:latin typeface="Times New Roman"/>
                      </a:endParaRPr>
                    </a:p>
                  </a:txBody>
                  <a:tcPr marL="83107" marR="51680" marT="63928" marB="63928" anchor="ctr"/>
                </a:tc>
                <a:tc>
                  <a:txBody>
                    <a:bodyPr/>
                    <a:lstStyle/>
                    <a:p>
                      <a:r>
                        <a:rPr lang="en-US" sz="2400" cap="none" spc="0">
                          <a:latin typeface="Times New Roman"/>
                        </a:rPr>
                        <a:t>SCIENTIFIC </a:t>
                      </a:r>
                      <a:endParaRPr lang="en-US"/>
                    </a:p>
                    <a:p>
                      <a:pPr lvl="0">
                        <a:buNone/>
                      </a:pPr>
                      <a:r>
                        <a:rPr lang="en-US" sz="2400" cap="none" spc="0">
                          <a:latin typeface="Times New Roman"/>
                        </a:rPr>
                        <a:t>NAME</a:t>
                      </a:r>
                    </a:p>
                  </a:txBody>
                  <a:tcPr marL="83107" marR="51680" marT="63928" marB="63928" anchor="ctr"/>
                </a:tc>
                <a:tc>
                  <a:txBody>
                    <a:bodyPr/>
                    <a:lstStyle/>
                    <a:p>
                      <a:r>
                        <a:rPr lang="en-US" sz="2400" cap="none" spc="0">
                          <a:latin typeface="Times New Roman"/>
                        </a:rPr>
                        <a:t>   BEAK/BILL</a:t>
                      </a:r>
                    </a:p>
                  </a:txBody>
                  <a:tcPr marL="83107" marR="51680" marT="63928" marB="63928" anchor="ctr"/>
                </a:tc>
                <a:tc>
                  <a:txBody>
                    <a:bodyPr/>
                    <a:lstStyle/>
                    <a:p>
                      <a:r>
                        <a:rPr lang="en-IN" sz="2400" cap="none" spc="0">
                          <a:latin typeface="Times New Roman"/>
                        </a:rPr>
                        <a:t>       GUILD</a:t>
                      </a:r>
                      <a:endParaRPr lang="en-US" sz="2400" cap="none" spc="0">
                        <a:latin typeface="Times New Roman"/>
                      </a:endParaRPr>
                    </a:p>
                  </a:txBody>
                  <a:tcPr marL="83107" marR="51680" marT="63928" marB="63928" anchor="ctr"/>
                </a:tc>
                <a:extLst>
                  <a:ext uri="{0D108BD9-81ED-4DB2-BD59-A6C34878D82A}">
                    <a16:rowId xmlns:a16="http://schemas.microsoft.com/office/drawing/2014/main" val="171176767"/>
                  </a:ext>
                </a:extLst>
              </a:tr>
              <a:tr h="1245714">
                <a:tc>
                  <a:txBody>
                    <a:bodyPr/>
                    <a:lstStyle/>
                    <a:p>
                      <a:pPr lvl="0">
                        <a:buNone/>
                      </a:pPr>
                      <a:r>
                        <a:rPr lang="en-US" sz="2400" cap="none" spc="0">
                          <a:latin typeface="Times New Roman"/>
                        </a:rPr>
                        <a:t>1)</a:t>
                      </a:r>
                      <a:r>
                        <a:rPr lang="en-US" sz="2400" u="none" strike="noStrike" cap="none" spc="0" noProof="0">
                          <a:latin typeface="Times New Roman"/>
                        </a:rPr>
                        <a:t>white throated kingfisher</a:t>
                      </a:r>
                      <a:endParaRPr lang="en-US" sz="2400" cap="none" spc="0">
                        <a:latin typeface="Times New Roman"/>
                      </a:endParaRPr>
                    </a:p>
                  </a:txBody>
                  <a:tcPr marL="83107" marR="51680" marT="63928" marB="63928"/>
                </a:tc>
                <a:tc>
                  <a:txBody>
                    <a:bodyPr/>
                    <a:lstStyle/>
                    <a:p>
                      <a:pPr lvl="0">
                        <a:buNone/>
                      </a:pPr>
                      <a:r>
                        <a:rPr lang="en-US" sz="2400" u="none" strike="noStrike" cap="none" spc="0" noProof="0" err="1">
                          <a:latin typeface="Times New Roman"/>
                        </a:rPr>
                        <a:t>Alcedinidae</a:t>
                      </a:r>
                      <a:endParaRPr lang="en-US" sz="2400" cap="none" spc="0">
                        <a:latin typeface="Times New Roman"/>
                      </a:endParaRPr>
                    </a:p>
                  </a:txBody>
                  <a:tcPr marL="83107" marR="51680" marT="63928" marB="63928"/>
                </a:tc>
                <a:tc>
                  <a:txBody>
                    <a:bodyPr/>
                    <a:lstStyle/>
                    <a:p>
                      <a:pPr lvl="0">
                        <a:buNone/>
                      </a:pPr>
                      <a:r>
                        <a:rPr lang="en-US" sz="2400" u="none" strike="noStrike" cap="none" spc="0" noProof="0">
                          <a:latin typeface="Times New Roman"/>
                        </a:rPr>
                        <a:t>Halcyon </a:t>
                      </a:r>
                      <a:r>
                        <a:rPr lang="en-US" sz="2400" u="none" strike="noStrike" cap="none" spc="0" noProof="0" err="1">
                          <a:latin typeface="Times New Roman"/>
                        </a:rPr>
                        <a:t>smyrnensis</a:t>
                      </a:r>
                      <a:endParaRPr lang="en-US" sz="2400" cap="none" spc="0">
                        <a:latin typeface="Times New Roman"/>
                      </a:endParaRPr>
                    </a:p>
                  </a:txBody>
                  <a:tcPr marL="83107" marR="51680" marT="63928" marB="63928"/>
                </a:tc>
                <a:tc>
                  <a:txBody>
                    <a:bodyPr/>
                    <a:lstStyle/>
                    <a:p>
                      <a:pPr lvl="0">
                        <a:buNone/>
                      </a:pPr>
                      <a:r>
                        <a:rPr lang="en-US" sz="2400" u="none" strike="noStrike" cap="none" spc="0" noProof="0">
                          <a:latin typeface="Times New Roman"/>
                        </a:rPr>
                        <a:t>long, heavy, and pointed</a:t>
                      </a:r>
                      <a:endParaRPr lang="en-US" sz="2400" cap="none" spc="0">
                        <a:latin typeface="Times New Roman"/>
                      </a:endParaRPr>
                    </a:p>
                  </a:txBody>
                  <a:tcPr marL="83107" marR="51680" marT="63928" marB="63928"/>
                </a:tc>
                <a:tc>
                  <a:txBody>
                    <a:bodyPr/>
                    <a:lstStyle/>
                    <a:p>
                      <a:pPr lvl="0">
                        <a:buNone/>
                      </a:pPr>
                      <a:r>
                        <a:rPr lang="en-US" sz="2400" cap="none" spc="0">
                          <a:latin typeface="Times New Roman"/>
                        </a:rPr>
                        <a:t>    </a:t>
                      </a:r>
                      <a:r>
                        <a:rPr lang="en-US" sz="2400" u="none" strike="noStrike" cap="none" spc="0" noProof="0">
                          <a:latin typeface="Times New Roman"/>
                        </a:rPr>
                        <a:t>large crustaceans, insects, earthworms, snakes</a:t>
                      </a:r>
                    </a:p>
                  </a:txBody>
                  <a:tcPr marL="83107" marR="51680" marT="63928" marB="63928"/>
                </a:tc>
                <a:extLst>
                  <a:ext uri="{0D108BD9-81ED-4DB2-BD59-A6C34878D82A}">
                    <a16:rowId xmlns:a16="http://schemas.microsoft.com/office/drawing/2014/main" val="801776478"/>
                  </a:ext>
                </a:extLst>
              </a:tr>
              <a:tr h="875367">
                <a:tc>
                  <a:txBody>
                    <a:bodyPr/>
                    <a:lstStyle/>
                    <a:p>
                      <a:pPr lvl="0">
                        <a:buNone/>
                      </a:pPr>
                      <a:r>
                        <a:rPr lang="en-US" sz="2400" cap="none" spc="0">
                          <a:latin typeface="Times New Roman"/>
                        </a:rPr>
                        <a:t>2)Asian green bee-eater</a:t>
                      </a:r>
                    </a:p>
                  </a:txBody>
                  <a:tcPr marL="83107" marR="51680" marT="63928" marB="63928"/>
                </a:tc>
                <a:tc>
                  <a:txBody>
                    <a:bodyPr/>
                    <a:lstStyle/>
                    <a:p>
                      <a:r>
                        <a:rPr lang="en-US" sz="2400" cap="none" spc="0">
                          <a:latin typeface="Times New Roman"/>
                        </a:rPr>
                        <a:t>Bee eater</a:t>
                      </a:r>
                    </a:p>
                  </a:txBody>
                  <a:tcPr marL="83107" marR="51680" marT="63928" marB="63928"/>
                </a:tc>
                <a:tc>
                  <a:txBody>
                    <a:bodyPr/>
                    <a:lstStyle/>
                    <a:p>
                      <a:pPr lvl="0">
                        <a:buNone/>
                      </a:pPr>
                      <a:r>
                        <a:rPr lang="en-US" sz="2400" u="none" strike="noStrike" cap="none" spc="0" noProof="0" err="1">
                          <a:latin typeface="Times New Roman"/>
                        </a:rPr>
                        <a:t>Merops</a:t>
                      </a:r>
                      <a:r>
                        <a:rPr lang="en-US" sz="2400" u="none" strike="noStrike" cap="none" spc="0" noProof="0">
                          <a:latin typeface="Times New Roman"/>
                        </a:rPr>
                        <a:t> </a:t>
                      </a:r>
                      <a:r>
                        <a:rPr lang="en-US" sz="2400" u="none" strike="noStrike" cap="none" spc="0" noProof="0" err="1">
                          <a:latin typeface="Times New Roman"/>
                        </a:rPr>
                        <a:t>Orentails</a:t>
                      </a:r>
                    </a:p>
                  </a:txBody>
                  <a:tcPr marL="83107" marR="51680" marT="63928" marB="63928"/>
                </a:tc>
                <a:tc>
                  <a:txBody>
                    <a:bodyPr/>
                    <a:lstStyle/>
                    <a:p>
                      <a:pPr lvl="0">
                        <a:buNone/>
                      </a:pPr>
                      <a:r>
                        <a:rPr lang="en-US" sz="2400" u="none" strike="noStrike" cap="none" spc="0" noProof="0">
                          <a:latin typeface="Times New Roman"/>
                        </a:rPr>
                        <a:t> long, sharp and narrow black </a:t>
                      </a:r>
                    </a:p>
                  </a:txBody>
                  <a:tcPr marL="83107" marR="51680" marT="63928" marB="63928"/>
                </a:tc>
                <a:tc>
                  <a:txBody>
                    <a:bodyPr/>
                    <a:lstStyle/>
                    <a:p>
                      <a:pPr lvl="0">
                        <a:buNone/>
                      </a:pPr>
                      <a:r>
                        <a:rPr lang="en-US" sz="2400" u="none" strike="noStrike" cap="none" spc="0" noProof="0">
                          <a:latin typeface="Times New Roman"/>
                        </a:rPr>
                        <a:t> eat insects, especially bees, ants</a:t>
                      </a:r>
                      <a:endParaRPr lang="en-US" sz="2400" cap="none" spc="0">
                        <a:latin typeface="Times New Roman"/>
                      </a:endParaRPr>
                    </a:p>
                  </a:txBody>
                  <a:tcPr marL="83107" marR="51680" marT="63928" marB="63928"/>
                </a:tc>
                <a:extLst>
                  <a:ext uri="{0D108BD9-81ED-4DB2-BD59-A6C34878D82A}">
                    <a16:rowId xmlns:a16="http://schemas.microsoft.com/office/drawing/2014/main" val="1076049558"/>
                  </a:ext>
                </a:extLst>
              </a:tr>
              <a:tr h="1245714">
                <a:tc>
                  <a:txBody>
                    <a:bodyPr/>
                    <a:lstStyle/>
                    <a:p>
                      <a:pPr lvl="0">
                        <a:buNone/>
                      </a:pPr>
                      <a:r>
                        <a:rPr lang="en-US" sz="2400" cap="none" spc="0">
                          <a:latin typeface="Times New Roman"/>
                        </a:rPr>
                        <a:t>3)</a:t>
                      </a:r>
                      <a:r>
                        <a:rPr lang="en-US" sz="2400" u="none" strike="noStrike" cap="none" spc="0" noProof="0">
                          <a:latin typeface="Times New Roman"/>
                        </a:rPr>
                        <a:t>Great </a:t>
                      </a:r>
                      <a:r>
                        <a:rPr lang="en-US" sz="2400" u="none" strike="noStrike" cap="none" spc="0" noProof="0" err="1">
                          <a:latin typeface="Times New Roman"/>
                        </a:rPr>
                        <a:t>cormorate</a:t>
                      </a:r>
                    </a:p>
                    <a:p>
                      <a:pPr lvl="0">
                        <a:buNone/>
                      </a:pPr>
                      <a:endParaRPr lang="en-US" sz="2400" cap="none" spc="0">
                        <a:latin typeface="Times New Roman"/>
                      </a:endParaRPr>
                    </a:p>
                  </a:txBody>
                  <a:tcPr marL="83107" marR="51680" marT="63928" marB="63928"/>
                </a:tc>
                <a:tc>
                  <a:txBody>
                    <a:bodyPr/>
                    <a:lstStyle/>
                    <a:p>
                      <a:pPr lvl="0">
                        <a:buNone/>
                      </a:pPr>
                      <a:r>
                        <a:rPr lang="en-US" sz="2400" u="none" strike="noStrike" cap="none" spc="0" noProof="0">
                          <a:latin typeface="Times New Roman"/>
                        </a:rPr>
                        <a:t>Cormorants</a:t>
                      </a:r>
                      <a:endParaRPr lang="en-US" sz="2400" cap="none" spc="0">
                        <a:latin typeface="Times New Roman"/>
                      </a:endParaRPr>
                    </a:p>
                  </a:txBody>
                  <a:tcPr marL="83107" marR="51680" marT="63928" marB="63928"/>
                </a:tc>
                <a:tc>
                  <a:txBody>
                    <a:bodyPr/>
                    <a:lstStyle/>
                    <a:p>
                      <a:pPr lvl="0" algn="l">
                        <a:lnSpc>
                          <a:spcPct val="100000"/>
                        </a:lnSpc>
                        <a:spcBef>
                          <a:spcPts val="0"/>
                        </a:spcBef>
                        <a:spcAft>
                          <a:spcPts val="0"/>
                        </a:spcAft>
                        <a:buNone/>
                      </a:pPr>
                      <a:r>
                        <a:rPr lang="en-US" sz="2400" u="none" strike="noStrike" cap="none" spc="0" noProof="0">
                          <a:latin typeface="Times New Roman"/>
                        </a:rPr>
                        <a:t>Phalacrocorax </a:t>
                      </a:r>
                      <a:endParaRPr lang="en-US"/>
                    </a:p>
                    <a:p>
                      <a:pPr lvl="0" algn="l">
                        <a:lnSpc>
                          <a:spcPct val="100000"/>
                        </a:lnSpc>
                        <a:spcBef>
                          <a:spcPts val="0"/>
                        </a:spcBef>
                        <a:spcAft>
                          <a:spcPts val="0"/>
                        </a:spcAft>
                        <a:buNone/>
                      </a:pPr>
                      <a:r>
                        <a:rPr lang="en-US" sz="2400" u="none" strike="noStrike" cap="none" spc="0" noProof="0">
                          <a:latin typeface="Times New Roman"/>
                        </a:rPr>
                        <a:t>carbo</a:t>
                      </a:r>
                    </a:p>
                    <a:p>
                      <a:pPr lvl="0">
                        <a:buNone/>
                      </a:pPr>
                      <a:endParaRPr lang="en-US" sz="2400" cap="none" spc="0">
                        <a:latin typeface="Times New Roman"/>
                      </a:endParaRPr>
                    </a:p>
                  </a:txBody>
                  <a:tcPr marL="83107" marR="51680" marT="63928" marB="63928"/>
                </a:tc>
                <a:tc>
                  <a:txBody>
                    <a:bodyPr/>
                    <a:lstStyle/>
                    <a:p>
                      <a:pPr lvl="0">
                        <a:buNone/>
                      </a:pPr>
                      <a:r>
                        <a:rPr lang="en-US" sz="2400" u="none" strike="noStrike" cap="none" spc="0" noProof="0">
                          <a:latin typeface="Times New Roman"/>
                        </a:rPr>
                        <a:t>long but thicker and larger bill.</a:t>
                      </a:r>
                      <a:endParaRPr lang="en-US" sz="2400" cap="none" spc="0">
                        <a:latin typeface="Times New Roman"/>
                      </a:endParaRPr>
                    </a:p>
                  </a:txBody>
                  <a:tcPr marL="83107" marR="51680" marT="63928" marB="63928"/>
                </a:tc>
                <a:tc>
                  <a:txBody>
                    <a:bodyPr/>
                    <a:lstStyle/>
                    <a:p>
                      <a:pPr lvl="0">
                        <a:buNone/>
                      </a:pPr>
                      <a:r>
                        <a:rPr lang="en-US" sz="2400" u="none" strike="noStrike" cap="none" spc="0" noProof="0">
                          <a:latin typeface="Times New Roman"/>
                        </a:rPr>
                        <a:t>mostly feed on fish </a:t>
                      </a:r>
                      <a:endParaRPr lang="en-US" sz="2400" cap="none" spc="0">
                        <a:latin typeface="Times New Roman"/>
                      </a:endParaRPr>
                    </a:p>
                  </a:txBody>
                  <a:tcPr marL="83107" marR="51680" marT="63928" marB="63928"/>
                </a:tc>
                <a:extLst>
                  <a:ext uri="{0D108BD9-81ED-4DB2-BD59-A6C34878D82A}">
                    <a16:rowId xmlns:a16="http://schemas.microsoft.com/office/drawing/2014/main" val="3309969379"/>
                  </a:ext>
                </a:extLst>
              </a:tr>
              <a:tr h="875367">
                <a:tc>
                  <a:txBody>
                    <a:bodyPr/>
                    <a:lstStyle/>
                    <a:p>
                      <a:pPr lvl="0">
                        <a:buNone/>
                      </a:pPr>
                      <a:r>
                        <a:rPr lang="en-US" sz="2400" cap="none" spc="0">
                          <a:latin typeface="Times New Roman"/>
                        </a:rPr>
                        <a:t>4)</a:t>
                      </a:r>
                      <a:r>
                        <a:rPr lang="en-US" sz="2400" u="none" strike="noStrike" cap="none" spc="0" noProof="0">
                          <a:latin typeface="Times New Roman"/>
                        </a:rPr>
                        <a:t>The Indian pond heron</a:t>
                      </a:r>
                      <a:endParaRPr lang="en-US" sz="2400" cap="none" spc="0">
                        <a:latin typeface="Times New Roman"/>
                      </a:endParaRPr>
                    </a:p>
                  </a:txBody>
                  <a:tcPr marL="83107" marR="51680" marT="63928" marB="63928"/>
                </a:tc>
                <a:tc>
                  <a:txBody>
                    <a:bodyPr/>
                    <a:lstStyle/>
                    <a:p>
                      <a:pPr lvl="0" algn="l">
                        <a:lnSpc>
                          <a:spcPct val="100000"/>
                        </a:lnSpc>
                        <a:spcBef>
                          <a:spcPts val="0"/>
                        </a:spcBef>
                        <a:spcAft>
                          <a:spcPts val="0"/>
                        </a:spcAft>
                        <a:buNone/>
                      </a:pPr>
                      <a:r>
                        <a:rPr lang="en-US" sz="2400" u="none" strike="noStrike" cap="none" spc="0" noProof="0">
                          <a:latin typeface="Times New Roman"/>
                        </a:rPr>
                        <a:t>Heron</a:t>
                      </a:r>
                    </a:p>
                  </a:txBody>
                  <a:tcPr marL="83107" marR="51680" marT="63928" marB="63928"/>
                </a:tc>
                <a:tc>
                  <a:txBody>
                    <a:bodyPr/>
                    <a:lstStyle/>
                    <a:p>
                      <a:pPr lvl="0">
                        <a:buNone/>
                      </a:pPr>
                      <a:r>
                        <a:rPr lang="en-US" sz="2400" u="none" strike="noStrike" cap="none" spc="0" noProof="0" err="1">
                          <a:latin typeface="Times New Roman"/>
                        </a:rPr>
                        <a:t>Aredeola</a:t>
                      </a:r>
                      <a:r>
                        <a:rPr lang="en-US" sz="2400" u="none" strike="noStrike" cap="none" spc="0" noProof="0">
                          <a:latin typeface="Times New Roman"/>
                        </a:rPr>
                        <a:t> </a:t>
                      </a:r>
                      <a:r>
                        <a:rPr lang="en-US" sz="2400" u="none" strike="noStrike" cap="none" spc="0" noProof="0" err="1">
                          <a:latin typeface="Times New Roman"/>
                        </a:rPr>
                        <a:t>grayii</a:t>
                      </a:r>
                      <a:endParaRPr lang="en-US" sz="2400" cap="none" spc="0">
                        <a:latin typeface="Times New Roman"/>
                      </a:endParaRPr>
                    </a:p>
                  </a:txBody>
                  <a:tcPr marL="83107" marR="51680" marT="63928" marB="63928"/>
                </a:tc>
                <a:tc>
                  <a:txBody>
                    <a:bodyPr/>
                    <a:lstStyle/>
                    <a:p>
                      <a:pPr lvl="0">
                        <a:buNone/>
                      </a:pPr>
                      <a:r>
                        <a:rPr lang="en-US" sz="2400" u="none" strike="noStrike" cap="none" spc="0" noProof="0">
                          <a:latin typeface="Times New Roman"/>
                        </a:rPr>
                        <a:t> yellow beak with a black tip.</a:t>
                      </a:r>
                      <a:endParaRPr lang="en-US" sz="2400" cap="none" spc="0">
                        <a:latin typeface="Times New Roman"/>
                      </a:endParaRPr>
                    </a:p>
                  </a:txBody>
                  <a:tcPr marL="83107" marR="51680" marT="63928" marB="63928"/>
                </a:tc>
                <a:tc>
                  <a:txBody>
                    <a:bodyPr/>
                    <a:lstStyle/>
                    <a:p>
                      <a:pPr lvl="0">
                        <a:buNone/>
                      </a:pPr>
                      <a:r>
                        <a:rPr lang="en-US" sz="2400" u="none" strike="noStrike" cap="none" spc="0" noProof="0" err="1">
                          <a:latin typeface="Times New Roman"/>
                        </a:rPr>
                        <a:t>rustaceans</a:t>
                      </a:r>
                      <a:r>
                        <a:rPr lang="en-US" sz="2400" u="none" strike="noStrike" cap="none" spc="0" noProof="0">
                          <a:latin typeface="Times New Roman"/>
                        </a:rPr>
                        <a:t>, aquatic insects, fishes</a:t>
                      </a:r>
                      <a:endParaRPr lang="en-US" sz="2400" cap="none" spc="0">
                        <a:latin typeface="Times New Roman"/>
                      </a:endParaRPr>
                    </a:p>
                  </a:txBody>
                  <a:tcPr marL="83107" marR="51680" marT="63928" marB="63928"/>
                </a:tc>
                <a:extLst>
                  <a:ext uri="{0D108BD9-81ED-4DB2-BD59-A6C34878D82A}">
                    <a16:rowId xmlns:a16="http://schemas.microsoft.com/office/drawing/2014/main" val="3144438772"/>
                  </a:ext>
                </a:extLst>
              </a:tr>
              <a:tr h="875367">
                <a:tc>
                  <a:txBody>
                    <a:bodyPr/>
                    <a:lstStyle/>
                    <a:p>
                      <a:pPr lvl="0">
                        <a:buNone/>
                      </a:pPr>
                      <a:r>
                        <a:rPr lang="en-US" sz="2400" cap="none" spc="0">
                          <a:latin typeface="Times New Roman"/>
                        </a:rPr>
                        <a:t>5)Red whiskered bulbul</a:t>
                      </a:r>
                    </a:p>
                  </a:txBody>
                  <a:tcPr marL="83107" marR="51680" marT="63928" marB="63928"/>
                </a:tc>
                <a:tc>
                  <a:txBody>
                    <a:bodyPr/>
                    <a:lstStyle/>
                    <a:p>
                      <a:pPr lvl="0">
                        <a:buNone/>
                      </a:pPr>
                      <a:r>
                        <a:rPr lang="en-US" sz="2400" u="none" strike="noStrike" cap="none" spc="0" noProof="0">
                          <a:latin typeface="Times New Roman"/>
                        </a:rPr>
                        <a:t>Pycnonotidae</a:t>
                      </a:r>
                      <a:endParaRPr lang="en-US" sz="2400" cap="none" spc="0">
                        <a:latin typeface="Times New Roman"/>
                      </a:endParaRPr>
                    </a:p>
                  </a:txBody>
                  <a:tcPr marL="83107" marR="51680" marT="63928" marB="63928"/>
                </a:tc>
                <a:tc>
                  <a:txBody>
                    <a:bodyPr/>
                    <a:lstStyle/>
                    <a:p>
                      <a:pPr lvl="0">
                        <a:buNone/>
                      </a:pPr>
                      <a:r>
                        <a:rPr lang="en-US" sz="2400" u="none" strike="noStrike" cap="none" spc="0" noProof="0" err="1">
                          <a:latin typeface="Times New Roman"/>
                        </a:rPr>
                        <a:t>Pycnonotus</a:t>
                      </a:r>
                      <a:r>
                        <a:rPr lang="en-US" sz="2400" u="none" strike="noStrike" cap="none" spc="0" noProof="0">
                          <a:latin typeface="Times New Roman"/>
                        </a:rPr>
                        <a:t> </a:t>
                      </a:r>
                      <a:r>
                        <a:rPr lang="en-US" sz="2400" u="none" strike="noStrike" cap="none" spc="0" noProof="0" err="1">
                          <a:latin typeface="Times New Roman"/>
                        </a:rPr>
                        <a:t>jocosus</a:t>
                      </a:r>
                      <a:endParaRPr lang="en-US" sz="2400" cap="none" spc="0">
                        <a:latin typeface="Times New Roman"/>
                      </a:endParaRPr>
                    </a:p>
                  </a:txBody>
                  <a:tcPr marL="83107" marR="51680" marT="63928" marB="63928"/>
                </a:tc>
                <a:tc>
                  <a:txBody>
                    <a:bodyPr/>
                    <a:lstStyle/>
                    <a:p>
                      <a:pPr lvl="0">
                        <a:buNone/>
                      </a:pPr>
                      <a:r>
                        <a:rPr lang="en-US" sz="2400" u="none" strike="noStrike" cap="none" spc="0" noProof="0">
                          <a:latin typeface="Times New Roman"/>
                        </a:rPr>
                        <a:t>Brownish-black</a:t>
                      </a:r>
                    </a:p>
                  </a:txBody>
                  <a:tcPr marL="83107" marR="51680" marT="63928" marB="63928"/>
                </a:tc>
                <a:tc>
                  <a:txBody>
                    <a:bodyPr/>
                    <a:lstStyle/>
                    <a:p>
                      <a:pPr lvl="0">
                        <a:buNone/>
                      </a:pPr>
                      <a:r>
                        <a:rPr lang="en-US" sz="2400" u="none" strike="noStrike" cap="none" spc="0" noProof="0">
                          <a:latin typeface="Times New Roman"/>
                        </a:rPr>
                        <a:t>frugivorous / animal matter</a:t>
                      </a:r>
                      <a:endParaRPr lang="en-US" sz="2400" cap="none" spc="0">
                        <a:latin typeface="Times New Roman"/>
                      </a:endParaRPr>
                    </a:p>
                  </a:txBody>
                  <a:tcPr marL="83107" marR="51680" marT="63928" marB="63928"/>
                </a:tc>
                <a:extLst>
                  <a:ext uri="{0D108BD9-81ED-4DB2-BD59-A6C34878D82A}">
                    <a16:rowId xmlns:a16="http://schemas.microsoft.com/office/drawing/2014/main" val="3537938137"/>
                  </a:ext>
                </a:extLst>
              </a:tr>
            </a:tbl>
          </a:graphicData>
        </a:graphic>
      </p:graphicFrame>
      <p:sp>
        <p:nvSpPr>
          <p:cNvPr id="2" name="Footer Placeholder 1">
            <a:extLst>
              <a:ext uri="{FF2B5EF4-FFF2-40B4-BE49-F238E27FC236}">
                <a16:creationId xmlns:a16="http://schemas.microsoft.com/office/drawing/2014/main" id="{041412BB-111D-FF4B-5BD5-EE1C56701045}"/>
              </a:ext>
            </a:extLst>
          </p:cNvPr>
          <p:cNvSpPr>
            <a:spLocks noGrp="1"/>
          </p:cNvSpPr>
          <p:nvPr>
            <p:ph type="ftr" sz="quarter" idx="11"/>
          </p:nvPr>
        </p:nvSpPr>
        <p:spPr/>
        <p:txBody>
          <a:bodyPr/>
          <a:lstStyle/>
          <a:p>
            <a:r>
              <a:rPr lang="en-IN"/>
              <a:t>LAKE 2022: Conservation of wetlands: ecosystem-based adaptation of climate change, December 28-30,2022</a:t>
            </a:r>
            <a:endParaRPr lang="en-US"/>
          </a:p>
        </p:txBody>
      </p:sp>
    </p:spTree>
    <p:extLst>
      <p:ext uri="{BB962C8B-B14F-4D97-AF65-F5344CB8AC3E}">
        <p14:creationId xmlns:p14="http://schemas.microsoft.com/office/powerpoint/2010/main" val="2024976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6497-C1FA-1920-B8A7-4298D22FB392}"/>
              </a:ext>
            </a:extLst>
          </p:cNvPr>
          <p:cNvSpPr>
            <a:spLocks noGrp="1"/>
          </p:cNvSpPr>
          <p:nvPr>
            <p:ph type="title"/>
          </p:nvPr>
        </p:nvSpPr>
        <p:spPr/>
        <p:txBody>
          <a:bodyPr/>
          <a:lstStyle/>
          <a:p>
            <a:endParaRPr lang="en-US"/>
          </a:p>
        </p:txBody>
      </p:sp>
      <p:graphicFrame>
        <p:nvGraphicFramePr>
          <p:cNvPr id="7" name="Content Placeholder 6">
            <a:extLst>
              <a:ext uri="{FF2B5EF4-FFF2-40B4-BE49-F238E27FC236}">
                <a16:creationId xmlns:a16="http://schemas.microsoft.com/office/drawing/2014/main" id="{DA59E23A-16A2-11B8-7368-28BF8EFF3EBF}"/>
              </a:ext>
            </a:extLst>
          </p:cNvPr>
          <p:cNvGraphicFramePr>
            <a:graphicFrameLocks noGrp="1"/>
          </p:cNvGraphicFramePr>
          <p:nvPr>
            <p:ph idx="1"/>
            <p:extLst>
              <p:ext uri="{D42A27DB-BD31-4B8C-83A1-F6EECF244321}">
                <p14:modId xmlns:p14="http://schemas.microsoft.com/office/powerpoint/2010/main" val="2749867233"/>
              </p:ext>
            </p:extLst>
          </p:nvPr>
        </p:nvGraphicFramePr>
        <p:xfrm>
          <a:off x="4313" y="-57809"/>
          <a:ext cx="12172203" cy="6362080"/>
        </p:xfrm>
        <a:graphic>
          <a:graphicData uri="http://schemas.openxmlformats.org/drawingml/2006/table">
            <a:tbl>
              <a:tblPr firstRow="1" bandRow="1">
                <a:tableStyleId>{793D81CF-94F2-401A-BA57-92F5A7B2D0C5}</a:tableStyleId>
              </a:tblPr>
              <a:tblGrid>
                <a:gridCol w="2594334">
                  <a:extLst>
                    <a:ext uri="{9D8B030D-6E8A-4147-A177-3AD203B41FA5}">
                      <a16:colId xmlns:a16="http://schemas.microsoft.com/office/drawing/2014/main" val="1768429690"/>
                    </a:ext>
                  </a:extLst>
                </a:gridCol>
                <a:gridCol w="1623391">
                  <a:extLst>
                    <a:ext uri="{9D8B030D-6E8A-4147-A177-3AD203B41FA5}">
                      <a16:colId xmlns:a16="http://schemas.microsoft.com/office/drawing/2014/main" val="592140859"/>
                    </a:ext>
                  </a:extLst>
                </a:gridCol>
                <a:gridCol w="2501346">
                  <a:extLst>
                    <a:ext uri="{9D8B030D-6E8A-4147-A177-3AD203B41FA5}">
                      <a16:colId xmlns:a16="http://schemas.microsoft.com/office/drawing/2014/main" val="1984552103"/>
                    </a:ext>
                  </a:extLst>
                </a:gridCol>
                <a:gridCol w="2417533">
                  <a:extLst>
                    <a:ext uri="{9D8B030D-6E8A-4147-A177-3AD203B41FA5}">
                      <a16:colId xmlns:a16="http://schemas.microsoft.com/office/drawing/2014/main" val="1667447641"/>
                    </a:ext>
                  </a:extLst>
                </a:gridCol>
                <a:gridCol w="3035599">
                  <a:extLst>
                    <a:ext uri="{9D8B030D-6E8A-4147-A177-3AD203B41FA5}">
                      <a16:colId xmlns:a16="http://schemas.microsoft.com/office/drawing/2014/main" val="2663317247"/>
                    </a:ext>
                  </a:extLst>
                </a:gridCol>
              </a:tblGrid>
              <a:tr h="805104">
                <a:tc>
                  <a:txBody>
                    <a:bodyPr/>
                    <a:lstStyle/>
                    <a:p>
                      <a:pPr lvl="0">
                        <a:buNone/>
                      </a:pPr>
                      <a:r>
                        <a:rPr lang="en-US" sz="2400" cap="none" spc="0">
                          <a:latin typeface="Times New Roman"/>
                        </a:rPr>
                        <a:t>BIRDS NAME</a:t>
                      </a:r>
                      <a:endParaRPr lang="en-US" sz="2400">
                        <a:latin typeface="Times New Roman"/>
                      </a:endParaRPr>
                    </a:p>
                  </a:txBody>
                  <a:tcPr/>
                </a:tc>
                <a:tc>
                  <a:txBody>
                    <a:bodyPr/>
                    <a:lstStyle/>
                    <a:p>
                      <a:pPr lvl="0">
                        <a:buNone/>
                      </a:pPr>
                      <a:r>
                        <a:rPr lang="en-US" sz="2400" cap="none" spc="0">
                          <a:latin typeface="Times New Roman"/>
                        </a:rPr>
                        <a:t>  FAMILY NAME</a:t>
                      </a:r>
                    </a:p>
                  </a:txBody>
                  <a:tcPr/>
                </a:tc>
                <a:tc>
                  <a:txBody>
                    <a:bodyPr/>
                    <a:lstStyle/>
                    <a:p>
                      <a:pPr lvl="0">
                        <a:buNone/>
                      </a:pPr>
                      <a:r>
                        <a:rPr lang="en-US" sz="2400" cap="none" spc="0">
                          <a:latin typeface="Times New Roman"/>
                        </a:rPr>
                        <a:t>    SCIENTIFIC NAME</a:t>
                      </a:r>
                    </a:p>
                  </a:txBody>
                  <a:tcPr/>
                </a:tc>
                <a:tc>
                  <a:txBody>
                    <a:bodyPr/>
                    <a:lstStyle/>
                    <a:p>
                      <a:pPr lvl="0">
                        <a:buNone/>
                      </a:pPr>
                      <a:r>
                        <a:rPr lang="en-US" sz="2400" cap="none" spc="0">
                          <a:latin typeface="Times New Roman"/>
                        </a:rPr>
                        <a:t>    BEAK/BILL</a:t>
                      </a:r>
                      <a:endParaRPr lang="en-US" sz="2400">
                        <a:latin typeface="Times New Roman"/>
                      </a:endParaRPr>
                    </a:p>
                  </a:txBody>
                  <a:tcPr/>
                </a:tc>
                <a:tc>
                  <a:txBody>
                    <a:bodyPr/>
                    <a:lstStyle/>
                    <a:p>
                      <a:pPr lvl="0">
                        <a:buNone/>
                      </a:pPr>
                      <a:r>
                        <a:rPr lang="en-IN" sz="2400" cap="none" spc="0">
                          <a:latin typeface="Times New Roman"/>
                        </a:rPr>
                        <a:t> GUILD</a:t>
                      </a:r>
                      <a:endParaRPr lang="en-US" sz="2400" cap="none" spc="0">
                        <a:latin typeface="Times New Roman"/>
                      </a:endParaRPr>
                    </a:p>
                  </a:txBody>
                  <a:tcPr/>
                </a:tc>
                <a:extLst>
                  <a:ext uri="{0D108BD9-81ED-4DB2-BD59-A6C34878D82A}">
                    <a16:rowId xmlns:a16="http://schemas.microsoft.com/office/drawing/2014/main" val="1081637744"/>
                  </a:ext>
                </a:extLst>
              </a:tr>
              <a:tr h="1368677">
                <a:tc>
                  <a:txBody>
                    <a:bodyPr/>
                    <a:lstStyle/>
                    <a:p>
                      <a:pPr algn="l" rtl="0" fontAlgn="base"/>
                      <a:r>
                        <a:rPr lang="en-US" sz="2400">
                          <a:effectLst/>
                          <a:latin typeface="Times New Roman"/>
                        </a:rPr>
                        <a:t>6)</a:t>
                      </a:r>
                      <a:r>
                        <a:rPr lang="en-US" sz="2400" u="none" strike="noStrike">
                          <a:effectLst/>
                          <a:latin typeface="Times New Roman"/>
                        </a:rPr>
                        <a:t>Spotted Dove</a:t>
                      </a:r>
                      <a:r>
                        <a:rPr lang="en-US" sz="2400">
                          <a:effectLst/>
                          <a:latin typeface="Times New Roman"/>
                        </a:rPr>
                        <a:t>​</a:t>
                      </a:r>
                    </a:p>
                  </a:txBody>
                  <a:tcPr/>
                </a:tc>
                <a:tc>
                  <a:txBody>
                    <a:bodyPr/>
                    <a:lstStyle/>
                    <a:p>
                      <a:pPr algn="l" rtl="0" fontAlgn="base"/>
                      <a:r>
                        <a:rPr lang="en-US" sz="2400" u="none" strike="noStrike">
                          <a:effectLst/>
                          <a:latin typeface="Times New Roman"/>
                        </a:rPr>
                        <a:t>Dove</a:t>
                      </a:r>
                      <a:r>
                        <a:rPr lang="en-US" sz="2400">
                          <a:effectLst/>
                          <a:latin typeface="Times New Roman"/>
                        </a:rPr>
                        <a:t>​</a:t>
                      </a:r>
                    </a:p>
                    <a:p>
                      <a:pPr algn="l" rtl="0" fontAlgn="base"/>
                      <a:r>
                        <a:rPr lang="en-US" sz="2400">
                          <a:effectLst/>
                          <a:latin typeface="Times New Roman"/>
                        </a:rPr>
                        <a:t>​</a:t>
                      </a:r>
                    </a:p>
                  </a:txBody>
                  <a:tcPr/>
                </a:tc>
                <a:tc>
                  <a:txBody>
                    <a:bodyPr/>
                    <a:lstStyle/>
                    <a:p>
                      <a:pPr algn="l" rtl="0" fontAlgn="base"/>
                      <a:r>
                        <a:rPr lang="en-US" sz="2400" u="none" strike="noStrike" err="1">
                          <a:effectLst/>
                          <a:latin typeface="Times New Roman"/>
                        </a:rPr>
                        <a:t>Spilopelia</a:t>
                      </a:r>
                      <a:r>
                        <a:rPr lang="en-US" sz="2400" u="none" strike="noStrike">
                          <a:effectLst/>
                          <a:latin typeface="Times New Roman"/>
                        </a:rPr>
                        <a:t> </a:t>
                      </a:r>
                      <a:r>
                        <a:rPr lang="en-US" sz="2400">
                          <a:effectLst/>
                          <a:latin typeface="Times New Roman"/>
                        </a:rPr>
                        <a:t>​</a:t>
                      </a:r>
                    </a:p>
                    <a:p>
                      <a:pPr algn="l" rtl="0" fontAlgn="base"/>
                      <a:r>
                        <a:rPr lang="en-US" sz="2400" u="none" strike="noStrike">
                          <a:effectLst/>
                          <a:latin typeface="Times New Roman"/>
                        </a:rPr>
                        <a:t>   chinensis</a:t>
                      </a:r>
                      <a:r>
                        <a:rPr lang="en-US" sz="2400">
                          <a:effectLst/>
                          <a:latin typeface="Times New Roman"/>
                        </a:rPr>
                        <a:t>​</a:t>
                      </a:r>
                    </a:p>
                    <a:p>
                      <a:pPr algn="l" rtl="0" fontAlgn="base"/>
                      <a:r>
                        <a:rPr lang="en-US" sz="2400">
                          <a:effectLst/>
                          <a:latin typeface="Times New Roman"/>
                        </a:rPr>
                        <a:t>​</a:t>
                      </a:r>
                    </a:p>
                  </a:txBody>
                  <a:tcPr/>
                </a:tc>
                <a:tc>
                  <a:txBody>
                    <a:bodyPr/>
                    <a:lstStyle/>
                    <a:p>
                      <a:pPr algn="l" rtl="0" fontAlgn="base"/>
                      <a:r>
                        <a:rPr lang="en-US" sz="2400" u="none" strike="noStrike">
                          <a:effectLst/>
                          <a:latin typeface="Times New Roman"/>
                        </a:rPr>
                        <a:t>Short and black</a:t>
                      </a:r>
                      <a:r>
                        <a:rPr lang="en-US" sz="2400">
                          <a:effectLst/>
                          <a:latin typeface="Times New Roman"/>
                        </a:rPr>
                        <a:t>​</a:t>
                      </a:r>
                    </a:p>
                    <a:p>
                      <a:pPr algn="l" rtl="0" fontAlgn="base"/>
                      <a:r>
                        <a:rPr lang="en-US" sz="2400">
                          <a:effectLst/>
                          <a:latin typeface="Times New Roman"/>
                        </a:rPr>
                        <a:t>​</a:t>
                      </a:r>
                    </a:p>
                  </a:txBody>
                  <a:tcPr/>
                </a:tc>
                <a:tc>
                  <a:txBody>
                    <a:bodyPr/>
                    <a:lstStyle/>
                    <a:p>
                      <a:pPr algn="l" rtl="0" fontAlgn="base"/>
                      <a:r>
                        <a:rPr lang="en-US" sz="2400" u="none" strike="noStrike">
                          <a:effectLst/>
                          <a:latin typeface="Times New Roman"/>
                        </a:rPr>
                        <a:t>grass seeds, grains</a:t>
                      </a:r>
                      <a:r>
                        <a:rPr lang="en-US" sz="2400">
                          <a:effectLst/>
                          <a:latin typeface="Times New Roman"/>
                        </a:rPr>
                        <a:t>​</a:t>
                      </a:r>
                    </a:p>
                  </a:txBody>
                  <a:tcPr/>
                </a:tc>
                <a:extLst>
                  <a:ext uri="{0D108BD9-81ED-4DB2-BD59-A6C34878D82A}">
                    <a16:rowId xmlns:a16="http://schemas.microsoft.com/office/drawing/2014/main" val="4191784571"/>
                  </a:ext>
                </a:extLst>
              </a:tr>
              <a:tr h="933922">
                <a:tc>
                  <a:txBody>
                    <a:bodyPr/>
                    <a:lstStyle/>
                    <a:p>
                      <a:pPr algn="l" rtl="0" fontAlgn="base"/>
                      <a:r>
                        <a:rPr lang="en-US" sz="2400">
                          <a:effectLst/>
                          <a:latin typeface="Times New Roman"/>
                        </a:rPr>
                        <a:t>7)Blue faced malkoha​</a:t>
                      </a:r>
                    </a:p>
                  </a:txBody>
                  <a:tcPr/>
                </a:tc>
                <a:tc>
                  <a:txBody>
                    <a:bodyPr/>
                    <a:lstStyle/>
                    <a:p>
                      <a:pPr algn="l" rtl="0" fontAlgn="base"/>
                      <a:r>
                        <a:rPr lang="en-US" sz="2400">
                          <a:effectLst/>
                          <a:latin typeface="Times New Roman"/>
                        </a:rPr>
                        <a:t>cuckoos​</a:t>
                      </a:r>
                    </a:p>
                  </a:txBody>
                  <a:tcPr/>
                </a:tc>
                <a:tc>
                  <a:txBody>
                    <a:bodyPr/>
                    <a:lstStyle/>
                    <a:p>
                      <a:pPr algn="l" rtl="0" fontAlgn="base"/>
                      <a:r>
                        <a:rPr lang="en-US" sz="2400" u="none" strike="noStrike" err="1">
                          <a:effectLst/>
                          <a:latin typeface="Times New Roman"/>
                        </a:rPr>
                        <a:t>Phaenicophaeus</a:t>
                      </a:r>
                      <a:r>
                        <a:rPr lang="en-US" sz="2400" u="none" strike="noStrike">
                          <a:effectLst/>
                          <a:latin typeface="Times New Roman"/>
                        </a:rPr>
                        <a:t> </a:t>
                      </a:r>
                      <a:endParaRPr lang="en-US">
                        <a:latin typeface="Times New Roman"/>
                      </a:endParaRPr>
                    </a:p>
                    <a:p>
                      <a:pPr lvl="0" algn="l">
                        <a:buNone/>
                      </a:pPr>
                      <a:r>
                        <a:rPr lang="en-US" sz="2400" u="none" strike="noStrike" err="1">
                          <a:effectLst/>
                          <a:latin typeface="Times New Roman"/>
                        </a:rPr>
                        <a:t>viridirostris</a:t>
                      </a:r>
                      <a:r>
                        <a:rPr lang="en-US" sz="2400">
                          <a:effectLst/>
                          <a:latin typeface="Times New Roman"/>
                        </a:rPr>
                        <a:t>​</a:t>
                      </a:r>
                    </a:p>
                  </a:txBody>
                  <a:tcPr/>
                </a:tc>
                <a:tc>
                  <a:txBody>
                    <a:bodyPr/>
                    <a:lstStyle/>
                    <a:p>
                      <a:pPr algn="l" rtl="0" fontAlgn="base"/>
                      <a:r>
                        <a:rPr lang="en-US" sz="2400" u="none" strike="noStrike">
                          <a:effectLst/>
                          <a:latin typeface="Times New Roman"/>
                        </a:rPr>
                        <a:t>bill is apple green</a:t>
                      </a:r>
                      <a:r>
                        <a:rPr lang="en-US" sz="2400">
                          <a:effectLst/>
                          <a:latin typeface="Times New Roman"/>
                        </a:rPr>
                        <a:t>​</a:t>
                      </a:r>
                    </a:p>
                  </a:txBody>
                  <a:tcPr/>
                </a:tc>
                <a:tc>
                  <a:txBody>
                    <a:bodyPr/>
                    <a:lstStyle/>
                    <a:p>
                      <a:pPr algn="l" rtl="0" fontAlgn="base"/>
                      <a:r>
                        <a:rPr lang="en-US" sz="2400" u="none" strike="noStrike">
                          <a:effectLst/>
                          <a:latin typeface="Times New Roman"/>
                        </a:rPr>
                        <a:t>insects</a:t>
                      </a:r>
                      <a:r>
                        <a:rPr lang="en-US" sz="2400">
                          <a:effectLst/>
                          <a:latin typeface="Times New Roman"/>
                        </a:rPr>
                        <a:t>​</a:t>
                      </a:r>
                    </a:p>
                  </a:txBody>
                  <a:tcPr/>
                </a:tc>
                <a:extLst>
                  <a:ext uri="{0D108BD9-81ED-4DB2-BD59-A6C34878D82A}">
                    <a16:rowId xmlns:a16="http://schemas.microsoft.com/office/drawing/2014/main" val="3815847820"/>
                  </a:ext>
                </a:extLst>
              </a:tr>
              <a:tr h="933922">
                <a:tc>
                  <a:txBody>
                    <a:bodyPr/>
                    <a:lstStyle/>
                    <a:p>
                      <a:pPr algn="l" rtl="0" fontAlgn="base"/>
                      <a:r>
                        <a:rPr lang="en-US" sz="2400">
                          <a:effectLst/>
                          <a:latin typeface="Times New Roman"/>
                        </a:rPr>
                        <a:t>8)Great egret​</a:t>
                      </a:r>
                    </a:p>
                  </a:txBody>
                  <a:tcPr/>
                </a:tc>
                <a:tc>
                  <a:txBody>
                    <a:bodyPr/>
                    <a:lstStyle/>
                    <a:p>
                      <a:pPr algn="l" rtl="0" fontAlgn="base"/>
                      <a:r>
                        <a:rPr lang="en-US" sz="2400" u="none" strike="noStrike">
                          <a:effectLst/>
                          <a:latin typeface="Times New Roman"/>
                        </a:rPr>
                        <a:t>Ardeidae</a:t>
                      </a:r>
                      <a:r>
                        <a:rPr lang="en-US" sz="2400">
                          <a:effectLst/>
                          <a:latin typeface="Times New Roman"/>
                        </a:rPr>
                        <a:t>​</a:t>
                      </a:r>
                    </a:p>
                  </a:txBody>
                  <a:tcPr/>
                </a:tc>
                <a:tc>
                  <a:txBody>
                    <a:bodyPr/>
                    <a:lstStyle/>
                    <a:p>
                      <a:pPr algn="l" rtl="0" fontAlgn="base"/>
                      <a:r>
                        <a:rPr lang="en-US" sz="2400" u="none" strike="noStrike">
                          <a:effectLst/>
                          <a:latin typeface="Times New Roman"/>
                        </a:rPr>
                        <a:t>Ardea alba</a:t>
                      </a:r>
                      <a:r>
                        <a:rPr lang="en-US" sz="2400">
                          <a:effectLst/>
                          <a:latin typeface="Times New Roman"/>
                        </a:rPr>
                        <a:t>​</a:t>
                      </a:r>
                    </a:p>
                  </a:txBody>
                  <a:tcPr/>
                </a:tc>
                <a:tc>
                  <a:txBody>
                    <a:bodyPr/>
                    <a:lstStyle/>
                    <a:p>
                      <a:pPr algn="l" rtl="0" fontAlgn="base"/>
                      <a:r>
                        <a:rPr lang="en-US" sz="2400">
                          <a:effectLst/>
                          <a:latin typeface="Times New Roman"/>
                        </a:rPr>
                        <a:t>Yellow </a:t>
                      </a:r>
                      <a:r>
                        <a:rPr lang="en-US" sz="2400" err="1">
                          <a:effectLst/>
                          <a:latin typeface="Times New Roman"/>
                        </a:rPr>
                        <a:t>coloured</a:t>
                      </a:r>
                      <a:r>
                        <a:rPr lang="en-US" sz="2400">
                          <a:effectLst/>
                          <a:latin typeface="Times New Roman"/>
                        </a:rPr>
                        <a:t> ​</a:t>
                      </a:r>
                    </a:p>
                  </a:txBody>
                  <a:tcPr/>
                </a:tc>
                <a:tc>
                  <a:txBody>
                    <a:bodyPr/>
                    <a:lstStyle/>
                    <a:p>
                      <a:pPr algn="l" rtl="0" fontAlgn="base"/>
                      <a:r>
                        <a:rPr lang="en-US" sz="2400" u="none" strike="noStrike">
                          <a:effectLst/>
                          <a:latin typeface="Times New Roman"/>
                        </a:rPr>
                        <a:t>Mostly fish</a:t>
                      </a:r>
                      <a:r>
                        <a:rPr lang="en-US" sz="2400">
                          <a:effectLst/>
                          <a:latin typeface="Times New Roman"/>
                        </a:rPr>
                        <a:t>​</a:t>
                      </a:r>
                    </a:p>
                  </a:txBody>
                  <a:tcPr/>
                </a:tc>
                <a:extLst>
                  <a:ext uri="{0D108BD9-81ED-4DB2-BD59-A6C34878D82A}">
                    <a16:rowId xmlns:a16="http://schemas.microsoft.com/office/drawing/2014/main" val="1353737719"/>
                  </a:ext>
                </a:extLst>
              </a:tr>
              <a:tr h="933922">
                <a:tc>
                  <a:txBody>
                    <a:bodyPr/>
                    <a:lstStyle/>
                    <a:p>
                      <a:pPr algn="l" rtl="0" fontAlgn="base"/>
                      <a:r>
                        <a:rPr lang="en-US" sz="2400">
                          <a:effectLst/>
                          <a:latin typeface="Times New Roman"/>
                        </a:rPr>
                        <a:t>9)</a:t>
                      </a:r>
                      <a:r>
                        <a:rPr lang="en-US" sz="2400" err="1">
                          <a:effectLst/>
                          <a:latin typeface="Times New Roman"/>
                        </a:rPr>
                        <a:t>Greyy</a:t>
                      </a:r>
                      <a:r>
                        <a:rPr lang="en-US" sz="2400">
                          <a:effectLst/>
                          <a:latin typeface="Times New Roman"/>
                        </a:rPr>
                        <a:t> headed swamphen​</a:t>
                      </a:r>
                    </a:p>
                  </a:txBody>
                  <a:tcPr/>
                </a:tc>
                <a:tc>
                  <a:txBody>
                    <a:bodyPr/>
                    <a:lstStyle/>
                    <a:p>
                      <a:pPr algn="l" rtl="0" fontAlgn="base"/>
                      <a:r>
                        <a:rPr lang="en-US" sz="2400" u="none" strike="noStrike">
                          <a:effectLst/>
                          <a:latin typeface="Times New Roman"/>
                        </a:rPr>
                        <a:t>Rail</a:t>
                      </a:r>
                      <a:r>
                        <a:rPr lang="en-US" sz="2400">
                          <a:effectLst/>
                          <a:latin typeface="Times New Roman"/>
                        </a:rPr>
                        <a:t>​</a:t>
                      </a:r>
                    </a:p>
                  </a:txBody>
                  <a:tcPr/>
                </a:tc>
                <a:tc>
                  <a:txBody>
                    <a:bodyPr/>
                    <a:lstStyle/>
                    <a:p>
                      <a:pPr algn="l" rtl="0" fontAlgn="base"/>
                      <a:r>
                        <a:rPr lang="en-US" sz="2400" u="none" strike="noStrike" err="1">
                          <a:effectLst/>
                          <a:latin typeface="Times New Roman"/>
                        </a:rPr>
                        <a:t>Porphyrio</a:t>
                      </a:r>
                      <a:r>
                        <a:rPr lang="en-US" sz="2400">
                          <a:effectLst/>
                          <a:latin typeface="Times New Roman"/>
                        </a:rPr>
                        <a:t>​</a:t>
                      </a:r>
                      <a:endParaRPr lang="en-US">
                        <a:latin typeface="Times New Roman"/>
                      </a:endParaRPr>
                    </a:p>
                  </a:txBody>
                  <a:tcPr/>
                </a:tc>
                <a:tc>
                  <a:txBody>
                    <a:bodyPr/>
                    <a:lstStyle/>
                    <a:p>
                      <a:pPr algn="l" rtl="0" fontAlgn="base"/>
                      <a:r>
                        <a:rPr lang="en-US" sz="2400" u="none" strike="noStrike">
                          <a:effectLst/>
                          <a:latin typeface="Times New Roman"/>
                        </a:rPr>
                        <a:t>triangle-shaped</a:t>
                      </a:r>
                      <a:r>
                        <a:rPr lang="en-US" sz="2400">
                          <a:effectLst/>
                          <a:latin typeface="Times New Roman"/>
                        </a:rPr>
                        <a:t>​</a:t>
                      </a:r>
                    </a:p>
                  </a:txBody>
                  <a:tcPr/>
                </a:tc>
                <a:tc>
                  <a:txBody>
                    <a:bodyPr/>
                    <a:lstStyle/>
                    <a:p>
                      <a:pPr algn="l" rtl="0" fontAlgn="base"/>
                      <a:r>
                        <a:rPr lang="en-US" sz="2400" u="none" strike="noStrike">
                          <a:effectLst/>
                          <a:latin typeface="Times New Roman"/>
                        </a:rPr>
                        <a:t>vegetable-like matter</a:t>
                      </a:r>
                      <a:r>
                        <a:rPr lang="en-US" sz="2400">
                          <a:effectLst/>
                          <a:latin typeface="Times New Roman"/>
                        </a:rPr>
                        <a:t>​</a:t>
                      </a:r>
                    </a:p>
                  </a:txBody>
                  <a:tcPr/>
                </a:tc>
                <a:extLst>
                  <a:ext uri="{0D108BD9-81ED-4DB2-BD59-A6C34878D82A}">
                    <a16:rowId xmlns:a16="http://schemas.microsoft.com/office/drawing/2014/main" val="3876114147"/>
                  </a:ext>
                </a:extLst>
              </a:tr>
              <a:tr h="1368677">
                <a:tc>
                  <a:txBody>
                    <a:bodyPr/>
                    <a:lstStyle/>
                    <a:p>
                      <a:pPr algn="l" rtl="0" fontAlgn="base"/>
                      <a:r>
                        <a:rPr lang="en-US" sz="2400">
                          <a:effectLst/>
                          <a:latin typeface="Times New Roman"/>
                        </a:rPr>
                        <a:t>10)Black </a:t>
                      </a:r>
                      <a:r>
                        <a:rPr lang="en-US" sz="2400" err="1">
                          <a:effectLst/>
                          <a:latin typeface="Times New Roman"/>
                        </a:rPr>
                        <a:t>Drongo</a:t>
                      </a:r>
                      <a:r>
                        <a:rPr lang="en-US" sz="2400">
                          <a:effectLst/>
                          <a:latin typeface="Times New Roman"/>
                        </a:rPr>
                        <a:t>​</a:t>
                      </a:r>
                    </a:p>
                  </a:txBody>
                  <a:tcPr/>
                </a:tc>
                <a:tc>
                  <a:txBody>
                    <a:bodyPr/>
                    <a:lstStyle/>
                    <a:p>
                      <a:pPr algn="l" rtl="0" fontAlgn="base"/>
                      <a:r>
                        <a:rPr lang="en-US" sz="2400" u="none" strike="noStrike" err="1">
                          <a:effectLst/>
                          <a:latin typeface="Times New Roman"/>
                        </a:rPr>
                        <a:t>Drongos</a:t>
                      </a:r>
                      <a:r>
                        <a:rPr lang="en-US" sz="2400">
                          <a:effectLst/>
                          <a:latin typeface="Times New Roman"/>
                        </a:rPr>
                        <a:t>​</a:t>
                      </a:r>
                    </a:p>
                  </a:txBody>
                  <a:tcPr/>
                </a:tc>
                <a:tc>
                  <a:txBody>
                    <a:bodyPr/>
                    <a:lstStyle/>
                    <a:p>
                      <a:pPr algn="l" rtl="0" fontAlgn="base"/>
                      <a:r>
                        <a:rPr lang="en-US" sz="2400" u="none" strike="noStrike" err="1">
                          <a:effectLst/>
                          <a:latin typeface="Times New Roman"/>
                        </a:rPr>
                        <a:t>Dicrurus</a:t>
                      </a:r>
                      <a:endParaRPr lang="en-US">
                        <a:latin typeface="Times New Roman"/>
                      </a:endParaRPr>
                    </a:p>
                    <a:p>
                      <a:pPr lvl="0" algn="l">
                        <a:buNone/>
                      </a:pPr>
                      <a:r>
                        <a:rPr lang="en-US" sz="2400" u="none" strike="noStrike">
                          <a:effectLst/>
                          <a:latin typeface="Times New Roman"/>
                        </a:rPr>
                        <a:t> </a:t>
                      </a:r>
                      <a:r>
                        <a:rPr lang="en-US" sz="2400" u="none" strike="noStrike" err="1">
                          <a:effectLst/>
                          <a:latin typeface="Times New Roman"/>
                        </a:rPr>
                        <a:t>macrocercus</a:t>
                      </a:r>
                      <a:r>
                        <a:rPr lang="en-US" sz="2400">
                          <a:effectLst/>
                          <a:latin typeface="Times New Roman"/>
                        </a:rPr>
                        <a:t>​</a:t>
                      </a:r>
                    </a:p>
                  </a:txBody>
                  <a:tcPr/>
                </a:tc>
                <a:tc>
                  <a:txBody>
                    <a:bodyPr/>
                    <a:lstStyle/>
                    <a:p>
                      <a:pPr algn="l" rtl="0" fontAlgn="base"/>
                      <a:r>
                        <a:rPr lang="en-US" sz="2400" u="none" strike="noStrike">
                          <a:effectLst/>
                          <a:latin typeface="Times New Roman"/>
                        </a:rPr>
                        <a:t>slightly down curved,</a:t>
                      </a:r>
                      <a:endParaRPr lang="en-US">
                        <a:latin typeface="Times New Roman"/>
                      </a:endParaRPr>
                    </a:p>
                    <a:p>
                      <a:pPr lvl="0" algn="l">
                        <a:buNone/>
                      </a:pPr>
                      <a:r>
                        <a:rPr lang="en-US" sz="2400" u="none" strike="noStrike">
                          <a:effectLst/>
                          <a:latin typeface="Times New Roman"/>
                        </a:rPr>
                        <a:t>black</a:t>
                      </a:r>
                      <a:r>
                        <a:rPr lang="en-US" sz="2400">
                          <a:effectLst/>
                          <a:latin typeface="Times New Roman"/>
                        </a:rPr>
                        <a:t>​</a:t>
                      </a:r>
                    </a:p>
                  </a:txBody>
                  <a:tcPr/>
                </a:tc>
                <a:tc>
                  <a:txBody>
                    <a:bodyPr/>
                    <a:lstStyle/>
                    <a:p>
                      <a:pPr algn="l" rtl="0" fontAlgn="base"/>
                      <a:r>
                        <a:rPr lang="en-US" sz="2400" u="none" strike="noStrike">
                          <a:effectLst/>
                          <a:latin typeface="Times New Roman"/>
                        </a:rPr>
                        <a:t>grasshoppers, cicadas, termites, wasps</a:t>
                      </a:r>
                      <a:r>
                        <a:rPr lang="en-US" sz="2400">
                          <a:effectLst/>
                          <a:latin typeface="Times New Roman"/>
                        </a:rPr>
                        <a:t>​</a:t>
                      </a:r>
                    </a:p>
                  </a:txBody>
                  <a:tcPr/>
                </a:tc>
                <a:extLst>
                  <a:ext uri="{0D108BD9-81ED-4DB2-BD59-A6C34878D82A}">
                    <a16:rowId xmlns:a16="http://schemas.microsoft.com/office/drawing/2014/main" val="666265536"/>
                  </a:ext>
                </a:extLst>
              </a:tr>
            </a:tbl>
          </a:graphicData>
        </a:graphic>
      </p:graphicFrame>
      <p:sp>
        <p:nvSpPr>
          <p:cNvPr id="4" name="Footer Placeholder 3">
            <a:extLst>
              <a:ext uri="{FF2B5EF4-FFF2-40B4-BE49-F238E27FC236}">
                <a16:creationId xmlns:a16="http://schemas.microsoft.com/office/drawing/2014/main" id="{05A53A15-BC4C-689E-E16F-B9F54FA18902}"/>
              </a:ext>
            </a:extLst>
          </p:cNvPr>
          <p:cNvSpPr>
            <a:spLocks noGrp="1"/>
          </p:cNvSpPr>
          <p:nvPr>
            <p:ph type="ftr" sz="quarter" idx="11"/>
          </p:nvPr>
        </p:nvSpPr>
        <p:spPr/>
        <p:txBody>
          <a:bodyPr/>
          <a:lstStyle/>
          <a:p>
            <a:r>
              <a:rPr lang="en-IN"/>
              <a:t>LAKE 2022: Conservation of wetlands: ecosystem-based adaptation of climate change, December 28-30,2022</a:t>
            </a:r>
          </a:p>
        </p:txBody>
      </p:sp>
      <p:sp>
        <p:nvSpPr>
          <p:cNvPr id="5" name="Slide Number Placeholder 4">
            <a:extLst>
              <a:ext uri="{FF2B5EF4-FFF2-40B4-BE49-F238E27FC236}">
                <a16:creationId xmlns:a16="http://schemas.microsoft.com/office/drawing/2014/main" id="{D91F92C1-C27A-BD31-EDDE-DD73BB00C6A5}"/>
              </a:ext>
            </a:extLst>
          </p:cNvPr>
          <p:cNvSpPr>
            <a:spLocks noGrp="1"/>
          </p:cNvSpPr>
          <p:nvPr>
            <p:ph type="sldNum" sz="quarter" idx="12"/>
          </p:nvPr>
        </p:nvSpPr>
        <p:spPr/>
        <p:txBody>
          <a:bodyPr/>
          <a:lstStyle/>
          <a:p>
            <a:fld id="{E18AB990-C70B-42F9-9E42-3C29A839BB6F}" type="slidenum">
              <a:rPr lang="en-IN" smtClean="0"/>
              <a:t>8</a:t>
            </a:fld>
            <a:endParaRPr lang="en-IN"/>
          </a:p>
        </p:txBody>
      </p:sp>
    </p:spTree>
    <p:extLst>
      <p:ext uri="{BB962C8B-B14F-4D97-AF65-F5344CB8AC3E}">
        <p14:creationId xmlns:p14="http://schemas.microsoft.com/office/powerpoint/2010/main" val="387590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8">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8B86AE08-CD93-6DEB-52D7-B4001AFA25BA}"/>
              </a:ext>
            </a:extLst>
          </p:cNvPr>
          <p:cNvSpPr>
            <a:spLocks noGrp="1"/>
          </p:cNvSpPr>
          <p:nvPr>
            <p:ph type="ftr" sz="quarter" idx="11"/>
          </p:nvPr>
        </p:nvSpPr>
        <p:spPr>
          <a:xfrm>
            <a:off x="4398034" y="6270086"/>
            <a:ext cx="3410309" cy="537653"/>
          </a:xfrm>
        </p:spPr>
        <p:txBody>
          <a:bodyPr vert="horz" lIns="91440" tIns="45720" rIns="91440" bIns="45720" rtlCol="0">
            <a:normAutofit/>
          </a:bodyPr>
          <a:lstStyle/>
          <a:p>
            <a:pPr>
              <a:lnSpc>
                <a:spcPct val="90000"/>
              </a:lnSpc>
              <a:spcAft>
                <a:spcPts val="600"/>
              </a:spcAft>
            </a:pPr>
            <a:r>
              <a:rPr lang="en-US" sz="900" kern="1200">
                <a:latin typeface="+mn-lt"/>
                <a:ea typeface="+mn-ea"/>
                <a:cs typeface="+mn-cs"/>
              </a:rPr>
              <a:t>LAKE 2022: Conservation of wetlands: ecosystem-based adaptation of climate change, December 28-30,2022</a:t>
            </a:r>
          </a:p>
        </p:txBody>
      </p:sp>
      <p:sp>
        <p:nvSpPr>
          <p:cNvPr id="6" name="Slide Number Placeholder 5">
            <a:extLst>
              <a:ext uri="{FF2B5EF4-FFF2-40B4-BE49-F238E27FC236}">
                <a16:creationId xmlns:a16="http://schemas.microsoft.com/office/drawing/2014/main" id="{A8B3B996-62B5-C88D-FF6B-C95AA0B5FC78}"/>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E18AB990-C70B-42F9-9E42-3C29A839BB6F}" type="slidenum">
              <a:rPr lang="en-US" smtClean="0"/>
              <a:pPr>
                <a:spcAft>
                  <a:spcPts val="600"/>
                </a:spcAft>
              </a:pPr>
              <a:t>9</a:t>
            </a:fld>
            <a:endParaRPr lang="en-US"/>
          </a:p>
        </p:txBody>
      </p:sp>
      <p:graphicFrame>
        <p:nvGraphicFramePr>
          <p:cNvPr id="7" name="Table 7">
            <a:extLst>
              <a:ext uri="{FF2B5EF4-FFF2-40B4-BE49-F238E27FC236}">
                <a16:creationId xmlns:a16="http://schemas.microsoft.com/office/drawing/2014/main" id="{343A59C1-6C2F-281B-8332-7D645313C6DA}"/>
              </a:ext>
            </a:extLst>
          </p:cNvPr>
          <p:cNvGraphicFramePr>
            <a:graphicFrameLocks noGrp="1"/>
          </p:cNvGraphicFramePr>
          <p:nvPr>
            <p:ph idx="1"/>
            <p:extLst>
              <p:ext uri="{D42A27DB-BD31-4B8C-83A1-F6EECF244321}">
                <p14:modId xmlns:p14="http://schemas.microsoft.com/office/powerpoint/2010/main" val="2391882137"/>
              </p:ext>
            </p:extLst>
          </p:nvPr>
        </p:nvGraphicFramePr>
        <p:xfrm>
          <a:off x="-1970" y="6499"/>
          <a:ext cx="12145511" cy="6361714"/>
        </p:xfrm>
        <a:graphic>
          <a:graphicData uri="http://schemas.openxmlformats.org/drawingml/2006/table">
            <a:tbl>
              <a:tblPr firstRow="1" bandRow="1">
                <a:tableStyleId>{793D81CF-94F2-401A-BA57-92F5A7B2D0C5}</a:tableStyleId>
              </a:tblPr>
              <a:tblGrid>
                <a:gridCol w="2250218">
                  <a:extLst>
                    <a:ext uri="{9D8B030D-6E8A-4147-A177-3AD203B41FA5}">
                      <a16:colId xmlns:a16="http://schemas.microsoft.com/office/drawing/2014/main" val="2785251431"/>
                    </a:ext>
                  </a:extLst>
                </a:gridCol>
                <a:gridCol w="1886512">
                  <a:extLst>
                    <a:ext uri="{9D8B030D-6E8A-4147-A177-3AD203B41FA5}">
                      <a16:colId xmlns:a16="http://schemas.microsoft.com/office/drawing/2014/main" val="2287217966"/>
                    </a:ext>
                  </a:extLst>
                </a:gridCol>
                <a:gridCol w="2525159">
                  <a:extLst>
                    <a:ext uri="{9D8B030D-6E8A-4147-A177-3AD203B41FA5}">
                      <a16:colId xmlns:a16="http://schemas.microsoft.com/office/drawing/2014/main" val="4005978349"/>
                    </a:ext>
                  </a:extLst>
                </a:gridCol>
                <a:gridCol w="2161455">
                  <a:extLst>
                    <a:ext uri="{9D8B030D-6E8A-4147-A177-3AD203B41FA5}">
                      <a16:colId xmlns:a16="http://schemas.microsoft.com/office/drawing/2014/main" val="2309365366"/>
                    </a:ext>
                  </a:extLst>
                </a:gridCol>
                <a:gridCol w="3322167">
                  <a:extLst>
                    <a:ext uri="{9D8B030D-6E8A-4147-A177-3AD203B41FA5}">
                      <a16:colId xmlns:a16="http://schemas.microsoft.com/office/drawing/2014/main" val="904919060"/>
                    </a:ext>
                  </a:extLst>
                </a:gridCol>
              </a:tblGrid>
              <a:tr h="933512">
                <a:tc>
                  <a:txBody>
                    <a:bodyPr/>
                    <a:lstStyle/>
                    <a:p>
                      <a:pPr lvl="0">
                        <a:buNone/>
                      </a:pPr>
                      <a:r>
                        <a:rPr lang="en-US" sz="2400" u="none" strike="noStrike" cap="none" spc="0" noProof="0">
                          <a:latin typeface="Times New Roman"/>
                        </a:rPr>
                        <a:t>BIRDS NAME</a:t>
                      </a:r>
                      <a:endParaRPr lang="en-US" sz="2400" cap="none" spc="0">
                        <a:latin typeface="Times New Roman"/>
                      </a:endParaRPr>
                    </a:p>
                  </a:txBody>
                  <a:tcPr marL="107965" marR="107965" marT="107965" marB="53982" anchor="ctr"/>
                </a:tc>
                <a:tc>
                  <a:txBody>
                    <a:bodyPr/>
                    <a:lstStyle/>
                    <a:p>
                      <a:pPr lvl="0">
                        <a:buNone/>
                      </a:pPr>
                      <a:r>
                        <a:rPr lang="en-IN" sz="2400" u="none" strike="noStrike" cap="none" spc="0" noProof="0">
                          <a:latin typeface="Times New Roman"/>
                        </a:rPr>
                        <a:t>Family name</a:t>
                      </a:r>
                    </a:p>
                  </a:txBody>
                  <a:tcPr marL="107965" marR="107965" marT="107965" marB="53982" anchor="ctr"/>
                </a:tc>
                <a:tc>
                  <a:txBody>
                    <a:bodyPr/>
                    <a:lstStyle/>
                    <a:p>
                      <a:pPr lvl="0">
                        <a:buNone/>
                      </a:pPr>
                      <a:r>
                        <a:rPr lang="en-US" sz="2400" u="none" strike="noStrike" cap="none" spc="0" noProof="0">
                          <a:latin typeface="Times New Roman"/>
                        </a:rPr>
                        <a:t>SCIENTIFIC  </a:t>
                      </a:r>
                      <a:endParaRPr lang="en-US" sz="2400" cap="none" spc="0">
                        <a:latin typeface="Times New Roman"/>
                      </a:endParaRPr>
                    </a:p>
                    <a:p>
                      <a:pPr lvl="0">
                        <a:buNone/>
                      </a:pPr>
                      <a:r>
                        <a:rPr lang="en-US" sz="2400" u="none" strike="noStrike" cap="none" spc="0" noProof="0">
                          <a:latin typeface="Times New Roman"/>
                        </a:rPr>
                        <a:t>NAME</a:t>
                      </a:r>
                      <a:endParaRPr lang="en-US" sz="2400" cap="none" spc="0">
                        <a:latin typeface="Times New Roman"/>
                      </a:endParaRPr>
                    </a:p>
                  </a:txBody>
                  <a:tcPr marL="107965" marR="107965" marT="107965" marB="53982" anchor="ctr"/>
                </a:tc>
                <a:tc>
                  <a:txBody>
                    <a:bodyPr/>
                    <a:lstStyle/>
                    <a:p>
                      <a:pPr lvl="0">
                        <a:buNone/>
                      </a:pPr>
                      <a:r>
                        <a:rPr lang="en-US" sz="2400" cap="none" spc="0">
                          <a:latin typeface="Times New Roman"/>
                        </a:rPr>
                        <a:t>   BEAK/BILL</a:t>
                      </a:r>
                      <a:br>
                        <a:rPr lang="en-US" sz="2400" cap="none" spc="0">
                          <a:latin typeface="Times New Roman"/>
                        </a:rPr>
                      </a:br>
                      <a:endParaRPr lang="en-US" sz="2400" cap="none" spc="0">
                        <a:latin typeface="Times New Roman"/>
                      </a:endParaRPr>
                    </a:p>
                  </a:txBody>
                  <a:tcPr marL="107965" marR="107965" marT="107965" marB="53982" anchor="ctr"/>
                </a:tc>
                <a:tc>
                  <a:txBody>
                    <a:bodyPr/>
                    <a:lstStyle/>
                    <a:p>
                      <a:pPr lvl="0">
                        <a:buNone/>
                      </a:pPr>
                      <a:r>
                        <a:rPr lang="en-IN" sz="2400" u="none" strike="noStrike" cap="none" spc="0" noProof="0">
                          <a:latin typeface="Times New Roman"/>
                        </a:rPr>
                        <a:t>GUILD</a:t>
                      </a:r>
                    </a:p>
                  </a:txBody>
                  <a:tcPr marL="107965" marR="107965" marT="107965" marB="53982" anchor="ctr"/>
                </a:tc>
                <a:extLst>
                  <a:ext uri="{0D108BD9-81ED-4DB2-BD59-A6C34878D82A}">
                    <a16:rowId xmlns:a16="http://schemas.microsoft.com/office/drawing/2014/main" val="1688027143"/>
                  </a:ext>
                </a:extLst>
              </a:tr>
              <a:tr h="1313833">
                <a:tc>
                  <a:txBody>
                    <a:bodyPr/>
                    <a:lstStyle/>
                    <a:p>
                      <a:pPr lvl="0">
                        <a:buNone/>
                      </a:pPr>
                      <a:r>
                        <a:rPr lang="en-US" sz="2400" u="none" strike="noStrike" cap="none" spc="0" noProof="0">
                          <a:latin typeface="Times New Roman"/>
                        </a:rPr>
                        <a:t>11)grey babbler</a:t>
                      </a:r>
                      <a:endParaRPr lang="en-US" sz="2400" cap="none" spc="0">
                        <a:latin typeface="Times New Roman"/>
                      </a:endParaRPr>
                    </a:p>
                  </a:txBody>
                  <a:tcPr marL="107965" marR="107965" marT="107965" marB="53982"/>
                </a:tc>
                <a:tc>
                  <a:txBody>
                    <a:bodyPr/>
                    <a:lstStyle/>
                    <a:p>
                      <a:pPr lvl="0">
                        <a:buNone/>
                      </a:pPr>
                      <a:r>
                        <a:rPr lang="en-US" sz="2400" u="none" strike="noStrike" cap="none" spc="0" noProof="0">
                          <a:latin typeface="Times New Roman"/>
                        </a:rPr>
                        <a:t>Laughingthrushes</a:t>
                      </a:r>
                      <a:endParaRPr lang="en-US" sz="2400" cap="none" spc="0">
                        <a:latin typeface="Times New Roman"/>
                      </a:endParaRPr>
                    </a:p>
                  </a:txBody>
                  <a:tcPr marL="107965" marR="107965" marT="107965" marB="53982"/>
                </a:tc>
                <a:tc>
                  <a:txBody>
                    <a:bodyPr/>
                    <a:lstStyle/>
                    <a:p>
                      <a:pPr lvl="0">
                        <a:buNone/>
                      </a:pPr>
                      <a:r>
                        <a:rPr lang="en-US" sz="2400" u="none" strike="noStrike" cap="none" spc="0" noProof="0" err="1">
                          <a:latin typeface="Times New Roman"/>
                        </a:rPr>
                        <a:t>Turdoides</a:t>
                      </a:r>
                      <a:r>
                        <a:rPr lang="en-US" sz="2400" u="none" strike="noStrike" cap="none" spc="0" noProof="0">
                          <a:latin typeface="Times New Roman"/>
                        </a:rPr>
                        <a:t> </a:t>
                      </a:r>
                      <a:endParaRPr lang="en-US" sz="2400" cap="none" spc="0">
                        <a:latin typeface="Times New Roman"/>
                      </a:endParaRPr>
                    </a:p>
                    <a:p>
                      <a:pPr lvl="0">
                        <a:buNone/>
                      </a:pPr>
                      <a:r>
                        <a:rPr lang="en-US" sz="2400" u="none" strike="noStrike" cap="none" spc="0" noProof="0" err="1">
                          <a:latin typeface="Times New Roman"/>
                        </a:rPr>
                        <a:t>malcolmi</a:t>
                      </a:r>
                      <a:endParaRPr lang="en-US" sz="2400" cap="none" spc="0">
                        <a:latin typeface="Times New Roman"/>
                      </a:endParaRPr>
                    </a:p>
                  </a:txBody>
                  <a:tcPr marL="107965" marR="107965" marT="107965" marB="53982"/>
                </a:tc>
                <a:tc>
                  <a:txBody>
                    <a:bodyPr/>
                    <a:lstStyle/>
                    <a:p>
                      <a:pPr lvl="0">
                        <a:buNone/>
                      </a:pPr>
                      <a:r>
                        <a:rPr lang="en-US" sz="2400" u="none" strike="noStrike" cap="none" spc="0" noProof="0">
                          <a:latin typeface="Times New Roman"/>
                        </a:rPr>
                        <a:t>brownish grey with a yellow-bill </a:t>
                      </a:r>
                      <a:endParaRPr lang="en-US" sz="2400" cap="none" spc="0">
                        <a:latin typeface="Times New Roman"/>
                      </a:endParaRPr>
                    </a:p>
                  </a:txBody>
                  <a:tcPr marL="107965" marR="107965" marT="107965" marB="53982"/>
                </a:tc>
                <a:tc>
                  <a:txBody>
                    <a:bodyPr/>
                    <a:lstStyle/>
                    <a:p>
                      <a:pPr lvl="0">
                        <a:buNone/>
                      </a:pPr>
                      <a:r>
                        <a:rPr lang="en-US" sz="2400" u="none" strike="noStrike" cap="none" spc="0" noProof="0">
                          <a:latin typeface="Times New Roman"/>
                        </a:rPr>
                        <a:t>insects  small lizards</a:t>
                      </a:r>
                      <a:endParaRPr lang="en-US" sz="2400" cap="none" spc="0">
                        <a:latin typeface="Times New Roman"/>
                      </a:endParaRPr>
                    </a:p>
                  </a:txBody>
                  <a:tcPr marL="107965" marR="107965" marT="107965" marB="53982"/>
                </a:tc>
                <a:extLst>
                  <a:ext uri="{0D108BD9-81ED-4DB2-BD59-A6C34878D82A}">
                    <a16:rowId xmlns:a16="http://schemas.microsoft.com/office/drawing/2014/main" val="176420537"/>
                  </a:ext>
                </a:extLst>
              </a:tr>
              <a:tr h="933512">
                <a:tc>
                  <a:txBody>
                    <a:bodyPr/>
                    <a:lstStyle/>
                    <a:p>
                      <a:pPr lvl="0">
                        <a:buNone/>
                      </a:pPr>
                      <a:r>
                        <a:rPr lang="en-US" sz="2400" u="none" strike="noStrike" cap="none" spc="0" noProof="0">
                          <a:latin typeface="Times New Roman"/>
                        </a:rPr>
                        <a:t>12)</a:t>
                      </a:r>
                      <a:r>
                        <a:rPr lang="en-US" sz="2400" u="none" strike="noStrike" cap="none" spc="0" noProof="0" err="1">
                          <a:latin typeface="Times New Roman"/>
                        </a:rPr>
                        <a:t>Orential</a:t>
                      </a:r>
                      <a:r>
                        <a:rPr lang="en-US" sz="2400" u="none" strike="noStrike" cap="none" spc="0" noProof="0">
                          <a:latin typeface="Times New Roman"/>
                        </a:rPr>
                        <a:t> </a:t>
                      </a:r>
                      <a:r>
                        <a:rPr lang="en-US" sz="2400" u="none" strike="noStrike" cap="none" spc="0" noProof="0" err="1">
                          <a:latin typeface="Times New Roman"/>
                        </a:rPr>
                        <a:t>magpi-robbin</a:t>
                      </a:r>
                    </a:p>
                  </a:txBody>
                  <a:tcPr marL="107965" marR="107965" marT="107965" marB="53982"/>
                </a:tc>
                <a:tc>
                  <a:txBody>
                    <a:bodyPr/>
                    <a:lstStyle/>
                    <a:p>
                      <a:pPr lvl="0">
                        <a:buNone/>
                      </a:pPr>
                      <a:r>
                        <a:rPr lang="en-US" sz="2400" u="none" strike="noStrike" cap="none" spc="0" noProof="0">
                          <a:latin typeface="Times New Roman"/>
                        </a:rPr>
                        <a:t>Corvidae </a:t>
                      </a:r>
                      <a:endParaRPr lang="en-US" sz="2400" cap="none" spc="0">
                        <a:latin typeface="Times New Roman"/>
                      </a:endParaRPr>
                    </a:p>
                  </a:txBody>
                  <a:tcPr marL="107965" marR="107965" marT="107965" marB="53982"/>
                </a:tc>
                <a:tc>
                  <a:txBody>
                    <a:bodyPr/>
                    <a:lstStyle/>
                    <a:p>
                      <a:pPr lvl="0" algn="l">
                        <a:lnSpc>
                          <a:spcPct val="100000"/>
                        </a:lnSpc>
                        <a:spcBef>
                          <a:spcPts val="0"/>
                        </a:spcBef>
                        <a:spcAft>
                          <a:spcPts val="0"/>
                        </a:spcAft>
                        <a:buNone/>
                      </a:pPr>
                      <a:r>
                        <a:rPr lang="en-US" sz="2400" u="none" strike="noStrike" cap="none" spc="0" noProof="0" err="1">
                          <a:latin typeface="Times New Roman"/>
                        </a:rPr>
                        <a:t>Copsychus</a:t>
                      </a:r>
                      <a:r>
                        <a:rPr lang="en-US" sz="2400" u="none" strike="noStrike" cap="none" spc="0" noProof="0">
                          <a:latin typeface="Times New Roman"/>
                        </a:rPr>
                        <a:t> </a:t>
                      </a:r>
                      <a:endParaRPr lang="en-US" sz="2400" cap="none" spc="0">
                        <a:latin typeface="Times New Roman"/>
                      </a:endParaRPr>
                    </a:p>
                    <a:p>
                      <a:pPr lvl="0" algn="l">
                        <a:lnSpc>
                          <a:spcPct val="100000"/>
                        </a:lnSpc>
                        <a:spcBef>
                          <a:spcPts val="0"/>
                        </a:spcBef>
                        <a:spcAft>
                          <a:spcPts val="0"/>
                        </a:spcAft>
                        <a:buNone/>
                      </a:pPr>
                      <a:r>
                        <a:rPr lang="en-US" sz="2400" u="none" strike="noStrike" cap="none" spc="0" noProof="0" err="1">
                          <a:latin typeface="Times New Roman"/>
                        </a:rPr>
                        <a:t>Saularis</a:t>
                      </a:r>
                      <a:endParaRPr lang="en-US" sz="2400" cap="none" spc="0">
                        <a:latin typeface="Times New Roman"/>
                      </a:endParaRPr>
                    </a:p>
                  </a:txBody>
                  <a:tcPr marL="107965" marR="107965" marT="107965" marB="53982"/>
                </a:tc>
                <a:tc>
                  <a:txBody>
                    <a:bodyPr/>
                    <a:lstStyle/>
                    <a:p>
                      <a:r>
                        <a:rPr lang="en-US" sz="2400" cap="none" spc="0">
                          <a:latin typeface="Times New Roman"/>
                        </a:rPr>
                        <a:t>Black </a:t>
                      </a:r>
                      <a:r>
                        <a:rPr lang="en-US" sz="2400" cap="none" spc="0" err="1">
                          <a:latin typeface="Times New Roman"/>
                        </a:rPr>
                        <a:t>coloured</a:t>
                      </a:r>
                      <a:r>
                        <a:rPr lang="en-US" sz="2400" cap="none" spc="0">
                          <a:latin typeface="Times New Roman"/>
                        </a:rPr>
                        <a:t> beak </a:t>
                      </a:r>
                    </a:p>
                  </a:txBody>
                  <a:tcPr marL="107965" marR="107965" marT="107965" marB="53982"/>
                </a:tc>
                <a:tc>
                  <a:txBody>
                    <a:bodyPr/>
                    <a:lstStyle/>
                    <a:p>
                      <a:pPr lvl="0">
                        <a:buNone/>
                      </a:pPr>
                      <a:r>
                        <a:rPr lang="en-US" sz="2400" u="none" strike="noStrike" cap="none" spc="0" noProof="0">
                          <a:latin typeface="Times New Roman"/>
                        </a:rPr>
                        <a:t>insects and other invertebrates</a:t>
                      </a:r>
                      <a:endParaRPr lang="en-US" sz="2400" cap="none" spc="0">
                        <a:latin typeface="Times New Roman"/>
                      </a:endParaRPr>
                    </a:p>
                  </a:txBody>
                  <a:tcPr marL="107965" marR="107965" marT="107965" marB="53982"/>
                </a:tc>
                <a:extLst>
                  <a:ext uri="{0D108BD9-81ED-4DB2-BD59-A6C34878D82A}">
                    <a16:rowId xmlns:a16="http://schemas.microsoft.com/office/drawing/2014/main" val="1562958016"/>
                  </a:ext>
                </a:extLst>
              </a:tr>
              <a:tr h="933512">
                <a:tc>
                  <a:txBody>
                    <a:bodyPr/>
                    <a:lstStyle/>
                    <a:p>
                      <a:pPr lvl="0">
                        <a:buNone/>
                      </a:pPr>
                      <a:r>
                        <a:rPr lang="en-US" sz="2400" u="none" strike="noStrike" cap="none" spc="0" noProof="0">
                          <a:latin typeface="Times New Roman"/>
                        </a:rPr>
                        <a:t>13)Intermediate egret </a:t>
                      </a:r>
                    </a:p>
                  </a:txBody>
                  <a:tcPr marL="107965" marR="107965" marT="107965" marB="53982"/>
                </a:tc>
                <a:tc>
                  <a:txBody>
                    <a:bodyPr/>
                    <a:lstStyle/>
                    <a:p>
                      <a:pPr lvl="0">
                        <a:buNone/>
                      </a:pPr>
                      <a:r>
                        <a:rPr lang="en-US" sz="2400" u="none" strike="noStrike" cap="none" spc="0" noProof="0">
                          <a:latin typeface="Times New Roman"/>
                        </a:rPr>
                        <a:t>Ardeidae </a:t>
                      </a:r>
                      <a:endParaRPr lang="en-US" sz="2400" cap="none" spc="0">
                        <a:latin typeface="Times New Roman"/>
                      </a:endParaRPr>
                    </a:p>
                  </a:txBody>
                  <a:tcPr marL="107965" marR="107965" marT="107965" marB="53982"/>
                </a:tc>
                <a:tc>
                  <a:txBody>
                    <a:bodyPr/>
                    <a:lstStyle/>
                    <a:p>
                      <a:pPr lvl="0">
                        <a:buNone/>
                      </a:pPr>
                      <a:r>
                        <a:rPr lang="en-US" sz="2400" u="none" strike="noStrike" cap="none" spc="0" noProof="0">
                          <a:latin typeface="Times New Roman"/>
                        </a:rPr>
                        <a:t>Ardea intermedia</a:t>
                      </a:r>
                      <a:endParaRPr lang="en-US" sz="2400" cap="none" spc="0">
                        <a:latin typeface="Times New Roman"/>
                      </a:endParaRPr>
                    </a:p>
                  </a:txBody>
                  <a:tcPr marL="107965" marR="107965" marT="107965" marB="53982"/>
                </a:tc>
                <a:tc>
                  <a:txBody>
                    <a:bodyPr/>
                    <a:lstStyle/>
                    <a:p>
                      <a:pPr lvl="0">
                        <a:buNone/>
                      </a:pPr>
                      <a:r>
                        <a:rPr lang="en-US" sz="2400" u="none" strike="noStrike" cap="none" spc="0" noProof="0">
                          <a:latin typeface="Times New Roman"/>
                        </a:rPr>
                        <a:t> thickish yellow bill.</a:t>
                      </a:r>
                      <a:endParaRPr lang="en-US" sz="2400" cap="none" spc="0">
                        <a:latin typeface="Times New Roman"/>
                      </a:endParaRPr>
                    </a:p>
                  </a:txBody>
                  <a:tcPr marL="107965" marR="107965" marT="107965" marB="53982"/>
                </a:tc>
                <a:tc>
                  <a:txBody>
                    <a:bodyPr/>
                    <a:lstStyle/>
                    <a:p>
                      <a:pPr lvl="0">
                        <a:buNone/>
                      </a:pPr>
                      <a:r>
                        <a:rPr lang="en-US" sz="2400" u="none" strike="noStrike" cap="none" spc="0" noProof="0">
                          <a:latin typeface="Times New Roman"/>
                        </a:rPr>
                        <a:t>fish, frogs, crustaceans and insects</a:t>
                      </a:r>
                      <a:endParaRPr lang="en-US" sz="2400" cap="none" spc="0">
                        <a:latin typeface="Times New Roman"/>
                      </a:endParaRPr>
                    </a:p>
                  </a:txBody>
                  <a:tcPr marL="107965" marR="107965" marT="107965" marB="53982"/>
                </a:tc>
                <a:extLst>
                  <a:ext uri="{0D108BD9-81ED-4DB2-BD59-A6C34878D82A}">
                    <a16:rowId xmlns:a16="http://schemas.microsoft.com/office/drawing/2014/main" val="302401608"/>
                  </a:ext>
                </a:extLst>
              </a:tr>
              <a:tr h="1313833">
                <a:tc>
                  <a:txBody>
                    <a:bodyPr/>
                    <a:lstStyle/>
                    <a:p>
                      <a:pPr lvl="0">
                        <a:buNone/>
                      </a:pPr>
                      <a:r>
                        <a:rPr lang="en-US" sz="2400" cap="none" spc="0">
                          <a:latin typeface="Times New Roman"/>
                        </a:rPr>
                        <a:t>14)lesser adjutant</a:t>
                      </a:r>
                      <a:endParaRPr lang="en-US" sz="2400" u="none" strike="noStrike" cap="none" spc="0" noProof="0">
                        <a:latin typeface="Times New Roman"/>
                      </a:endParaRPr>
                    </a:p>
                  </a:txBody>
                  <a:tcPr marL="107965" marR="107965" marT="107965" marB="53982"/>
                </a:tc>
                <a:tc>
                  <a:txBody>
                    <a:bodyPr/>
                    <a:lstStyle/>
                    <a:p>
                      <a:pPr lvl="0">
                        <a:buNone/>
                      </a:pPr>
                      <a:r>
                        <a:rPr lang="en-US" sz="2400" u="none" strike="noStrike" cap="none" spc="0" noProof="0">
                          <a:latin typeface="Times New Roman"/>
                        </a:rPr>
                        <a:t>Stork</a:t>
                      </a:r>
                      <a:endParaRPr lang="en-US" sz="2400" cap="none" spc="0">
                        <a:latin typeface="Times New Roman"/>
                      </a:endParaRPr>
                    </a:p>
                  </a:txBody>
                  <a:tcPr marL="107965" marR="107965" marT="107965" marB="53982"/>
                </a:tc>
                <a:tc>
                  <a:txBody>
                    <a:bodyPr/>
                    <a:lstStyle/>
                    <a:p>
                      <a:pPr lvl="0">
                        <a:buNone/>
                      </a:pPr>
                      <a:r>
                        <a:rPr lang="en-US" sz="2400" u="none" strike="noStrike" cap="none" spc="0" noProof="0" err="1">
                          <a:latin typeface="Times New Roman"/>
                        </a:rPr>
                        <a:t>Leptoptilos</a:t>
                      </a:r>
                      <a:r>
                        <a:rPr lang="en-US" sz="2400" u="none" strike="noStrike" cap="none" spc="0" noProof="0">
                          <a:latin typeface="Times New Roman"/>
                        </a:rPr>
                        <a:t> </a:t>
                      </a:r>
                      <a:r>
                        <a:rPr lang="en-US" sz="2400" u="none" strike="noStrike" cap="none" spc="0" noProof="0" err="1">
                          <a:latin typeface="Times New Roman"/>
                        </a:rPr>
                        <a:t>javanicus</a:t>
                      </a:r>
                      <a:endParaRPr lang="en-US" sz="2400" cap="none" spc="0">
                        <a:latin typeface="Times New Roman"/>
                      </a:endParaRPr>
                    </a:p>
                  </a:txBody>
                  <a:tcPr marL="107965" marR="107965" marT="107965" marB="53982"/>
                </a:tc>
                <a:tc>
                  <a:txBody>
                    <a:bodyPr/>
                    <a:lstStyle/>
                    <a:p>
                      <a:pPr lvl="0">
                        <a:buNone/>
                      </a:pPr>
                      <a:r>
                        <a:rPr lang="en-US" sz="2400" cap="none" spc="0">
                          <a:latin typeface="Times New Roman"/>
                        </a:rPr>
                        <a:t>Light </a:t>
                      </a:r>
                      <a:r>
                        <a:rPr lang="en-US" sz="2400" u="none" strike="noStrike" cap="none" spc="0" noProof="0">
                          <a:latin typeface="Times New Roman"/>
                        </a:rPr>
                        <a:t>red  </a:t>
                      </a:r>
                      <a:r>
                        <a:rPr lang="en-US" sz="2400" u="none" strike="noStrike" cap="none" spc="0" noProof="0" err="1">
                          <a:latin typeface="Times New Roman"/>
                        </a:rPr>
                        <a:t>coloured</a:t>
                      </a:r>
                      <a:r>
                        <a:rPr lang="en-US" sz="2400" u="none" strike="noStrike" cap="none" spc="0" noProof="0">
                          <a:latin typeface="Times New Roman"/>
                        </a:rPr>
                        <a:t> bill</a:t>
                      </a:r>
                      <a:endParaRPr lang="en-US" sz="2400" cap="none" spc="0">
                        <a:latin typeface="Times New Roman"/>
                      </a:endParaRPr>
                    </a:p>
                  </a:txBody>
                  <a:tcPr marL="107965" marR="107965" marT="107965" marB="53982"/>
                </a:tc>
                <a:tc>
                  <a:txBody>
                    <a:bodyPr/>
                    <a:lstStyle/>
                    <a:p>
                      <a:pPr lvl="0">
                        <a:buNone/>
                      </a:pPr>
                      <a:r>
                        <a:rPr lang="en-US" sz="2400" u="none" strike="noStrike" cap="none" spc="0" noProof="0">
                          <a:latin typeface="Times New Roman"/>
                        </a:rPr>
                        <a:t> mainly on fish, frogs, reptiles and large invertebrates</a:t>
                      </a:r>
                      <a:endParaRPr lang="en-US" sz="2400" cap="none" spc="0">
                        <a:latin typeface="Times New Roman"/>
                      </a:endParaRPr>
                    </a:p>
                  </a:txBody>
                  <a:tcPr marL="107965" marR="107965" marT="107965" marB="53982"/>
                </a:tc>
                <a:extLst>
                  <a:ext uri="{0D108BD9-81ED-4DB2-BD59-A6C34878D82A}">
                    <a16:rowId xmlns:a16="http://schemas.microsoft.com/office/drawing/2014/main" val="3820694341"/>
                  </a:ext>
                </a:extLst>
              </a:tr>
              <a:tr h="933512">
                <a:tc>
                  <a:txBody>
                    <a:bodyPr/>
                    <a:lstStyle/>
                    <a:p>
                      <a:pPr lvl="0">
                        <a:buNone/>
                      </a:pPr>
                      <a:r>
                        <a:rPr lang="en-US" sz="2400" cap="none" spc="0">
                          <a:latin typeface="Times New Roman"/>
                        </a:rPr>
                        <a:t>15)Purple heron</a:t>
                      </a:r>
                    </a:p>
                  </a:txBody>
                  <a:tcPr marL="107965" marR="107965" marT="107965" marB="53982"/>
                </a:tc>
                <a:tc>
                  <a:txBody>
                    <a:bodyPr/>
                    <a:lstStyle/>
                    <a:p>
                      <a:pPr lvl="0">
                        <a:buNone/>
                      </a:pPr>
                      <a:r>
                        <a:rPr lang="en-US" sz="2400" cap="none" spc="0">
                          <a:latin typeface="Times New Roman"/>
                        </a:rPr>
                        <a:t>Heron</a:t>
                      </a:r>
                    </a:p>
                  </a:txBody>
                  <a:tcPr marL="107965" marR="107965" marT="107965" marB="53982"/>
                </a:tc>
                <a:tc>
                  <a:txBody>
                    <a:bodyPr/>
                    <a:lstStyle/>
                    <a:p>
                      <a:pPr lvl="0">
                        <a:buNone/>
                      </a:pPr>
                      <a:r>
                        <a:rPr lang="en-US" sz="2400" u="none" strike="noStrike" cap="none" spc="0" noProof="0">
                          <a:latin typeface="Times New Roman"/>
                        </a:rPr>
                        <a:t>Ardea purpurea</a:t>
                      </a:r>
                    </a:p>
                  </a:txBody>
                  <a:tcPr marL="107965" marR="107965" marT="107965" marB="53982"/>
                </a:tc>
                <a:tc>
                  <a:txBody>
                    <a:bodyPr/>
                    <a:lstStyle/>
                    <a:p>
                      <a:pPr lvl="0">
                        <a:buNone/>
                      </a:pPr>
                      <a:r>
                        <a:rPr lang="en-US" sz="2400" u="none" strike="noStrike" cap="none" spc="0" noProof="0">
                          <a:latin typeface="Times New Roman"/>
                        </a:rPr>
                        <a:t>Yellow</a:t>
                      </a:r>
                    </a:p>
                  </a:txBody>
                  <a:tcPr marL="107965" marR="107965" marT="107965" marB="53982"/>
                </a:tc>
                <a:tc>
                  <a:txBody>
                    <a:bodyPr/>
                    <a:lstStyle/>
                    <a:p>
                      <a:pPr lvl="0">
                        <a:buNone/>
                      </a:pPr>
                      <a:r>
                        <a:rPr lang="en-US" sz="2400" u="none" strike="noStrike" cap="none" spc="0" noProof="0">
                          <a:latin typeface="Times New Roman"/>
                        </a:rPr>
                        <a:t> fish, small mammals and amphibians</a:t>
                      </a:r>
                      <a:endParaRPr lang="en-US" sz="2400" cap="none" spc="0">
                        <a:latin typeface="Times New Roman"/>
                      </a:endParaRPr>
                    </a:p>
                  </a:txBody>
                  <a:tcPr marL="107965" marR="107965" marT="107965" marB="53982"/>
                </a:tc>
                <a:extLst>
                  <a:ext uri="{0D108BD9-81ED-4DB2-BD59-A6C34878D82A}">
                    <a16:rowId xmlns:a16="http://schemas.microsoft.com/office/drawing/2014/main" val="697324207"/>
                  </a:ext>
                </a:extLst>
              </a:tr>
            </a:tbl>
          </a:graphicData>
        </a:graphic>
      </p:graphicFrame>
    </p:spTree>
    <p:extLst>
      <p:ext uri="{BB962C8B-B14F-4D97-AF65-F5344CB8AC3E}">
        <p14:creationId xmlns:p14="http://schemas.microsoft.com/office/powerpoint/2010/main" val="2553337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Widescreen</PresentationFormat>
  <Paragraphs>254</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Meiryo</vt:lpstr>
      <vt:lpstr>Algerian</vt:lpstr>
      <vt:lpstr>-apple-system</vt:lpstr>
      <vt:lpstr>Arial</vt:lpstr>
      <vt:lpstr>Calibri</vt:lpstr>
      <vt:lpstr>Calibri Light</vt:lpstr>
      <vt:lpstr>Cambria</vt:lpstr>
      <vt:lpstr>Google Sans</vt:lpstr>
      <vt:lpstr>Times New Roman</vt:lpstr>
      <vt:lpstr>Wingdings</vt:lpstr>
      <vt:lpstr>Wingdings,Sans-Serif</vt:lpstr>
      <vt:lpstr>Office Theme</vt:lpstr>
      <vt:lpstr>Study Of Bird At Hoskote Lake</vt:lpstr>
      <vt:lpstr>Introduction </vt:lpstr>
      <vt:lpstr>Objectives</vt:lpstr>
      <vt:lpstr>We visited this place  five times at the morning and evening hours with 2 hours per visit.</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Conclusion </vt:lpstr>
      <vt:lpstr>References</vt:lpstr>
      <vt:lpstr>ACKNOWLEDGEMENT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SPECIES OF BIRDS</dc:title>
  <dc:creator>v</dc:creator>
  <cp:lastModifiedBy>i</cp:lastModifiedBy>
  <cp:revision>1</cp:revision>
  <dcterms:created xsi:type="dcterms:W3CDTF">2022-11-24T07:32:30Z</dcterms:created>
  <dcterms:modified xsi:type="dcterms:W3CDTF">2022-12-16T08:29:42Z</dcterms:modified>
</cp:coreProperties>
</file>