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7" r:id="rId30"/>
  </p:sldIdLst>
  <p:sldSz cx="9144000" cy="5143500" type="screen16x9"/>
  <p:notesSz cx="6858000" cy="9144000"/>
  <p:embeddedFontLst>
    <p:embeddedFont>
      <p:font typeface="Chivo" panose="020B0604020202020204" charset="0"/>
      <p:regular r:id="rId33"/>
      <p:bold r:id="rId34"/>
      <p:italic r:id="rId35"/>
      <p:boldItalic r:id="rId36"/>
    </p:embeddedFont>
    <p:embeddedFont>
      <p:font typeface="Yeseva One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E75C18-C5A2-4434-8848-C1BEB3C4DD54}">
  <a:tblStyle styleId="{66E75C18-C5A2-4434-8848-C1BEB3C4DD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4" autoAdjust="0"/>
  </p:normalViewPr>
  <p:slideViewPr>
    <p:cSldViewPr snapToGrid="0">
      <p:cViewPr varScale="1">
        <p:scale>
          <a:sx n="94" d="100"/>
          <a:sy n="94" d="100"/>
        </p:scale>
        <p:origin x="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21A4A-5CA4-EA94-B9A0-9BDDCD1D52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DCC31-C7EC-D469-F15D-7E02FBD575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1DBD5-BFB3-47E3-ABFC-7C28E1057BB6}" type="datetimeFigureOut">
              <a:rPr lang="en-IN" smtClean="0"/>
              <a:t>14-12-2022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48A73-90CD-1A99-F6A7-76E896D113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IN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82793-B1D2-7335-74D2-FF9165E3F4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5365-78DF-49E6-8D5E-9DAAD03699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847015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162025b923c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162025b923c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162025b923c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162025b923c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g1621ec46ba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7" name="Google Shape;2237;g1621ec46ba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g1621ec46bac_1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5" name="Google Shape;2365;g1621ec46bac_1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g1621ec46bac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1" name="Google Shape;2451;g1621ec46bac_1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Google Shape;2588;g1621ec46bac_1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9" name="Google Shape;2589;g1621ec46bac_1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1621ec46bac_1_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1621ec46bac_1_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1621ec46ba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1621ec46ba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g1621ec46b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9" name="Google Shape;2799;g1621ec46b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Google Shape;2837;g1621ec46ba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8" name="Google Shape;2838;g1621ec46ba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d4988644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d4988644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Google Shape;2872;g1621ec46bac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3" name="Google Shape;2873;g1621ec46bac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2" name="Google Shape;2992;g162a4ff7f9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3" name="Google Shape;2993;g162a4ff7f9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162a4ff7f97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162a4ff7f97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Google Shape;3302;g162a4ff7f97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3" name="Google Shape;3303;g162a4ff7f97_0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Google Shape;3442;g162a4ff7f97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3" name="Google Shape;3443;g162a4ff7f97_0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1" name="Google Shape;3651;g162a4ff7f97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2" name="Google Shape;3652;g162a4ff7f97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8" name="Google Shape;4168;gdf32f2e22d_1_34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9" name="Google Shape;4169;gdf32f2e22d_1_34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15e2d969282_0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15e2d969282_0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ff784be377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ff784be377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ff784be377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ff784be377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15e2d969282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15e2d969282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162025b923c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162025b923c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ff784be377_0_1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ff784be377_0_1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162025b923c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162025b923c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7475" y="1345875"/>
            <a:ext cx="6256800" cy="21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7475" y="3657650"/>
            <a:ext cx="49146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1"/>
          <p:cNvSpPr txBox="1">
            <a:spLocks noGrp="1"/>
          </p:cNvSpPr>
          <p:nvPr>
            <p:ph type="title" hasCustomPrompt="1"/>
          </p:nvPr>
        </p:nvSpPr>
        <p:spPr>
          <a:xfrm>
            <a:off x="717475" y="1596125"/>
            <a:ext cx="55476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9" name="Google Shape;499;p11"/>
          <p:cNvSpPr txBox="1">
            <a:spLocks noGrp="1"/>
          </p:cNvSpPr>
          <p:nvPr>
            <p:ph type="subTitle" idx="1"/>
          </p:nvPr>
        </p:nvSpPr>
        <p:spPr>
          <a:xfrm>
            <a:off x="717475" y="3107275"/>
            <a:ext cx="55476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03" name="Google Shape;503;p13"/>
          <p:cNvGrpSpPr/>
          <p:nvPr/>
        </p:nvGrpSpPr>
        <p:grpSpPr>
          <a:xfrm>
            <a:off x="4373929" y="4600538"/>
            <a:ext cx="327124" cy="322325"/>
            <a:chOff x="3828575" y="1069325"/>
            <a:chExt cx="185750" cy="183025"/>
          </a:xfrm>
        </p:grpSpPr>
        <p:sp>
          <p:nvSpPr>
            <p:cNvPr id="504" name="Google Shape;504;p13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13"/>
          <p:cNvGrpSpPr/>
          <p:nvPr/>
        </p:nvGrpSpPr>
        <p:grpSpPr>
          <a:xfrm rot="192964">
            <a:off x="8086663" y="35290"/>
            <a:ext cx="3490688" cy="1361497"/>
            <a:chOff x="6120023" y="34914"/>
            <a:chExt cx="3490776" cy="1361532"/>
          </a:xfrm>
        </p:grpSpPr>
        <p:sp>
          <p:nvSpPr>
            <p:cNvPr id="508" name="Google Shape;508;p13"/>
            <p:cNvSpPr/>
            <p:nvPr/>
          </p:nvSpPr>
          <p:spPr>
            <a:xfrm rot="407692">
              <a:off x="6477504" y="498564"/>
              <a:ext cx="3126899" cy="293744"/>
            </a:xfrm>
            <a:custGeom>
              <a:avLst/>
              <a:gdLst/>
              <a:ahLst/>
              <a:cxnLst/>
              <a:rect l="l" t="t" r="r" b="b"/>
              <a:pathLst>
                <a:path w="63295" h="5946" extrusionOk="0">
                  <a:moveTo>
                    <a:pt x="50492" y="1"/>
                  </a:moveTo>
                  <a:cubicBezTo>
                    <a:pt x="48526" y="1"/>
                    <a:pt x="46572" y="362"/>
                    <a:pt x="44752" y="768"/>
                  </a:cubicBezTo>
                  <a:cubicBezTo>
                    <a:pt x="43674" y="998"/>
                    <a:pt x="42597" y="1262"/>
                    <a:pt x="41555" y="1510"/>
                  </a:cubicBezTo>
                  <a:cubicBezTo>
                    <a:pt x="37801" y="2409"/>
                    <a:pt x="33922" y="3336"/>
                    <a:pt x="30079" y="3336"/>
                  </a:cubicBezTo>
                  <a:cubicBezTo>
                    <a:pt x="29618" y="3336"/>
                    <a:pt x="29157" y="3322"/>
                    <a:pt x="28698" y="3294"/>
                  </a:cubicBezTo>
                  <a:cubicBezTo>
                    <a:pt x="26491" y="3153"/>
                    <a:pt x="24266" y="2658"/>
                    <a:pt x="22111" y="2181"/>
                  </a:cubicBezTo>
                  <a:cubicBezTo>
                    <a:pt x="20292" y="1792"/>
                    <a:pt x="18420" y="1387"/>
                    <a:pt x="16531" y="1175"/>
                  </a:cubicBezTo>
                  <a:cubicBezTo>
                    <a:pt x="15347" y="1038"/>
                    <a:pt x="14155" y="979"/>
                    <a:pt x="12967" y="979"/>
                  </a:cubicBezTo>
                  <a:cubicBezTo>
                    <a:pt x="8640" y="979"/>
                    <a:pt x="4370" y="1763"/>
                    <a:pt x="795" y="2428"/>
                  </a:cubicBezTo>
                  <a:cubicBezTo>
                    <a:pt x="319" y="2499"/>
                    <a:pt x="1" y="2958"/>
                    <a:pt x="88" y="3435"/>
                  </a:cubicBezTo>
                  <a:cubicBezTo>
                    <a:pt x="169" y="3865"/>
                    <a:pt x="551" y="4152"/>
                    <a:pt x="962" y="4152"/>
                  </a:cubicBezTo>
                  <a:cubicBezTo>
                    <a:pt x="1006" y="4152"/>
                    <a:pt x="1051" y="4149"/>
                    <a:pt x="1096" y="4142"/>
                  </a:cubicBezTo>
                  <a:cubicBezTo>
                    <a:pt x="4617" y="3487"/>
                    <a:pt x="8798" y="2723"/>
                    <a:pt x="12979" y="2723"/>
                  </a:cubicBezTo>
                  <a:cubicBezTo>
                    <a:pt x="14102" y="2723"/>
                    <a:pt x="15225" y="2778"/>
                    <a:pt x="16336" y="2905"/>
                  </a:cubicBezTo>
                  <a:cubicBezTo>
                    <a:pt x="18137" y="3099"/>
                    <a:pt x="19957" y="3506"/>
                    <a:pt x="21740" y="3894"/>
                  </a:cubicBezTo>
                  <a:cubicBezTo>
                    <a:pt x="23948" y="4371"/>
                    <a:pt x="26261" y="4883"/>
                    <a:pt x="28592" y="5025"/>
                  </a:cubicBezTo>
                  <a:cubicBezTo>
                    <a:pt x="29094" y="5056"/>
                    <a:pt x="29595" y="5070"/>
                    <a:pt x="30094" y="5070"/>
                  </a:cubicBezTo>
                  <a:cubicBezTo>
                    <a:pt x="34131" y="5070"/>
                    <a:pt x="38096" y="4116"/>
                    <a:pt x="41961" y="3205"/>
                  </a:cubicBezTo>
                  <a:cubicBezTo>
                    <a:pt x="43003" y="2958"/>
                    <a:pt x="44081" y="2694"/>
                    <a:pt x="45122" y="2463"/>
                  </a:cubicBezTo>
                  <a:cubicBezTo>
                    <a:pt x="47083" y="2034"/>
                    <a:pt x="48755" y="1747"/>
                    <a:pt x="50400" y="1747"/>
                  </a:cubicBezTo>
                  <a:cubicBezTo>
                    <a:pt x="50578" y="1747"/>
                    <a:pt x="50755" y="1750"/>
                    <a:pt x="50933" y="1757"/>
                  </a:cubicBezTo>
                  <a:cubicBezTo>
                    <a:pt x="54959" y="1898"/>
                    <a:pt x="58703" y="3894"/>
                    <a:pt x="61847" y="5819"/>
                  </a:cubicBezTo>
                  <a:cubicBezTo>
                    <a:pt x="61988" y="5905"/>
                    <a:pt x="62144" y="5946"/>
                    <a:pt x="62298" y="5946"/>
                  </a:cubicBezTo>
                  <a:cubicBezTo>
                    <a:pt x="62587" y="5946"/>
                    <a:pt x="62868" y="5801"/>
                    <a:pt x="63029" y="5536"/>
                  </a:cubicBezTo>
                  <a:cubicBezTo>
                    <a:pt x="63295" y="5112"/>
                    <a:pt x="63154" y="4582"/>
                    <a:pt x="62747" y="4335"/>
                  </a:cubicBezTo>
                  <a:cubicBezTo>
                    <a:pt x="60293" y="2816"/>
                    <a:pt x="57467" y="1262"/>
                    <a:pt x="54376" y="504"/>
                  </a:cubicBezTo>
                  <a:cubicBezTo>
                    <a:pt x="53281" y="221"/>
                    <a:pt x="52151" y="44"/>
                    <a:pt x="51003" y="9"/>
                  </a:cubicBezTo>
                  <a:cubicBezTo>
                    <a:pt x="50833" y="4"/>
                    <a:pt x="50663" y="1"/>
                    <a:pt x="504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 rot="407692">
              <a:off x="6565432" y="450476"/>
              <a:ext cx="718947" cy="467145"/>
            </a:xfrm>
            <a:custGeom>
              <a:avLst/>
              <a:gdLst/>
              <a:ahLst/>
              <a:cxnLst/>
              <a:rect l="l" t="t" r="r" b="b"/>
              <a:pathLst>
                <a:path w="14553" h="9456" extrusionOk="0">
                  <a:moveTo>
                    <a:pt x="13948" y="1"/>
                  </a:moveTo>
                  <a:cubicBezTo>
                    <a:pt x="13914" y="1"/>
                    <a:pt x="13880" y="4"/>
                    <a:pt x="13846" y="11"/>
                  </a:cubicBezTo>
                  <a:cubicBezTo>
                    <a:pt x="13104" y="187"/>
                    <a:pt x="12416" y="399"/>
                    <a:pt x="11780" y="699"/>
                  </a:cubicBezTo>
                  <a:lnTo>
                    <a:pt x="11286" y="911"/>
                  </a:lnTo>
                  <a:lnTo>
                    <a:pt x="10826" y="1158"/>
                  </a:lnTo>
                  <a:lnTo>
                    <a:pt x="10349" y="1405"/>
                  </a:lnTo>
                  <a:lnTo>
                    <a:pt x="9908" y="1671"/>
                  </a:lnTo>
                  <a:cubicBezTo>
                    <a:pt x="8689" y="2359"/>
                    <a:pt x="7542" y="3136"/>
                    <a:pt x="6428" y="3948"/>
                  </a:cubicBezTo>
                  <a:cubicBezTo>
                    <a:pt x="5316" y="4760"/>
                    <a:pt x="4222" y="5608"/>
                    <a:pt x="3162" y="6491"/>
                  </a:cubicBezTo>
                  <a:cubicBezTo>
                    <a:pt x="2102" y="7357"/>
                    <a:pt x="1060" y="8257"/>
                    <a:pt x="71" y="9211"/>
                  </a:cubicBezTo>
                  <a:cubicBezTo>
                    <a:pt x="0" y="9264"/>
                    <a:pt x="0" y="9352"/>
                    <a:pt x="54" y="9406"/>
                  </a:cubicBezTo>
                  <a:cubicBezTo>
                    <a:pt x="84" y="9436"/>
                    <a:pt x="127" y="9455"/>
                    <a:pt x="168" y="9455"/>
                  </a:cubicBezTo>
                  <a:cubicBezTo>
                    <a:pt x="197" y="9455"/>
                    <a:pt x="225" y="9445"/>
                    <a:pt x="247" y="9423"/>
                  </a:cubicBezTo>
                  <a:cubicBezTo>
                    <a:pt x="1290" y="8540"/>
                    <a:pt x="2367" y="7692"/>
                    <a:pt x="3461" y="6863"/>
                  </a:cubicBezTo>
                  <a:cubicBezTo>
                    <a:pt x="4556" y="6050"/>
                    <a:pt x="5670" y="5255"/>
                    <a:pt x="6817" y="4513"/>
                  </a:cubicBezTo>
                  <a:cubicBezTo>
                    <a:pt x="7966" y="3771"/>
                    <a:pt x="9131" y="3065"/>
                    <a:pt x="10332" y="2448"/>
                  </a:cubicBezTo>
                  <a:cubicBezTo>
                    <a:pt x="11514" y="1829"/>
                    <a:pt x="12769" y="1282"/>
                    <a:pt x="14005" y="1087"/>
                  </a:cubicBezTo>
                  <a:lnTo>
                    <a:pt x="14041" y="1087"/>
                  </a:lnTo>
                  <a:cubicBezTo>
                    <a:pt x="14058" y="1087"/>
                    <a:pt x="14058" y="1070"/>
                    <a:pt x="14076" y="1070"/>
                  </a:cubicBezTo>
                  <a:cubicBezTo>
                    <a:pt x="14358" y="1016"/>
                    <a:pt x="14552" y="717"/>
                    <a:pt x="14481" y="434"/>
                  </a:cubicBezTo>
                  <a:cubicBezTo>
                    <a:pt x="14435" y="170"/>
                    <a:pt x="14197" y="1"/>
                    <a:pt x="13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 rot="407692">
              <a:off x="6811817" y="618034"/>
              <a:ext cx="114415" cy="266227"/>
            </a:xfrm>
            <a:custGeom>
              <a:avLst/>
              <a:gdLst/>
              <a:ahLst/>
              <a:cxnLst/>
              <a:rect l="l" t="t" r="r" b="b"/>
              <a:pathLst>
                <a:path w="2316" h="5389" extrusionOk="0">
                  <a:moveTo>
                    <a:pt x="1972" y="1"/>
                  </a:moveTo>
                  <a:cubicBezTo>
                    <a:pt x="1871" y="1"/>
                    <a:pt x="1773" y="55"/>
                    <a:pt x="1715" y="149"/>
                  </a:cubicBezTo>
                  <a:cubicBezTo>
                    <a:pt x="867" y="1757"/>
                    <a:pt x="425" y="3505"/>
                    <a:pt x="19" y="5219"/>
                  </a:cubicBezTo>
                  <a:cubicBezTo>
                    <a:pt x="1" y="5289"/>
                    <a:pt x="36" y="5360"/>
                    <a:pt x="125" y="5377"/>
                  </a:cubicBezTo>
                  <a:cubicBezTo>
                    <a:pt x="141" y="5385"/>
                    <a:pt x="156" y="5388"/>
                    <a:pt x="172" y="5388"/>
                  </a:cubicBezTo>
                  <a:cubicBezTo>
                    <a:pt x="225" y="5388"/>
                    <a:pt x="274" y="5344"/>
                    <a:pt x="302" y="5289"/>
                  </a:cubicBezTo>
                  <a:cubicBezTo>
                    <a:pt x="796" y="3594"/>
                    <a:pt x="1326" y="1915"/>
                    <a:pt x="2226" y="450"/>
                  </a:cubicBezTo>
                  <a:lnTo>
                    <a:pt x="2226" y="432"/>
                  </a:lnTo>
                  <a:cubicBezTo>
                    <a:pt x="2315" y="291"/>
                    <a:pt x="2261" y="114"/>
                    <a:pt x="2120" y="44"/>
                  </a:cubicBezTo>
                  <a:cubicBezTo>
                    <a:pt x="2073" y="14"/>
                    <a:pt x="2022" y="1"/>
                    <a:pt x="1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 rot="407692">
              <a:off x="6152335" y="699938"/>
              <a:ext cx="570692" cy="580078"/>
            </a:xfrm>
            <a:custGeom>
              <a:avLst/>
              <a:gdLst/>
              <a:ahLst/>
              <a:cxnLst/>
              <a:rect l="l" t="t" r="r" b="b"/>
              <a:pathLst>
                <a:path w="11552" h="11742" extrusionOk="0">
                  <a:moveTo>
                    <a:pt x="11551" y="0"/>
                  </a:moveTo>
                  <a:lnTo>
                    <a:pt x="11551" y="0"/>
                  </a:lnTo>
                  <a:cubicBezTo>
                    <a:pt x="11551" y="0"/>
                    <a:pt x="6147" y="2844"/>
                    <a:pt x="3498" y="5175"/>
                  </a:cubicBezTo>
                  <a:cubicBezTo>
                    <a:pt x="1485" y="6941"/>
                    <a:pt x="461" y="9925"/>
                    <a:pt x="72" y="11286"/>
                  </a:cubicBezTo>
                  <a:cubicBezTo>
                    <a:pt x="0" y="11531"/>
                    <a:pt x="189" y="11742"/>
                    <a:pt x="415" y="11742"/>
                  </a:cubicBezTo>
                  <a:cubicBezTo>
                    <a:pt x="464" y="11742"/>
                    <a:pt x="516" y="11732"/>
                    <a:pt x="567" y="11710"/>
                  </a:cubicBezTo>
                  <a:cubicBezTo>
                    <a:pt x="1556" y="11250"/>
                    <a:pt x="3587" y="10172"/>
                    <a:pt x="6413" y="8107"/>
                  </a:cubicBezTo>
                  <a:cubicBezTo>
                    <a:pt x="10492" y="5086"/>
                    <a:pt x="11551" y="0"/>
                    <a:pt x="11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 rot="407692">
              <a:off x="6157031" y="696914"/>
              <a:ext cx="569704" cy="582400"/>
            </a:xfrm>
            <a:custGeom>
              <a:avLst/>
              <a:gdLst/>
              <a:ahLst/>
              <a:cxnLst/>
              <a:rect l="l" t="t" r="r" b="b"/>
              <a:pathLst>
                <a:path w="11532" h="11789" extrusionOk="0">
                  <a:moveTo>
                    <a:pt x="11480" y="1"/>
                  </a:moveTo>
                  <a:cubicBezTo>
                    <a:pt x="11444" y="1"/>
                    <a:pt x="11426" y="1"/>
                    <a:pt x="11391" y="19"/>
                  </a:cubicBezTo>
                  <a:lnTo>
                    <a:pt x="36" y="11656"/>
                  </a:lnTo>
                  <a:cubicBezTo>
                    <a:pt x="1" y="11692"/>
                    <a:pt x="1" y="11745"/>
                    <a:pt x="36" y="11762"/>
                  </a:cubicBezTo>
                  <a:cubicBezTo>
                    <a:pt x="53" y="11780"/>
                    <a:pt x="75" y="11789"/>
                    <a:pt x="95" y="11789"/>
                  </a:cubicBezTo>
                  <a:cubicBezTo>
                    <a:pt x="115" y="11789"/>
                    <a:pt x="133" y="11780"/>
                    <a:pt x="142" y="11762"/>
                  </a:cubicBezTo>
                  <a:lnTo>
                    <a:pt x="11515" y="125"/>
                  </a:lnTo>
                  <a:cubicBezTo>
                    <a:pt x="11532" y="90"/>
                    <a:pt x="11532" y="54"/>
                    <a:pt x="11515" y="19"/>
                  </a:cubicBezTo>
                  <a:cubicBezTo>
                    <a:pt x="11497" y="1"/>
                    <a:pt x="11480" y="1"/>
                    <a:pt x="1148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 rot="407692">
              <a:off x="6181130" y="1097699"/>
              <a:ext cx="124789" cy="87293"/>
            </a:xfrm>
            <a:custGeom>
              <a:avLst/>
              <a:gdLst/>
              <a:ahLst/>
              <a:cxnLst/>
              <a:rect l="l" t="t" r="r" b="b"/>
              <a:pathLst>
                <a:path w="2526" h="1767" extrusionOk="0">
                  <a:moveTo>
                    <a:pt x="88" y="0"/>
                  </a:moveTo>
                  <a:cubicBezTo>
                    <a:pt x="36" y="0"/>
                    <a:pt x="1" y="36"/>
                    <a:pt x="1" y="88"/>
                  </a:cubicBezTo>
                  <a:cubicBezTo>
                    <a:pt x="1" y="123"/>
                    <a:pt x="36" y="159"/>
                    <a:pt x="88" y="159"/>
                  </a:cubicBezTo>
                  <a:lnTo>
                    <a:pt x="2120" y="159"/>
                  </a:lnTo>
                  <a:lnTo>
                    <a:pt x="2367" y="1713"/>
                  </a:lnTo>
                  <a:cubicBezTo>
                    <a:pt x="2367" y="1748"/>
                    <a:pt x="2402" y="1766"/>
                    <a:pt x="2455" y="1766"/>
                  </a:cubicBezTo>
                  <a:cubicBezTo>
                    <a:pt x="2490" y="1766"/>
                    <a:pt x="2525" y="1731"/>
                    <a:pt x="2508" y="1677"/>
                  </a:cubicBezTo>
                  <a:lnTo>
                    <a:pt x="2261" y="71"/>
                  </a:lnTo>
                  <a:cubicBezTo>
                    <a:pt x="2261" y="36"/>
                    <a:pt x="2226" y="17"/>
                    <a:pt x="220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 rot="407692">
              <a:off x="6274814" y="984293"/>
              <a:ext cx="185010" cy="116391"/>
            </a:xfrm>
            <a:custGeom>
              <a:avLst/>
              <a:gdLst/>
              <a:ahLst/>
              <a:cxnLst/>
              <a:rect l="l" t="t" r="r" b="b"/>
              <a:pathLst>
                <a:path w="3745" h="2356" extrusionOk="0">
                  <a:moveTo>
                    <a:pt x="89" y="0"/>
                  </a:moveTo>
                  <a:cubicBezTo>
                    <a:pt x="54" y="0"/>
                    <a:pt x="19" y="35"/>
                    <a:pt x="0" y="71"/>
                  </a:cubicBezTo>
                  <a:cubicBezTo>
                    <a:pt x="0" y="123"/>
                    <a:pt x="36" y="141"/>
                    <a:pt x="89" y="158"/>
                  </a:cubicBezTo>
                  <a:lnTo>
                    <a:pt x="2896" y="229"/>
                  </a:lnTo>
                  <a:lnTo>
                    <a:pt x="3586" y="2296"/>
                  </a:lnTo>
                  <a:cubicBezTo>
                    <a:pt x="3599" y="2335"/>
                    <a:pt x="3632" y="2355"/>
                    <a:pt x="3663" y="2355"/>
                  </a:cubicBezTo>
                  <a:cubicBezTo>
                    <a:pt x="3673" y="2355"/>
                    <a:pt x="3683" y="2353"/>
                    <a:pt x="3692" y="2348"/>
                  </a:cubicBezTo>
                  <a:cubicBezTo>
                    <a:pt x="3727" y="2331"/>
                    <a:pt x="3744" y="2296"/>
                    <a:pt x="3744" y="2261"/>
                  </a:cubicBezTo>
                  <a:lnTo>
                    <a:pt x="3038" y="141"/>
                  </a:lnTo>
                  <a:cubicBezTo>
                    <a:pt x="3021" y="106"/>
                    <a:pt x="3002" y="88"/>
                    <a:pt x="2985" y="88"/>
                  </a:cubicBezTo>
                  <a:lnTo>
                    <a:pt x="2967" y="8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 rot="407692">
              <a:off x="6415267" y="889820"/>
              <a:ext cx="162335" cy="128544"/>
            </a:xfrm>
            <a:custGeom>
              <a:avLst/>
              <a:gdLst/>
              <a:ahLst/>
              <a:cxnLst/>
              <a:rect l="l" t="t" r="r" b="b"/>
              <a:pathLst>
                <a:path w="3286" h="2602" extrusionOk="0">
                  <a:moveTo>
                    <a:pt x="90" y="1"/>
                  </a:moveTo>
                  <a:cubicBezTo>
                    <a:pt x="36" y="1"/>
                    <a:pt x="1" y="36"/>
                    <a:pt x="1" y="71"/>
                  </a:cubicBezTo>
                  <a:cubicBezTo>
                    <a:pt x="1" y="107"/>
                    <a:pt x="36" y="142"/>
                    <a:pt x="72" y="160"/>
                  </a:cubicBezTo>
                  <a:lnTo>
                    <a:pt x="2527" y="266"/>
                  </a:lnTo>
                  <a:lnTo>
                    <a:pt x="3127" y="2544"/>
                  </a:lnTo>
                  <a:cubicBezTo>
                    <a:pt x="3127" y="2573"/>
                    <a:pt x="3163" y="2602"/>
                    <a:pt x="3195" y="2602"/>
                  </a:cubicBezTo>
                  <a:cubicBezTo>
                    <a:pt x="3202" y="2602"/>
                    <a:pt x="3209" y="2601"/>
                    <a:pt x="3215" y="2598"/>
                  </a:cubicBezTo>
                  <a:cubicBezTo>
                    <a:pt x="3250" y="2598"/>
                    <a:pt x="3286" y="2544"/>
                    <a:pt x="3269" y="2509"/>
                  </a:cubicBezTo>
                  <a:lnTo>
                    <a:pt x="2668" y="160"/>
                  </a:lnTo>
                  <a:cubicBezTo>
                    <a:pt x="2650" y="142"/>
                    <a:pt x="2633" y="125"/>
                    <a:pt x="2598" y="107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 rot="407692">
              <a:off x="6559740" y="815660"/>
              <a:ext cx="104732" cy="105671"/>
            </a:xfrm>
            <a:custGeom>
              <a:avLst/>
              <a:gdLst/>
              <a:ahLst/>
              <a:cxnLst/>
              <a:rect l="l" t="t" r="r" b="b"/>
              <a:pathLst>
                <a:path w="2120" h="2139" extrusionOk="0">
                  <a:moveTo>
                    <a:pt x="88" y="1"/>
                  </a:moveTo>
                  <a:cubicBezTo>
                    <a:pt x="36" y="1"/>
                    <a:pt x="1" y="36"/>
                    <a:pt x="1" y="90"/>
                  </a:cubicBezTo>
                  <a:cubicBezTo>
                    <a:pt x="1" y="125"/>
                    <a:pt x="36" y="160"/>
                    <a:pt x="88" y="160"/>
                  </a:cubicBezTo>
                  <a:lnTo>
                    <a:pt x="1536" y="177"/>
                  </a:lnTo>
                  <a:lnTo>
                    <a:pt x="1960" y="2085"/>
                  </a:lnTo>
                  <a:cubicBezTo>
                    <a:pt x="1960" y="2120"/>
                    <a:pt x="2014" y="2138"/>
                    <a:pt x="2049" y="2138"/>
                  </a:cubicBezTo>
                  <a:cubicBezTo>
                    <a:pt x="2085" y="2120"/>
                    <a:pt x="2120" y="2085"/>
                    <a:pt x="2101" y="2049"/>
                  </a:cubicBezTo>
                  <a:lnTo>
                    <a:pt x="1678" y="90"/>
                  </a:lnTo>
                  <a:cubicBezTo>
                    <a:pt x="1678" y="55"/>
                    <a:pt x="1642" y="36"/>
                    <a:pt x="1625" y="19"/>
                  </a:cubicBezTo>
                  <a:lnTo>
                    <a:pt x="1607" y="19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 rot="407692">
              <a:off x="6680758" y="812218"/>
              <a:ext cx="191136" cy="549054"/>
            </a:xfrm>
            <a:custGeom>
              <a:avLst/>
              <a:gdLst/>
              <a:ahLst/>
              <a:cxnLst/>
              <a:rect l="l" t="t" r="r" b="b"/>
              <a:pathLst>
                <a:path w="3869" h="11114" extrusionOk="0">
                  <a:moveTo>
                    <a:pt x="2155" y="0"/>
                  </a:moveTo>
                  <a:cubicBezTo>
                    <a:pt x="2155" y="0"/>
                    <a:pt x="601" y="3869"/>
                    <a:pt x="266" y="6270"/>
                  </a:cubicBezTo>
                  <a:cubicBezTo>
                    <a:pt x="0" y="8072"/>
                    <a:pt x="777" y="10085"/>
                    <a:pt x="1184" y="10968"/>
                  </a:cubicBezTo>
                  <a:cubicBezTo>
                    <a:pt x="1228" y="11065"/>
                    <a:pt x="1316" y="11113"/>
                    <a:pt x="1405" y="11113"/>
                  </a:cubicBezTo>
                  <a:cubicBezTo>
                    <a:pt x="1493" y="11113"/>
                    <a:pt x="1581" y="11065"/>
                    <a:pt x="1625" y="10968"/>
                  </a:cubicBezTo>
                  <a:cubicBezTo>
                    <a:pt x="1926" y="10279"/>
                    <a:pt x="2526" y="8813"/>
                    <a:pt x="3073" y="6482"/>
                  </a:cubicBezTo>
                  <a:cubicBezTo>
                    <a:pt x="3868" y="3127"/>
                    <a:pt x="2155" y="0"/>
                    <a:pt x="21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 rot="407692">
              <a:off x="6747172" y="808724"/>
              <a:ext cx="42832" cy="553154"/>
            </a:xfrm>
            <a:custGeom>
              <a:avLst/>
              <a:gdLst/>
              <a:ahLst/>
              <a:cxnLst/>
              <a:rect l="l" t="t" r="r" b="b"/>
              <a:pathLst>
                <a:path w="867" h="11197" extrusionOk="0">
                  <a:moveTo>
                    <a:pt x="831" y="0"/>
                  </a:moveTo>
                  <a:cubicBezTo>
                    <a:pt x="796" y="0"/>
                    <a:pt x="777" y="17"/>
                    <a:pt x="760" y="52"/>
                  </a:cubicBezTo>
                  <a:lnTo>
                    <a:pt x="0" y="11143"/>
                  </a:lnTo>
                  <a:cubicBezTo>
                    <a:pt x="0" y="11178"/>
                    <a:pt x="19" y="11197"/>
                    <a:pt x="54" y="11197"/>
                  </a:cubicBezTo>
                  <a:cubicBezTo>
                    <a:pt x="71" y="11197"/>
                    <a:pt x="106" y="11178"/>
                    <a:pt x="106" y="11143"/>
                  </a:cubicBezTo>
                  <a:lnTo>
                    <a:pt x="866" y="52"/>
                  </a:lnTo>
                  <a:cubicBezTo>
                    <a:pt x="866" y="35"/>
                    <a:pt x="848" y="0"/>
                    <a:pt x="83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 rot="407692">
              <a:off x="6684718" y="1209704"/>
              <a:ext cx="101225" cy="51378"/>
            </a:xfrm>
            <a:custGeom>
              <a:avLst/>
              <a:gdLst/>
              <a:ahLst/>
              <a:cxnLst/>
              <a:rect l="l" t="t" r="r" b="b"/>
              <a:pathLst>
                <a:path w="2049" h="1040" extrusionOk="0">
                  <a:moveTo>
                    <a:pt x="1166" y="1"/>
                  </a:moveTo>
                  <a:cubicBezTo>
                    <a:pt x="1148" y="1"/>
                    <a:pt x="1131" y="1"/>
                    <a:pt x="1112" y="19"/>
                  </a:cubicBezTo>
                  <a:lnTo>
                    <a:pt x="17" y="955"/>
                  </a:lnTo>
                  <a:cubicBezTo>
                    <a:pt x="0" y="973"/>
                    <a:pt x="0" y="1008"/>
                    <a:pt x="17" y="1025"/>
                  </a:cubicBezTo>
                  <a:cubicBezTo>
                    <a:pt x="27" y="1034"/>
                    <a:pt x="40" y="1039"/>
                    <a:pt x="53" y="1039"/>
                  </a:cubicBezTo>
                  <a:cubicBezTo>
                    <a:pt x="66" y="1039"/>
                    <a:pt x="80" y="1034"/>
                    <a:pt x="88" y="1025"/>
                  </a:cubicBezTo>
                  <a:lnTo>
                    <a:pt x="1148" y="125"/>
                  </a:lnTo>
                  <a:lnTo>
                    <a:pt x="1960" y="832"/>
                  </a:lnTo>
                  <a:cubicBezTo>
                    <a:pt x="1967" y="839"/>
                    <a:pt x="1978" y="843"/>
                    <a:pt x="1989" y="843"/>
                  </a:cubicBezTo>
                  <a:cubicBezTo>
                    <a:pt x="2004" y="843"/>
                    <a:pt x="2021" y="834"/>
                    <a:pt x="2031" y="813"/>
                  </a:cubicBezTo>
                  <a:cubicBezTo>
                    <a:pt x="2049" y="796"/>
                    <a:pt x="2049" y="761"/>
                    <a:pt x="2031" y="743"/>
                  </a:cubicBezTo>
                  <a:lnTo>
                    <a:pt x="1183" y="19"/>
                  </a:lnTo>
                  <a:cubicBezTo>
                    <a:pt x="1166" y="19"/>
                    <a:pt x="1166" y="1"/>
                    <a:pt x="1166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 rot="407692">
              <a:off x="6682754" y="1094515"/>
              <a:ext cx="146625" cy="66050"/>
            </a:xfrm>
            <a:custGeom>
              <a:avLst/>
              <a:gdLst/>
              <a:ahLst/>
              <a:cxnLst/>
              <a:rect l="l" t="t" r="r" b="b"/>
              <a:pathLst>
                <a:path w="2968" h="1337" extrusionOk="0">
                  <a:moveTo>
                    <a:pt x="1573" y="1"/>
                  </a:moveTo>
                  <a:lnTo>
                    <a:pt x="36" y="1237"/>
                  </a:lnTo>
                  <a:cubicBezTo>
                    <a:pt x="19" y="1255"/>
                    <a:pt x="0" y="1290"/>
                    <a:pt x="19" y="1307"/>
                  </a:cubicBezTo>
                  <a:cubicBezTo>
                    <a:pt x="29" y="1328"/>
                    <a:pt x="45" y="1337"/>
                    <a:pt x="61" y="1337"/>
                  </a:cubicBezTo>
                  <a:cubicBezTo>
                    <a:pt x="72" y="1337"/>
                    <a:pt x="82" y="1333"/>
                    <a:pt x="89" y="1326"/>
                  </a:cubicBezTo>
                  <a:lnTo>
                    <a:pt x="1608" y="107"/>
                  </a:lnTo>
                  <a:lnTo>
                    <a:pt x="2880" y="884"/>
                  </a:lnTo>
                  <a:cubicBezTo>
                    <a:pt x="2887" y="891"/>
                    <a:pt x="2897" y="896"/>
                    <a:pt x="2908" y="896"/>
                  </a:cubicBezTo>
                  <a:cubicBezTo>
                    <a:pt x="2923" y="896"/>
                    <a:pt x="2940" y="887"/>
                    <a:pt x="2950" y="867"/>
                  </a:cubicBezTo>
                  <a:cubicBezTo>
                    <a:pt x="2967" y="848"/>
                    <a:pt x="2950" y="813"/>
                    <a:pt x="2932" y="796"/>
                  </a:cubicBezTo>
                  <a:lnTo>
                    <a:pt x="1625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 rot="407692">
              <a:off x="6714809" y="991620"/>
              <a:ext cx="139659" cy="57405"/>
            </a:xfrm>
            <a:custGeom>
              <a:avLst/>
              <a:gdLst/>
              <a:ahLst/>
              <a:cxnLst/>
              <a:rect l="l" t="t" r="r" b="b"/>
              <a:pathLst>
                <a:path w="2827" h="1162" extrusionOk="0">
                  <a:moveTo>
                    <a:pt x="1432" y="0"/>
                  </a:moveTo>
                  <a:cubicBezTo>
                    <a:pt x="1414" y="0"/>
                    <a:pt x="1397" y="0"/>
                    <a:pt x="1378" y="17"/>
                  </a:cubicBezTo>
                  <a:lnTo>
                    <a:pt x="19" y="1060"/>
                  </a:lnTo>
                  <a:cubicBezTo>
                    <a:pt x="1" y="1095"/>
                    <a:pt x="1" y="1112"/>
                    <a:pt x="19" y="1148"/>
                  </a:cubicBezTo>
                  <a:cubicBezTo>
                    <a:pt x="28" y="1157"/>
                    <a:pt x="41" y="1161"/>
                    <a:pt x="54" y="1161"/>
                  </a:cubicBezTo>
                  <a:cubicBezTo>
                    <a:pt x="67" y="1161"/>
                    <a:pt x="81" y="1157"/>
                    <a:pt x="90" y="1148"/>
                  </a:cubicBezTo>
                  <a:lnTo>
                    <a:pt x="1414" y="123"/>
                  </a:lnTo>
                  <a:lnTo>
                    <a:pt x="2739" y="1042"/>
                  </a:lnTo>
                  <a:cubicBezTo>
                    <a:pt x="2747" y="1051"/>
                    <a:pt x="2761" y="1055"/>
                    <a:pt x="2774" y="1055"/>
                  </a:cubicBezTo>
                  <a:cubicBezTo>
                    <a:pt x="2787" y="1055"/>
                    <a:pt x="2800" y="1051"/>
                    <a:pt x="2810" y="1042"/>
                  </a:cubicBezTo>
                  <a:cubicBezTo>
                    <a:pt x="2827" y="1006"/>
                    <a:pt x="2827" y="989"/>
                    <a:pt x="2791" y="971"/>
                  </a:cubicBezTo>
                  <a:lnTo>
                    <a:pt x="1449" y="17"/>
                  </a:lnTo>
                  <a:cubicBezTo>
                    <a:pt x="1432" y="17"/>
                    <a:pt x="1432" y="0"/>
                    <a:pt x="1432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 rot="407692">
              <a:off x="6756839" y="908921"/>
              <a:ext cx="99496" cy="46043"/>
            </a:xfrm>
            <a:custGeom>
              <a:avLst/>
              <a:gdLst/>
              <a:ahLst/>
              <a:cxnLst/>
              <a:rect l="l" t="t" r="r" b="b"/>
              <a:pathLst>
                <a:path w="2014" h="932" extrusionOk="0">
                  <a:moveTo>
                    <a:pt x="813" y="1"/>
                  </a:moveTo>
                  <a:lnTo>
                    <a:pt x="19" y="672"/>
                  </a:lnTo>
                  <a:cubicBezTo>
                    <a:pt x="1" y="690"/>
                    <a:pt x="1" y="725"/>
                    <a:pt x="19" y="742"/>
                  </a:cubicBezTo>
                  <a:cubicBezTo>
                    <a:pt x="28" y="752"/>
                    <a:pt x="41" y="756"/>
                    <a:pt x="54" y="756"/>
                  </a:cubicBezTo>
                  <a:cubicBezTo>
                    <a:pt x="67" y="756"/>
                    <a:pt x="81" y="752"/>
                    <a:pt x="90" y="742"/>
                  </a:cubicBezTo>
                  <a:lnTo>
                    <a:pt x="848" y="107"/>
                  </a:lnTo>
                  <a:lnTo>
                    <a:pt x="1908" y="919"/>
                  </a:lnTo>
                  <a:cubicBezTo>
                    <a:pt x="1923" y="927"/>
                    <a:pt x="1938" y="931"/>
                    <a:pt x="1951" y="931"/>
                  </a:cubicBezTo>
                  <a:cubicBezTo>
                    <a:pt x="1970" y="931"/>
                    <a:pt x="1986" y="923"/>
                    <a:pt x="1997" y="902"/>
                  </a:cubicBezTo>
                  <a:cubicBezTo>
                    <a:pt x="2014" y="884"/>
                    <a:pt x="1997" y="848"/>
                    <a:pt x="1979" y="8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 rot="1622924">
              <a:off x="8295953" y="456392"/>
              <a:ext cx="663949" cy="641768"/>
            </a:xfrm>
            <a:custGeom>
              <a:avLst/>
              <a:gdLst/>
              <a:ahLst/>
              <a:cxnLst/>
              <a:rect l="l" t="t" r="r" b="b"/>
              <a:pathLst>
                <a:path w="13440" h="12991" extrusionOk="0">
                  <a:moveTo>
                    <a:pt x="12954" y="0"/>
                  </a:moveTo>
                  <a:cubicBezTo>
                    <a:pt x="12910" y="0"/>
                    <a:pt x="12866" y="7"/>
                    <a:pt x="12822" y="20"/>
                  </a:cubicBezTo>
                  <a:cubicBezTo>
                    <a:pt x="11320" y="479"/>
                    <a:pt x="9907" y="1186"/>
                    <a:pt x="8601" y="2050"/>
                  </a:cubicBezTo>
                  <a:cubicBezTo>
                    <a:pt x="7312" y="2916"/>
                    <a:pt x="6128" y="3941"/>
                    <a:pt x="5069" y="5088"/>
                  </a:cubicBezTo>
                  <a:cubicBezTo>
                    <a:pt x="2968" y="7348"/>
                    <a:pt x="1360" y="10016"/>
                    <a:pt x="36" y="12788"/>
                  </a:cubicBezTo>
                  <a:cubicBezTo>
                    <a:pt x="1" y="12858"/>
                    <a:pt x="36" y="12929"/>
                    <a:pt x="107" y="12964"/>
                  </a:cubicBezTo>
                  <a:cubicBezTo>
                    <a:pt x="130" y="12982"/>
                    <a:pt x="156" y="12990"/>
                    <a:pt x="181" y="12990"/>
                  </a:cubicBezTo>
                  <a:cubicBezTo>
                    <a:pt x="230" y="12990"/>
                    <a:pt x="277" y="12959"/>
                    <a:pt x="300" y="12912"/>
                  </a:cubicBezTo>
                  <a:cubicBezTo>
                    <a:pt x="1696" y="10209"/>
                    <a:pt x="3373" y="7631"/>
                    <a:pt x="5492" y="5495"/>
                  </a:cubicBezTo>
                  <a:cubicBezTo>
                    <a:pt x="7612" y="3357"/>
                    <a:pt x="10208" y="1662"/>
                    <a:pt x="13069" y="868"/>
                  </a:cubicBezTo>
                  <a:lnTo>
                    <a:pt x="13086" y="868"/>
                  </a:lnTo>
                  <a:cubicBezTo>
                    <a:pt x="13317" y="779"/>
                    <a:pt x="13439" y="531"/>
                    <a:pt x="13369" y="303"/>
                  </a:cubicBezTo>
                  <a:cubicBezTo>
                    <a:pt x="13312" y="116"/>
                    <a:pt x="13139" y="0"/>
                    <a:pt x="129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 rot="1622924">
              <a:off x="8432302" y="694492"/>
              <a:ext cx="37545" cy="263653"/>
            </a:xfrm>
            <a:custGeom>
              <a:avLst/>
              <a:gdLst/>
              <a:ahLst/>
              <a:cxnLst/>
              <a:rect l="l" t="t" r="r" b="b"/>
              <a:pathLst>
                <a:path w="760" h="5337" extrusionOk="0">
                  <a:moveTo>
                    <a:pt x="554" y="0"/>
                  </a:moveTo>
                  <a:cubicBezTo>
                    <a:pt x="477" y="0"/>
                    <a:pt x="404" y="65"/>
                    <a:pt x="389" y="145"/>
                  </a:cubicBezTo>
                  <a:cubicBezTo>
                    <a:pt x="88" y="1840"/>
                    <a:pt x="0" y="3571"/>
                    <a:pt x="71" y="5283"/>
                  </a:cubicBezTo>
                  <a:cubicBezTo>
                    <a:pt x="88" y="5318"/>
                    <a:pt x="106" y="5337"/>
                    <a:pt x="142" y="5337"/>
                  </a:cubicBezTo>
                  <a:cubicBezTo>
                    <a:pt x="194" y="5337"/>
                    <a:pt x="212" y="5318"/>
                    <a:pt x="212" y="5266"/>
                  </a:cubicBezTo>
                  <a:cubicBezTo>
                    <a:pt x="212" y="3571"/>
                    <a:pt x="389" y="1875"/>
                    <a:pt x="742" y="215"/>
                  </a:cubicBezTo>
                  <a:cubicBezTo>
                    <a:pt x="759" y="109"/>
                    <a:pt x="688" y="20"/>
                    <a:pt x="583" y="3"/>
                  </a:cubicBezTo>
                  <a:cubicBezTo>
                    <a:pt x="573" y="1"/>
                    <a:pt x="564" y="0"/>
                    <a:pt x="5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 rot="1622924">
              <a:off x="7861784" y="705919"/>
              <a:ext cx="359491" cy="630307"/>
            </a:xfrm>
            <a:custGeom>
              <a:avLst/>
              <a:gdLst/>
              <a:ahLst/>
              <a:cxnLst/>
              <a:rect l="l" t="t" r="r" b="b"/>
              <a:pathLst>
                <a:path w="7277" h="12759" extrusionOk="0">
                  <a:moveTo>
                    <a:pt x="6888" y="1"/>
                  </a:moveTo>
                  <a:lnTo>
                    <a:pt x="6888" y="1"/>
                  </a:lnTo>
                  <a:cubicBezTo>
                    <a:pt x="6888" y="1"/>
                    <a:pt x="3038" y="3762"/>
                    <a:pt x="1378" y="6411"/>
                  </a:cubicBezTo>
                  <a:cubicBezTo>
                    <a:pt x="125" y="8407"/>
                    <a:pt x="1" y="11197"/>
                    <a:pt x="19" y="12450"/>
                  </a:cubicBezTo>
                  <a:cubicBezTo>
                    <a:pt x="19" y="12635"/>
                    <a:pt x="172" y="12759"/>
                    <a:pt x="337" y="12759"/>
                  </a:cubicBezTo>
                  <a:cubicBezTo>
                    <a:pt x="409" y="12759"/>
                    <a:pt x="484" y="12735"/>
                    <a:pt x="549" y="12681"/>
                  </a:cubicBezTo>
                  <a:cubicBezTo>
                    <a:pt x="1273" y="12045"/>
                    <a:pt x="2721" y="10614"/>
                    <a:pt x="4593" y="8141"/>
                  </a:cubicBezTo>
                  <a:cubicBezTo>
                    <a:pt x="7277" y="4574"/>
                    <a:pt x="6888" y="1"/>
                    <a:pt x="6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3"/>
            <p:cNvSpPr/>
            <p:nvPr/>
          </p:nvSpPr>
          <p:spPr>
            <a:xfrm rot="1622924">
              <a:off x="7868834" y="700555"/>
              <a:ext cx="338545" cy="635544"/>
            </a:xfrm>
            <a:custGeom>
              <a:avLst/>
              <a:gdLst/>
              <a:ahLst/>
              <a:cxnLst/>
              <a:rect l="l" t="t" r="r" b="b"/>
              <a:pathLst>
                <a:path w="6853" h="12865" extrusionOk="0">
                  <a:moveTo>
                    <a:pt x="6782" y="1"/>
                  </a:moveTo>
                  <a:cubicBezTo>
                    <a:pt x="6763" y="1"/>
                    <a:pt x="6728" y="18"/>
                    <a:pt x="6711" y="36"/>
                  </a:cubicBezTo>
                  <a:lnTo>
                    <a:pt x="17" y="12769"/>
                  </a:lnTo>
                  <a:cubicBezTo>
                    <a:pt x="0" y="12787"/>
                    <a:pt x="17" y="12839"/>
                    <a:pt x="53" y="12858"/>
                  </a:cubicBezTo>
                  <a:cubicBezTo>
                    <a:pt x="62" y="12862"/>
                    <a:pt x="71" y="12864"/>
                    <a:pt x="80" y="12864"/>
                  </a:cubicBezTo>
                  <a:cubicBezTo>
                    <a:pt x="106" y="12864"/>
                    <a:pt x="128" y="12848"/>
                    <a:pt x="142" y="12822"/>
                  </a:cubicBezTo>
                  <a:lnTo>
                    <a:pt x="6834" y="107"/>
                  </a:lnTo>
                  <a:cubicBezTo>
                    <a:pt x="6852" y="72"/>
                    <a:pt x="6834" y="36"/>
                    <a:pt x="6799" y="18"/>
                  </a:cubicBezTo>
                  <a:cubicBezTo>
                    <a:pt x="6799" y="1"/>
                    <a:pt x="6782" y="1"/>
                    <a:pt x="678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 rot="1622924">
              <a:off x="7796527" y="1094990"/>
              <a:ext cx="126565" cy="71088"/>
            </a:xfrm>
            <a:custGeom>
              <a:avLst/>
              <a:gdLst/>
              <a:ahLst/>
              <a:cxnLst/>
              <a:rect l="l" t="t" r="r" b="b"/>
              <a:pathLst>
                <a:path w="2562" h="1439" extrusionOk="0">
                  <a:moveTo>
                    <a:pt x="1838" y="1"/>
                  </a:moveTo>
                  <a:lnTo>
                    <a:pt x="53" y="531"/>
                  </a:lnTo>
                  <a:cubicBezTo>
                    <a:pt x="18" y="549"/>
                    <a:pt x="1" y="584"/>
                    <a:pt x="18" y="620"/>
                  </a:cubicBezTo>
                  <a:cubicBezTo>
                    <a:pt x="18" y="646"/>
                    <a:pt x="47" y="662"/>
                    <a:pt x="76" y="662"/>
                  </a:cubicBezTo>
                  <a:cubicBezTo>
                    <a:pt x="87" y="662"/>
                    <a:pt x="98" y="659"/>
                    <a:pt x="107" y="655"/>
                  </a:cubicBezTo>
                  <a:lnTo>
                    <a:pt x="1819" y="142"/>
                  </a:lnTo>
                  <a:lnTo>
                    <a:pt x="2420" y="1397"/>
                  </a:lnTo>
                  <a:cubicBezTo>
                    <a:pt x="2433" y="1423"/>
                    <a:pt x="2456" y="1439"/>
                    <a:pt x="2481" y="1439"/>
                  </a:cubicBezTo>
                  <a:cubicBezTo>
                    <a:pt x="2490" y="1439"/>
                    <a:pt x="2499" y="1437"/>
                    <a:pt x="2509" y="1432"/>
                  </a:cubicBezTo>
                  <a:cubicBezTo>
                    <a:pt x="2544" y="1414"/>
                    <a:pt x="2561" y="1378"/>
                    <a:pt x="2544" y="1343"/>
                  </a:cubicBezTo>
                  <a:lnTo>
                    <a:pt x="1925" y="36"/>
                  </a:lnTo>
                  <a:cubicBezTo>
                    <a:pt x="1908" y="19"/>
                    <a:pt x="1890" y="1"/>
                    <a:pt x="187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 rot="1622924">
              <a:off x="7883781" y="1003885"/>
              <a:ext cx="185007" cy="86798"/>
            </a:xfrm>
            <a:custGeom>
              <a:avLst/>
              <a:gdLst/>
              <a:ahLst/>
              <a:cxnLst/>
              <a:rect l="l" t="t" r="r" b="b"/>
              <a:pathLst>
                <a:path w="3745" h="1757" extrusionOk="0">
                  <a:moveTo>
                    <a:pt x="2537" y="0"/>
                  </a:moveTo>
                  <a:cubicBezTo>
                    <a:pt x="2530" y="0"/>
                    <a:pt x="2525" y="5"/>
                    <a:pt x="2525" y="13"/>
                  </a:cubicBezTo>
                  <a:lnTo>
                    <a:pt x="71" y="667"/>
                  </a:lnTo>
                  <a:cubicBezTo>
                    <a:pt x="36" y="667"/>
                    <a:pt x="1" y="703"/>
                    <a:pt x="18" y="738"/>
                  </a:cubicBezTo>
                  <a:cubicBezTo>
                    <a:pt x="18" y="767"/>
                    <a:pt x="53" y="795"/>
                    <a:pt x="85" y="795"/>
                  </a:cubicBezTo>
                  <a:cubicBezTo>
                    <a:pt x="93" y="795"/>
                    <a:pt x="100" y="794"/>
                    <a:pt x="107" y="790"/>
                  </a:cubicBezTo>
                  <a:lnTo>
                    <a:pt x="2508" y="154"/>
                  </a:lnTo>
                  <a:lnTo>
                    <a:pt x="3620" y="1727"/>
                  </a:lnTo>
                  <a:cubicBezTo>
                    <a:pt x="3631" y="1747"/>
                    <a:pt x="3647" y="1756"/>
                    <a:pt x="3666" y="1756"/>
                  </a:cubicBezTo>
                  <a:cubicBezTo>
                    <a:pt x="3680" y="1756"/>
                    <a:pt x="3695" y="1752"/>
                    <a:pt x="3709" y="1744"/>
                  </a:cubicBezTo>
                  <a:cubicBezTo>
                    <a:pt x="3745" y="1727"/>
                    <a:pt x="3745" y="1692"/>
                    <a:pt x="3726" y="1656"/>
                  </a:cubicBezTo>
                  <a:lnTo>
                    <a:pt x="2596" y="32"/>
                  </a:lnTo>
                  <a:cubicBezTo>
                    <a:pt x="2579" y="13"/>
                    <a:pt x="2561" y="13"/>
                    <a:pt x="2561" y="13"/>
                  </a:cubicBezTo>
                  <a:cubicBezTo>
                    <a:pt x="2552" y="5"/>
                    <a:pt x="2543" y="0"/>
                    <a:pt x="253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 rot="1622924">
              <a:off x="8009408" y="930973"/>
              <a:ext cx="168408" cy="97221"/>
            </a:xfrm>
            <a:custGeom>
              <a:avLst/>
              <a:gdLst/>
              <a:ahLst/>
              <a:cxnLst/>
              <a:rect l="l" t="t" r="r" b="b"/>
              <a:pathLst>
                <a:path w="3409" h="1968" extrusionOk="0">
                  <a:moveTo>
                    <a:pt x="2208" y="0"/>
                  </a:moveTo>
                  <a:lnTo>
                    <a:pt x="53" y="547"/>
                  </a:lnTo>
                  <a:cubicBezTo>
                    <a:pt x="18" y="547"/>
                    <a:pt x="1" y="583"/>
                    <a:pt x="18" y="618"/>
                  </a:cubicBezTo>
                  <a:cubicBezTo>
                    <a:pt x="18" y="653"/>
                    <a:pt x="53" y="672"/>
                    <a:pt x="88" y="672"/>
                  </a:cubicBezTo>
                  <a:lnTo>
                    <a:pt x="2191" y="142"/>
                  </a:lnTo>
                  <a:lnTo>
                    <a:pt x="3267" y="1925"/>
                  </a:lnTo>
                  <a:cubicBezTo>
                    <a:pt x="3281" y="1950"/>
                    <a:pt x="3312" y="1967"/>
                    <a:pt x="3342" y="1967"/>
                  </a:cubicBezTo>
                  <a:cubicBezTo>
                    <a:pt x="3353" y="1967"/>
                    <a:pt x="3364" y="1965"/>
                    <a:pt x="3373" y="1960"/>
                  </a:cubicBezTo>
                  <a:cubicBezTo>
                    <a:pt x="3392" y="1943"/>
                    <a:pt x="3408" y="1889"/>
                    <a:pt x="3392" y="1854"/>
                  </a:cubicBezTo>
                  <a:lnTo>
                    <a:pt x="2278" y="36"/>
                  </a:lnTo>
                  <a:cubicBezTo>
                    <a:pt x="2278" y="17"/>
                    <a:pt x="2261" y="0"/>
                    <a:pt x="224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 rot="1622924">
              <a:off x="8141994" y="873075"/>
              <a:ext cx="113474" cy="83290"/>
            </a:xfrm>
            <a:custGeom>
              <a:avLst/>
              <a:gdLst/>
              <a:ahLst/>
              <a:cxnLst/>
              <a:rect l="l" t="t" r="r" b="b"/>
              <a:pathLst>
                <a:path w="2297" h="1686" extrusionOk="0">
                  <a:moveTo>
                    <a:pt x="1343" y="0"/>
                  </a:moveTo>
                  <a:lnTo>
                    <a:pt x="54" y="372"/>
                  </a:lnTo>
                  <a:cubicBezTo>
                    <a:pt x="19" y="372"/>
                    <a:pt x="0" y="407"/>
                    <a:pt x="0" y="442"/>
                  </a:cubicBezTo>
                  <a:cubicBezTo>
                    <a:pt x="15" y="471"/>
                    <a:pt x="41" y="500"/>
                    <a:pt x="70" y="500"/>
                  </a:cubicBezTo>
                  <a:cubicBezTo>
                    <a:pt x="76" y="500"/>
                    <a:pt x="83" y="498"/>
                    <a:pt x="89" y="495"/>
                  </a:cubicBezTo>
                  <a:lnTo>
                    <a:pt x="1326" y="141"/>
                  </a:lnTo>
                  <a:lnTo>
                    <a:pt x="2155" y="1643"/>
                  </a:lnTo>
                  <a:cubicBezTo>
                    <a:pt x="2168" y="1669"/>
                    <a:pt x="2200" y="1685"/>
                    <a:pt x="2230" y="1685"/>
                  </a:cubicBezTo>
                  <a:cubicBezTo>
                    <a:pt x="2241" y="1685"/>
                    <a:pt x="2251" y="1683"/>
                    <a:pt x="2261" y="1679"/>
                  </a:cubicBezTo>
                  <a:cubicBezTo>
                    <a:pt x="2279" y="1660"/>
                    <a:pt x="2296" y="1608"/>
                    <a:pt x="2279" y="1590"/>
                  </a:cubicBezTo>
                  <a:lnTo>
                    <a:pt x="1413" y="35"/>
                  </a:lnTo>
                  <a:cubicBezTo>
                    <a:pt x="1413" y="18"/>
                    <a:pt x="1396" y="0"/>
                    <a:pt x="137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 rot="1622924">
              <a:off x="8255389" y="831430"/>
              <a:ext cx="153637" cy="560750"/>
            </a:xfrm>
            <a:custGeom>
              <a:avLst/>
              <a:gdLst/>
              <a:ahLst/>
              <a:cxnLst/>
              <a:rect l="l" t="t" r="r" b="b"/>
              <a:pathLst>
                <a:path w="3110" h="11351" extrusionOk="0">
                  <a:moveTo>
                    <a:pt x="707" y="0"/>
                  </a:moveTo>
                  <a:cubicBezTo>
                    <a:pt x="707" y="0"/>
                    <a:pt x="1" y="4239"/>
                    <a:pt x="178" y="6730"/>
                  </a:cubicBezTo>
                  <a:cubicBezTo>
                    <a:pt x="302" y="8602"/>
                    <a:pt x="1538" y="10455"/>
                    <a:pt x="2120" y="11251"/>
                  </a:cubicBezTo>
                  <a:cubicBezTo>
                    <a:pt x="2175" y="11319"/>
                    <a:pt x="2249" y="11351"/>
                    <a:pt x="2322" y="11351"/>
                  </a:cubicBezTo>
                  <a:cubicBezTo>
                    <a:pt x="2436" y="11351"/>
                    <a:pt x="2547" y="11274"/>
                    <a:pt x="2579" y="11145"/>
                  </a:cubicBezTo>
                  <a:cubicBezTo>
                    <a:pt x="2739" y="10403"/>
                    <a:pt x="3003" y="8795"/>
                    <a:pt x="3057" y="6341"/>
                  </a:cubicBezTo>
                  <a:cubicBezTo>
                    <a:pt x="3109" y="2774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 rot="1622924">
              <a:off x="8287914" y="828711"/>
              <a:ext cx="88131" cy="565345"/>
            </a:xfrm>
            <a:custGeom>
              <a:avLst/>
              <a:gdLst/>
              <a:ahLst/>
              <a:cxnLst/>
              <a:rect l="l" t="t" r="r" b="b"/>
              <a:pathLst>
                <a:path w="1784" h="11444" extrusionOk="0">
                  <a:moveTo>
                    <a:pt x="52" y="0"/>
                  </a:moveTo>
                  <a:cubicBezTo>
                    <a:pt x="17" y="17"/>
                    <a:pt x="0" y="35"/>
                    <a:pt x="0" y="71"/>
                  </a:cubicBezTo>
                  <a:lnTo>
                    <a:pt x="1660" y="11390"/>
                  </a:lnTo>
                  <a:cubicBezTo>
                    <a:pt x="1677" y="11426"/>
                    <a:pt x="1695" y="11444"/>
                    <a:pt x="1731" y="11444"/>
                  </a:cubicBezTo>
                  <a:cubicBezTo>
                    <a:pt x="1766" y="11426"/>
                    <a:pt x="1783" y="11409"/>
                    <a:pt x="1783" y="11373"/>
                  </a:cubicBezTo>
                  <a:lnTo>
                    <a:pt x="106" y="52"/>
                  </a:lnTo>
                  <a:cubicBezTo>
                    <a:pt x="106" y="35"/>
                    <a:pt x="88" y="17"/>
                    <a:pt x="7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 rot="1622924">
              <a:off x="8227706" y="1233549"/>
              <a:ext cx="100333" cy="63530"/>
            </a:xfrm>
            <a:custGeom>
              <a:avLst/>
              <a:gdLst/>
              <a:ahLst/>
              <a:cxnLst/>
              <a:rect l="l" t="t" r="r" b="b"/>
              <a:pathLst>
                <a:path w="2031" h="1286" extrusionOk="0">
                  <a:moveTo>
                    <a:pt x="971" y="1"/>
                  </a:moveTo>
                  <a:cubicBezTo>
                    <a:pt x="954" y="1"/>
                    <a:pt x="935" y="1"/>
                    <a:pt x="918" y="19"/>
                  </a:cubicBezTo>
                  <a:lnTo>
                    <a:pt x="17" y="1202"/>
                  </a:lnTo>
                  <a:cubicBezTo>
                    <a:pt x="0" y="1220"/>
                    <a:pt x="0" y="1255"/>
                    <a:pt x="35" y="1272"/>
                  </a:cubicBezTo>
                  <a:cubicBezTo>
                    <a:pt x="44" y="1281"/>
                    <a:pt x="57" y="1286"/>
                    <a:pt x="70" y="1286"/>
                  </a:cubicBezTo>
                  <a:cubicBezTo>
                    <a:pt x="83" y="1286"/>
                    <a:pt x="97" y="1281"/>
                    <a:pt x="106" y="1272"/>
                  </a:cubicBezTo>
                  <a:lnTo>
                    <a:pt x="971" y="125"/>
                  </a:lnTo>
                  <a:lnTo>
                    <a:pt x="1943" y="655"/>
                  </a:lnTo>
                  <a:cubicBezTo>
                    <a:pt x="1948" y="660"/>
                    <a:pt x="1954" y="662"/>
                    <a:pt x="1961" y="662"/>
                  </a:cubicBezTo>
                  <a:cubicBezTo>
                    <a:pt x="1979" y="662"/>
                    <a:pt x="2000" y="649"/>
                    <a:pt x="2013" y="636"/>
                  </a:cubicBezTo>
                  <a:cubicBezTo>
                    <a:pt x="2030" y="601"/>
                    <a:pt x="2013" y="566"/>
                    <a:pt x="1995" y="566"/>
                  </a:cubicBezTo>
                  <a:lnTo>
                    <a:pt x="989" y="19"/>
                  </a:lnTo>
                  <a:lnTo>
                    <a:pt x="97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 rot="1622924">
              <a:off x="8242563" y="1118878"/>
              <a:ext cx="142225" cy="83537"/>
            </a:xfrm>
            <a:custGeom>
              <a:avLst/>
              <a:gdLst/>
              <a:ahLst/>
              <a:cxnLst/>
              <a:rect l="l" t="t" r="r" b="b"/>
              <a:pathLst>
                <a:path w="2879" h="1691" extrusionOk="0">
                  <a:moveTo>
                    <a:pt x="1342" y="1"/>
                  </a:moveTo>
                  <a:cubicBezTo>
                    <a:pt x="1324" y="1"/>
                    <a:pt x="1307" y="1"/>
                    <a:pt x="1289" y="18"/>
                  </a:cubicBezTo>
                  <a:lnTo>
                    <a:pt x="17" y="1590"/>
                  </a:lnTo>
                  <a:cubicBezTo>
                    <a:pt x="0" y="1626"/>
                    <a:pt x="0" y="1661"/>
                    <a:pt x="17" y="1678"/>
                  </a:cubicBezTo>
                  <a:cubicBezTo>
                    <a:pt x="32" y="1686"/>
                    <a:pt x="47" y="1690"/>
                    <a:pt x="60" y="1690"/>
                  </a:cubicBezTo>
                  <a:cubicBezTo>
                    <a:pt x="79" y="1690"/>
                    <a:pt x="96" y="1681"/>
                    <a:pt x="106" y="1661"/>
                  </a:cubicBezTo>
                  <a:lnTo>
                    <a:pt x="1342" y="124"/>
                  </a:lnTo>
                  <a:lnTo>
                    <a:pt x="2808" y="618"/>
                  </a:lnTo>
                  <a:cubicBezTo>
                    <a:pt x="2812" y="623"/>
                    <a:pt x="2819" y="626"/>
                    <a:pt x="2825" y="626"/>
                  </a:cubicBezTo>
                  <a:cubicBezTo>
                    <a:pt x="2842" y="626"/>
                    <a:pt x="2861" y="609"/>
                    <a:pt x="2861" y="583"/>
                  </a:cubicBezTo>
                  <a:cubicBezTo>
                    <a:pt x="2878" y="566"/>
                    <a:pt x="2861" y="531"/>
                    <a:pt x="2843" y="512"/>
                  </a:cubicBezTo>
                  <a:lnTo>
                    <a:pt x="1342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 rot="1622924">
              <a:off x="8288717" y="1020229"/>
              <a:ext cx="139657" cy="72274"/>
            </a:xfrm>
            <a:custGeom>
              <a:avLst/>
              <a:gdLst/>
              <a:ahLst/>
              <a:cxnLst/>
              <a:rect l="l" t="t" r="r" b="b"/>
              <a:pathLst>
                <a:path w="2827" h="1463" extrusionOk="0">
                  <a:moveTo>
                    <a:pt x="1187" y="0"/>
                  </a:moveTo>
                  <a:cubicBezTo>
                    <a:pt x="1174" y="0"/>
                    <a:pt x="1162" y="12"/>
                    <a:pt x="1150" y="25"/>
                  </a:cubicBezTo>
                  <a:lnTo>
                    <a:pt x="19" y="1368"/>
                  </a:lnTo>
                  <a:cubicBezTo>
                    <a:pt x="1" y="1403"/>
                    <a:pt x="1" y="1438"/>
                    <a:pt x="19" y="1455"/>
                  </a:cubicBezTo>
                  <a:cubicBezTo>
                    <a:pt x="30" y="1461"/>
                    <a:pt x="40" y="1463"/>
                    <a:pt x="50" y="1463"/>
                  </a:cubicBezTo>
                  <a:cubicBezTo>
                    <a:pt x="74" y="1463"/>
                    <a:pt x="95" y="1450"/>
                    <a:pt x="107" y="1438"/>
                  </a:cubicBezTo>
                  <a:lnTo>
                    <a:pt x="1202" y="113"/>
                  </a:lnTo>
                  <a:lnTo>
                    <a:pt x="2739" y="767"/>
                  </a:lnTo>
                  <a:cubicBezTo>
                    <a:pt x="2774" y="767"/>
                    <a:pt x="2810" y="767"/>
                    <a:pt x="2810" y="732"/>
                  </a:cubicBezTo>
                  <a:cubicBezTo>
                    <a:pt x="2827" y="696"/>
                    <a:pt x="2810" y="678"/>
                    <a:pt x="2791" y="661"/>
                  </a:cubicBezTo>
                  <a:lnTo>
                    <a:pt x="1220" y="7"/>
                  </a:lnTo>
                  <a:lnTo>
                    <a:pt x="1202" y="7"/>
                  </a:lnTo>
                  <a:cubicBezTo>
                    <a:pt x="1197" y="2"/>
                    <a:pt x="1192" y="0"/>
                    <a:pt x="118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 rot="1622924">
              <a:off x="8343804" y="939452"/>
              <a:ext cx="101272" cy="47277"/>
            </a:xfrm>
            <a:custGeom>
              <a:avLst/>
              <a:gdLst/>
              <a:ahLst/>
              <a:cxnLst/>
              <a:rect l="l" t="t" r="r" b="b"/>
              <a:pathLst>
                <a:path w="2050" h="957" extrusionOk="0">
                  <a:moveTo>
                    <a:pt x="725" y="0"/>
                  </a:moveTo>
                  <a:cubicBezTo>
                    <a:pt x="707" y="0"/>
                    <a:pt x="690" y="18"/>
                    <a:pt x="672" y="35"/>
                  </a:cubicBezTo>
                  <a:lnTo>
                    <a:pt x="19" y="866"/>
                  </a:lnTo>
                  <a:cubicBezTo>
                    <a:pt x="1" y="883"/>
                    <a:pt x="1" y="918"/>
                    <a:pt x="19" y="937"/>
                  </a:cubicBezTo>
                  <a:cubicBezTo>
                    <a:pt x="34" y="951"/>
                    <a:pt x="45" y="957"/>
                    <a:pt x="55" y="957"/>
                  </a:cubicBezTo>
                  <a:cubicBezTo>
                    <a:pt x="69" y="957"/>
                    <a:pt x="79" y="947"/>
                    <a:pt x="90" y="937"/>
                  </a:cubicBezTo>
                  <a:lnTo>
                    <a:pt x="725" y="124"/>
                  </a:lnTo>
                  <a:lnTo>
                    <a:pt x="1978" y="706"/>
                  </a:lnTo>
                  <a:cubicBezTo>
                    <a:pt x="1983" y="711"/>
                    <a:pt x="1990" y="714"/>
                    <a:pt x="1996" y="714"/>
                  </a:cubicBezTo>
                  <a:cubicBezTo>
                    <a:pt x="2015" y="714"/>
                    <a:pt x="2037" y="697"/>
                    <a:pt x="2049" y="671"/>
                  </a:cubicBezTo>
                  <a:cubicBezTo>
                    <a:pt x="2049" y="654"/>
                    <a:pt x="2049" y="619"/>
                    <a:pt x="2014" y="600"/>
                  </a:cubicBezTo>
                  <a:lnTo>
                    <a:pt x="742" y="18"/>
                  </a:lnTo>
                  <a:cubicBezTo>
                    <a:pt x="725" y="18"/>
                    <a:pt x="725" y="0"/>
                    <a:pt x="725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 rot="-374591">
              <a:off x="8528181" y="371708"/>
              <a:ext cx="597677" cy="357282"/>
            </a:xfrm>
            <a:custGeom>
              <a:avLst/>
              <a:gdLst/>
              <a:ahLst/>
              <a:cxnLst/>
              <a:rect l="l" t="t" r="r" b="b"/>
              <a:pathLst>
                <a:path w="12098" h="7232" extrusionOk="0">
                  <a:moveTo>
                    <a:pt x="159" y="1"/>
                  </a:moveTo>
                  <a:cubicBezTo>
                    <a:pt x="124" y="1"/>
                    <a:pt x="88" y="14"/>
                    <a:pt x="53" y="40"/>
                  </a:cubicBezTo>
                  <a:cubicBezTo>
                    <a:pt x="1" y="94"/>
                    <a:pt x="1" y="200"/>
                    <a:pt x="53" y="252"/>
                  </a:cubicBezTo>
                  <a:cubicBezTo>
                    <a:pt x="1607" y="1841"/>
                    <a:pt x="3232" y="3414"/>
                    <a:pt x="5104" y="4667"/>
                  </a:cubicBezTo>
                  <a:cubicBezTo>
                    <a:pt x="6041" y="5303"/>
                    <a:pt x="7030" y="5868"/>
                    <a:pt x="8089" y="6310"/>
                  </a:cubicBezTo>
                  <a:cubicBezTo>
                    <a:pt x="9149" y="6751"/>
                    <a:pt x="10261" y="7069"/>
                    <a:pt x="11426" y="7228"/>
                  </a:cubicBezTo>
                  <a:lnTo>
                    <a:pt x="11462" y="7228"/>
                  </a:lnTo>
                  <a:cubicBezTo>
                    <a:pt x="11482" y="7231"/>
                    <a:pt x="11502" y="7232"/>
                    <a:pt x="11522" y="7232"/>
                  </a:cubicBezTo>
                  <a:cubicBezTo>
                    <a:pt x="11813" y="7232"/>
                    <a:pt x="12047" y="6996"/>
                    <a:pt x="12080" y="6698"/>
                  </a:cubicBezTo>
                  <a:cubicBezTo>
                    <a:pt x="12097" y="6381"/>
                    <a:pt x="11850" y="6115"/>
                    <a:pt x="11551" y="6098"/>
                  </a:cubicBezTo>
                  <a:cubicBezTo>
                    <a:pt x="9431" y="5957"/>
                    <a:pt x="7364" y="5180"/>
                    <a:pt x="5476" y="4066"/>
                  </a:cubicBezTo>
                  <a:cubicBezTo>
                    <a:pt x="3604" y="2972"/>
                    <a:pt x="1890" y="1542"/>
                    <a:pt x="265" y="40"/>
                  </a:cubicBezTo>
                  <a:cubicBezTo>
                    <a:pt x="230" y="14"/>
                    <a:pt x="194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 rot="-374591">
              <a:off x="8015123" y="64558"/>
              <a:ext cx="569320" cy="442601"/>
            </a:xfrm>
            <a:custGeom>
              <a:avLst/>
              <a:gdLst/>
              <a:ahLst/>
              <a:cxnLst/>
              <a:rect l="l" t="t" r="r" b="b"/>
              <a:pathLst>
                <a:path w="11524" h="8959" extrusionOk="0">
                  <a:moveTo>
                    <a:pt x="421" y="1"/>
                  </a:moveTo>
                  <a:cubicBezTo>
                    <a:pt x="165" y="1"/>
                    <a:pt x="1" y="264"/>
                    <a:pt x="134" y="482"/>
                  </a:cubicBezTo>
                  <a:cubicBezTo>
                    <a:pt x="645" y="1311"/>
                    <a:pt x="1794" y="2989"/>
                    <a:pt x="3895" y="5250"/>
                  </a:cubicBezTo>
                  <a:cubicBezTo>
                    <a:pt x="6951" y="8535"/>
                    <a:pt x="11524" y="8958"/>
                    <a:pt x="11524" y="8958"/>
                  </a:cubicBezTo>
                  <a:cubicBezTo>
                    <a:pt x="11524" y="8958"/>
                    <a:pt x="8486" y="4508"/>
                    <a:pt x="6174" y="2406"/>
                  </a:cubicBezTo>
                  <a:cubicBezTo>
                    <a:pt x="4424" y="835"/>
                    <a:pt x="1688" y="216"/>
                    <a:pt x="469" y="4"/>
                  </a:cubicBezTo>
                  <a:cubicBezTo>
                    <a:pt x="452" y="2"/>
                    <a:pt x="43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 rot="-374591">
              <a:off x="8019424" y="67788"/>
              <a:ext cx="568875" cy="442107"/>
            </a:xfrm>
            <a:custGeom>
              <a:avLst/>
              <a:gdLst/>
              <a:ahLst/>
              <a:cxnLst/>
              <a:rect l="l" t="t" r="r" b="b"/>
              <a:pathLst>
                <a:path w="11515" h="8949" extrusionOk="0">
                  <a:moveTo>
                    <a:pt x="106" y="1"/>
                  </a:moveTo>
                  <a:cubicBezTo>
                    <a:pt x="71" y="1"/>
                    <a:pt x="54" y="1"/>
                    <a:pt x="35" y="36"/>
                  </a:cubicBezTo>
                  <a:cubicBezTo>
                    <a:pt x="0" y="54"/>
                    <a:pt x="18" y="107"/>
                    <a:pt x="35" y="125"/>
                  </a:cubicBezTo>
                  <a:lnTo>
                    <a:pt x="11392" y="8937"/>
                  </a:lnTo>
                  <a:cubicBezTo>
                    <a:pt x="11406" y="8944"/>
                    <a:pt x="11424" y="8949"/>
                    <a:pt x="11441" y="8949"/>
                  </a:cubicBezTo>
                  <a:cubicBezTo>
                    <a:pt x="11465" y="8949"/>
                    <a:pt x="11487" y="8940"/>
                    <a:pt x="11498" y="8920"/>
                  </a:cubicBezTo>
                  <a:cubicBezTo>
                    <a:pt x="11515" y="8884"/>
                    <a:pt x="11515" y="8849"/>
                    <a:pt x="11479" y="8831"/>
                  </a:cubicBezTo>
                  <a:lnTo>
                    <a:pt x="124" y="1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 rot="-374591">
              <a:off x="8084591" y="109465"/>
              <a:ext cx="75932" cy="116986"/>
            </a:xfrm>
            <a:custGeom>
              <a:avLst/>
              <a:gdLst/>
              <a:ahLst/>
              <a:cxnLst/>
              <a:rect l="l" t="t" r="r" b="b"/>
              <a:pathLst>
                <a:path w="1537" h="2368" extrusionOk="0">
                  <a:moveTo>
                    <a:pt x="1254" y="1"/>
                  </a:moveTo>
                  <a:cubicBezTo>
                    <a:pt x="1219" y="1"/>
                    <a:pt x="1183" y="36"/>
                    <a:pt x="1183" y="71"/>
                  </a:cubicBezTo>
                  <a:lnTo>
                    <a:pt x="1395" y="1873"/>
                  </a:lnTo>
                  <a:lnTo>
                    <a:pt x="53" y="2226"/>
                  </a:lnTo>
                  <a:cubicBezTo>
                    <a:pt x="18" y="2244"/>
                    <a:pt x="1" y="2280"/>
                    <a:pt x="18" y="2315"/>
                  </a:cubicBezTo>
                  <a:cubicBezTo>
                    <a:pt x="18" y="2350"/>
                    <a:pt x="53" y="2367"/>
                    <a:pt x="88" y="2367"/>
                  </a:cubicBezTo>
                  <a:lnTo>
                    <a:pt x="1484" y="1979"/>
                  </a:lnTo>
                  <a:cubicBezTo>
                    <a:pt x="1520" y="1979"/>
                    <a:pt x="1537" y="1943"/>
                    <a:pt x="1537" y="1908"/>
                  </a:cubicBezTo>
                  <a:lnTo>
                    <a:pt x="1325" y="54"/>
                  </a:lnTo>
                  <a:cubicBezTo>
                    <a:pt x="1325" y="36"/>
                    <a:pt x="1289" y="19"/>
                    <a:pt x="127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 rot="-374591">
              <a:off x="8193686" y="155444"/>
              <a:ext cx="95990" cy="173157"/>
            </a:xfrm>
            <a:custGeom>
              <a:avLst/>
              <a:gdLst/>
              <a:ahLst/>
              <a:cxnLst/>
              <a:rect l="l" t="t" r="r" b="b"/>
              <a:pathLst>
                <a:path w="1943" h="3505" extrusionOk="0">
                  <a:moveTo>
                    <a:pt x="1660" y="1"/>
                  </a:moveTo>
                  <a:cubicBezTo>
                    <a:pt x="1608" y="1"/>
                    <a:pt x="1589" y="36"/>
                    <a:pt x="1589" y="71"/>
                  </a:cubicBezTo>
                  <a:lnTo>
                    <a:pt x="1801" y="2561"/>
                  </a:lnTo>
                  <a:lnTo>
                    <a:pt x="54" y="3373"/>
                  </a:lnTo>
                  <a:cubicBezTo>
                    <a:pt x="18" y="3391"/>
                    <a:pt x="0" y="3427"/>
                    <a:pt x="18" y="3462"/>
                  </a:cubicBezTo>
                  <a:cubicBezTo>
                    <a:pt x="31" y="3488"/>
                    <a:pt x="53" y="3504"/>
                    <a:pt x="78" y="3504"/>
                  </a:cubicBezTo>
                  <a:cubicBezTo>
                    <a:pt x="87" y="3504"/>
                    <a:pt x="97" y="3502"/>
                    <a:pt x="106" y="3497"/>
                  </a:cubicBezTo>
                  <a:lnTo>
                    <a:pt x="1907" y="2667"/>
                  </a:lnTo>
                  <a:cubicBezTo>
                    <a:pt x="1926" y="2650"/>
                    <a:pt x="1943" y="2631"/>
                    <a:pt x="1943" y="2596"/>
                  </a:cubicBezTo>
                  <a:lnTo>
                    <a:pt x="1731" y="71"/>
                  </a:lnTo>
                  <a:cubicBezTo>
                    <a:pt x="1731" y="36"/>
                    <a:pt x="1695" y="18"/>
                    <a:pt x="1678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 rot="-374591">
              <a:off x="8299109" y="246001"/>
              <a:ext cx="105673" cy="154483"/>
            </a:xfrm>
            <a:custGeom>
              <a:avLst/>
              <a:gdLst/>
              <a:ahLst/>
              <a:cxnLst/>
              <a:rect l="l" t="t" r="r" b="b"/>
              <a:pathLst>
                <a:path w="2139" h="3127" extrusionOk="0">
                  <a:moveTo>
                    <a:pt x="1908" y="0"/>
                  </a:moveTo>
                  <a:cubicBezTo>
                    <a:pt x="1873" y="19"/>
                    <a:pt x="1856" y="36"/>
                    <a:pt x="1856" y="71"/>
                  </a:cubicBezTo>
                  <a:lnTo>
                    <a:pt x="1997" y="2244"/>
                  </a:lnTo>
                  <a:lnTo>
                    <a:pt x="54" y="2986"/>
                  </a:lnTo>
                  <a:cubicBezTo>
                    <a:pt x="19" y="3002"/>
                    <a:pt x="1" y="3038"/>
                    <a:pt x="19" y="3073"/>
                  </a:cubicBezTo>
                  <a:cubicBezTo>
                    <a:pt x="36" y="3108"/>
                    <a:pt x="71" y="3127"/>
                    <a:pt x="107" y="3127"/>
                  </a:cubicBezTo>
                  <a:lnTo>
                    <a:pt x="2103" y="2350"/>
                  </a:lnTo>
                  <a:cubicBezTo>
                    <a:pt x="2120" y="2331"/>
                    <a:pt x="2138" y="2314"/>
                    <a:pt x="2138" y="2279"/>
                  </a:cubicBezTo>
                  <a:lnTo>
                    <a:pt x="1979" y="71"/>
                  </a:lnTo>
                  <a:cubicBezTo>
                    <a:pt x="1979" y="36"/>
                    <a:pt x="1962" y="19"/>
                    <a:pt x="192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 rot="-374591">
              <a:off x="8412185" y="344064"/>
              <a:ext cx="89963" cy="101276"/>
            </a:xfrm>
            <a:custGeom>
              <a:avLst/>
              <a:gdLst/>
              <a:ahLst/>
              <a:cxnLst/>
              <a:rect l="l" t="t" r="r" b="b"/>
              <a:pathLst>
                <a:path w="1821" h="2050" extrusionOk="0">
                  <a:moveTo>
                    <a:pt x="1609" y="0"/>
                  </a:moveTo>
                  <a:cubicBezTo>
                    <a:pt x="1573" y="0"/>
                    <a:pt x="1538" y="36"/>
                    <a:pt x="1538" y="71"/>
                  </a:cubicBezTo>
                  <a:lnTo>
                    <a:pt x="1679" y="1360"/>
                  </a:lnTo>
                  <a:lnTo>
                    <a:pt x="55" y="1908"/>
                  </a:lnTo>
                  <a:cubicBezTo>
                    <a:pt x="19" y="1925"/>
                    <a:pt x="1" y="1960"/>
                    <a:pt x="1" y="1995"/>
                  </a:cubicBezTo>
                  <a:cubicBezTo>
                    <a:pt x="19" y="2031"/>
                    <a:pt x="55" y="2049"/>
                    <a:pt x="90" y="2049"/>
                  </a:cubicBezTo>
                  <a:lnTo>
                    <a:pt x="1767" y="1466"/>
                  </a:lnTo>
                  <a:cubicBezTo>
                    <a:pt x="1802" y="1449"/>
                    <a:pt x="1821" y="1430"/>
                    <a:pt x="1821" y="1395"/>
                  </a:cubicBezTo>
                  <a:lnTo>
                    <a:pt x="1679" y="53"/>
                  </a:lnTo>
                  <a:cubicBezTo>
                    <a:pt x="1679" y="36"/>
                    <a:pt x="1661" y="0"/>
                    <a:pt x="162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 rot="-203132">
              <a:off x="7026291" y="253307"/>
              <a:ext cx="541020" cy="353434"/>
            </a:xfrm>
            <a:custGeom>
              <a:avLst/>
              <a:gdLst/>
              <a:ahLst/>
              <a:cxnLst/>
              <a:rect l="l" t="t" r="r" b="b"/>
              <a:pathLst>
                <a:path w="10951" h="7154" extrusionOk="0">
                  <a:moveTo>
                    <a:pt x="168" y="0"/>
                  </a:moveTo>
                  <a:cubicBezTo>
                    <a:pt x="133" y="0"/>
                    <a:pt x="98" y="14"/>
                    <a:pt x="71" y="41"/>
                  </a:cubicBezTo>
                  <a:cubicBezTo>
                    <a:pt x="1" y="93"/>
                    <a:pt x="1" y="182"/>
                    <a:pt x="53" y="234"/>
                  </a:cubicBezTo>
                  <a:cubicBezTo>
                    <a:pt x="2879" y="3307"/>
                    <a:pt x="6446" y="5692"/>
                    <a:pt x="10402" y="7140"/>
                  </a:cubicBezTo>
                  <a:lnTo>
                    <a:pt x="10420" y="7140"/>
                  </a:lnTo>
                  <a:cubicBezTo>
                    <a:pt x="10453" y="7149"/>
                    <a:pt x="10487" y="7153"/>
                    <a:pt x="10521" y="7153"/>
                  </a:cubicBezTo>
                  <a:cubicBezTo>
                    <a:pt x="10682" y="7153"/>
                    <a:pt x="10838" y="7053"/>
                    <a:pt x="10896" y="6893"/>
                  </a:cubicBezTo>
                  <a:cubicBezTo>
                    <a:pt x="10950" y="6698"/>
                    <a:pt x="10844" y="6486"/>
                    <a:pt x="10649" y="6415"/>
                  </a:cubicBezTo>
                  <a:cubicBezTo>
                    <a:pt x="6764" y="5162"/>
                    <a:pt x="3161" y="2972"/>
                    <a:pt x="265" y="41"/>
                  </a:cubicBezTo>
                  <a:cubicBezTo>
                    <a:pt x="239" y="14"/>
                    <a:pt x="20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 rot="-203132">
              <a:off x="6735454" y="87007"/>
              <a:ext cx="451599" cy="327448"/>
            </a:xfrm>
            <a:custGeom>
              <a:avLst/>
              <a:gdLst/>
              <a:ahLst/>
              <a:cxnLst/>
              <a:rect l="l" t="t" r="r" b="b"/>
              <a:pathLst>
                <a:path w="9141" h="6628" extrusionOk="0">
                  <a:moveTo>
                    <a:pt x="302" y="0"/>
                  </a:moveTo>
                  <a:cubicBezTo>
                    <a:pt x="115" y="0"/>
                    <a:pt x="1" y="211"/>
                    <a:pt x="116" y="376"/>
                  </a:cubicBezTo>
                  <a:cubicBezTo>
                    <a:pt x="522" y="993"/>
                    <a:pt x="1459" y="2265"/>
                    <a:pt x="3154" y="3960"/>
                  </a:cubicBezTo>
                  <a:cubicBezTo>
                    <a:pt x="5591" y="6415"/>
                    <a:pt x="9140" y="6627"/>
                    <a:pt x="9140" y="6627"/>
                  </a:cubicBezTo>
                  <a:cubicBezTo>
                    <a:pt x="9140" y="6627"/>
                    <a:pt x="6668" y="3253"/>
                    <a:pt x="4831" y="1699"/>
                  </a:cubicBezTo>
                  <a:cubicBezTo>
                    <a:pt x="3437" y="534"/>
                    <a:pt x="1299" y="128"/>
                    <a:pt x="345" y="4"/>
                  </a:cubicBezTo>
                  <a:cubicBezTo>
                    <a:pt x="331" y="2"/>
                    <a:pt x="316" y="0"/>
                    <a:pt x="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 rot="-203132">
              <a:off x="6738665" y="89651"/>
              <a:ext cx="451155" cy="327003"/>
            </a:xfrm>
            <a:custGeom>
              <a:avLst/>
              <a:gdLst/>
              <a:ahLst/>
              <a:cxnLst/>
              <a:rect l="l" t="t" r="r" b="b"/>
              <a:pathLst>
                <a:path w="9132" h="6619" extrusionOk="0">
                  <a:moveTo>
                    <a:pt x="71" y="1"/>
                  </a:moveTo>
                  <a:cubicBezTo>
                    <a:pt x="54" y="1"/>
                    <a:pt x="36" y="1"/>
                    <a:pt x="19" y="18"/>
                  </a:cubicBezTo>
                  <a:cubicBezTo>
                    <a:pt x="1" y="53"/>
                    <a:pt x="1" y="88"/>
                    <a:pt x="19" y="107"/>
                  </a:cubicBezTo>
                  <a:lnTo>
                    <a:pt x="9043" y="6606"/>
                  </a:lnTo>
                  <a:cubicBezTo>
                    <a:pt x="9052" y="6614"/>
                    <a:pt x="9065" y="6618"/>
                    <a:pt x="9079" y="6618"/>
                  </a:cubicBezTo>
                  <a:cubicBezTo>
                    <a:pt x="9092" y="6618"/>
                    <a:pt x="9105" y="6614"/>
                    <a:pt x="9113" y="6606"/>
                  </a:cubicBezTo>
                  <a:cubicBezTo>
                    <a:pt x="9132" y="6570"/>
                    <a:pt x="9132" y="6535"/>
                    <a:pt x="9113" y="6517"/>
                  </a:cubicBezTo>
                  <a:lnTo>
                    <a:pt x="90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 rot="-203132">
              <a:off x="6797349" y="111592"/>
              <a:ext cx="58543" cy="91990"/>
            </a:xfrm>
            <a:custGeom>
              <a:avLst/>
              <a:gdLst/>
              <a:ahLst/>
              <a:cxnLst/>
              <a:rect l="l" t="t" r="r" b="b"/>
              <a:pathLst>
                <a:path w="1185" h="1862" extrusionOk="0">
                  <a:moveTo>
                    <a:pt x="902" y="0"/>
                  </a:moveTo>
                  <a:cubicBezTo>
                    <a:pt x="884" y="0"/>
                    <a:pt x="848" y="36"/>
                    <a:pt x="867" y="53"/>
                  </a:cubicBezTo>
                  <a:lnTo>
                    <a:pt x="1060" y="1448"/>
                  </a:lnTo>
                  <a:lnTo>
                    <a:pt x="36" y="1766"/>
                  </a:lnTo>
                  <a:cubicBezTo>
                    <a:pt x="19" y="1766"/>
                    <a:pt x="1" y="1802"/>
                    <a:pt x="19" y="1819"/>
                  </a:cubicBezTo>
                  <a:cubicBezTo>
                    <a:pt x="19" y="1844"/>
                    <a:pt x="38" y="1861"/>
                    <a:pt x="55" y="1861"/>
                  </a:cubicBezTo>
                  <a:cubicBezTo>
                    <a:pt x="61" y="1861"/>
                    <a:pt x="67" y="1859"/>
                    <a:pt x="71" y="1854"/>
                  </a:cubicBezTo>
                  <a:lnTo>
                    <a:pt x="1131" y="1519"/>
                  </a:lnTo>
                  <a:cubicBezTo>
                    <a:pt x="1166" y="1519"/>
                    <a:pt x="1185" y="1501"/>
                    <a:pt x="1185" y="1465"/>
                  </a:cubicBezTo>
                  <a:lnTo>
                    <a:pt x="973" y="53"/>
                  </a:lnTo>
                  <a:cubicBezTo>
                    <a:pt x="954" y="17"/>
                    <a:pt x="937" y="0"/>
                    <a:pt x="91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 rot="-203132">
              <a:off x="6882138" y="148121"/>
              <a:ext cx="72426" cy="136157"/>
            </a:xfrm>
            <a:custGeom>
              <a:avLst/>
              <a:gdLst/>
              <a:ahLst/>
              <a:cxnLst/>
              <a:rect l="l" t="t" r="r" b="b"/>
              <a:pathLst>
                <a:path w="1466" h="2756" extrusionOk="0">
                  <a:moveTo>
                    <a:pt x="1183" y="1"/>
                  </a:moveTo>
                  <a:cubicBezTo>
                    <a:pt x="1148" y="18"/>
                    <a:pt x="1131" y="36"/>
                    <a:pt x="1131" y="72"/>
                  </a:cubicBezTo>
                  <a:lnTo>
                    <a:pt x="1360" y="1979"/>
                  </a:lnTo>
                  <a:lnTo>
                    <a:pt x="36" y="2650"/>
                  </a:lnTo>
                  <a:cubicBezTo>
                    <a:pt x="1" y="2667"/>
                    <a:pt x="1" y="2702"/>
                    <a:pt x="1" y="2721"/>
                  </a:cubicBezTo>
                  <a:cubicBezTo>
                    <a:pt x="18" y="2756"/>
                    <a:pt x="53" y="2756"/>
                    <a:pt x="71" y="2756"/>
                  </a:cubicBezTo>
                  <a:lnTo>
                    <a:pt x="1449" y="2066"/>
                  </a:lnTo>
                  <a:cubicBezTo>
                    <a:pt x="1466" y="2050"/>
                    <a:pt x="1466" y="2031"/>
                    <a:pt x="1466" y="2014"/>
                  </a:cubicBezTo>
                  <a:lnTo>
                    <a:pt x="1237" y="53"/>
                  </a:lnTo>
                  <a:cubicBezTo>
                    <a:pt x="1237" y="36"/>
                    <a:pt x="1219" y="18"/>
                    <a:pt x="120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 rot="-203132">
              <a:off x="6961977" y="220080"/>
              <a:ext cx="81220" cy="121286"/>
            </a:xfrm>
            <a:custGeom>
              <a:avLst/>
              <a:gdLst/>
              <a:ahLst/>
              <a:cxnLst/>
              <a:rect l="l" t="t" r="r" b="b"/>
              <a:pathLst>
                <a:path w="1644" h="2455" extrusionOk="0">
                  <a:moveTo>
                    <a:pt x="1396" y="0"/>
                  </a:moveTo>
                  <a:cubicBezTo>
                    <a:pt x="1361" y="0"/>
                    <a:pt x="1343" y="17"/>
                    <a:pt x="1343" y="52"/>
                  </a:cubicBezTo>
                  <a:lnTo>
                    <a:pt x="1519" y="1712"/>
                  </a:lnTo>
                  <a:lnTo>
                    <a:pt x="36" y="2348"/>
                  </a:lnTo>
                  <a:cubicBezTo>
                    <a:pt x="19" y="2367"/>
                    <a:pt x="0" y="2402"/>
                    <a:pt x="19" y="2419"/>
                  </a:cubicBezTo>
                  <a:cubicBezTo>
                    <a:pt x="19" y="2454"/>
                    <a:pt x="54" y="2454"/>
                    <a:pt x="89" y="2454"/>
                  </a:cubicBezTo>
                  <a:lnTo>
                    <a:pt x="1608" y="1801"/>
                  </a:lnTo>
                  <a:cubicBezTo>
                    <a:pt x="1625" y="1783"/>
                    <a:pt x="1644" y="1766"/>
                    <a:pt x="1644" y="1748"/>
                  </a:cubicBezTo>
                  <a:lnTo>
                    <a:pt x="1449" y="35"/>
                  </a:lnTo>
                  <a:cubicBezTo>
                    <a:pt x="1449" y="17"/>
                    <a:pt x="1432" y="0"/>
                    <a:pt x="141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 rot="-203132">
              <a:off x="7047439" y="296560"/>
              <a:ext cx="69017" cy="80676"/>
            </a:xfrm>
            <a:custGeom>
              <a:avLst/>
              <a:gdLst/>
              <a:ahLst/>
              <a:cxnLst/>
              <a:rect l="l" t="t" r="r" b="b"/>
              <a:pathLst>
                <a:path w="1397" h="1633" extrusionOk="0">
                  <a:moveTo>
                    <a:pt x="1201" y="1"/>
                  </a:moveTo>
                  <a:cubicBezTo>
                    <a:pt x="1166" y="1"/>
                    <a:pt x="1149" y="36"/>
                    <a:pt x="1149" y="71"/>
                  </a:cubicBezTo>
                  <a:lnTo>
                    <a:pt x="1290" y="1043"/>
                  </a:lnTo>
                  <a:lnTo>
                    <a:pt x="36" y="1520"/>
                  </a:lnTo>
                  <a:cubicBezTo>
                    <a:pt x="19" y="1538"/>
                    <a:pt x="0" y="1573"/>
                    <a:pt x="19" y="1590"/>
                  </a:cubicBezTo>
                  <a:cubicBezTo>
                    <a:pt x="19" y="1616"/>
                    <a:pt x="38" y="1633"/>
                    <a:pt x="62" y="1633"/>
                  </a:cubicBezTo>
                  <a:cubicBezTo>
                    <a:pt x="70" y="1633"/>
                    <a:pt x="80" y="1630"/>
                    <a:pt x="89" y="1625"/>
                  </a:cubicBezTo>
                  <a:lnTo>
                    <a:pt x="1361" y="1131"/>
                  </a:lnTo>
                  <a:cubicBezTo>
                    <a:pt x="1396" y="1131"/>
                    <a:pt x="1396" y="1096"/>
                    <a:pt x="1396" y="1079"/>
                  </a:cubicBezTo>
                  <a:lnTo>
                    <a:pt x="1255" y="54"/>
                  </a:lnTo>
                  <a:cubicBezTo>
                    <a:pt x="1255" y="36"/>
                    <a:pt x="1237" y="19"/>
                    <a:pt x="122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13"/>
          <p:cNvGrpSpPr/>
          <p:nvPr/>
        </p:nvGrpSpPr>
        <p:grpSpPr>
          <a:xfrm rot="1658120">
            <a:off x="8215091" y="4402883"/>
            <a:ext cx="706076" cy="717654"/>
            <a:chOff x="3034575" y="1045775"/>
            <a:chExt cx="290550" cy="295325"/>
          </a:xfrm>
        </p:grpSpPr>
        <p:sp>
          <p:nvSpPr>
            <p:cNvPr id="552" name="Google Shape;552;p13"/>
            <p:cNvSpPr/>
            <p:nvPr/>
          </p:nvSpPr>
          <p:spPr>
            <a:xfrm>
              <a:off x="3034575" y="1047550"/>
              <a:ext cx="288800" cy="293550"/>
            </a:xfrm>
            <a:custGeom>
              <a:avLst/>
              <a:gdLst/>
              <a:ahLst/>
              <a:cxnLst/>
              <a:rect l="l" t="t" r="r" b="b"/>
              <a:pathLst>
                <a:path w="11552" h="11742" extrusionOk="0">
                  <a:moveTo>
                    <a:pt x="11551" y="0"/>
                  </a:moveTo>
                  <a:lnTo>
                    <a:pt x="11551" y="0"/>
                  </a:lnTo>
                  <a:cubicBezTo>
                    <a:pt x="11551" y="0"/>
                    <a:pt x="6147" y="2844"/>
                    <a:pt x="3498" y="5175"/>
                  </a:cubicBezTo>
                  <a:cubicBezTo>
                    <a:pt x="1485" y="6941"/>
                    <a:pt x="461" y="9925"/>
                    <a:pt x="72" y="11286"/>
                  </a:cubicBezTo>
                  <a:cubicBezTo>
                    <a:pt x="0" y="11531"/>
                    <a:pt x="189" y="11742"/>
                    <a:pt x="415" y="11742"/>
                  </a:cubicBezTo>
                  <a:cubicBezTo>
                    <a:pt x="464" y="11742"/>
                    <a:pt x="516" y="11732"/>
                    <a:pt x="567" y="11710"/>
                  </a:cubicBezTo>
                  <a:cubicBezTo>
                    <a:pt x="1556" y="11250"/>
                    <a:pt x="3587" y="10172"/>
                    <a:pt x="6413" y="8107"/>
                  </a:cubicBezTo>
                  <a:cubicBezTo>
                    <a:pt x="10492" y="5086"/>
                    <a:pt x="11551" y="0"/>
                    <a:pt x="1155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3036825" y="1045775"/>
              <a:ext cx="288300" cy="294725"/>
            </a:xfrm>
            <a:custGeom>
              <a:avLst/>
              <a:gdLst/>
              <a:ahLst/>
              <a:cxnLst/>
              <a:rect l="l" t="t" r="r" b="b"/>
              <a:pathLst>
                <a:path w="11532" h="11789" extrusionOk="0">
                  <a:moveTo>
                    <a:pt x="11480" y="1"/>
                  </a:moveTo>
                  <a:cubicBezTo>
                    <a:pt x="11444" y="1"/>
                    <a:pt x="11426" y="1"/>
                    <a:pt x="11391" y="19"/>
                  </a:cubicBezTo>
                  <a:lnTo>
                    <a:pt x="36" y="11656"/>
                  </a:lnTo>
                  <a:cubicBezTo>
                    <a:pt x="1" y="11692"/>
                    <a:pt x="1" y="11745"/>
                    <a:pt x="36" y="11762"/>
                  </a:cubicBezTo>
                  <a:cubicBezTo>
                    <a:pt x="53" y="11780"/>
                    <a:pt x="75" y="11789"/>
                    <a:pt x="95" y="11789"/>
                  </a:cubicBezTo>
                  <a:cubicBezTo>
                    <a:pt x="115" y="11789"/>
                    <a:pt x="133" y="11780"/>
                    <a:pt x="142" y="11762"/>
                  </a:cubicBezTo>
                  <a:lnTo>
                    <a:pt x="11515" y="125"/>
                  </a:lnTo>
                  <a:cubicBezTo>
                    <a:pt x="11532" y="90"/>
                    <a:pt x="11532" y="54"/>
                    <a:pt x="11515" y="19"/>
                  </a:cubicBezTo>
                  <a:cubicBezTo>
                    <a:pt x="11497" y="1"/>
                    <a:pt x="11480" y="1"/>
                    <a:pt x="1148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3058900" y="1259925"/>
              <a:ext cx="63150" cy="44175"/>
            </a:xfrm>
            <a:custGeom>
              <a:avLst/>
              <a:gdLst/>
              <a:ahLst/>
              <a:cxnLst/>
              <a:rect l="l" t="t" r="r" b="b"/>
              <a:pathLst>
                <a:path w="2526" h="1767" extrusionOk="0">
                  <a:moveTo>
                    <a:pt x="88" y="0"/>
                  </a:moveTo>
                  <a:cubicBezTo>
                    <a:pt x="36" y="0"/>
                    <a:pt x="1" y="36"/>
                    <a:pt x="1" y="88"/>
                  </a:cubicBezTo>
                  <a:cubicBezTo>
                    <a:pt x="1" y="123"/>
                    <a:pt x="36" y="159"/>
                    <a:pt x="88" y="159"/>
                  </a:cubicBezTo>
                  <a:lnTo>
                    <a:pt x="2120" y="159"/>
                  </a:lnTo>
                  <a:lnTo>
                    <a:pt x="2367" y="1713"/>
                  </a:lnTo>
                  <a:cubicBezTo>
                    <a:pt x="2367" y="1748"/>
                    <a:pt x="2402" y="1766"/>
                    <a:pt x="2455" y="1766"/>
                  </a:cubicBezTo>
                  <a:cubicBezTo>
                    <a:pt x="2490" y="1766"/>
                    <a:pt x="2525" y="1731"/>
                    <a:pt x="2508" y="1677"/>
                  </a:cubicBezTo>
                  <a:lnTo>
                    <a:pt x="2261" y="71"/>
                  </a:lnTo>
                  <a:cubicBezTo>
                    <a:pt x="2261" y="36"/>
                    <a:pt x="2226" y="17"/>
                    <a:pt x="220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3099950" y="1195475"/>
              <a:ext cx="93625" cy="58900"/>
            </a:xfrm>
            <a:custGeom>
              <a:avLst/>
              <a:gdLst/>
              <a:ahLst/>
              <a:cxnLst/>
              <a:rect l="l" t="t" r="r" b="b"/>
              <a:pathLst>
                <a:path w="3745" h="2356" extrusionOk="0">
                  <a:moveTo>
                    <a:pt x="89" y="0"/>
                  </a:moveTo>
                  <a:cubicBezTo>
                    <a:pt x="54" y="0"/>
                    <a:pt x="19" y="35"/>
                    <a:pt x="0" y="71"/>
                  </a:cubicBezTo>
                  <a:cubicBezTo>
                    <a:pt x="0" y="123"/>
                    <a:pt x="36" y="141"/>
                    <a:pt x="89" y="158"/>
                  </a:cubicBezTo>
                  <a:lnTo>
                    <a:pt x="2896" y="229"/>
                  </a:lnTo>
                  <a:lnTo>
                    <a:pt x="3586" y="2296"/>
                  </a:lnTo>
                  <a:cubicBezTo>
                    <a:pt x="3599" y="2335"/>
                    <a:pt x="3632" y="2355"/>
                    <a:pt x="3663" y="2355"/>
                  </a:cubicBezTo>
                  <a:cubicBezTo>
                    <a:pt x="3673" y="2355"/>
                    <a:pt x="3683" y="2353"/>
                    <a:pt x="3692" y="2348"/>
                  </a:cubicBezTo>
                  <a:cubicBezTo>
                    <a:pt x="3727" y="2331"/>
                    <a:pt x="3744" y="2296"/>
                    <a:pt x="3744" y="2261"/>
                  </a:cubicBezTo>
                  <a:lnTo>
                    <a:pt x="3038" y="141"/>
                  </a:lnTo>
                  <a:cubicBezTo>
                    <a:pt x="3021" y="106"/>
                    <a:pt x="3002" y="88"/>
                    <a:pt x="2985" y="88"/>
                  </a:cubicBezTo>
                  <a:lnTo>
                    <a:pt x="2967" y="8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3165275" y="1140250"/>
              <a:ext cx="82150" cy="65050"/>
            </a:xfrm>
            <a:custGeom>
              <a:avLst/>
              <a:gdLst/>
              <a:ahLst/>
              <a:cxnLst/>
              <a:rect l="l" t="t" r="r" b="b"/>
              <a:pathLst>
                <a:path w="3286" h="2602" extrusionOk="0">
                  <a:moveTo>
                    <a:pt x="90" y="1"/>
                  </a:moveTo>
                  <a:cubicBezTo>
                    <a:pt x="36" y="1"/>
                    <a:pt x="1" y="36"/>
                    <a:pt x="1" y="71"/>
                  </a:cubicBezTo>
                  <a:cubicBezTo>
                    <a:pt x="1" y="107"/>
                    <a:pt x="36" y="142"/>
                    <a:pt x="72" y="160"/>
                  </a:cubicBezTo>
                  <a:lnTo>
                    <a:pt x="2527" y="266"/>
                  </a:lnTo>
                  <a:lnTo>
                    <a:pt x="3127" y="2544"/>
                  </a:lnTo>
                  <a:cubicBezTo>
                    <a:pt x="3127" y="2573"/>
                    <a:pt x="3163" y="2602"/>
                    <a:pt x="3195" y="2602"/>
                  </a:cubicBezTo>
                  <a:cubicBezTo>
                    <a:pt x="3202" y="2602"/>
                    <a:pt x="3209" y="2601"/>
                    <a:pt x="3215" y="2598"/>
                  </a:cubicBezTo>
                  <a:cubicBezTo>
                    <a:pt x="3250" y="2598"/>
                    <a:pt x="3286" y="2544"/>
                    <a:pt x="3269" y="2509"/>
                  </a:cubicBezTo>
                  <a:lnTo>
                    <a:pt x="2668" y="160"/>
                  </a:lnTo>
                  <a:cubicBezTo>
                    <a:pt x="2650" y="142"/>
                    <a:pt x="2633" y="125"/>
                    <a:pt x="2598" y="107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3232850" y="1096100"/>
              <a:ext cx="53000" cy="53475"/>
            </a:xfrm>
            <a:custGeom>
              <a:avLst/>
              <a:gdLst/>
              <a:ahLst/>
              <a:cxnLst/>
              <a:rect l="l" t="t" r="r" b="b"/>
              <a:pathLst>
                <a:path w="2120" h="2139" extrusionOk="0">
                  <a:moveTo>
                    <a:pt x="88" y="1"/>
                  </a:moveTo>
                  <a:cubicBezTo>
                    <a:pt x="36" y="1"/>
                    <a:pt x="1" y="36"/>
                    <a:pt x="1" y="90"/>
                  </a:cubicBezTo>
                  <a:cubicBezTo>
                    <a:pt x="1" y="125"/>
                    <a:pt x="36" y="160"/>
                    <a:pt x="88" y="160"/>
                  </a:cubicBezTo>
                  <a:lnTo>
                    <a:pt x="1536" y="177"/>
                  </a:lnTo>
                  <a:lnTo>
                    <a:pt x="1960" y="2085"/>
                  </a:lnTo>
                  <a:cubicBezTo>
                    <a:pt x="1960" y="2120"/>
                    <a:pt x="2014" y="2138"/>
                    <a:pt x="2049" y="2138"/>
                  </a:cubicBezTo>
                  <a:cubicBezTo>
                    <a:pt x="2085" y="2120"/>
                    <a:pt x="2120" y="2085"/>
                    <a:pt x="2101" y="2049"/>
                  </a:cubicBezTo>
                  <a:lnTo>
                    <a:pt x="1678" y="90"/>
                  </a:lnTo>
                  <a:cubicBezTo>
                    <a:pt x="1678" y="55"/>
                    <a:pt x="1642" y="36"/>
                    <a:pt x="1625" y="19"/>
                  </a:cubicBezTo>
                  <a:lnTo>
                    <a:pt x="1607" y="19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" name="Google Shape;558;p13"/>
          <p:cNvGrpSpPr/>
          <p:nvPr/>
        </p:nvGrpSpPr>
        <p:grpSpPr>
          <a:xfrm rot="6363565" flipH="1">
            <a:off x="269294" y="4112800"/>
            <a:ext cx="720345" cy="1159552"/>
            <a:chOff x="1395350" y="2163450"/>
            <a:chExt cx="324125" cy="538800"/>
          </a:xfrm>
        </p:grpSpPr>
        <p:sp>
          <p:nvSpPr>
            <p:cNvPr id="559" name="Google Shape;559;p13"/>
            <p:cNvSpPr/>
            <p:nvPr/>
          </p:nvSpPr>
          <p:spPr>
            <a:xfrm>
              <a:off x="1429625" y="2163450"/>
              <a:ext cx="191550" cy="313525"/>
            </a:xfrm>
            <a:custGeom>
              <a:avLst/>
              <a:gdLst/>
              <a:ahLst/>
              <a:cxnLst/>
              <a:rect l="l" t="t" r="r" b="b"/>
              <a:pathLst>
                <a:path w="7662" h="12541" extrusionOk="0">
                  <a:moveTo>
                    <a:pt x="7279" y="1"/>
                  </a:moveTo>
                  <a:cubicBezTo>
                    <a:pt x="7279" y="1"/>
                    <a:pt x="5989" y="888"/>
                    <a:pt x="2984" y="4899"/>
                  </a:cubicBezTo>
                  <a:cubicBezTo>
                    <a:pt x="0" y="8891"/>
                    <a:pt x="1513" y="12541"/>
                    <a:pt x="1513" y="12541"/>
                  </a:cubicBezTo>
                  <a:cubicBezTo>
                    <a:pt x="1513" y="12541"/>
                    <a:pt x="4436" y="9657"/>
                    <a:pt x="6048" y="6896"/>
                  </a:cubicBezTo>
                  <a:cubicBezTo>
                    <a:pt x="7661" y="4133"/>
                    <a:pt x="7279" y="1"/>
                    <a:pt x="7279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1459375" y="2458375"/>
              <a:ext cx="260100" cy="84400"/>
            </a:xfrm>
            <a:custGeom>
              <a:avLst/>
              <a:gdLst/>
              <a:ahLst/>
              <a:cxnLst/>
              <a:rect l="l" t="t" r="r" b="b"/>
              <a:pathLst>
                <a:path w="10404" h="3376" extrusionOk="0">
                  <a:moveTo>
                    <a:pt x="8626" y="0"/>
                  </a:moveTo>
                  <a:cubicBezTo>
                    <a:pt x="7840" y="0"/>
                    <a:pt x="6752" y="43"/>
                    <a:pt x="5283" y="179"/>
                  </a:cubicBezTo>
                  <a:cubicBezTo>
                    <a:pt x="1350" y="542"/>
                    <a:pt x="1" y="3344"/>
                    <a:pt x="1" y="3344"/>
                  </a:cubicBezTo>
                  <a:cubicBezTo>
                    <a:pt x="1" y="3344"/>
                    <a:pt x="571" y="3376"/>
                    <a:pt x="1416" y="3376"/>
                  </a:cubicBezTo>
                  <a:cubicBezTo>
                    <a:pt x="2587" y="3376"/>
                    <a:pt x="4286" y="3314"/>
                    <a:pt x="5726" y="3021"/>
                  </a:cubicBezTo>
                  <a:cubicBezTo>
                    <a:pt x="8186" y="2518"/>
                    <a:pt x="10404" y="118"/>
                    <a:pt x="10404" y="118"/>
                  </a:cubicBezTo>
                  <a:cubicBezTo>
                    <a:pt x="10404" y="118"/>
                    <a:pt x="9932" y="0"/>
                    <a:pt x="8626" y="0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1395350" y="2417075"/>
              <a:ext cx="109900" cy="285175"/>
            </a:xfrm>
            <a:custGeom>
              <a:avLst/>
              <a:gdLst/>
              <a:ahLst/>
              <a:cxnLst/>
              <a:rect l="l" t="t" r="r" b="b"/>
              <a:pathLst>
                <a:path w="4396" h="11407" extrusionOk="0">
                  <a:moveTo>
                    <a:pt x="4217" y="0"/>
                  </a:moveTo>
                  <a:cubicBezTo>
                    <a:pt x="4163" y="0"/>
                    <a:pt x="4102" y="33"/>
                    <a:pt x="4073" y="76"/>
                  </a:cubicBezTo>
                  <a:lnTo>
                    <a:pt x="4073" y="97"/>
                  </a:lnTo>
                  <a:cubicBezTo>
                    <a:pt x="3589" y="944"/>
                    <a:pt x="3024" y="1770"/>
                    <a:pt x="2500" y="2617"/>
                  </a:cubicBezTo>
                  <a:cubicBezTo>
                    <a:pt x="1957" y="3463"/>
                    <a:pt x="1412" y="4291"/>
                    <a:pt x="949" y="5197"/>
                  </a:cubicBezTo>
                  <a:cubicBezTo>
                    <a:pt x="847" y="5420"/>
                    <a:pt x="726" y="5662"/>
                    <a:pt x="626" y="5904"/>
                  </a:cubicBezTo>
                  <a:lnTo>
                    <a:pt x="505" y="6267"/>
                  </a:lnTo>
                  <a:cubicBezTo>
                    <a:pt x="465" y="6387"/>
                    <a:pt x="424" y="6508"/>
                    <a:pt x="403" y="6629"/>
                  </a:cubicBezTo>
                  <a:cubicBezTo>
                    <a:pt x="263" y="7133"/>
                    <a:pt x="162" y="7637"/>
                    <a:pt x="121" y="8141"/>
                  </a:cubicBezTo>
                  <a:cubicBezTo>
                    <a:pt x="0" y="9149"/>
                    <a:pt x="41" y="10197"/>
                    <a:pt x="344" y="11205"/>
                  </a:cubicBezTo>
                  <a:cubicBezTo>
                    <a:pt x="375" y="11330"/>
                    <a:pt x="479" y="11407"/>
                    <a:pt x="600" y="11407"/>
                  </a:cubicBezTo>
                  <a:cubicBezTo>
                    <a:pt x="635" y="11407"/>
                    <a:pt x="671" y="11401"/>
                    <a:pt x="707" y="11387"/>
                  </a:cubicBezTo>
                  <a:cubicBezTo>
                    <a:pt x="847" y="11347"/>
                    <a:pt x="928" y="11186"/>
                    <a:pt x="887" y="11044"/>
                  </a:cubicBezTo>
                  <a:cubicBezTo>
                    <a:pt x="586" y="10137"/>
                    <a:pt x="524" y="9149"/>
                    <a:pt x="605" y="8181"/>
                  </a:cubicBezTo>
                  <a:cubicBezTo>
                    <a:pt x="645" y="7697"/>
                    <a:pt x="726" y="7213"/>
                    <a:pt x="847" y="6750"/>
                  </a:cubicBezTo>
                  <a:cubicBezTo>
                    <a:pt x="868" y="6629"/>
                    <a:pt x="908" y="6508"/>
                    <a:pt x="928" y="6387"/>
                  </a:cubicBezTo>
                  <a:cubicBezTo>
                    <a:pt x="968" y="6286"/>
                    <a:pt x="1008" y="6165"/>
                    <a:pt x="1049" y="6044"/>
                  </a:cubicBezTo>
                  <a:cubicBezTo>
                    <a:pt x="1129" y="5823"/>
                    <a:pt x="1231" y="5600"/>
                    <a:pt x="1331" y="5379"/>
                  </a:cubicBezTo>
                  <a:cubicBezTo>
                    <a:pt x="1774" y="4512"/>
                    <a:pt x="2279" y="3665"/>
                    <a:pt x="2803" y="2818"/>
                  </a:cubicBezTo>
                  <a:cubicBezTo>
                    <a:pt x="3328" y="1952"/>
                    <a:pt x="3871" y="1125"/>
                    <a:pt x="4355" y="238"/>
                  </a:cubicBezTo>
                  <a:cubicBezTo>
                    <a:pt x="4395" y="157"/>
                    <a:pt x="4355" y="57"/>
                    <a:pt x="4274" y="17"/>
                  </a:cubicBezTo>
                  <a:cubicBezTo>
                    <a:pt x="4258" y="5"/>
                    <a:pt x="4238" y="0"/>
                    <a:pt x="4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1409975" y="2524825"/>
              <a:ext cx="96275" cy="49425"/>
            </a:xfrm>
            <a:custGeom>
              <a:avLst/>
              <a:gdLst/>
              <a:ahLst/>
              <a:cxnLst/>
              <a:rect l="l" t="t" r="r" b="b"/>
              <a:pathLst>
                <a:path w="3851" h="1977" extrusionOk="0">
                  <a:moveTo>
                    <a:pt x="3710" y="0"/>
                  </a:moveTo>
                  <a:cubicBezTo>
                    <a:pt x="3388" y="81"/>
                    <a:pt x="3065" y="161"/>
                    <a:pt x="2743" y="263"/>
                  </a:cubicBezTo>
                  <a:cubicBezTo>
                    <a:pt x="2439" y="363"/>
                    <a:pt x="2117" y="465"/>
                    <a:pt x="1815" y="605"/>
                  </a:cubicBezTo>
                  <a:cubicBezTo>
                    <a:pt x="1512" y="726"/>
                    <a:pt x="1210" y="868"/>
                    <a:pt x="928" y="1029"/>
                  </a:cubicBezTo>
                  <a:cubicBezTo>
                    <a:pt x="646" y="1190"/>
                    <a:pt x="364" y="1371"/>
                    <a:pt x="81" y="1613"/>
                  </a:cubicBezTo>
                  <a:cubicBezTo>
                    <a:pt x="1" y="1694"/>
                    <a:pt x="1" y="1836"/>
                    <a:pt x="81" y="1916"/>
                  </a:cubicBezTo>
                  <a:cubicBezTo>
                    <a:pt x="122" y="1957"/>
                    <a:pt x="172" y="1977"/>
                    <a:pt x="223" y="1977"/>
                  </a:cubicBezTo>
                  <a:cubicBezTo>
                    <a:pt x="273" y="1977"/>
                    <a:pt x="323" y="1957"/>
                    <a:pt x="364" y="1916"/>
                  </a:cubicBezTo>
                  <a:lnTo>
                    <a:pt x="383" y="1916"/>
                  </a:lnTo>
                  <a:cubicBezTo>
                    <a:pt x="585" y="1715"/>
                    <a:pt x="848" y="1513"/>
                    <a:pt x="1130" y="1352"/>
                  </a:cubicBezTo>
                  <a:cubicBezTo>
                    <a:pt x="1391" y="1190"/>
                    <a:pt x="1673" y="1029"/>
                    <a:pt x="1956" y="887"/>
                  </a:cubicBezTo>
                  <a:cubicBezTo>
                    <a:pt x="2238" y="747"/>
                    <a:pt x="2541" y="626"/>
                    <a:pt x="2843" y="524"/>
                  </a:cubicBezTo>
                  <a:cubicBezTo>
                    <a:pt x="3146" y="403"/>
                    <a:pt x="3447" y="303"/>
                    <a:pt x="3751" y="223"/>
                  </a:cubicBezTo>
                  <a:cubicBezTo>
                    <a:pt x="3810" y="202"/>
                    <a:pt x="3851" y="142"/>
                    <a:pt x="3831" y="81"/>
                  </a:cubicBezTo>
                  <a:cubicBezTo>
                    <a:pt x="3831" y="21"/>
                    <a:pt x="3770" y="0"/>
                    <a:pt x="37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_1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65" name="Google Shape;565;p14"/>
          <p:cNvGrpSpPr/>
          <p:nvPr/>
        </p:nvGrpSpPr>
        <p:grpSpPr>
          <a:xfrm rot="-3733139">
            <a:off x="8482813" y="215673"/>
            <a:ext cx="407973" cy="398456"/>
            <a:chOff x="4568836" y="2058810"/>
            <a:chExt cx="186681" cy="182338"/>
          </a:xfrm>
        </p:grpSpPr>
        <p:sp>
          <p:nvSpPr>
            <p:cNvPr id="566" name="Google Shape;566;p14"/>
            <p:cNvSpPr/>
            <p:nvPr/>
          </p:nvSpPr>
          <p:spPr>
            <a:xfrm rot="1133165">
              <a:off x="4587774" y="2079078"/>
              <a:ext cx="148806" cy="141801"/>
            </a:xfrm>
            <a:custGeom>
              <a:avLst/>
              <a:gdLst/>
              <a:ahLst/>
              <a:cxnLst/>
              <a:rect l="l" t="t" r="r" b="b"/>
              <a:pathLst>
                <a:path w="5952" h="5672" extrusionOk="0">
                  <a:moveTo>
                    <a:pt x="2941" y="0"/>
                  </a:moveTo>
                  <a:cubicBezTo>
                    <a:pt x="2853" y="0"/>
                    <a:pt x="2766" y="16"/>
                    <a:pt x="2685" y="48"/>
                  </a:cubicBezTo>
                  <a:cubicBezTo>
                    <a:pt x="2579" y="101"/>
                    <a:pt x="2490" y="154"/>
                    <a:pt x="2419" y="225"/>
                  </a:cubicBezTo>
                  <a:cubicBezTo>
                    <a:pt x="2384" y="260"/>
                    <a:pt x="2367" y="277"/>
                    <a:pt x="2349" y="313"/>
                  </a:cubicBezTo>
                  <a:lnTo>
                    <a:pt x="2332" y="313"/>
                  </a:lnTo>
                  <a:cubicBezTo>
                    <a:pt x="2243" y="419"/>
                    <a:pt x="2155" y="543"/>
                    <a:pt x="2085" y="649"/>
                  </a:cubicBezTo>
                  <a:cubicBezTo>
                    <a:pt x="2031" y="737"/>
                    <a:pt x="1979" y="807"/>
                    <a:pt x="1890" y="842"/>
                  </a:cubicBezTo>
                  <a:cubicBezTo>
                    <a:pt x="1853" y="857"/>
                    <a:pt x="1818" y="863"/>
                    <a:pt x="1783" y="863"/>
                  </a:cubicBezTo>
                  <a:cubicBezTo>
                    <a:pt x="1649" y="863"/>
                    <a:pt x="1526" y="768"/>
                    <a:pt x="1414" y="684"/>
                  </a:cubicBezTo>
                  <a:cubicBezTo>
                    <a:pt x="1395" y="666"/>
                    <a:pt x="1378" y="649"/>
                    <a:pt x="1360" y="649"/>
                  </a:cubicBezTo>
                  <a:cubicBezTo>
                    <a:pt x="1360" y="631"/>
                    <a:pt x="1343" y="631"/>
                    <a:pt x="1343" y="631"/>
                  </a:cubicBezTo>
                  <a:cubicBezTo>
                    <a:pt x="1181" y="515"/>
                    <a:pt x="965" y="429"/>
                    <a:pt x="766" y="429"/>
                  </a:cubicBezTo>
                  <a:cubicBezTo>
                    <a:pt x="662" y="429"/>
                    <a:pt x="562" y="453"/>
                    <a:pt x="477" y="508"/>
                  </a:cubicBezTo>
                  <a:cubicBezTo>
                    <a:pt x="460" y="525"/>
                    <a:pt x="442" y="543"/>
                    <a:pt x="425" y="543"/>
                  </a:cubicBezTo>
                  <a:lnTo>
                    <a:pt x="389" y="578"/>
                  </a:lnTo>
                  <a:cubicBezTo>
                    <a:pt x="300" y="666"/>
                    <a:pt x="248" y="790"/>
                    <a:pt x="213" y="913"/>
                  </a:cubicBezTo>
                  <a:cubicBezTo>
                    <a:pt x="1" y="1620"/>
                    <a:pt x="336" y="2326"/>
                    <a:pt x="460" y="3051"/>
                  </a:cubicBezTo>
                  <a:cubicBezTo>
                    <a:pt x="566" y="3597"/>
                    <a:pt x="547" y="4198"/>
                    <a:pt x="830" y="4675"/>
                  </a:cubicBezTo>
                  <a:cubicBezTo>
                    <a:pt x="1060" y="5064"/>
                    <a:pt x="1484" y="5311"/>
                    <a:pt x="1908" y="5452"/>
                  </a:cubicBezTo>
                  <a:cubicBezTo>
                    <a:pt x="2066" y="5523"/>
                    <a:pt x="2243" y="5558"/>
                    <a:pt x="2402" y="5611"/>
                  </a:cubicBezTo>
                  <a:cubicBezTo>
                    <a:pt x="2473" y="5611"/>
                    <a:pt x="2544" y="5629"/>
                    <a:pt x="2614" y="5646"/>
                  </a:cubicBezTo>
                  <a:cubicBezTo>
                    <a:pt x="2740" y="5659"/>
                    <a:pt x="2865" y="5671"/>
                    <a:pt x="2990" y="5671"/>
                  </a:cubicBezTo>
                  <a:cubicBezTo>
                    <a:pt x="3042" y="5671"/>
                    <a:pt x="3093" y="5669"/>
                    <a:pt x="3144" y="5664"/>
                  </a:cubicBezTo>
                  <a:lnTo>
                    <a:pt x="3196" y="5664"/>
                  </a:lnTo>
                  <a:cubicBezTo>
                    <a:pt x="3479" y="5629"/>
                    <a:pt x="3762" y="5523"/>
                    <a:pt x="4027" y="5347"/>
                  </a:cubicBezTo>
                  <a:cubicBezTo>
                    <a:pt x="4416" y="5064"/>
                    <a:pt x="4715" y="4711"/>
                    <a:pt x="4963" y="4304"/>
                  </a:cubicBezTo>
                  <a:cubicBezTo>
                    <a:pt x="5422" y="3562"/>
                    <a:pt x="5740" y="2733"/>
                    <a:pt x="5881" y="1867"/>
                  </a:cubicBezTo>
                  <a:cubicBezTo>
                    <a:pt x="5916" y="1584"/>
                    <a:pt x="5951" y="1285"/>
                    <a:pt x="5846" y="1002"/>
                  </a:cubicBezTo>
                  <a:cubicBezTo>
                    <a:pt x="5775" y="790"/>
                    <a:pt x="5598" y="614"/>
                    <a:pt x="5386" y="543"/>
                  </a:cubicBezTo>
                  <a:cubicBezTo>
                    <a:pt x="5369" y="525"/>
                    <a:pt x="5351" y="525"/>
                    <a:pt x="5334" y="525"/>
                  </a:cubicBezTo>
                  <a:cubicBezTo>
                    <a:pt x="5280" y="508"/>
                    <a:pt x="5245" y="508"/>
                    <a:pt x="5193" y="508"/>
                  </a:cubicBezTo>
                  <a:cubicBezTo>
                    <a:pt x="4822" y="522"/>
                    <a:pt x="4505" y="903"/>
                    <a:pt x="4159" y="903"/>
                  </a:cubicBezTo>
                  <a:cubicBezTo>
                    <a:pt x="4110" y="903"/>
                    <a:pt x="4060" y="895"/>
                    <a:pt x="4009" y="878"/>
                  </a:cubicBezTo>
                  <a:cubicBezTo>
                    <a:pt x="3921" y="826"/>
                    <a:pt x="3851" y="772"/>
                    <a:pt x="3797" y="701"/>
                  </a:cubicBezTo>
                  <a:cubicBezTo>
                    <a:pt x="3780" y="666"/>
                    <a:pt x="3745" y="631"/>
                    <a:pt x="3726" y="595"/>
                  </a:cubicBezTo>
                  <a:cubicBezTo>
                    <a:pt x="3656" y="472"/>
                    <a:pt x="3585" y="348"/>
                    <a:pt x="3479" y="242"/>
                  </a:cubicBezTo>
                  <a:cubicBezTo>
                    <a:pt x="3345" y="83"/>
                    <a:pt x="3141" y="0"/>
                    <a:pt x="29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4"/>
            <p:cNvSpPr/>
            <p:nvPr/>
          </p:nvSpPr>
          <p:spPr>
            <a:xfrm rot="1133165">
              <a:off x="4597990" y="2079793"/>
              <a:ext cx="56077" cy="130726"/>
            </a:xfrm>
            <a:custGeom>
              <a:avLst/>
              <a:gdLst/>
              <a:ahLst/>
              <a:cxnLst/>
              <a:rect l="l" t="t" r="r" b="b"/>
              <a:pathLst>
                <a:path w="2243" h="5229" extrusionOk="0">
                  <a:moveTo>
                    <a:pt x="53" y="1"/>
                  </a:moveTo>
                  <a:cubicBezTo>
                    <a:pt x="36" y="18"/>
                    <a:pt x="18" y="36"/>
                    <a:pt x="1" y="36"/>
                  </a:cubicBezTo>
                  <a:cubicBezTo>
                    <a:pt x="107" y="512"/>
                    <a:pt x="177" y="990"/>
                    <a:pt x="229" y="1466"/>
                  </a:cubicBezTo>
                  <a:cubicBezTo>
                    <a:pt x="318" y="2278"/>
                    <a:pt x="424" y="3090"/>
                    <a:pt x="795" y="3815"/>
                  </a:cubicBezTo>
                  <a:cubicBezTo>
                    <a:pt x="1060" y="4345"/>
                    <a:pt x="1484" y="4786"/>
                    <a:pt x="1978" y="5104"/>
                  </a:cubicBezTo>
                  <a:cubicBezTo>
                    <a:pt x="2049" y="5139"/>
                    <a:pt x="2137" y="5193"/>
                    <a:pt x="2207" y="5228"/>
                  </a:cubicBezTo>
                  <a:lnTo>
                    <a:pt x="2243" y="5174"/>
                  </a:lnTo>
                  <a:cubicBezTo>
                    <a:pt x="2226" y="5157"/>
                    <a:pt x="2207" y="5157"/>
                    <a:pt x="2190" y="5139"/>
                  </a:cubicBezTo>
                  <a:cubicBezTo>
                    <a:pt x="1625" y="4840"/>
                    <a:pt x="1148" y="4362"/>
                    <a:pt x="848" y="3797"/>
                  </a:cubicBezTo>
                  <a:cubicBezTo>
                    <a:pt x="477" y="3074"/>
                    <a:pt x="389" y="2261"/>
                    <a:pt x="300" y="1466"/>
                  </a:cubicBezTo>
                  <a:cubicBezTo>
                    <a:pt x="229" y="971"/>
                    <a:pt x="177" y="477"/>
                    <a:pt x="53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4"/>
            <p:cNvSpPr/>
            <p:nvPr/>
          </p:nvSpPr>
          <p:spPr>
            <a:xfrm rot="1133165">
              <a:off x="4619381" y="2087452"/>
              <a:ext cx="40177" cy="124101"/>
            </a:xfrm>
            <a:custGeom>
              <a:avLst/>
              <a:gdLst/>
              <a:ahLst/>
              <a:cxnLst/>
              <a:rect l="l" t="t" r="r" b="b"/>
              <a:pathLst>
                <a:path w="1607" h="4964" extrusionOk="0">
                  <a:moveTo>
                    <a:pt x="36" y="1"/>
                  </a:moveTo>
                  <a:lnTo>
                    <a:pt x="36" y="1"/>
                  </a:lnTo>
                  <a:cubicBezTo>
                    <a:pt x="1" y="919"/>
                    <a:pt x="71" y="1714"/>
                    <a:pt x="248" y="2438"/>
                  </a:cubicBezTo>
                  <a:cubicBezTo>
                    <a:pt x="495" y="3445"/>
                    <a:pt x="954" y="4310"/>
                    <a:pt x="1572" y="4964"/>
                  </a:cubicBezTo>
                  <a:lnTo>
                    <a:pt x="1607" y="4928"/>
                  </a:lnTo>
                  <a:cubicBezTo>
                    <a:pt x="1006" y="4274"/>
                    <a:pt x="547" y="3410"/>
                    <a:pt x="318" y="2421"/>
                  </a:cubicBezTo>
                  <a:cubicBezTo>
                    <a:pt x="142" y="1714"/>
                    <a:pt x="71" y="937"/>
                    <a:pt x="107" y="54"/>
                  </a:cubicBezTo>
                  <a:cubicBezTo>
                    <a:pt x="88" y="36"/>
                    <a:pt x="71" y="19"/>
                    <a:pt x="53" y="19"/>
                  </a:cubicBezTo>
                  <a:cubicBezTo>
                    <a:pt x="53" y="1"/>
                    <a:pt x="36" y="1"/>
                    <a:pt x="36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4"/>
            <p:cNvSpPr/>
            <p:nvPr/>
          </p:nvSpPr>
          <p:spPr>
            <a:xfrm rot="1133165">
              <a:off x="4641438" y="2081876"/>
              <a:ext cx="24276" cy="134651"/>
            </a:xfrm>
            <a:custGeom>
              <a:avLst/>
              <a:gdLst/>
              <a:ahLst/>
              <a:cxnLst/>
              <a:rect l="l" t="t" r="r" b="b"/>
              <a:pathLst>
                <a:path w="971" h="5386" extrusionOk="0">
                  <a:moveTo>
                    <a:pt x="264" y="0"/>
                  </a:moveTo>
                  <a:cubicBezTo>
                    <a:pt x="229" y="35"/>
                    <a:pt x="212" y="52"/>
                    <a:pt x="194" y="88"/>
                  </a:cubicBezTo>
                  <a:lnTo>
                    <a:pt x="177" y="88"/>
                  </a:lnTo>
                  <a:cubicBezTo>
                    <a:pt x="0" y="1889"/>
                    <a:pt x="476" y="3744"/>
                    <a:pt x="919" y="5386"/>
                  </a:cubicBezTo>
                  <a:lnTo>
                    <a:pt x="971" y="5369"/>
                  </a:lnTo>
                  <a:cubicBezTo>
                    <a:pt x="547" y="3709"/>
                    <a:pt x="53" y="1837"/>
                    <a:pt x="26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4"/>
            <p:cNvSpPr/>
            <p:nvPr/>
          </p:nvSpPr>
          <p:spPr>
            <a:xfrm rot="1133165">
              <a:off x="4664188" y="2102536"/>
              <a:ext cx="55202" cy="123651"/>
            </a:xfrm>
            <a:custGeom>
              <a:avLst/>
              <a:gdLst/>
              <a:ahLst/>
              <a:cxnLst/>
              <a:rect l="l" t="t" r="r" b="b"/>
              <a:pathLst>
                <a:path w="2208" h="4946" extrusionOk="0">
                  <a:moveTo>
                    <a:pt x="2155" y="1"/>
                  </a:moveTo>
                  <a:cubicBezTo>
                    <a:pt x="1908" y="1220"/>
                    <a:pt x="1519" y="2385"/>
                    <a:pt x="990" y="3516"/>
                  </a:cubicBezTo>
                  <a:cubicBezTo>
                    <a:pt x="759" y="3992"/>
                    <a:pt x="495" y="4469"/>
                    <a:pt x="88" y="4823"/>
                  </a:cubicBezTo>
                  <a:cubicBezTo>
                    <a:pt x="53" y="4858"/>
                    <a:pt x="36" y="4875"/>
                    <a:pt x="1" y="4893"/>
                  </a:cubicBezTo>
                  <a:lnTo>
                    <a:pt x="36" y="4945"/>
                  </a:lnTo>
                  <a:cubicBezTo>
                    <a:pt x="53" y="4945"/>
                    <a:pt x="53" y="4945"/>
                    <a:pt x="53" y="4928"/>
                  </a:cubicBezTo>
                  <a:cubicBezTo>
                    <a:pt x="512" y="4557"/>
                    <a:pt x="795" y="4045"/>
                    <a:pt x="1042" y="3533"/>
                  </a:cubicBezTo>
                  <a:cubicBezTo>
                    <a:pt x="1590" y="2421"/>
                    <a:pt x="1978" y="1237"/>
                    <a:pt x="2207" y="19"/>
                  </a:cubicBezTo>
                  <a:cubicBezTo>
                    <a:pt x="2190" y="1"/>
                    <a:pt x="2172" y="1"/>
                    <a:pt x="2155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4"/>
            <p:cNvSpPr/>
            <p:nvPr/>
          </p:nvSpPr>
          <p:spPr>
            <a:xfrm rot="1133165">
              <a:off x="4662800" y="2097468"/>
              <a:ext cx="16801" cy="127176"/>
            </a:xfrm>
            <a:custGeom>
              <a:avLst/>
              <a:gdLst/>
              <a:ahLst/>
              <a:cxnLst/>
              <a:rect l="l" t="t" r="r" b="b"/>
              <a:pathLst>
                <a:path w="672" h="5087" extrusionOk="0">
                  <a:moveTo>
                    <a:pt x="601" y="0"/>
                  </a:moveTo>
                  <a:cubicBezTo>
                    <a:pt x="566" y="1625"/>
                    <a:pt x="372" y="3250"/>
                    <a:pt x="55" y="4822"/>
                  </a:cubicBezTo>
                  <a:cubicBezTo>
                    <a:pt x="36" y="4910"/>
                    <a:pt x="19" y="4980"/>
                    <a:pt x="1" y="5069"/>
                  </a:cubicBezTo>
                  <a:lnTo>
                    <a:pt x="19" y="5069"/>
                  </a:lnTo>
                  <a:lnTo>
                    <a:pt x="71" y="5086"/>
                  </a:lnTo>
                  <a:lnTo>
                    <a:pt x="71" y="5069"/>
                  </a:lnTo>
                  <a:cubicBezTo>
                    <a:pt x="90" y="4999"/>
                    <a:pt x="107" y="4928"/>
                    <a:pt x="107" y="4857"/>
                  </a:cubicBezTo>
                  <a:cubicBezTo>
                    <a:pt x="125" y="4822"/>
                    <a:pt x="125" y="4787"/>
                    <a:pt x="142" y="4752"/>
                  </a:cubicBezTo>
                  <a:cubicBezTo>
                    <a:pt x="443" y="3214"/>
                    <a:pt x="620" y="1660"/>
                    <a:pt x="672" y="106"/>
                  </a:cubicBezTo>
                  <a:cubicBezTo>
                    <a:pt x="655" y="71"/>
                    <a:pt x="620" y="36"/>
                    <a:pt x="601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4"/>
            <p:cNvSpPr/>
            <p:nvPr/>
          </p:nvSpPr>
          <p:spPr>
            <a:xfrm rot="1133165">
              <a:off x="4596848" y="2170653"/>
              <a:ext cx="51752" cy="44875"/>
            </a:xfrm>
            <a:custGeom>
              <a:avLst/>
              <a:gdLst/>
              <a:ahLst/>
              <a:cxnLst/>
              <a:rect l="l" t="t" r="r" b="b"/>
              <a:pathLst>
                <a:path w="2070" h="1795" extrusionOk="0">
                  <a:moveTo>
                    <a:pt x="225" y="1"/>
                  </a:moveTo>
                  <a:cubicBezTo>
                    <a:pt x="182" y="1"/>
                    <a:pt x="141" y="13"/>
                    <a:pt x="107" y="46"/>
                  </a:cubicBezTo>
                  <a:cubicBezTo>
                    <a:pt x="1" y="117"/>
                    <a:pt x="36" y="277"/>
                    <a:pt x="71" y="383"/>
                  </a:cubicBezTo>
                  <a:cubicBezTo>
                    <a:pt x="266" y="859"/>
                    <a:pt x="601" y="1247"/>
                    <a:pt x="1025" y="1513"/>
                  </a:cubicBezTo>
                  <a:cubicBezTo>
                    <a:pt x="1183" y="1607"/>
                    <a:pt x="1596" y="1795"/>
                    <a:pt x="1831" y="1795"/>
                  </a:cubicBezTo>
                  <a:cubicBezTo>
                    <a:pt x="1992" y="1795"/>
                    <a:pt x="2070" y="1707"/>
                    <a:pt x="1926" y="1442"/>
                  </a:cubicBezTo>
                  <a:cubicBezTo>
                    <a:pt x="1750" y="1106"/>
                    <a:pt x="1538" y="788"/>
                    <a:pt x="1291" y="524"/>
                  </a:cubicBezTo>
                  <a:cubicBezTo>
                    <a:pt x="1025" y="258"/>
                    <a:pt x="672" y="65"/>
                    <a:pt x="302" y="11"/>
                  </a:cubicBezTo>
                  <a:cubicBezTo>
                    <a:pt x="276" y="5"/>
                    <a:pt x="250" y="1"/>
                    <a:pt x="225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 rot="1133165">
              <a:off x="4638630" y="2183666"/>
              <a:ext cx="49627" cy="46100"/>
            </a:xfrm>
            <a:custGeom>
              <a:avLst/>
              <a:gdLst/>
              <a:ahLst/>
              <a:cxnLst/>
              <a:rect l="l" t="t" r="r" b="b"/>
              <a:pathLst>
                <a:path w="1985" h="1844" extrusionOk="0">
                  <a:moveTo>
                    <a:pt x="1771" y="1"/>
                  </a:moveTo>
                  <a:cubicBezTo>
                    <a:pt x="1743" y="1"/>
                    <a:pt x="1714" y="5"/>
                    <a:pt x="1685" y="12"/>
                  </a:cubicBezTo>
                  <a:cubicBezTo>
                    <a:pt x="1314" y="65"/>
                    <a:pt x="979" y="277"/>
                    <a:pt x="731" y="560"/>
                  </a:cubicBezTo>
                  <a:cubicBezTo>
                    <a:pt x="466" y="824"/>
                    <a:pt x="289" y="1160"/>
                    <a:pt x="131" y="1495"/>
                  </a:cubicBezTo>
                  <a:cubicBezTo>
                    <a:pt x="0" y="1756"/>
                    <a:pt x="67" y="1844"/>
                    <a:pt x="213" y="1844"/>
                  </a:cubicBezTo>
                  <a:cubicBezTo>
                    <a:pt x="441" y="1844"/>
                    <a:pt x="863" y="1628"/>
                    <a:pt x="1014" y="1530"/>
                  </a:cubicBezTo>
                  <a:cubicBezTo>
                    <a:pt x="1438" y="1248"/>
                    <a:pt x="1756" y="842"/>
                    <a:pt x="1932" y="383"/>
                  </a:cubicBezTo>
                  <a:cubicBezTo>
                    <a:pt x="1968" y="259"/>
                    <a:pt x="1985" y="101"/>
                    <a:pt x="1879" y="30"/>
                  </a:cubicBezTo>
                  <a:cubicBezTo>
                    <a:pt x="1848" y="9"/>
                    <a:pt x="1810" y="1"/>
                    <a:pt x="177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14"/>
          <p:cNvGrpSpPr/>
          <p:nvPr/>
        </p:nvGrpSpPr>
        <p:grpSpPr>
          <a:xfrm>
            <a:off x="8335895" y="4220019"/>
            <a:ext cx="754912" cy="706574"/>
            <a:chOff x="8130432" y="4170244"/>
            <a:chExt cx="754912" cy="706574"/>
          </a:xfrm>
        </p:grpSpPr>
        <p:sp>
          <p:nvSpPr>
            <p:cNvPr id="575" name="Google Shape;575;p14"/>
            <p:cNvSpPr/>
            <p:nvPr/>
          </p:nvSpPr>
          <p:spPr>
            <a:xfrm rot="-1267219">
              <a:off x="8243980" y="4597690"/>
              <a:ext cx="631764" cy="171053"/>
            </a:xfrm>
            <a:custGeom>
              <a:avLst/>
              <a:gdLst/>
              <a:ahLst/>
              <a:cxnLst/>
              <a:rect l="l" t="t" r="r" b="b"/>
              <a:pathLst>
                <a:path w="13458" h="3644" extrusionOk="0">
                  <a:moveTo>
                    <a:pt x="7167" y="1"/>
                  </a:moveTo>
                  <a:cubicBezTo>
                    <a:pt x="6887" y="1"/>
                    <a:pt x="6610" y="7"/>
                    <a:pt x="6340" y="21"/>
                  </a:cubicBezTo>
                  <a:cubicBezTo>
                    <a:pt x="3196" y="179"/>
                    <a:pt x="1" y="2722"/>
                    <a:pt x="1" y="2722"/>
                  </a:cubicBezTo>
                  <a:cubicBezTo>
                    <a:pt x="1" y="2722"/>
                    <a:pt x="1449" y="3306"/>
                    <a:pt x="6358" y="3624"/>
                  </a:cubicBezTo>
                  <a:cubicBezTo>
                    <a:pt x="6577" y="3637"/>
                    <a:pt x="6790" y="3643"/>
                    <a:pt x="6998" y="3643"/>
                  </a:cubicBezTo>
                  <a:cubicBezTo>
                    <a:pt x="11458" y="3643"/>
                    <a:pt x="13458" y="709"/>
                    <a:pt x="13458" y="709"/>
                  </a:cubicBezTo>
                  <a:cubicBezTo>
                    <a:pt x="13458" y="709"/>
                    <a:pt x="10138" y="1"/>
                    <a:pt x="7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4"/>
            <p:cNvSpPr/>
            <p:nvPr/>
          </p:nvSpPr>
          <p:spPr>
            <a:xfrm rot="-4085592">
              <a:off x="8011752" y="4409706"/>
              <a:ext cx="631783" cy="171055"/>
            </a:xfrm>
            <a:custGeom>
              <a:avLst/>
              <a:gdLst/>
              <a:ahLst/>
              <a:cxnLst/>
              <a:rect l="l" t="t" r="r" b="b"/>
              <a:pathLst>
                <a:path w="13458" h="3644" extrusionOk="0">
                  <a:moveTo>
                    <a:pt x="7167" y="1"/>
                  </a:moveTo>
                  <a:cubicBezTo>
                    <a:pt x="6887" y="1"/>
                    <a:pt x="6610" y="7"/>
                    <a:pt x="6340" y="21"/>
                  </a:cubicBezTo>
                  <a:cubicBezTo>
                    <a:pt x="3196" y="179"/>
                    <a:pt x="1" y="2722"/>
                    <a:pt x="1" y="2722"/>
                  </a:cubicBezTo>
                  <a:cubicBezTo>
                    <a:pt x="1" y="2722"/>
                    <a:pt x="1449" y="3306"/>
                    <a:pt x="6358" y="3624"/>
                  </a:cubicBezTo>
                  <a:cubicBezTo>
                    <a:pt x="6577" y="3637"/>
                    <a:pt x="6790" y="3643"/>
                    <a:pt x="6998" y="3643"/>
                  </a:cubicBezTo>
                  <a:cubicBezTo>
                    <a:pt x="11458" y="3643"/>
                    <a:pt x="13458" y="709"/>
                    <a:pt x="13458" y="709"/>
                  </a:cubicBezTo>
                  <a:cubicBezTo>
                    <a:pt x="13458" y="709"/>
                    <a:pt x="10138" y="1"/>
                    <a:pt x="7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577;p14"/>
          <p:cNvGrpSpPr/>
          <p:nvPr/>
        </p:nvGrpSpPr>
        <p:grpSpPr>
          <a:xfrm rot="-4106019">
            <a:off x="247846" y="4203421"/>
            <a:ext cx="537706" cy="739776"/>
            <a:chOff x="1521350" y="1648150"/>
            <a:chExt cx="241950" cy="332875"/>
          </a:xfrm>
        </p:grpSpPr>
        <p:sp>
          <p:nvSpPr>
            <p:cNvPr id="578" name="Google Shape;578;p14"/>
            <p:cNvSpPr/>
            <p:nvPr/>
          </p:nvSpPr>
          <p:spPr>
            <a:xfrm>
              <a:off x="1521350" y="1648150"/>
              <a:ext cx="128050" cy="332350"/>
            </a:xfrm>
            <a:custGeom>
              <a:avLst/>
              <a:gdLst/>
              <a:ahLst/>
              <a:cxnLst/>
              <a:rect l="l" t="t" r="r" b="b"/>
              <a:pathLst>
                <a:path w="5122" h="13294" extrusionOk="0">
                  <a:moveTo>
                    <a:pt x="4987" y="1"/>
                  </a:moveTo>
                  <a:cubicBezTo>
                    <a:pt x="4933" y="1"/>
                    <a:pt x="4891" y="28"/>
                    <a:pt x="4860" y="89"/>
                  </a:cubicBezTo>
                  <a:cubicBezTo>
                    <a:pt x="4839" y="149"/>
                    <a:pt x="1855" y="7065"/>
                    <a:pt x="21" y="13132"/>
                  </a:cubicBezTo>
                  <a:cubicBezTo>
                    <a:pt x="0" y="13213"/>
                    <a:pt x="41" y="13274"/>
                    <a:pt x="121" y="13294"/>
                  </a:cubicBezTo>
                  <a:lnTo>
                    <a:pt x="142" y="13294"/>
                  </a:lnTo>
                  <a:cubicBezTo>
                    <a:pt x="202" y="13294"/>
                    <a:pt x="263" y="13274"/>
                    <a:pt x="283" y="13213"/>
                  </a:cubicBezTo>
                  <a:cubicBezTo>
                    <a:pt x="2078" y="7145"/>
                    <a:pt x="5062" y="250"/>
                    <a:pt x="5102" y="189"/>
                  </a:cubicBezTo>
                  <a:cubicBezTo>
                    <a:pt x="5121" y="129"/>
                    <a:pt x="5102" y="49"/>
                    <a:pt x="5041" y="8"/>
                  </a:cubicBezTo>
                  <a:cubicBezTo>
                    <a:pt x="5022" y="3"/>
                    <a:pt x="5003" y="1"/>
                    <a:pt x="49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4"/>
            <p:cNvSpPr/>
            <p:nvPr/>
          </p:nvSpPr>
          <p:spPr>
            <a:xfrm>
              <a:off x="1522350" y="1714125"/>
              <a:ext cx="237450" cy="266900"/>
            </a:xfrm>
            <a:custGeom>
              <a:avLst/>
              <a:gdLst/>
              <a:ahLst/>
              <a:cxnLst/>
              <a:rect l="l" t="t" r="r" b="b"/>
              <a:pathLst>
                <a:path w="9498" h="10676" extrusionOk="0">
                  <a:moveTo>
                    <a:pt x="9358" y="0"/>
                  </a:moveTo>
                  <a:cubicBezTo>
                    <a:pt x="9325" y="0"/>
                    <a:pt x="9295" y="11"/>
                    <a:pt x="9275" y="31"/>
                  </a:cubicBezTo>
                  <a:cubicBezTo>
                    <a:pt x="9215" y="90"/>
                    <a:pt x="3933" y="5453"/>
                    <a:pt x="41" y="10474"/>
                  </a:cubicBezTo>
                  <a:cubicBezTo>
                    <a:pt x="1" y="10534"/>
                    <a:pt x="22" y="10614"/>
                    <a:pt x="62" y="10655"/>
                  </a:cubicBezTo>
                  <a:cubicBezTo>
                    <a:pt x="81" y="10676"/>
                    <a:pt x="122" y="10676"/>
                    <a:pt x="143" y="10676"/>
                  </a:cubicBezTo>
                  <a:cubicBezTo>
                    <a:pt x="183" y="10676"/>
                    <a:pt x="223" y="10655"/>
                    <a:pt x="243" y="10635"/>
                  </a:cubicBezTo>
                  <a:cubicBezTo>
                    <a:pt x="4135" y="5635"/>
                    <a:pt x="9396" y="273"/>
                    <a:pt x="9457" y="211"/>
                  </a:cubicBezTo>
                  <a:cubicBezTo>
                    <a:pt x="9497" y="171"/>
                    <a:pt x="9497" y="90"/>
                    <a:pt x="9457" y="31"/>
                  </a:cubicBezTo>
                  <a:cubicBezTo>
                    <a:pt x="9426" y="11"/>
                    <a:pt x="9391" y="0"/>
                    <a:pt x="9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1572750" y="1662500"/>
              <a:ext cx="97325" cy="91650"/>
            </a:xfrm>
            <a:custGeom>
              <a:avLst/>
              <a:gdLst/>
              <a:ahLst/>
              <a:cxnLst/>
              <a:rect l="l" t="t" r="r" b="b"/>
              <a:pathLst>
                <a:path w="3893" h="3666" extrusionOk="0">
                  <a:moveTo>
                    <a:pt x="1948" y="1"/>
                  </a:moveTo>
                  <a:cubicBezTo>
                    <a:pt x="1058" y="1"/>
                    <a:pt x="271" y="667"/>
                    <a:pt x="143" y="1572"/>
                  </a:cubicBezTo>
                  <a:cubicBezTo>
                    <a:pt x="1" y="2580"/>
                    <a:pt x="686" y="3507"/>
                    <a:pt x="1694" y="3647"/>
                  </a:cubicBezTo>
                  <a:cubicBezTo>
                    <a:pt x="1780" y="3659"/>
                    <a:pt x="1864" y="3665"/>
                    <a:pt x="1948" y="3665"/>
                  </a:cubicBezTo>
                  <a:cubicBezTo>
                    <a:pt x="2837" y="3665"/>
                    <a:pt x="3623" y="2998"/>
                    <a:pt x="3751" y="2096"/>
                  </a:cubicBezTo>
                  <a:cubicBezTo>
                    <a:pt x="3893" y="1088"/>
                    <a:pt x="3207" y="160"/>
                    <a:pt x="2199" y="18"/>
                  </a:cubicBezTo>
                  <a:cubicBezTo>
                    <a:pt x="2115" y="6"/>
                    <a:pt x="2031" y="1"/>
                    <a:pt x="1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1662475" y="1716325"/>
              <a:ext cx="100825" cy="94275"/>
            </a:xfrm>
            <a:custGeom>
              <a:avLst/>
              <a:gdLst/>
              <a:ahLst/>
              <a:cxnLst/>
              <a:rect l="l" t="t" r="r" b="b"/>
              <a:pathLst>
                <a:path w="4033" h="3771" extrusionOk="0">
                  <a:moveTo>
                    <a:pt x="1992" y="1"/>
                  </a:moveTo>
                  <a:cubicBezTo>
                    <a:pt x="1076" y="1"/>
                    <a:pt x="270" y="684"/>
                    <a:pt x="142" y="1615"/>
                  </a:cubicBezTo>
                  <a:cubicBezTo>
                    <a:pt x="1" y="2664"/>
                    <a:pt x="707" y="3612"/>
                    <a:pt x="1755" y="3752"/>
                  </a:cubicBezTo>
                  <a:cubicBezTo>
                    <a:pt x="1844" y="3764"/>
                    <a:pt x="1931" y="3770"/>
                    <a:pt x="2018" y="3770"/>
                  </a:cubicBezTo>
                  <a:cubicBezTo>
                    <a:pt x="2940" y="3770"/>
                    <a:pt x="3745" y="3099"/>
                    <a:pt x="3892" y="2160"/>
                  </a:cubicBezTo>
                  <a:cubicBezTo>
                    <a:pt x="4033" y="1112"/>
                    <a:pt x="3307" y="164"/>
                    <a:pt x="2280" y="23"/>
                  </a:cubicBezTo>
                  <a:cubicBezTo>
                    <a:pt x="2183" y="8"/>
                    <a:pt x="2087" y="1"/>
                    <a:pt x="19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14"/>
          <p:cNvGrpSpPr/>
          <p:nvPr/>
        </p:nvGrpSpPr>
        <p:grpSpPr>
          <a:xfrm rot="-2700000">
            <a:off x="139247" y="61612"/>
            <a:ext cx="754905" cy="706568"/>
            <a:chOff x="8130432" y="4170244"/>
            <a:chExt cx="754912" cy="706574"/>
          </a:xfrm>
        </p:grpSpPr>
        <p:sp>
          <p:nvSpPr>
            <p:cNvPr id="583" name="Google Shape;583;p14"/>
            <p:cNvSpPr/>
            <p:nvPr/>
          </p:nvSpPr>
          <p:spPr>
            <a:xfrm rot="-1267219">
              <a:off x="8243980" y="4597690"/>
              <a:ext cx="631764" cy="171053"/>
            </a:xfrm>
            <a:custGeom>
              <a:avLst/>
              <a:gdLst/>
              <a:ahLst/>
              <a:cxnLst/>
              <a:rect l="l" t="t" r="r" b="b"/>
              <a:pathLst>
                <a:path w="13458" h="3644" extrusionOk="0">
                  <a:moveTo>
                    <a:pt x="7167" y="1"/>
                  </a:moveTo>
                  <a:cubicBezTo>
                    <a:pt x="6887" y="1"/>
                    <a:pt x="6610" y="7"/>
                    <a:pt x="6340" y="21"/>
                  </a:cubicBezTo>
                  <a:cubicBezTo>
                    <a:pt x="3196" y="179"/>
                    <a:pt x="1" y="2722"/>
                    <a:pt x="1" y="2722"/>
                  </a:cubicBezTo>
                  <a:cubicBezTo>
                    <a:pt x="1" y="2722"/>
                    <a:pt x="1449" y="3306"/>
                    <a:pt x="6358" y="3624"/>
                  </a:cubicBezTo>
                  <a:cubicBezTo>
                    <a:pt x="6577" y="3637"/>
                    <a:pt x="6790" y="3643"/>
                    <a:pt x="6998" y="3643"/>
                  </a:cubicBezTo>
                  <a:cubicBezTo>
                    <a:pt x="11458" y="3643"/>
                    <a:pt x="13458" y="709"/>
                    <a:pt x="13458" y="709"/>
                  </a:cubicBezTo>
                  <a:cubicBezTo>
                    <a:pt x="13458" y="709"/>
                    <a:pt x="10138" y="1"/>
                    <a:pt x="7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 rot="-4085592">
              <a:off x="8011752" y="4409706"/>
              <a:ext cx="631783" cy="171055"/>
            </a:xfrm>
            <a:custGeom>
              <a:avLst/>
              <a:gdLst/>
              <a:ahLst/>
              <a:cxnLst/>
              <a:rect l="l" t="t" r="r" b="b"/>
              <a:pathLst>
                <a:path w="13458" h="3644" extrusionOk="0">
                  <a:moveTo>
                    <a:pt x="7167" y="1"/>
                  </a:moveTo>
                  <a:cubicBezTo>
                    <a:pt x="6887" y="1"/>
                    <a:pt x="6610" y="7"/>
                    <a:pt x="6340" y="21"/>
                  </a:cubicBezTo>
                  <a:cubicBezTo>
                    <a:pt x="3196" y="179"/>
                    <a:pt x="1" y="2722"/>
                    <a:pt x="1" y="2722"/>
                  </a:cubicBezTo>
                  <a:cubicBezTo>
                    <a:pt x="1" y="2722"/>
                    <a:pt x="1449" y="3306"/>
                    <a:pt x="6358" y="3624"/>
                  </a:cubicBezTo>
                  <a:cubicBezTo>
                    <a:pt x="6577" y="3637"/>
                    <a:pt x="6790" y="3643"/>
                    <a:pt x="6998" y="3643"/>
                  </a:cubicBezTo>
                  <a:cubicBezTo>
                    <a:pt x="11458" y="3643"/>
                    <a:pt x="13458" y="709"/>
                    <a:pt x="13458" y="709"/>
                  </a:cubicBezTo>
                  <a:cubicBezTo>
                    <a:pt x="13458" y="709"/>
                    <a:pt x="10138" y="1"/>
                    <a:pt x="7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5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5"/>
          <p:cNvGrpSpPr/>
          <p:nvPr/>
        </p:nvGrpSpPr>
        <p:grpSpPr>
          <a:xfrm rot="-10607036">
            <a:off x="-1139532" y="3685153"/>
            <a:ext cx="3490688" cy="1361497"/>
            <a:chOff x="6120023" y="34914"/>
            <a:chExt cx="3490776" cy="1361532"/>
          </a:xfrm>
        </p:grpSpPr>
        <p:sp>
          <p:nvSpPr>
            <p:cNvPr id="587" name="Google Shape;587;p15"/>
            <p:cNvSpPr/>
            <p:nvPr/>
          </p:nvSpPr>
          <p:spPr>
            <a:xfrm rot="407692">
              <a:off x="6477504" y="498564"/>
              <a:ext cx="3126899" cy="293744"/>
            </a:xfrm>
            <a:custGeom>
              <a:avLst/>
              <a:gdLst/>
              <a:ahLst/>
              <a:cxnLst/>
              <a:rect l="l" t="t" r="r" b="b"/>
              <a:pathLst>
                <a:path w="63295" h="5946" extrusionOk="0">
                  <a:moveTo>
                    <a:pt x="50492" y="1"/>
                  </a:moveTo>
                  <a:cubicBezTo>
                    <a:pt x="48526" y="1"/>
                    <a:pt x="46572" y="362"/>
                    <a:pt x="44752" y="768"/>
                  </a:cubicBezTo>
                  <a:cubicBezTo>
                    <a:pt x="43674" y="998"/>
                    <a:pt x="42597" y="1262"/>
                    <a:pt x="41555" y="1510"/>
                  </a:cubicBezTo>
                  <a:cubicBezTo>
                    <a:pt x="37801" y="2409"/>
                    <a:pt x="33922" y="3336"/>
                    <a:pt x="30079" y="3336"/>
                  </a:cubicBezTo>
                  <a:cubicBezTo>
                    <a:pt x="29618" y="3336"/>
                    <a:pt x="29157" y="3322"/>
                    <a:pt x="28698" y="3294"/>
                  </a:cubicBezTo>
                  <a:cubicBezTo>
                    <a:pt x="26491" y="3153"/>
                    <a:pt x="24266" y="2658"/>
                    <a:pt x="22111" y="2181"/>
                  </a:cubicBezTo>
                  <a:cubicBezTo>
                    <a:pt x="20292" y="1792"/>
                    <a:pt x="18420" y="1387"/>
                    <a:pt x="16531" y="1175"/>
                  </a:cubicBezTo>
                  <a:cubicBezTo>
                    <a:pt x="15347" y="1038"/>
                    <a:pt x="14155" y="979"/>
                    <a:pt x="12967" y="979"/>
                  </a:cubicBezTo>
                  <a:cubicBezTo>
                    <a:pt x="8640" y="979"/>
                    <a:pt x="4370" y="1763"/>
                    <a:pt x="795" y="2428"/>
                  </a:cubicBezTo>
                  <a:cubicBezTo>
                    <a:pt x="319" y="2499"/>
                    <a:pt x="1" y="2958"/>
                    <a:pt x="88" y="3435"/>
                  </a:cubicBezTo>
                  <a:cubicBezTo>
                    <a:pt x="169" y="3865"/>
                    <a:pt x="551" y="4152"/>
                    <a:pt x="962" y="4152"/>
                  </a:cubicBezTo>
                  <a:cubicBezTo>
                    <a:pt x="1006" y="4152"/>
                    <a:pt x="1051" y="4149"/>
                    <a:pt x="1096" y="4142"/>
                  </a:cubicBezTo>
                  <a:cubicBezTo>
                    <a:pt x="4617" y="3487"/>
                    <a:pt x="8798" y="2723"/>
                    <a:pt x="12979" y="2723"/>
                  </a:cubicBezTo>
                  <a:cubicBezTo>
                    <a:pt x="14102" y="2723"/>
                    <a:pt x="15225" y="2778"/>
                    <a:pt x="16336" y="2905"/>
                  </a:cubicBezTo>
                  <a:cubicBezTo>
                    <a:pt x="18137" y="3099"/>
                    <a:pt x="19957" y="3506"/>
                    <a:pt x="21740" y="3894"/>
                  </a:cubicBezTo>
                  <a:cubicBezTo>
                    <a:pt x="23948" y="4371"/>
                    <a:pt x="26261" y="4883"/>
                    <a:pt x="28592" y="5025"/>
                  </a:cubicBezTo>
                  <a:cubicBezTo>
                    <a:pt x="29094" y="5056"/>
                    <a:pt x="29595" y="5070"/>
                    <a:pt x="30094" y="5070"/>
                  </a:cubicBezTo>
                  <a:cubicBezTo>
                    <a:pt x="34131" y="5070"/>
                    <a:pt x="38096" y="4116"/>
                    <a:pt x="41961" y="3205"/>
                  </a:cubicBezTo>
                  <a:cubicBezTo>
                    <a:pt x="43003" y="2958"/>
                    <a:pt x="44081" y="2694"/>
                    <a:pt x="45122" y="2463"/>
                  </a:cubicBezTo>
                  <a:cubicBezTo>
                    <a:pt x="47083" y="2034"/>
                    <a:pt x="48755" y="1747"/>
                    <a:pt x="50400" y="1747"/>
                  </a:cubicBezTo>
                  <a:cubicBezTo>
                    <a:pt x="50578" y="1747"/>
                    <a:pt x="50755" y="1750"/>
                    <a:pt x="50933" y="1757"/>
                  </a:cubicBezTo>
                  <a:cubicBezTo>
                    <a:pt x="54959" y="1898"/>
                    <a:pt x="58703" y="3894"/>
                    <a:pt x="61847" y="5819"/>
                  </a:cubicBezTo>
                  <a:cubicBezTo>
                    <a:pt x="61988" y="5905"/>
                    <a:pt x="62144" y="5946"/>
                    <a:pt x="62298" y="5946"/>
                  </a:cubicBezTo>
                  <a:cubicBezTo>
                    <a:pt x="62587" y="5946"/>
                    <a:pt x="62868" y="5801"/>
                    <a:pt x="63029" y="5536"/>
                  </a:cubicBezTo>
                  <a:cubicBezTo>
                    <a:pt x="63295" y="5112"/>
                    <a:pt x="63154" y="4582"/>
                    <a:pt x="62747" y="4335"/>
                  </a:cubicBezTo>
                  <a:cubicBezTo>
                    <a:pt x="60293" y="2816"/>
                    <a:pt x="57467" y="1262"/>
                    <a:pt x="54376" y="504"/>
                  </a:cubicBezTo>
                  <a:cubicBezTo>
                    <a:pt x="53281" y="221"/>
                    <a:pt x="52151" y="44"/>
                    <a:pt x="51003" y="9"/>
                  </a:cubicBezTo>
                  <a:cubicBezTo>
                    <a:pt x="50833" y="4"/>
                    <a:pt x="50663" y="1"/>
                    <a:pt x="504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 rot="407692">
              <a:off x="6565432" y="450476"/>
              <a:ext cx="718947" cy="467145"/>
            </a:xfrm>
            <a:custGeom>
              <a:avLst/>
              <a:gdLst/>
              <a:ahLst/>
              <a:cxnLst/>
              <a:rect l="l" t="t" r="r" b="b"/>
              <a:pathLst>
                <a:path w="14553" h="9456" extrusionOk="0">
                  <a:moveTo>
                    <a:pt x="13948" y="1"/>
                  </a:moveTo>
                  <a:cubicBezTo>
                    <a:pt x="13914" y="1"/>
                    <a:pt x="13880" y="4"/>
                    <a:pt x="13846" y="11"/>
                  </a:cubicBezTo>
                  <a:cubicBezTo>
                    <a:pt x="13104" y="187"/>
                    <a:pt x="12416" y="399"/>
                    <a:pt x="11780" y="699"/>
                  </a:cubicBezTo>
                  <a:lnTo>
                    <a:pt x="11286" y="911"/>
                  </a:lnTo>
                  <a:lnTo>
                    <a:pt x="10826" y="1158"/>
                  </a:lnTo>
                  <a:lnTo>
                    <a:pt x="10349" y="1405"/>
                  </a:lnTo>
                  <a:lnTo>
                    <a:pt x="9908" y="1671"/>
                  </a:lnTo>
                  <a:cubicBezTo>
                    <a:pt x="8689" y="2359"/>
                    <a:pt x="7542" y="3136"/>
                    <a:pt x="6428" y="3948"/>
                  </a:cubicBezTo>
                  <a:cubicBezTo>
                    <a:pt x="5316" y="4760"/>
                    <a:pt x="4222" y="5608"/>
                    <a:pt x="3162" y="6491"/>
                  </a:cubicBezTo>
                  <a:cubicBezTo>
                    <a:pt x="2102" y="7357"/>
                    <a:pt x="1060" y="8257"/>
                    <a:pt x="71" y="9211"/>
                  </a:cubicBezTo>
                  <a:cubicBezTo>
                    <a:pt x="0" y="9264"/>
                    <a:pt x="0" y="9352"/>
                    <a:pt x="54" y="9406"/>
                  </a:cubicBezTo>
                  <a:cubicBezTo>
                    <a:pt x="84" y="9436"/>
                    <a:pt x="127" y="9455"/>
                    <a:pt x="168" y="9455"/>
                  </a:cubicBezTo>
                  <a:cubicBezTo>
                    <a:pt x="197" y="9455"/>
                    <a:pt x="225" y="9445"/>
                    <a:pt x="247" y="9423"/>
                  </a:cubicBezTo>
                  <a:cubicBezTo>
                    <a:pt x="1290" y="8540"/>
                    <a:pt x="2367" y="7692"/>
                    <a:pt x="3461" y="6863"/>
                  </a:cubicBezTo>
                  <a:cubicBezTo>
                    <a:pt x="4556" y="6050"/>
                    <a:pt x="5670" y="5255"/>
                    <a:pt x="6817" y="4513"/>
                  </a:cubicBezTo>
                  <a:cubicBezTo>
                    <a:pt x="7966" y="3771"/>
                    <a:pt x="9131" y="3065"/>
                    <a:pt x="10332" y="2448"/>
                  </a:cubicBezTo>
                  <a:cubicBezTo>
                    <a:pt x="11514" y="1829"/>
                    <a:pt x="12769" y="1282"/>
                    <a:pt x="14005" y="1087"/>
                  </a:cubicBezTo>
                  <a:lnTo>
                    <a:pt x="14041" y="1087"/>
                  </a:lnTo>
                  <a:cubicBezTo>
                    <a:pt x="14058" y="1087"/>
                    <a:pt x="14058" y="1070"/>
                    <a:pt x="14076" y="1070"/>
                  </a:cubicBezTo>
                  <a:cubicBezTo>
                    <a:pt x="14358" y="1016"/>
                    <a:pt x="14552" y="717"/>
                    <a:pt x="14481" y="434"/>
                  </a:cubicBezTo>
                  <a:cubicBezTo>
                    <a:pt x="14435" y="170"/>
                    <a:pt x="14197" y="1"/>
                    <a:pt x="13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 rot="407692">
              <a:off x="6811817" y="618034"/>
              <a:ext cx="114415" cy="266227"/>
            </a:xfrm>
            <a:custGeom>
              <a:avLst/>
              <a:gdLst/>
              <a:ahLst/>
              <a:cxnLst/>
              <a:rect l="l" t="t" r="r" b="b"/>
              <a:pathLst>
                <a:path w="2316" h="5389" extrusionOk="0">
                  <a:moveTo>
                    <a:pt x="1972" y="1"/>
                  </a:moveTo>
                  <a:cubicBezTo>
                    <a:pt x="1871" y="1"/>
                    <a:pt x="1773" y="55"/>
                    <a:pt x="1715" y="149"/>
                  </a:cubicBezTo>
                  <a:cubicBezTo>
                    <a:pt x="867" y="1757"/>
                    <a:pt x="425" y="3505"/>
                    <a:pt x="19" y="5219"/>
                  </a:cubicBezTo>
                  <a:cubicBezTo>
                    <a:pt x="1" y="5289"/>
                    <a:pt x="36" y="5360"/>
                    <a:pt x="125" y="5377"/>
                  </a:cubicBezTo>
                  <a:cubicBezTo>
                    <a:pt x="141" y="5385"/>
                    <a:pt x="156" y="5388"/>
                    <a:pt x="172" y="5388"/>
                  </a:cubicBezTo>
                  <a:cubicBezTo>
                    <a:pt x="225" y="5388"/>
                    <a:pt x="274" y="5344"/>
                    <a:pt x="302" y="5289"/>
                  </a:cubicBezTo>
                  <a:cubicBezTo>
                    <a:pt x="796" y="3594"/>
                    <a:pt x="1326" y="1915"/>
                    <a:pt x="2226" y="450"/>
                  </a:cubicBezTo>
                  <a:lnTo>
                    <a:pt x="2226" y="432"/>
                  </a:lnTo>
                  <a:cubicBezTo>
                    <a:pt x="2315" y="291"/>
                    <a:pt x="2261" y="114"/>
                    <a:pt x="2120" y="44"/>
                  </a:cubicBezTo>
                  <a:cubicBezTo>
                    <a:pt x="2073" y="14"/>
                    <a:pt x="2022" y="1"/>
                    <a:pt x="1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 rot="407692">
              <a:off x="6152335" y="699938"/>
              <a:ext cx="570692" cy="580078"/>
            </a:xfrm>
            <a:custGeom>
              <a:avLst/>
              <a:gdLst/>
              <a:ahLst/>
              <a:cxnLst/>
              <a:rect l="l" t="t" r="r" b="b"/>
              <a:pathLst>
                <a:path w="11552" h="11742" extrusionOk="0">
                  <a:moveTo>
                    <a:pt x="11551" y="0"/>
                  </a:moveTo>
                  <a:lnTo>
                    <a:pt x="11551" y="0"/>
                  </a:lnTo>
                  <a:cubicBezTo>
                    <a:pt x="11551" y="0"/>
                    <a:pt x="6147" y="2844"/>
                    <a:pt x="3498" y="5175"/>
                  </a:cubicBezTo>
                  <a:cubicBezTo>
                    <a:pt x="1485" y="6941"/>
                    <a:pt x="461" y="9925"/>
                    <a:pt x="72" y="11286"/>
                  </a:cubicBezTo>
                  <a:cubicBezTo>
                    <a:pt x="0" y="11531"/>
                    <a:pt x="189" y="11742"/>
                    <a:pt x="415" y="11742"/>
                  </a:cubicBezTo>
                  <a:cubicBezTo>
                    <a:pt x="464" y="11742"/>
                    <a:pt x="516" y="11732"/>
                    <a:pt x="567" y="11710"/>
                  </a:cubicBezTo>
                  <a:cubicBezTo>
                    <a:pt x="1556" y="11250"/>
                    <a:pt x="3587" y="10172"/>
                    <a:pt x="6413" y="8107"/>
                  </a:cubicBezTo>
                  <a:cubicBezTo>
                    <a:pt x="10492" y="5086"/>
                    <a:pt x="11551" y="0"/>
                    <a:pt x="11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 rot="407692">
              <a:off x="6157031" y="696914"/>
              <a:ext cx="569704" cy="582400"/>
            </a:xfrm>
            <a:custGeom>
              <a:avLst/>
              <a:gdLst/>
              <a:ahLst/>
              <a:cxnLst/>
              <a:rect l="l" t="t" r="r" b="b"/>
              <a:pathLst>
                <a:path w="11532" h="11789" extrusionOk="0">
                  <a:moveTo>
                    <a:pt x="11480" y="1"/>
                  </a:moveTo>
                  <a:cubicBezTo>
                    <a:pt x="11444" y="1"/>
                    <a:pt x="11426" y="1"/>
                    <a:pt x="11391" y="19"/>
                  </a:cubicBezTo>
                  <a:lnTo>
                    <a:pt x="36" y="11656"/>
                  </a:lnTo>
                  <a:cubicBezTo>
                    <a:pt x="1" y="11692"/>
                    <a:pt x="1" y="11745"/>
                    <a:pt x="36" y="11762"/>
                  </a:cubicBezTo>
                  <a:cubicBezTo>
                    <a:pt x="53" y="11780"/>
                    <a:pt x="75" y="11789"/>
                    <a:pt x="95" y="11789"/>
                  </a:cubicBezTo>
                  <a:cubicBezTo>
                    <a:pt x="115" y="11789"/>
                    <a:pt x="133" y="11780"/>
                    <a:pt x="142" y="11762"/>
                  </a:cubicBezTo>
                  <a:lnTo>
                    <a:pt x="11515" y="125"/>
                  </a:lnTo>
                  <a:cubicBezTo>
                    <a:pt x="11532" y="90"/>
                    <a:pt x="11532" y="54"/>
                    <a:pt x="11515" y="19"/>
                  </a:cubicBezTo>
                  <a:cubicBezTo>
                    <a:pt x="11497" y="1"/>
                    <a:pt x="11480" y="1"/>
                    <a:pt x="1148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 rot="407692">
              <a:off x="6181130" y="1097699"/>
              <a:ext cx="124789" cy="87293"/>
            </a:xfrm>
            <a:custGeom>
              <a:avLst/>
              <a:gdLst/>
              <a:ahLst/>
              <a:cxnLst/>
              <a:rect l="l" t="t" r="r" b="b"/>
              <a:pathLst>
                <a:path w="2526" h="1767" extrusionOk="0">
                  <a:moveTo>
                    <a:pt x="88" y="0"/>
                  </a:moveTo>
                  <a:cubicBezTo>
                    <a:pt x="36" y="0"/>
                    <a:pt x="1" y="36"/>
                    <a:pt x="1" y="88"/>
                  </a:cubicBezTo>
                  <a:cubicBezTo>
                    <a:pt x="1" y="123"/>
                    <a:pt x="36" y="159"/>
                    <a:pt x="88" y="159"/>
                  </a:cubicBezTo>
                  <a:lnTo>
                    <a:pt x="2120" y="159"/>
                  </a:lnTo>
                  <a:lnTo>
                    <a:pt x="2367" y="1713"/>
                  </a:lnTo>
                  <a:cubicBezTo>
                    <a:pt x="2367" y="1748"/>
                    <a:pt x="2402" y="1766"/>
                    <a:pt x="2455" y="1766"/>
                  </a:cubicBezTo>
                  <a:cubicBezTo>
                    <a:pt x="2490" y="1766"/>
                    <a:pt x="2525" y="1731"/>
                    <a:pt x="2508" y="1677"/>
                  </a:cubicBezTo>
                  <a:lnTo>
                    <a:pt x="2261" y="71"/>
                  </a:lnTo>
                  <a:cubicBezTo>
                    <a:pt x="2261" y="36"/>
                    <a:pt x="2226" y="17"/>
                    <a:pt x="220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 rot="407692">
              <a:off x="6274814" y="984293"/>
              <a:ext cx="185010" cy="116391"/>
            </a:xfrm>
            <a:custGeom>
              <a:avLst/>
              <a:gdLst/>
              <a:ahLst/>
              <a:cxnLst/>
              <a:rect l="l" t="t" r="r" b="b"/>
              <a:pathLst>
                <a:path w="3745" h="2356" extrusionOk="0">
                  <a:moveTo>
                    <a:pt x="89" y="0"/>
                  </a:moveTo>
                  <a:cubicBezTo>
                    <a:pt x="54" y="0"/>
                    <a:pt x="19" y="35"/>
                    <a:pt x="0" y="71"/>
                  </a:cubicBezTo>
                  <a:cubicBezTo>
                    <a:pt x="0" y="123"/>
                    <a:pt x="36" y="141"/>
                    <a:pt x="89" y="158"/>
                  </a:cubicBezTo>
                  <a:lnTo>
                    <a:pt x="2896" y="229"/>
                  </a:lnTo>
                  <a:lnTo>
                    <a:pt x="3586" y="2296"/>
                  </a:lnTo>
                  <a:cubicBezTo>
                    <a:pt x="3599" y="2335"/>
                    <a:pt x="3632" y="2355"/>
                    <a:pt x="3663" y="2355"/>
                  </a:cubicBezTo>
                  <a:cubicBezTo>
                    <a:pt x="3673" y="2355"/>
                    <a:pt x="3683" y="2353"/>
                    <a:pt x="3692" y="2348"/>
                  </a:cubicBezTo>
                  <a:cubicBezTo>
                    <a:pt x="3727" y="2331"/>
                    <a:pt x="3744" y="2296"/>
                    <a:pt x="3744" y="2261"/>
                  </a:cubicBezTo>
                  <a:lnTo>
                    <a:pt x="3038" y="141"/>
                  </a:lnTo>
                  <a:cubicBezTo>
                    <a:pt x="3021" y="106"/>
                    <a:pt x="3002" y="88"/>
                    <a:pt x="2985" y="88"/>
                  </a:cubicBezTo>
                  <a:lnTo>
                    <a:pt x="2967" y="8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 rot="407692">
              <a:off x="6415267" y="889820"/>
              <a:ext cx="162335" cy="128544"/>
            </a:xfrm>
            <a:custGeom>
              <a:avLst/>
              <a:gdLst/>
              <a:ahLst/>
              <a:cxnLst/>
              <a:rect l="l" t="t" r="r" b="b"/>
              <a:pathLst>
                <a:path w="3286" h="2602" extrusionOk="0">
                  <a:moveTo>
                    <a:pt x="90" y="1"/>
                  </a:moveTo>
                  <a:cubicBezTo>
                    <a:pt x="36" y="1"/>
                    <a:pt x="1" y="36"/>
                    <a:pt x="1" y="71"/>
                  </a:cubicBezTo>
                  <a:cubicBezTo>
                    <a:pt x="1" y="107"/>
                    <a:pt x="36" y="142"/>
                    <a:pt x="72" y="160"/>
                  </a:cubicBezTo>
                  <a:lnTo>
                    <a:pt x="2527" y="266"/>
                  </a:lnTo>
                  <a:lnTo>
                    <a:pt x="3127" y="2544"/>
                  </a:lnTo>
                  <a:cubicBezTo>
                    <a:pt x="3127" y="2573"/>
                    <a:pt x="3163" y="2602"/>
                    <a:pt x="3195" y="2602"/>
                  </a:cubicBezTo>
                  <a:cubicBezTo>
                    <a:pt x="3202" y="2602"/>
                    <a:pt x="3209" y="2601"/>
                    <a:pt x="3215" y="2598"/>
                  </a:cubicBezTo>
                  <a:cubicBezTo>
                    <a:pt x="3250" y="2598"/>
                    <a:pt x="3286" y="2544"/>
                    <a:pt x="3269" y="2509"/>
                  </a:cubicBezTo>
                  <a:lnTo>
                    <a:pt x="2668" y="160"/>
                  </a:lnTo>
                  <a:cubicBezTo>
                    <a:pt x="2650" y="142"/>
                    <a:pt x="2633" y="125"/>
                    <a:pt x="2598" y="107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 rot="407692">
              <a:off x="6559740" y="815660"/>
              <a:ext cx="104732" cy="105671"/>
            </a:xfrm>
            <a:custGeom>
              <a:avLst/>
              <a:gdLst/>
              <a:ahLst/>
              <a:cxnLst/>
              <a:rect l="l" t="t" r="r" b="b"/>
              <a:pathLst>
                <a:path w="2120" h="2139" extrusionOk="0">
                  <a:moveTo>
                    <a:pt x="88" y="1"/>
                  </a:moveTo>
                  <a:cubicBezTo>
                    <a:pt x="36" y="1"/>
                    <a:pt x="1" y="36"/>
                    <a:pt x="1" y="90"/>
                  </a:cubicBezTo>
                  <a:cubicBezTo>
                    <a:pt x="1" y="125"/>
                    <a:pt x="36" y="160"/>
                    <a:pt x="88" y="160"/>
                  </a:cubicBezTo>
                  <a:lnTo>
                    <a:pt x="1536" y="177"/>
                  </a:lnTo>
                  <a:lnTo>
                    <a:pt x="1960" y="2085"/>
                  </a:lnTo>
                  <a:cubicBezTo>
                    <a:pt x="1960" y="2120"/>
                    <a:pt x="2014" y="2138"/>
                    <a:pt x="2049" y="2138"/>
                  </a:cubicBezTo>
                  <a:cubicBezTo>
                    <a:pt x="2085" y="2120"/>
                    <a:pt x="2120" y="2085"/>
                    <a:pt x="2101" y="2049"/>
                  </a:cubicBezTo>
                  <a:lnTo>
                    <a:pt x="1678" y="90"/>
                  </a:lnTo>
                  <a:cubicBezTo>
                    <a:pt x="1678" y="55"/>
                    <a:pt x="1642" y="36"/>
                    <a:pt x="1625" y="19"/>
                  </a:cubicBezTo>
                  <a:lnTo>
                    <a:pt x="1607" y="19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 rot="407692">
              <a:off x="6680758" y="812218"/>
              <a:ext cx="191136" cy="549054"/>
            </a:xfrm>
            <a:custGeom>
              <a:avLst/>
              <a:gdLst/>
              <a:ahLst/>
              <a:cxnLst/>
              <a:rect l="l" t="t" r="r" b="b"/>
              <a:pathLst>
                <a:path w="3869" h="11114" extrusionOk="0">
                  <a:moveTo>
                    <a:pt x="2155" y="0"/>
                  </a:moveTo>
                  <a:cubicBezTo>
                    <a:pt x="2155" y="0"/>
                    <a:pt x="601" y="3869"/>
                    <a:pt x="266" y="6270"/>
                  </a:cubicBezTo>
                  <a:cubicBezTo>
                    <a:pt x="0" y="8072"/>
                    <a:pt x="777" y="10085"/>
                    <a:pt x="1184" y="10968"/>
                  </a:cubicBezTo>
                  <a:cubicBezTo>
                    <a:pt x="1228" y="11065"/>
                    <a:pt x="1316" y="11113"/>
                    <a:pt x="1405" y="11113"/>
                  </a:cubicBezTo>
                  <a:cubicBezTo>
                    <a:pt x="1493" y="11113"/>
                    <a:pt x="1581" y="11065"/>
                    <a:pt x="1625" y="10968"/>
                  </a:cubicBezTo>
                  <a:cubicBezTo>
                    <a:pt x="1926" y="10279"/>
                    <a:pt x="2526" y="8813"/>
                    <a:pt x="3073" y="6482"/>
                  </a:cubicBezTo>
                  <a:cubicBezTo>
                    <a:pt x="3868" y="3127"/>
                    <a:pt x="2155" y="0"/>
                    <a:pt x="21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 rot="407692">
              <a:off x="6747172" y="808724"/>
              <a:ext cx="42832" cy="553154"/>
            </a:xfrm>
            <a:custGeom>
              <a:avLst/>
              <a:gdLst/>
              <a:ahLst/>
              <a:cxnLst/>
              <a:rect l="l" t="t" r="r" b="b"/>
              <a:pathLst>
                <a:path w="867" h="11197" extrusionOk="0">
                  <a:moveTo>
                    <a:pt x="831" y="0"/>
                  </a:moveTo>
                  <a:cubicBezTo>
                    <a:pt x="796" y="0"/>
                    <a:pt x="777" y="17"/>
                    <a:pt x="760" y="52"/>
                  </a:cubicBezTo>
                  <a:lnTo>
                    <a:pt x="0" y="11143"/>
                  </a:lnTo>
                  <a:cubicBezTo>
                    <a:pt x="0" y="11178"/>
                    <a:pt x="19" y="11197"/>
                    <a:pt x="54" y="11197"/>
                  </a:cubicBezTo>
                  <a:cubicBezTo>
                    <a:pt x="71" y="11197"/>
                    <a:pt x="106" y="11178"/>
                    <a:pt x="106" y="11143"/>
                  </a:cubicBezTo>
                  <a:lnTo>
                    <a:pt x="866" y="52"/>
                  </a:lnTo>
                  <a:cubicBezTo>
                    <a:pt x="866" y="35"/>
                    <a:pt x="848" y="0"/>
                    <a:pt x="83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5"/>
            <p:cNvSpPr/>
            <p:nvPr/>
          </p:nvSpPr>
          <p:spPr>
            <a:xfrm rot="407692">
              <a:off x="6684718" y="1209704"/>
              <a:ext cx="101225" cy="51378"/>
            </a:xfrm>
            <a:custGeom>
              <a:avLst/>
              <a:gdLst/>
              <a:ahLst/>
              <a:cxnLst/>
              <a:rect l="l" t="t" r="r" b="b"/>
              <a:pathLst>
                <a:path w="2049" h="1040" extrusionOk="0">
                  <a:moveTo>
                    <a:pt x="1166" y="1"/>
                  </a:moveTo>
                  <a:cubicBezTo>
                    <a:pt x="1148" y="1"/>
                    <a:pt x="1131" y="1"/>
                    <a:pt x="1112" y="19"/>
                  </a:cubicBezTo>
                  <a:lnTo>
                    <a:pt x="17" y="955"/>
                  </a:lnTo>
                  <a:cubicBezTo>
                    <a:pt x="0" y="973"/>
                    <a:pt x="0" y="1008"/>
                    <a:pt x="17" y="1025"/>
                  </a:cubicBezTo>
                  <a:cubicBezTo>
                    <a:pt x="27" y="1034"/>
                    <a:pt x="40" y="1039"/>
                    <a:pt x="53" y="1039"/>
                  </a:cubicBezTo>
                  <a:cubicBezTo>
                    <a:pt x="66" y="1039"/>
                    <a:pt x="80" y="1034"/>
                    <a:pt x="88" y="1025"/>
                  </a:cubicBezTo>
                  <a:lnTo>
                    <a:pt x="1148" y="125"/>
                  </a:lnTo>
                  <a:lnTo>
                    <a:pt x="1960" y="832"/>
                  </a:lnTo>
                  <a:cubicBezTo>
                    <a:pt x="1967" y="839"/>
                    <a:pt x="1978" y="843"/>
                    <a:pt x="1989" y="843"/>
                  </a:cubicBezTo>
                  <a:cubicBezTo>
                    <a:pt x="2004" y="843"/>
                    <a:pt x="2021" y="834"/>
                    <a:pt x="2031" y="813"/>
                  </a:cubicBezTo>
                  <a:cubicBezTo>
                    <a:pt x="2049" y="796"/>
                    <a:pt x="2049" y="761"/>
                    <a:pt x="2031" y="743"/>
                  </a:cubicBezTo>
                  <a:lnTo>
                    <a:pt x="1183" y="19"/>
                  </a:lnTo>
                  <a:cubicBezTo>
                    <a:pt x="1166" y="19"/>
                    <a:pt x="1166" y="1"/>
                    <a:pt x="1166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5"/>
            <p:cNvSpPr/>
            <p:nvPr/>
          </p:nvSpPr>
          <p:spPr>
            <a:xfrm rot="407692">
              <a:off x="6682754" y="1094515"/>
              <a:ext cx="146625" cy="66050"/>
            </a:xfrm>
            <a:custGeom>
              <a:avLst/>
              <a:gdLst/>
              <a:ahLst/>
              <a:cxnLst/>
              <a:rect l="l" t="t" r="r" b="b"/>
              <a:pathLst>
                <a:path w="2968" h="1337" extrusionOk="0">
                  <a:moveTo>
                    <a:pt x="1573" y="1"/>
                  </a:moveTo>
                  <a:lnTo>
                    <a:pt x="36" y="1237"/>
                  </a:lnTo>
                  <a:cubicBezTo>
                    <a:pt x="19" y="1255"/>
                    <a:pt x="0" y="1290"/>
                    <a:pt x="19" y="1307"/>
                  </a:cubicBezTo>
                  <a:cubicBezTo>
                    <a:pt x="29" y="1328"/>
                    <a:pt x="45" y="1337"/>
                    <a:pt x="61" y="1337"/>
                  </a:cubicBezTo>
                  <a:cubicBezTo>
                    <a:pt x="72" y="1337"/>
                    <a:pt x="82" y="1333"/>
                    <a:pt x="89" y="1326"/>
                  </a:cubicBezTo>
                  <a:lnTo>
                    <a:pt x="1608" y="107"/>
                  </a:lnTo>
                  <a:lnTo>
                    <a:pt x="2880" y="884"/>
                  </a:lnTo>
                  <a:cubicBezTo>
                    <a:pt x="2887" y="891"/>
                    <a:pt x="2897" y="896"/>
                    <a:pt x="2908" y="896"/>
                  </a:cubicBezTo>
                  <a:cubicBezTo>
                    <a:pt x="2923" y="896"/>
                    <a:pt x="2940" y="887"/>
                    <a:pt x="2950" y="867"/>
                  </a:cubicBezTo>
                  <a:cubicBezTo>
                    <a:pt x="2967" y="848"/>
                    <a:pt x="2950" y="813"/>
                    <a:pt x="2932" y="796"/>
                  </a:cubicBezTo>
                  <a:lnTo>
                    <a:pt x="1625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5"/>
            <p:cNvSpPr/>
            <p:nvPr/>
          </p:nvSpPr>
          <p:spPr>
            <a:xfrm rot="407692">
              <a:off x="6714809" y="991620"/>
              <a:ext cx="139659" cy="57405"/>
            </a:xfrm>
            <a:custGeom>
              <a:avLst/>
              <a:gdLst/>
              <a:ahLst/>
              <a:cxnLst/>
              <a:rect l="l" t="t" r="r" b="b"/>
              <a:pathLst>
                <a:path w="2827" h="1162" extrusionOk="0">
                  <a:moveTo>
                    <a:pt x="1432" y="0"/>
                  </a:moveTo>
                  <a:cubicBezTo>
                    <a:pt x="1414" y="0"/>
                    <a:pt x="1397" y="0"/>
                    <a:pt x="1378" y="17"/>
                  </a:cubicBezTo>
                  <a:lnTo>
                    <a:pt x="19" y="1060"/>
                  </a:lnTo>
                  <a:cubicBezTo>
                    <a:pt x="1" y="1095"/>
                    <a:pt x="1" y="1112"/>
                    <a:pt x="19" y="1148"/>
                  </a:cubicBezTo>
                  <a:cubicBezTo>
                    <a:pt x="28" y="1157"/>
                    <a:pt x="41" y="1161"/>
                    <a:pt x="54" y="1161"/>
                  </a:cubicBezTo>
                  <a:cubicBezTo>
                    <a:pt x="67" y="1161"/>
                    <a:pt x="81" y="1157"/>
                    <a:pt x="90" y="1148"/>
                  </a:cubicBezTo>
                  <a:lnTo>
                    <a:pt x="1414" y="123"/>
                  </a:lnTo>
                  <a:lnTo>
                    <a:pt x="2739" y="1042"/>
                  </a:lnTo>
                  <a:cubicBezTo>
                    <a:pt x="2747" y="1051"/>
                    <a:pt x="2761" y="1055"/>
                    <a:pt x="2774" y="1055"/>
                  </a:cubicBezTo>
                  <a:cubicBezTo>
                    <a:pt x="2787" y="1055"/>
                    <a:pt x="2800" y="1051"/>
                    <a:pt x="2810" y="1042"/>
                  </a:cubicBezTo>
                  <a:cubicBezTo>
                    <a:pt x="2827" y="1006"/>
                    <a:pt x="2827" y="989"/>
                    <a:pt x="2791" y="971"/>
                  </a:cubicBezTo>
                  <a:lnTo>
                    <a:pt x="1449" y="17"/>
                  </a:lnTo>
                  <a:cubicBezTo>
                    <a:pt x="1432" y="17"/>
                    <a:pt x="1432" y="0"/>
                    <a:pt x="1432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5"/>
            <p:cNvSpPr/>
            <p:nvPr/>
          </p:nvSpPr>
          <p:spPr>
            <a:xfrm rot="407692">
              <a:off x="6756839" y="908921"/>
              <a:ext cx="99496" cy="46043"/>
            </a:xfrm>
            <a:custGeom>
              <a:avLst/>
              <a:gdLst/>
              <a:ahLst/>
              <a:cxnLst/>
              <a:rect l="l" t="t" r="r" b="b"/>
              <a:pathLst>
                <a:path w="2014" h="932" extrusionOk="0">
                  <a:moveTo>
                    <a:pt x="813" y="1"/>
                  </a:moveTo>
                  <a:lnTo>
                    <a:pt x="19" y="672"/>
                  </a:lnTo>
                  <a:cubicBezTo>
                    <a:pt x="1" y="690"/>
                    <a:pt x="1" y="725"/>
                    <a:pt x="19" y="742"/>
                  </a:cubicBezTo>
                  <a:cubicBezTo>
                    <a:pt x="28" y="752"/>
                    <a:pt x="41" y="756"/>
                    <a:pt x="54" y="756"/>
                  </a:cubicBezTo>
                  <a:cubicBezTo>
                    <a:pt x="67" y="756"/>
                    <a:pt x="81" y="752"/>
                    <a:pt x="90" y="742"/>
                  </a:cubicBezTo>
                  <a:lnTo>
                    <a:pt x="848" y="107"/>
                  </a:lnTo>
                  <a:lnTo>
                    <a:pt x="1908" y="919"/>
                  </a:lnTo>
                  <a:cubicBezTo>
                    <a:pt x="1923" y="927"/>
                    <a:pt x="1938" y="931"/>
                    <a:pt x="1951" y="931"/>
                  </a:cubicBezTo>
                  <a:cubicBezTo>
                    <a:pt x="1970" y="931"/>
                    <a:pt x="1986" y="923"/>
                    <a:pt x="1997" y="902"/>
                  </a:cubicBezTo>
                  <a:cubicBezTo>
                    <a:pt x="2014" y="884"/>
                    <a:pt x="1997" y="848"/>
                    <a:pt x="1979" y="8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 rot="1622924">
              <a:off x="8295953" y="456392"/>
              <a:ext cx="663949" cy="641768"/>
            </a:xfrm>
            <a:custGeom>
              <a:avLst/>
              <a:gdLst/>
              <a:ahLst/>
              <a:cxnLst/>
              <a:rect l="l" t="t" r="r" b="b"/>
              <a:pathLst>
                <a:path w="13440" h="12991" extrusionOk="0">
                  <a:moveTo>
                    <a:pt x="12954" y="0"/>
                  </a:moveTo>
                  <a:cubicBezTo>
                    <a:pt x="12910" y="0"/>
                    <a:pt x="12866" y="7"/>
                    <a:pt x="12822" y="20"/>
                  </a:cubicBezTo>
                  <a:cubicBezTo>
                    <a:pt x="11320" y="479"/>
                    <a:pt x="9907" y="1186"/>
                    <a:pt x="8601" y="2050"/>
                  </a:cubicBezTo>
                  <a:cubicBezTo>
                    <a:pt x="7312" y="2916"/>
                    <a:pt x="6128" y="3941"/>
                    <a:pt x="5069" y="5088"/>
                  </a:cubicBezTo>
                  <a:cubicBezTo>
                    <a:pt x="2968" y="7348"/>
                    <a:pt x="1360" y="10016"/>
                    <a:pt x="36" y="12788"/>
                  </a:cubicBezTo>
                  <a:cubicBezTo>
                    <a:pt x="1" y="12858"/>
                    <a:pt x="36" y="12929"/>
                    <a:pt x="107" y="12964"/>
                  </a:cubicBezTo>
                  <a:cubicBezTo>
                    <a:pt x="130" y="12982"/>
                    <a:pt x="156" y="12990"/>
                    <a:pt x="181" y="12990"/>
                  </a:cubicBezTo>
                  <a:cubicBezTo>
                    <a:pt x="230" y="12990"/>
                    <a:pt x="277" y="12959"/>
                    <a:pt x="300" y="12912"/>
                  </a:cubicBezTo>
                  <a:cubicBezTo>
                    <a:pt x="1696" y="10209"/>
                    <a:pt x="3373" y="7631"/>
                    <a:pt x="5492" y="5495"/>
                  </a:cubicBezTo>
                  <a:cubicBezTo>
                    <a:pt x="7612" y="3357"/>
                    <a:pt x="10208" y="1662"/>
                    <a:pt x="13069" y="868"/>
                  </a:cubicBezTo>
                  <a:lnTo>
                    <a:pt x="13086" y="868"/>
                  </a:lnTo>
                  <a:cubicBezTo>
                    <a:pt x="13317" y="779"/>
                    <a:pt x="13439" y="531"/>
                    <a:pt x="13369" y="303"/>
                  </a:cubicBezTo>
                  <a:cubicBezTo>
                    <a:pt x="13312" y="116"/>
                    <a:pt x="13139" y="0"/>
                    <a:pt x="129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 rot="1622924">
              <a:off x="8432302" y="694492"/>
              <a:ext cx="37545" cy="263653"/>
            </a:xfrm>
            <a:custGeom>
              <a:avLst/>
              <a:gdLst/>
              <a:ahLst/>
              <a:cxnLst/>
              <a:rect l="l" t="t" r="r" b="b"/>
              <a:pathLst>
                <a:path w="760" h="5337" extrusionOk="0">
                  <a:moveTo>
                    <a:pt x="554" y="0"/>
                  </a:moveTo>
                  <a:cubicBezTo>
                    <a:pt x="477" y="0"/>
                    <a:pt x="404" y="65"/>
                    <a:pt x="389" y="145"/>
                  </a:cubicBezTo>
                  <a:cubicBezTo>
                    <a:pt x="88" y="1840"/>
                    <a:pt x="0" y="3571"/>
                    <a:pt x="71" y="5283"/>
                  </a:cubicBezTo>
                  <a:cubicBezTo>
                    <a:pt x="88" y="5318"/>
                    <a:pt x="106" y="5337"/>
                    <a:pt x="142" y="5337"/>
                  </a:cubicBezTo>
                  <a:cubicBezTo>
                    <a:pt x="194" y="5337"/>
                    <a:pt x="212" y="5318"/>
                    <a:pt x="212" y="5266"/>
                  </a:cubicBezTo>
                  <a:cubicBezTo>
                    <a:pt x="212" y="3571"/>
                    <a:pt x="389" y="1875"/>
                    <a:pt x="742" y="215"/>
                  </a:cubicBezTo>
                  <a:cubicBezTo>
                    <a:pt x="759" y="109"/>
                    <a:pt x="688" y="20"/>
                    <a:pt x="583" y="3"/>
                  </a:cubicBezTo>
                  <a:cubicBezTo>
                    <a:pt x="573" y="1"/>
                    <a:pt x="564" y="0"/>
                    <a:pt x="5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 rot="1622924">
              <a:off x="7861784" y="705919"/>
              <a:ext cx="359491" cy="630307"/>
            </a:xfrm>
            <a:custGeom>
              <a:avLst/>
              <a:gdLst/>
              <a:ahLst/>
              <a:cxnLst/>
              <a:rect l="l" t="t" r="r" b="b"/>
              <a:pathLst>
                <a:path w="7277" h="12759" extrusionOk="0">
                  <a:moveTo>
                    <a:pt x="6888" y="1"/>
                  </a:moveTo>
                  <a:lnTo>
                    <a:pt x="6888" y="1"/>
                  </a:lnTo>
                  <a:cubicBezTo>
                    <a:pt x="6888" y="1"/>
                    <a:pt x="3038" y="3762"/>
                    <a:pt x="1378" y="6411"/>
                  </a:cubicBezTo>
                  <a:cubicBezTo>
                    <a:pt x="125" y="8407"/>
                    <a:pt x="1" y="11197"/>
                    <a:pt x="19" y="12450"/>
                  </a:cubicBezTo>
                  <a:cubicBezTo>
                    <a:pt x="19" y="12635"/>
                    <a:pt x="172" y="12759"/>
                    <a:pt x="337" y="12759"/>
                  </a:cubicBezTo>
                  <a:cubicBezTo>
                    <a:pt x="409" y="12759"/>
                    <a:pt x="484" y="12735"/>
                    <a:pt x="549" y="12681"/>
                  </a:cubicBezTo>
                  <a:cubicBezTo>
                    <a:pt x="1273" y="12045"/>
                    <a:pt x="2721" y="10614"/>
                    <a:pt x="4593" y="8141"/>
                  </a:cubicBezTo>
                  <a:cubicBezTo>
                    <a:pt x="7277" y="4574"/>
                    <a:pt x="6888" y="1"/>
                    <a:pt x="6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 rot="1622924">
              <a:off x="7868834" y="700555"/>
              <a:ext cx="338545" cy="635544"/>
            </a:xfrm>
            <a:custGeom>
              <a:avLst/>
              <a:gdLst/>
              <a:ahLst/>
              <a:cxnLst/>
              <a:rect l="l" t="t" r="r" b="b"/>
              <a:pathLst>
                <a:path w="6853" h="12865" extrusionOk="0">
                  <a:moveTo>
                    <a:pt x="6782" y="1"/>
                  </a:moveTo>
                  <a:cubicBezTo>
                    <a:pt x="6763" y="1"/>
                    <a:pt x="6728" y="18"/>
                    <a:pt x="6711" y="36"/>
                  </a:cubicBezTo>
                  <a:lnTo>
                    <a:pt x="17" y="12769"/>
                  </a:lnTo>
                  <a:cubicBezTo>
                    <a:pt x="0" y="12787"/>
                    <a:pt x="17" y="12839"/>
                    <a:pt x="53" y="12858"/>
                  </a:cubicBezTo>
                  <a:cubicBezTo>
                    <a:pt x="62" y="12862"/>
                    <a:pt x="71" y="12864"/>
                    <a:pt x="80" y="12864"/>
                  </a:cubicBezTo>
                  <a:cubicBezTo>
                    <a:pt x="106" y="12864"/>
                    <a:pt x="128" y="12848"/>
                    <a:pt x="142" y="12822"/>
                  </a:cubicBezTo>
                  <a:lnTo>
                    <a:pt x="6834" y="107"/>
                  </a:lnTo>
                  <a:cubicBezTo>
                    <a:pt x="6852" y="72"/>
                    <a:pt x="6834" y="36"/>
                    <a:pt x="6799" y="18"/>
                  </a:cubicBezTo>
                  <a:cubicBezTo>
                    <a:pt x="6799" y="1"/>
                    <a:pt x="6782" y="1"/>
                    <a:pt x="678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 rot="1622924">
              <a:off x="7796527" y="1094990"/>
              <a:ext cx="126565" cy="71088"/>
            </a:xfrm>
            <a:custGeom>
              <a:avLst/>
              <a:gdLst/>
              <a:ahLst/>
              <a:cxnLst/>
              <a:rect l="l" t="t" r="r" b="b"/>
              <a:pathLst>
                <a:path w="2562" h="1439" extrusionOk="0">
                  <a:moveTo>
                    <a:pt x="1838" y="1"/>
                  </a:moveTo>
                  <a:lnTo>
                    <a:pt x="53" y="531"/>
                  </a:lnTo>
                  <a:cubicBezTo>
                    <a:pt x="18" y="549"/>
                    <a:pt x="1" y="584"/>
                    <a:pt x="18" y="620"/>
                  </a:cubicBezTo>
                  <a:cubicBezTo>
                    <a:pt x="18" y="646"/>
                    <a:pt x="47" y="662"/>
                    <a:pt x="76" y="662"/>
                  </a:cubicBezTo>
                  <a:cubicBezTo>
                    <a:pt x="87" y="662"/>
                    <a:pt x="98" y="659"/>
                    <a:pt x="107" y="655"/>
                  </a:cubicBezTo>
                  <a:lnTo>
                    <a:pt x="1819" y="142"/>
                  </a:lnTo>
                  <a:lnTo>
                    <a:pt x="2420" y="1397"/>
                  </a:lnTo>
                  <a:cubicBezTo>
                    <a:pt x="2433" y="1423"/>
                    <a:pt x="2456" y="1439"/>
                    <a:pt x="2481" y="1439"/>
                  </a:cubicBezTo>
                  <a:cubicBezTo>
                    <a:pt x="2490" y="1439"/>
                    <a:pt x="2499" y="1437"/>
                    <a:pt x="2509" y="1432"/>
                  </a:cubicBezTo>
                  <a:cubicBezTo>
                    <a:pt x="2544" y="1414"/>
                    <a:pt x="2561" y="1378"/>
                    <a:pt x="2544" y="1343"/>
                  </a:cubicBezTo>
                  <a:lnTo>
                    <a:pt x="1925" y="36"/>
                  </a:lnTo>
                  <a:cubicBezTo>
                    <a:pt x="1908" y="19"/>
                    <a:pt x="1890" y="1"/>
                    <a:pt x="187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 rot="1622924">
              <a:off x="7883781" y="1003885"/>
              <a:ext cx="185007" cy="86798"/>
            </a:xfrm>
            <a:custGeom>
              <a:avLst/>
              <a:gdLst/>
              <a:ahLst/>
              <a:cxnLst/>
              <a:rect l="l" t="t" r="r" b="b"/>
              <a:pathLst>
                <a:path w="3745" h="1757" extrusionOk="0">
                  <a:moveTo>
                    <a:pt x="2537" y="0"/>
                  </a:moveTo>
                  <a:cubicBezTo>
                    <a:pt x="2530" y="0"/>
                    <a:pt x="2525" y="5"/>
                    <a:pt x="2525" y="13"/>
                  </a:cubicBezTo>
                  <a:lnTo>
                    <a:pt x="71" y="667"/>
                  </a:lnTo>
                  <a:cubicBezTo>
                    <a:pt x="36" y="667"/>
                    <a:pt x="1" y="703"/>
                    <a:pt x="18" y="738"/>
                  </a:cubicBezTo>
                  <a:cubicBezTo>
                    <a:pt x="18" y="767"/>
                    <a:pt x="53" y="795"/>
                    <a:pt x="85" y="795"/>
                  </a:cubicBezTo>
                  <a:cubicBezTo>
                    <a:pt x="93" y="795"/>
                    <a:pt x="100" y="794"/>
                    <a:pt x="107" y="790"/>
                  </a:cubicBezTo>
                  <a:lnTo>
                    <a:pt x="2508" y="154"/>
                  </a:lnTo>
                  <a:lnTo>
                    <a:pt x="3620" y="1727"/>
                  </a:lnTo>
                  <a:cubicBezTo>
                    <a:pt x="3631" y="1747"/>
                    <a:pt x="3647" y="1756"/>
                    <a:pt x="3666" y="1756"/>
                  </a:cubicBezTo>
                  <a:cubicBezTo>
                    <a:pt x="3680" y="1756"/>
                    <a:pt x="3695" y="1752"/>
                    <a:pt x="3709" y="1744"/>
                  </a:cubicBezTo>
                  <a:cubicBezTo>
                    <a:pt x="3745" y="1727"/>
                    <a:pt x="3745" y="1692"/>
                    <a:pt x="3726" y="1656"/>
                  </a:cubicBezTo>
                  <a:lnTo>
                    <a:pt x="2596" y="32"/>
                  </a:lnTo>
                  <a:cubicBezTo>
                    <a:pt x="2579" y="13"/>
                    <a:pt x="2561" y="13"/>
                    <a:pt x="2561" y="13"/>
                  </a:cubicBezTo>
                  <a:cubicBezTo>
                    <a:pt x="2552" y="5"/>
                    <a:pt x="2543" y="0"/>
                    <a:pt x="253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 rot="1622924">
              <a:off x="8009408" y="930973"/>
              <a:ext cx="168408" cy="97221"/>
            </a:xfrm>
            <a:custGeom>
              <a:avLst/>
              <a:gdLst/>
              <a:ahLst/>
              <a:cxnLst/>
              <a:rect l="l" t="t" r="r" b="b"/>
              <a:pathLst>
                <a:path w="3409" h="1968" extrusionOk="0">
                  <a:moveTo>
                    <a:pt x="2208" y="0"/>
                  </a:moveTo>
                  <a:lnTo>
                    <a:pt x="53" y="547"/>
                  </a:lnTo>
                  <a:cubicBezTo>
                    <a:pt x="18" y="547"/>
                    <a:pt x="1" y="583"/>
                    <a:pt x="18" y="618"/>
                  </a:cubicBezTo>
                  <a:cubicBezTo>
                    <a:pt x="18" y="653"/>
                    <a:pt x="53" y="672"/>
                    <a:pt x="88" y="672"/>
                  </a:cubicBezTo>
                  <a:lnTo>
                    <a:pt x="2191" y="142"/>
                  </a:lnTo>
                  <a:lnTo>
                    <a:pt x="3267" y="1925"/>
                  </a:lnTo>
                  <a:cubicBezTo>
                    <a:pt x="3281" y="1950"/>
                    <a:pt x="3312" y="1967"/>
                    <a:pt x="3342" y="1967"/>
                  </a:cubicBezTo>
                  <a:cubicBezTo>
                    <a:pt x="3353" y="1967"/>
                    <a:pt x="3364" y="1965"/>
                    <a:pt x="3373" y="1960"/>
                  </a:cubicBezTo>
                  <a:cubicBezTo>
                    <a:pt x="3392" y="1943"/>
                    <a:pt x="3408" y="1889"/>
                    <a:pt x="3392" y="1854"/>
                  </a:cubicBezTo>
                  <a:lnTo>
                    <a:pt x="2278" y="36"/>
                  </a:lnTo>
                  <a:cubicBezTo>
                    <a:pt x="2278" y="17"/>
                    <a:pt x="2261" y="0"/>
                    <a:pt x="224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 rot="1622924">
              <a:off x="8141994" y="873075"/>
              <a:ext cx="113474" cy="83290"/>
            </a:xfrm>
            <a:custGeom>
              <a:avLst/>
              <a:gdLst/>
              <a:ahLst/>
              <a:cxnLst/>
              <a:rect l="l" t="t" r="r" b="b"/>
              <a:pathLst>
                <a:path w="2297" h="1686" extrusionOk="0">
                  <a:moveTo>
                    <a:pt x="1343" y="0"/>
                  </a:moveTo>
                  <a:lnTo>
                    <a:pt x="54" y="372"/>
                  </a:lnTo>
                  <a:cubicBezTo>
                    <a:pt x="19" y="372"/>
                    <a:pt x="0" y="407"/>
                    <a:pt x="0" y="442"/>
                  </a:cubicBezTo>
                  <a:cubicBezTo>
                    <a:pt x="15" y="471"/>
                    <a:pt x="41" y="500"/>
                    <a:pt x="70" y="500"/>
                  </a:cubicBezTo>
                  <a:cubicBezTo>
                    <a:pt x="76" y="500"/>
                    <a:pt x="83" y="498"/>
                    <a:pt x="89" y="495"/>
                  </a:cubicBezTo>
                  <a:lnTo>
                    <a:pt x="1326" y="141"/>
                  </a:lnTo>
                  <a:lnTo>
                    <a:pt x="2155" y="1643"/>
                  </a:lnTo>
                  <a:cubicBezTo>
                    <a:pt x="2168" y="1669"/>
                    <a:pt x="2200" y="1685"/>
                    <a:pt x="2230" y="1685"/>
                  </a:cubicBezTo>
                  <a:cubicBezTo>
                    <a:pt x="2241" y="1685"/>
                    <a:pt x="2251" y="1683"/>
                    <a:pt x="2261" y="1679"/>
                  </a:cubicBezTo>
                  <a:cubicBezTo>
                    <a:pt x="2279" y="1660"/>
                    <a:pt x="2296" y="1608"/>
                    <a:pt x="2279" y="1590"/>
                  </a:cubicBezTo>
                  <a:lnTo>
                    <a:pt x="1413" y="35"/>
                  </a:lnTo>
                  <a:cubicBezTo>
                    <a:pt x="1413" y="18"/>
                    <a:pt x="1396" y="0"/>
                    <a:pt x="137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 rot="1622924">
              <a:off x="8255389" y="831430"/>
              <a:ext cx="153637" cy="560750"/>
            </a:xfrm>
            <a:custGeom>
              <a:avLst/>
              <a:gdLst/>
              <a:ahLst/>
              <a:cxnLst/>
              <a:rect l="l" t="t" r="r" b="b"/>
              <a:pathLst>
                <a:path w="3110" h="11351" extrusionOk="0">
                  <a:moveTo>
                    <a:pt x="707" y="0"/>
                  </a:moveTo>
                  <a:cubicBezTo>
                    <a:pt x="707" y="0"/>
                    <a:pt x="1" y="4239"/>
                    <a:pt x="178" y="6730"/>
                  </a:cubicBezTo>
                  <a:cubicBezTo>
                    <a:pt x="302" y="8602"/>
                    <a:pt x="1538" y="10455"/>
                    <a:pt x="2120" y="11251"/>
                  </a:cubicBezTo>
                  <a:cubicBezTo>
                    <a:pt x="2175" y="11319"/>
                    <a:pt x="2249" y="11351"/>
                    <a:pt x="2322" y="11351"/>
                  </a:cubicBezTo>
                  <a:cubicBezTo>
                    <a:pt x="2436" y="11351"/>
                    <a:pt x="2547" y="11274"/>
                    <a:pt x="2579" y="11145"/>
                  </a:cubicBezTo>
                  <a:cubicBezTo>
                    <a:pt x="2739" y="10403"/>
                    <a:pt x="3003" y="8795"/>
                    <a:pt x="3057" y="6341"/>
                  </a:cubicBezTo>
                  <a:cubicBezTo>
                    <a:pt x="3109" y="2774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 rot="1622924">
              <a:off x="8287914" y="828711"/>
              <a:ext cx="88131" cy="565345"/>
            </a:xfrm>
            <a:custGeom>
              <a:avLst/>
              <a:gdLst/>
              <a:ahLst/>
              <a:cxnLst/>
              <a:rect l="l" t="t" r="r" b="b"/>
              <a:pathLst>
                <a:path w="1784" h="11444" extrusionOk="0">
                  <a:moveTo>
                    <a:pt x="52" y="0"/>
                  </a:moveTo>
                  <a:cubicBezTo>
                    <a:pt x="17" y="17"/>
                    <a:pt x="0" y="35"/>
                    <a:pt x="0" y="71"/>
                  </a:cubicBezTo>
                  <a:lnTo>
                    <a:pt x="1660" y="11390"/>
                  </a:lnTo>
                  <a:cubicBezTo>
                    <a:pt x="1677" y="11426"/>
                    <a:pt x="1695" y="11444"/>
                    <a:pt x="1731" y="11444"/>
                  </a:cubicBezTo>
                  <a:cubicBezTo>
                    <a:pt x="1766" y="11426"/>
                    <a:pt x="1783" y="11409"/>
                    <a:pt x="1783" y="11373"/>
                  </a:cubicBezTo>
                  <a:lnTo>
                    <a:pt x="106" y="52"/>
                  </a:lnTo>
                  <a:cubicBezTo>
                    <a:pt x="106" y="35"/>
                    <a:pt x="88" y="17"/>
                    <a:pt x="7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 rot="1622924">
              <a:off x="8227706" y="1233549"/>
              <a:ext cx="100333" cy="63530"/>
            </a:xfrm>
            <a:custGeom>
              <a:avLst/>
              <a:gdLst/>
              <a:ahLst/>
              <a:cxnLst/>
              <a:rect l="l" t="t" r="r" b="b"/>
              <a:pathLst>
                <a:path w="2031" h="1286" extrusionOk="0">
                  <a:moveTo>
                    <a:pt x="971" y="1"/>
                  </a:moveTo>
                  <a:cubicBezTo>
                    <a:pt x="954" y="1"/>
                    <a:pt x="935" y="1"/>
                    <a:pt x="918" y="19"/>
                  </a:cubicBezTo>
                  <a:lnTo>
                    <a:pt x="17" y="1202"/>
                  </a:lnTo>
                  <a:cubicBezTo>
                    <a:pt x="0" y="1220"/>
                    <a:pt x="0" y="1255"/>
                    <a:pt x="35" y="1272"/>
                  </a:cubicBezTo>
                  <a:cubicBezTo>
                    <a:pt x="44" y="1281"/>
                    <a:pt x="57" y="1286"/>
                    <a:pt x="70" y="1286"/>
                  </a:cubicBezTo>
                  <a:cubicBezTo>
                    <a:pt x="83" y="1286"/>
                    <a:pt x="97" y="1281"/>
                    <a:pt x="106" y="1272"/>
                  </a:cubicBezTo>
                  <a:lnTo>
                    <a:pt x="971" y="125"/>
                  </a:lnTo>
                  <a:lnTo>
                    <a:pt x="1943" y="655"/>
                  </a:lnTo>
                  <a:cubicBezTo>
                    <a:pt x="1948" y="660"/>
                    <a:pt x="1954" y="662"/>
                    <a:pt x="1961" y="662"/>
                  </a:cubicBezTo>
                  <a:cubicBezTo>
                    <a:pt x="1979" y="662"/>
                    <a:pt x="2000" y="649"/>
                    <a:pt x="2013" y="636"/>
                  </a:cubicBezTo>
                  <a:cubicBezTo>
                    <a:pt x="2030" y="601"/>
                    <a:pt x="2013" y="566"/>
                    <a:pt x="1995" y="566"/>
                  </a:cubicBezTo>
                  <a:lnTo>
                    <a:pt x="989" y="19"/>
                  </a:lnTo>
                  <a:lnTo>
                    <a:pt x="97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 rot="1622924">
              <a:off x="8242563" y="1118878"/>
              <a:ext cx="142225" cy="83537"/>
            </a:xfrm>
            <a:custGeom>
              <a:avLst/>
              <a:gdLst/>
              <a:ahLst/>
              <a:cxnLst/>
              <a:rect l="l" t="t" r="r" b="b"/>
              <a:pathLst>
                <a:path w="2879" h="1691" extrusionOk="0">
                  <a:moveTo>
                    <a:pt x="1342" y="1"/>
                  </a:moveTo>
                  <a:cubicBezTo>
                    <a:pt x="1324" y="1"/>
                    <a:pt x="1307" y="1"/>
                    <a:pt x="1289" y="18"/>
                  </a:cubicBezTo>
                  <a:lnTo>
                    <a:pt x="17" y="1590"/>
                  </a:lnTo>
                  <a:cubicBezTo>
                    <a:pt x="0" y="1626"/>
                    <a:pt x="0" y="1661"/>
                    <a:pt x="17" y="1678"/>
                  </a:cubicBezTo>
                  <a:cubicBezTo>
                    <a:pt x="32" y="1686"/>
                    <a:pt x="47" y="1690"/>
                    <a:pt x="60" y="1690"/>
                  </a:cubicBezTo>
                  <a:cubicBezTo>
                    <a:pt x="79" y="1690"/>
                    <a:pt x="96" y="1681"/>
                    <a:pt x="106" y="1661"/>
                  </a:cubicBezTo>
                  <a:lnTo>
                    <a:pt x="1342" y="124"/>
                  </a:lnTo>
                  <a:lnTo>
                    <a:pt x="2808" y="618"/>
                  </a:lnTo>
                  <a:cubicBezTo>
                    <a:pt x="2812" y="623"/>
                    <a:pt x="2819" y="626"/>
                    <a:pt x="2825" y="626"/>
                  </a:cubicBezTo>
                  <a:cubicBezTo>
                    <a:pt x="2842" y="626"/>
                    <a:pt x="2861" y="609"/>
                    <a:pt x="2861" y="583"/>
                  </a:cubicBezTo>
                  <a:cubicBezTo>
                    <a:pt x="2878" y="566"/>
                    <a:pt x="2861" y="531"/>
                    <a:pt x="2843" y="512"/>
                  </a:cubicBezTo>
                  <a:lnTo>
                    <a:pt x="1342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 rot="1622924">
              <a:off x="8288717" y="1020229"/>
              <a:ext cx="139657" cy="72274"/>
            </a:xfrm>
            <a:custGeom>
              <a:avLst/>
              <a:gdLst/>
              <a:ahLst/>
              <a:cxnLst/>
              <a:rect l="l" t="t" r="r" b="b"/>
              <a:pathLst>
                <a:path w="2827" h="1463" extrusionOk="0">
                  <a:moveTo>
                    <a:pt x="1187" y="0"/>
                  </a:moveTo>
                  <a:cubicBezTo>
                    <a:pt x="1174" y="0"/>
                    <a:pt x="1162" y="12"/>
                    <a:pt x="1150" y="25"/>
                  </a:cubicBezTo>
                  <a:lnTo>
                    <a:pt x="19" y="1368"/>
                  </a:lnTo>
                  <a:cubicBezTo>
                    <a:pt x="1" y="1403"/>
                    <a:pt x="1" y="1438"/>
                    <a:pt x="19" y="1455"/>
                  </a:cubicBezTo>
                  <a:cubicBezTo>
                    <a:pt x="30" y="1461"/>
                    <a:pt x="40" y="1463"/>
                    <a:pt x="50" y="1463"/>
                  </a:cubicBezTo>
                  <a:cubicBezTo>
                    <a:pt x="74" y="1463"/>
                    <a:pt x="95" y="1450"/>
                    <a:pt x="107" y="1438"/>
                  </a:cubicBezTo>
                  <a:lnTo>
                    <a:pt x="1202" y="113"/>
                  </a:lnTo>
                  <a:lnTo>
                    <a:pt x="2739" y="767"/>
                  </a:lnTo>
                  <a:cubicBezTo>
                    <a:pt x="2774" y="767"/>
                    <a:pt x="2810" y="767"/>
                    <a:pt x="2810" y="732"/>
                  </a:cubicBezTo>
                  <a:cubicBezTo>
                    <a:pt x="2827" y="696"/>
                    <a:pt x="2810" y="678"/>
                    <a:pt x="2791" y="661"/>
                  </a:cubicBezTo>
                  <a:lnTo>
                    <a:pt x="1220" y="7"/>
                  </a:lnTo>
                  <a:lnTo>
                    <a:pt x="1202" y="7"/>
                  </a:lnTo>
                  <a:cubicBezTo>
                    <a:pt x="1197" y="2"/>
                    <a:pt x="1192" y="0"/>
                    <a:pt x="118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 rot="1622924">
              <a:off x="8343804" y="939452"/>
              <a:ext cx="101272" cy="47277"/>
            </a:xfrm>
            <a:custGeom>
              <a:avLst/>
              <a:gdLst/>
              <a:ahLst/>
              <a:cxnLst/>
              <a:rect l="l" t="t" r="r" b="b"/>
              <a:pathLst>
                <a:path w="2050" h="957" extrusionOk="0">
                  <a:moveTo>
                    <a:pt x="725" y="0"/>
                  </a:moveTo>
                  <a:cubicBezTo>
                    <a:pt x="707" y="0"/>
                    <a:pt x="690" y="18"/>
                    <a:pt x="672" y="35"/>
                  </a:cubicBezTo>
                  <a:lnTo>
                    <a:pt x="19" y="866"/>
                  </a:lnTo>
                  <a:cubicBezTo>
                    <a:pt x="1" y="883"/>
                    <a:pt x="1" y="918"/>
                    <a:pt x="19" y="937"/>
                  </a:cubicBezTo>
                  <a:cubicBezTo>
                    <a:pt x="34" y="951"/>
                    <a:pt x="45" y="957"/>
                    <a:pt x="55" y="957"/>
                  </a:cubicBezTo>
                  <a:cubicBezTo>
                    <a:pt x="69" y="957"/>
                    <a:pt x="79" y="947"/>
                    <a:pt x="90" y="937"/>
                  </a:cubicBezTo>
                  <a:lnTo>
                    <a:pt x="725" y="124"/>
                  </a:lnTo>
                  <a:lnTo>
                    <a:pt x="1978" y="706"/>
                  </a:lnTo>
                  <a:cubicBezTo>
                    <a:pt x="1983" y="711"/>
                    <a:pt x="1990" y="714"/>
                    <a:pt x="1996" y="714"/>
                  </a:cubicBezTo>
                  <a:cubicBezTo>
                    <a:pt x="2015" y="714"/>
                    <a:pt x="2037" y="697"/>
                    <a:pt x="2049" y="671"/>
                  </a:cubicBezTo>
                  <a:cubicBezTo>
                    <a:pt x="2049" y="654"/>
                    <a:pt x="2049" y="619"/>
                    <a:pt x="2014" y="600"/>
                  </a:cubicBezTo>
                  <a:lnTo>
                    <a:pt x="742" y="18"/>
                  </a:lnTo>
                  <a:cubicBezTo>
                    <a:pt x="725" y="18"/>
                    <a:pt x="725" y="0"/>
                    <a:pt x="725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 rot="-374591">
              <a:off x="8528181" y="371708"/>
              <a:ext cx="597677" cy="357282"/>
            </a:xfrm>
            <a:custGeom>
              <a:avLst/>
              <a:gdLst/>
              <a:ahLst/>
              <a:cxnLst/>
              <a:rect l="l" t="t" r="r" b="b"/>
              <a:pathLst>
                <a:path w="12098" h="7232" extrusionOk="0">
                  <a:moveTo>
                    <a:pt x="159" y="1"/>
                  </a:moveTo>
                  <a:cubicBezTo>
                    <a:pt x="124" y="1"/>
                    <a:pt x="88" y="14"/>
                    <a:pt x="53" y="40"/>
                  </a:cubicBezTo>
                  <a:cubicBezTo>
                    <a:pt x="1" y="94"/>
                    <a:pt x="1" y="200"/>
                    <a:pt x="53" y="252"/>
                  </a:cubicBezTo>
                  <a:cubicBezTo>
                    <a:pt x="1607" y="1841"/>
                    <a:pt x="3232" y="3414"/>
                    <a:pt x="5104" y="4667"/>
                  </a:cubicBezTo>
                  <a:cubicBezTo>
                    <a:pt x="6041" y="5303"/>
                    <a:pt x="7030" y="5868"/>
                    <a:pt x="8089" y="6310"/>
                  </a:cubicBezTo>
                  <a:cubicBezTo>
                    <a:pt x="9149" y="6751"/>
                    <a:pt x="10261" y="7069"/>
                    <a:pt x="11426" y="7228"/>
                  </a:cubicBezTo>
                  <a:lnTo>
                    <a:pt x="11462" y="7228"/>
                  </a:lnTo>
                  <a:cubicBezTo>
                    <a:pt x="11482" y="7231"/>
                    <a:pt x="11502" y="7232"/>
                    <a:pt x="11522" y="7232"/>
                  </a:cubicBezTo>
                  <a:cubicBezTo>
                    <a:pt x="11813" y="7232"/>
                    <a:pt x="12047" y="6996"/>
                    <a:pt x="12080" y="6698"/>
                  </a:cubicBezTo>
                  <a:cubicBezTo>
                    <a:pt x="12097" y="6381"/>
                    <a:pt x="11850" y="6115"/>
                    <a:pt x="11551" y="6098"/>
                  </a:cubicBezTo>
                  <a:cubicBezTo>
                    <a:pt x="9431" y="5957"/>
                    <a:pt x="7364" y="5180"/>
                    <a:pt x="5476" y="4066"/>
                  </a:cubicBezTo>
                  <a:cubicBezTo>
                    <a:pt x="3604" y="2972"/>
                    <a:pt x="1890" y="1542"/>
                    <a:pt x="265" y="40"/>
                  </a:cubicBezTo>
                  <a:cubicBezTo>
                    <a:pt x="230" y="14"/>
                    <a:pt x="194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 rot="-374591">
              <a:off x="8015123" y="64558"/>
              <a:ext cx="569320" cy="442601"/>
            </a:xfrm>
            <a:custGeom>
              <a:avLst/>
              <a:gdLst/>
              <a:ahLst/>
              <a:cxnLst/>
              <a:rect l="l" t="t" r="r" b="b"/>
              <a:pathLst>
                <a:path w="11524" h="8959" extrusionOk="0">
                  <a:moveTo>
                    <a:pt x="421" y="1"/>
                  </a:moveTo>
                  <a:cubicBezTo>
                    <a:pt x="165" y="1"/>
                    <a:pt x="1" y="264"/>
                    <a:pt x="134" y="482"/>
                  </a:cubicBezTo>
                  <a:cubicBezTo>
                    <a:pt x="645" y="1311"/>
                    <a:pt x="1794" y="2989"/>
                    <a:pt x="3895" y="5250"/>
                  </a:cubicBezTo>
                  <a:cubicBezTo>
                    <a:pt x="6951" y="8535"/>
                    <a:pt x="11524" y="8958"/>
                    <a:pt x="11524" y="8958"/>
                  </a:cubicBezTo>
                  <a:cubicBezTo>
                    <a:pt x="11524" y="8958"/>
                    <a:pt x="8486" y="4508"/>
                    <a:pt x="6174" y="2406"/>
                  </a:cubicBezTo>
                  <a:cubicBezTo>
                    <a:pt x="4424" y="835"/>
                    <a:pt x="1688" y="216"/>
                    <a:pt x="469" y="4"/>
                  </a:cubicBezTo>
                  <a:cubicBezTo>
                    <a:pt x="452" y="2"/>
                    <a:pt x="43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 rot="-374591">
              <a:off x="8019424" y="67788"/>
              <a:ext cx="568875" cy="442107"/>
            </a:xfrm>
            <a:custGeom>
              <a:avLst/>
              <a:gdLst/>
              <a:ahLst/>
              <a:cxnLst/>
              <a:rect l="l" t="t" r="r" b="b"/>
              <a:pathLst>
                <a:path w="11515" h="8949" extrusionOk="0">
                  <a:moveTo>
                    <a:pt x="106" y="1"/>
                  </a:moveTo>
                  <a:cubicBezTo>
                    <a:pt x="71" y="1"/>
                    <a:pt x="54" y="1"/>
                    <a:pt x="35" y="36"/>
                  </a:cubicBezTo>
                  <a:cubicBezTo>
                    <a:pt x="0" y="54"/>
                    <a:pt x="18" y="107"/>
                    <a:pt x="35" y="125"/>
                  </a:cubicBezTo>
                  <a:lnTo>
                    <a:pt x="11392" y="8937"/>
                  </a:lnTo>
                  <a:cubicBezTo>
                    <a:pt x="11406" y="8944"/>
                    <a:pt x="11424" y="8949"/>
                    <a:pt x="11441" y="8949"/>
                  </a:cubicBezTo>
                  <a:cubicBezTo>
                    <a:pt x="11465" y="8949"/>
                    <a:pt x="11487" y="8940"/>
                    <a:pt x="11498" y="8920"/>
                  </a:cubicBezTo>
                  <a:cubicBezTo>
                    <a:pt x="11515" y="8884"/>
                    <a:pt x="11515" y="8849"/>
                    <a:pt x="11479" y="8831"/>
                  </a:cubicBezTo>
                  <a:lnTo>
                    <a:pt x="124" y="1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 rot="-374591">
              <a:off x="8084591" y="109465"/>
              <a:ext cx="75932" cy="116986"/>
            </a:xfrm>
            <a:custGeom>
              <a:avLst/>
              <a:gdLst/>
              <a:ahLst/>
              <a:cxnLst/>
              <a:rect l="l" t="t" r="r" b="b"/>
              <a:pathLst>
                <a:path w="1537" h="2368" extrusionOk="0">
                  <a:moveTo>
                    <a:pt x="1254" y="1"/>
                  </a:moveTo>
                  <a:cubicBezTo>
                    <a:pt x="1219" y="1"/>
                    <a:pt x="1183" y="36"/>
                    <a:pt x="1183" y="71"/>
                  </a:cubicBezTo>
                  <a:lnTo>
                    <a:pt x="1395" y="1873"/>
                  </a:lnTo>
                  <a:lnTo>
                    <a:pt x="53" y="2226"/>
                  </a:lnTo>
                  <a:cubicBezTo>
                    <a:pt x="18" y="2244"/>
                    <a:pt x="1" y="2280"/>
                    <a:pt x="18" y="2315"/>
                  </a:cubicBezTo>
                  <a:cubicBezTo>
                    <a:pt x="18" y="2350"/>
                    <a:pt x="53" y="2367"/>
                    <a:pt x="88" y="2367"/>
                  </a:cubicBezTo>
                  <a:lnTo>
                    <a:pt x="1484" y="1979"/>
                  </a:lnTo>
                  <a:cubicBezTo>
                    <a:pt x="1520" y="1979"/>
                    <a:pt x="1537" y="1943"/>
                    <a:pt x="1537" y="1908"/>
                  </a:cubicBezTo>
                  <a:lnTo>
                    <a:pt x="1325" y="54"/>
                  </a:lnTo>
                  <a:cubicBezTo>
                    <a:pt x="1325" y="36"/>
                    <a:pt x="1289" y="19"/>
                    <a:pt x="127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 rot="-374591">
              <a:off x="8193686" y="155444"/>
              <a:ext cx="95990" cy="173157"/>
            </a:xfrm>
            <a:custGeom>
              <a:avLst/>
              <a:gdLst/>
              <a:ahLst/>
              <a:cxnLst/>
              <a:rect l="l" t="t" r="r" b="b"/>
              <a:pathLst>
                <a:path w="1943" h="3505" extrusionOk="0">
                  <a:moveTo>
                    <a:pt x="1660" y="1"/>
                  </a:moveTo>
                  <a:cubicBezTo>
                    <a:pt x="1608" y="1"/>
                    <a:pt x="1589" y="36"/>
                    <a:pt x="1589" y="71"/>
                  </a:cubicBezTo>
                  <a:lnTo>
                    <a:pt x="1801" y="2561"/>
                  </a:lnTo>
                  <a:lnTo>
                    <a:pt x="54" y="3373"/>
                  </a:lnTo>
                  <a:cubicBezTo>
                    <a:pt x="18" y="3391"/>
                    <a:pt x="0" y="3427"/>
                    <a:pt x="18" y="3462"/>
                  </a:cubicBezTo>
                  <a:cubicBezTo>
                    <a:pt x="31" y="3488"/>
                    <a:pt x="53" y="3504"/>
                    <a:pt x="78" y="3504"/>
                  </a:cubicBezTo>
                  <a:cubicBezTo>
                    <a:pt x="87" y="3504"/>
                    <a:pt x="97" y="3502"/>
                    <a:pt x="106" y="3497"/>
                  </a:cubicBezTo>
                  <a:lnTo>
                    <a:pt x="1907" y="2667"/>
                  </a:lnTo>
                  <a:cubicBezTo>
                    <a:pt x="1926" y="2650"/>
                    <a:pt x="1943" y="2631"/>
                    <a:pt x="1943" y="2596"/>
                  </a:cubicBezTo>
                  <a:lnTo>
                    <a:pt x="1731" y="71"/>
                  </a:lnTo>
                  <a:cubicBezTo>
                    <a:pt x="1731" y="36"/>
                    <a:pt x="1695" y="18"/>
                    <a:pt x="1678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 rot="-374591">
              <a:off x="8299109" y="246001"/>
              <a:ext cx="105673" cy="154483"/>
            </a:xfrm>
            <a:custGeom>
              <a:avLst/>
              <a:gdLst/>
              <a:ahLst/>
              <a:cxnLst/>
              <a:rect l="l" t="t" r="r" b="b"/>
              <a:pathLst>
                <a:path w="2139" h="3127" extrusionOk="0">
                  <a:moveTo>
                    <a:pt x="1908" y="0"/>
                  </a:moveTo>
                  <a:cubicBezTo>
                    <a:pt x="1873" y="19"/>
                    <a:pt x="1856" y="36"/>
                    <a:pt x="1856" y="71"/>
                  </a:cubicBezTo>
                  <a:lnTo>
                    <a:pt x="1997" y="2244"/>
                  </a:lnTo>
                  <a:lnTo>
                    <a:pt x="54" y="2986"/>
                  </a:lnTo>
                  <a:cubicBezTo>
                    <a:pt x="19" y="3002"/>
                    <a:pt x="1" y="3038"/>
                    <a:pt x="19" y="3073"/>
                  </a:cubicBezTo>
                  <a:cubicBezTo>
                    <a:pt x="36" y="3108"/>
                    <a:pt x="71" y="3127"/>
                    <a:pt x="107" y="3127"/>
                  </a:cubicBezTo>
                  <a:lnTo>
                    <a:pt x="2103" y="2350"/>
                  </a:lnTo>
                  <a:cubicBezTo>
                    <a:pt x="2120" y="2331"/>
                    <a:pt x="2138" y="2314"/>
                    <a:pt x="2138" y="2279"/>
                  </a:cubicBezTo>
                  <a:lnTo>
                    <a:pt x="1979" y="71"/>
                  </a:lnTo>
                  <a:cubicBezTo>
                    <a:pt x="1979" y="36"/>
                    <a:pt x="1962" y="19"/>
                    <a:pt x="192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5"/>
            <p:cNvSpPr/>
            <p:nvPr/>
          </p:nvSpPr>
          <p:spPr>
            <a:xfrm rot="-374591">
              <a:off x="8412185" y="344064"/>
              <a:ext cx="89963" cy="101276"/>
            </a:xfrm>
            <a:custGeom>
              <a:avLst/>
              <a:gdLst/>
              <a:ahLst/>
              <a:cxnLst/>
              <a:rect l="l" t="t" r="r" b="b"/>
              <a:pathLst>
                <a:path w="1821" h="2050" extrusionOk="0">
                  <a:moveTo>
                    <a:pt x="1609" y="0"/>
                  </a:moveTo>
                  <a:cubicBezTo>
                    <a:pt x="1573" y="0"/>
                    <a:pt x="1538" y="36"/>
                    <a:pt x="1538" y="71"/>
                  </a:cubicBezTo>
                  <a:lnTo>
                    <a:pt x="1679" y="1360"/>
                  </a:lnTo>
                  <a:lnTo>
                    <a:pt x="55" y="1908"/>
                  </a:lnTo>
                  <a:cubicBezTo>
                    <a:pt x="19" y="1925"/>
                    <a:pt x="1" y="1960"/>
                    <a:pt x="1" y="1995"/>
                  </a:cubicBezTo>
                  <a:cubicBezTo>
                    <a:pt x="19" y="2031"/>
                    <a:pt x="55" y="2049"/>
                    <a:pt x="90" y="2049"/>
                  </a:cubicBezTo>
                  <a:lnTo>
                    <a:pt x="1767" y="1466"/>
                  </a:lnTo>
                  <a:cubicBezTo>
                    <a:pt x="1802" y="1449"/>
                    <a:pt x="1821" y="1430"/>
                    <a:pt x="1821" y="1395"/>
                  </a:cubicBezTo>
                  <a:lnTo>
                    <a:pt x="1679" y="53"/>
                  </a:lnTo>
                  <a:cubicBezTo>
                    <a:pt x="1679" y="36"/>
                    <a:pt x="1661" y="0"/>
                    <a:pt x="162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5"/>
            <p:cNvSpPr/>
            <p:nvPr/>
          </p:nvSpPr>
          <p:spPr>
            <a:xfrm rot="-203132">
              <a:off x="7026291" y="253307"/>
              <a:ext cx="541020" cy="353434"/>
            </a:xfrm>
            <a:custGeom>
              <a:avLst/>
              <a:gdLst/>
              <a:ahLst/>
              <a:cxnLst/>
              <a:rect l="l" t="t" r="r" b="b"/>
              <a:pathLst>
                <a:path w="10951" h="7154" extrusionOk="0">
                  <a:moveTo>
                    <a:pt x="168" y="0"/>
                  </a:moveTo>
                  <a:cubicBezTo>
                    <a:pt x="133" y="0"/>
                    <a:pt x="98" y="14"/>
                    <a:pt x="71" y="41"/>
                  </a:cubicBezTo>
                  <a:cubicBezTo>
                    <a:pt x="1" y="93"/>
                    <a:pt x="1" y="182"/>
                    <a:pt x="53" y="234"/>
                  </a:cubicBezTo>
                  <a:cubicBezTo>
                    <a:pt x="2879" y="3307"/>
                    <a:pt x="6446" y="5692"/>
                    <a:pt x="10402" y="7140"/>
                  </a:cubicBezTo>
                  <a:lnTo>
                    <a:pt x="10420" y="7140"/>
                  </a:lnTo>
                  <a:cubicBezTo>
                    <a:pt x="10453" y="7149"/>
                    <a:pt x="10487" y="7153"/>
                    <a:pt x="10521" y="7153"/>
                  </a:cubicBezTo>
                  <a:cubicBezTo>
                    <a:pt x="10682" y="7153"/>
                    <a:pt x="10838" y="7053"/>
                    <a:pt x="10896" y="6893"/>
                  </a:cubicBezTo>
                  <a:cubicBezTo>
                    <a:pt x="10950" y="6698"/>
                    <a:pt x="10844" y="6486"/>
                    <a:pt x="10649" y="6415"/>
                  </a:cubicBezTo>
                  <a:cubicBezTo>
                    <a:pt x="6764" y="5162"/>
                    <a:pt x="3161" y="2972"/>
                    <a:pt x="265" y="41"/>
                  </a:cubicBezTo>
                  <a:cubicBezTo>
                    <a:pt x="239" y="14"/>
                    <a:pt x="20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 rot="-203132">
              <a:off x="6735454" y="87007"/>
              <a:ext cx="451599" cy="327448"/>
            </a:xfrm>
            <a:custGeom>
              <a:avLst/>
              <a:gdLst/>
              <a:ahLst/>
              <a:cxnLst/>
              <a:rect l="l" t="t" r="r" b="b"/>
              <a:pathLst>
                <a:path w="9141" h="6628" extrusionOk="0">
                  <a:moveTo>
                    <a:pt x="302" y="0"/>
                  </a:moveTo>
                  <a:cubicBezTo>
                    <a:pt x="115" y="0"/>
                    <a:pt x="1" y="211"/>
                    <a:pt x="116" y="376"/>
                  </a:cubicBezTo>
                  <a:cubicBezTo>
                    <a:pt x="522" y="993"/>
                    <a:pt x="1459" y="2265"/>
                    <a:pt x="3154" y="3960"/>
                  </a:cubicBezTo>
                  <a:cubicBezTo>
                    <a:pt x="5591" y="6415"/>
                    <a:pt x="9140" y="6627"/>
                    <a:pt x="9140" y="6627"/>
                  </a:cubicBezTo>
                  <a:cubicBezTo>
                    <a:pt x="9140" y="6627"/>
                    <a:pt x="6668" y="3253"/>
                    <a:pt x="4831" y="1699"/>
                  </a:cubicBezTo>
                  <a:cubicBezTo>
                    <a:pt x="3437" y="534"/>
                    <a:pt x="1299" y="128"/>
                    <a:pt x="345" y="4"/>
                  </a:cubicBezTo>
                  <a:cubicBezTo>
                    <a:pt x="331" y="2"/>
                    <a:pt x="316" y="0"/>
                    <a:pt x="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5"/>
            <p:cNvSpPr/>
            <p:nvPr/>
          </p:nvSpPr>
          <p:spPr>
            <a:xfrm rot="-203132">
              <a:off x="6738665" y="89651"/>
              <a:ext cx="451155" cy="327003"/>
            </a:xfrm>
            <a:custGeom>
              <a:avLst/>
              <a:gdLst/>
              <a:ahLst/>
              <a:cxnLst/>
              <a:rect l="l" t="t" r="r" b="b"/>
              <a:pathLst>
                <a:path w="9132" h="6619" extrusionOk="0">
                  <a:moveTo>
                    <a:pt x="71" y="1"/>
                  </a:moveTo>
                  <a:cubicBezTo>
                    <a:pt x="54" y="1"/>
                    <a:pt x="36" y="1"/>
                    <a:pt x="19" y="18"/>
                  </a:cubicBezTo>
                  <a:cubicBezTo>
                    <a:pt x="1" y="53"/>
                    <a:pt x="1" y="88"/>
                    <a:pt x="19" y="107"/>
                  </a:cubicBezTo>
                  <a:lnTo>
                    <a:pt x="9043" y="6606"/>
                  </a:lnTo>
                  <a:cubicBezTo>
                    <a:pt x="9052" y="6614"/>
                    <a:pt x="9065" y="6618"/>
                    <a:pt x="9079" y="6618"/>
                  </a:cubicBezTo>
                  <a:cubicBezTo>
                    <a:pt x="9092" y="6618"/>
                    <a:pt x="9105" y="6614"/>
                    <a:pt x="9113" y="6606"/>
                  </a:cubicBezTo>
                  <a:cubicBezTo>
                    <a:pt x="9132" y="6570"/>
                    <a:pt x="9132" y="6535"/>
                    <a:pt x="9113" y="6517"/>
                  </a:cubicBezTo>
                  <a:lnTo>
                    <a:pt x="90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5"/>
            <p:cNvSpPr/>
            <p:nvPr/>
          </p:nvSpPr>
          <p:spPr>
            <a:xfrm rot="-203132">
              <a:off x="6797349" y="111592"/>
              <a:ext cx="58543" cy="91990"/>
            </a:xfrm>
            <a:custGeom>
              <a:avLst/>
              <a:gdLst/>
              <a:ahLst/>
              <a:cxnLst/>
              <a:rect l="l" t="t" r="r" b="b"/>
              <a:pathLst>
                <a:path w="1185" h="1862" extrusionOk="0">
                  <a:moveTo>
                    <a:pt x="902" y="0"/>
                  </a:moveTo>
                  <a:cubicBezTo>
                    <a:pt x="884" y="0"/>
                    <a:pt x="848" y="36"/>
                    <a:pt x="867" y="53"/>
                  </a:cubicBezTo>
                  <a:lnTo>
                    <a:pt x="1060" y="1448"/>
                  </a:lnTo>
                  <a:lnTo>
                    <a:pt x="36" y="1766"/>
                  </a:lnTo>
                  <a:cubicBezTo>
                    <a:pt x="19" y="1766"/>
                    <a:pt x="1" y="1802"/>
                    <a:pt x="19" y="1819"/>
                  </a:cubicBezTo>
                  <a:cubicBezTo>
                    <a:pt x="19" y="1844"/>
                    <a:pt x="38" y="1861"/>
                    <a:pt x="55" y="1861"/>
                  </a:cubicBezTo>
                  <a:cubicBezTo>
                    <a:pt x="61" y="1861"/>
                    <a:pt x="67" y="1859"/>
                    <a:pt x="71" y="1854"/>
                  </a:cubicBezTo>
                  <a:lnTo>
                    <a:pt x="1131" y="1519"/>
                  </a:lnTo>
                  <a:cubicBezTo>
                    <a:pt x="1166" y="1519"/>
                    <a:pt x="1185" y="1501"/>
                    <a:pt x="1185" y="1465"/>
                  </a:cubicBezTo>
                  <a:lnTo>
                    <a:pt x="973" y="53"/>
                  </a:lnTo>
                  <a:cubicBezTo>
                    <a:pt x="954" y="17"/>
                    <a:pt x="937" y="0"/>
                    <a:pt x="91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 rot="-203132">
              <a:off x="6882138" y="148121"/>
              <a:ext cx="72426" cy="136157"/>
            </a:xfrm>
            <a:custGeom>
              <a:avLst/>
              <a:gdLst/>
              <a:ahLst/>
              <a:cxnLst/>
              <a:rect l="l" t="t" r="r" b="b"/>
              <a:pathLst>
                <a:path w="1466" h="2756" extrusionOk="0">
                  <a:moveTo>
                    <a:pt x="1183" y="1"/>
                  </a:moveTo>
                  <a:cubicBezTo>
                    <a:pt x="1148" y="18"/>
                    <a:pt x="1131" y="36"/>
                    <a:pt x="1131" y="72"/>
                  </a:cubicBezTo>
                  <a:lnTo>
                    <a:pt x="1360" y="1979"/>
                  </a:lnTo>
                  <a:lnTo>
                    <a:pt x="36" y="2650"/>
                  </a:lnTo>
                  <a:cubicBezTo>
                    <a:pt x="1" y="2667"/>
                    <a:pt x="1" y="2702"/>
                    <a:pt x="1" y="2721"/>
                  </a:cubicBezTo>
                  <a:cubicBezTo>
                    <a:pt x="18" y="2756"/>
                    <a:pt x="53" y="2756"/>
                    <a:pt x="71" y="2756"/>
                  </a:cubicBezTo>
                  <a:lnTo>
                    <a:pt x="1449" y="2066"/>
                  </a:lnTo>
                  <a:cubicBezTo>
                    <a:pt x="1466" y="2050"/>
                    <a:pt x="1466" y="2031"/>
                    <a:pt x="1466" y="2014"/>
                  </a:cubicBezTo>
                  <a:lnTo>
                    <a:pt x="1237" y="53"/>
                  </a:lnTo>
                  <a:cubicBezTo>
                    <a:pt x="1237" y="36"/>
                    <a:pt x="1219" y="18"/>
                    <a:pt x="120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 rot="-203132">
              <a:off x="6961977" y="220080"/>
              <a:ext cx="81220" cy="121286"/>
            </a:xfrm>
            <a:custGeom>
              <a:avLst/>
              <a:gdLst/>
              <a:ahLst/>
              <a:cxnLst/>
              <a:rect l="l" t="t" r="r" b="b"/>
              <a:pathLst>
                <a:path w="1644" h="2455" extrusionOk="0">
                  <a:moveTo>
                    <a:pt x="1396" y="0"/>
                  </a:moveTo>
                  <a:cubicBezTo>
                    <a:pt x="1361" y="0"/>
                    <a:pt x="1343" y="17"/>
                    <a:pt x="1343" y="52"/>
                  </a:cubicBezTo>
                  <a:lnTo>
                    <a:pt x="1519" y="1712"/>
                  </a:lnTo>
                  <a:lnTo>
                    <a:pt x="36" y="2348"/>
                  </a:lnTo>
                  <a:cubicBezTo>
                    <a:pt x="19" y="2367"/>
                    <a:pt x="0" y="2402"/>
                    <a:pt x="19" y="2419"/>
                  </a:cubicBezTo>
                  <a:cubicBezTo>
                    <a:pt x="19" y="2454"/>
                    <a:pt x="54" y="2454"/>
                    <a:pt x="89" y="2454"/>
                  </a:cubicBezTo>
                  <a:lnTo>
                    <a:pt x="1608" y="1801"/>
                  </a:lnTo>
                  <a:cubicBezTo>
                    <a:pt x="1625" y="1783"/>
                    <a:pt x="1644" y="1766"/>
                    <a:pt x="1644" y="1748"/>
                  </a:cubicBezTo>
                  <a:lnTo>
                    <a:pt x="1449" y="35"/>
                  </a:lnTo>
                  <a:cubicBezTo>
                    <a:pt x="1449" y="17"/>
                    <a:pt x="1432" y="0"/>
                    <a:pt x="141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 rot="-203132">
              <a:off x="7047439" y="296560"/>
              <a:ext cx="69017" cy="80676"/>
            </a:xfrm>
            <a:custGeom>
              <a:avLst/>
              <a:gdLst/>
              <a:ahLst/>
              <a:cxnLst/>
              <a:rect l="l" t="t" r="r" b="b"/>
              <a:pathLst>
                <a:path w="1397" h="1633" extrusionOk="0">
                  <a:moveTo>
                    <a:pt x="1201" y="1"/>
                  </a:moveTo>
                  <a:cubicBezTo>
                    <a:pt x="1166" y="1"/>
                    <a:pt x="1149" y="36"/>
                    <a:pt x="1149" y="71"/>
                  </a:cubicBezTo>
                  <a:lnTo>
                    <a:pt x="1290" y="1043"/>
                  </a:lnTo>
                  <a:lnTo>
                    <a:pt x="36" y="1520"/>
                  </a:lnTo>
                  <a:cubicBezTo>
                    <a:pt x="19" y="1538"/>
                    <a:pt x="0" y="1573"/>
                    <a:pt x="19" y="1590"/>
                  </a:cubicBezTo>
                  <a:cubicBezTo>
                    <a:pt x="19" y="1616"/>
                    <a:pt x="38" y="1633"/>
                    <a:pt x="62" y="1633"/>
                  </a:cubicBezTo>
                  <a:cubicBezTo>
                    <a:pt x="70" y="1633"/>
                    <a:pt x="80" y="1630"/>
                    <a:pt x="89" y="1625"/>
                  </a:cubicBezTo>
                  <a:lnTo>
                    <a:pt x="1361" y="1131"/>
                  </a:lnTo>
                  <a:cubicBezTo>
                    <a:pt x="1396" y="1131"/>
                    <a:pt x="1396" y="1096"/>
                    <a:pt x="1396" y="1079"/>
                  </a:cubicBezTo>
                  <a:lnTo>
                    <a:pt x="1255" y="54"/>
                  </a:lnTo>
                  <a:cubicBezTo>
                    <a:pt x="1255" y="36"/>
                    <a:pt x="1237" y="19"/>
                    <a:pt x="122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15"/>
          <p:cNvGrpSpPr/>
          <p:nvPr/>
        </p:nvGrpSpPr>
        <p:grpSpPr>
          <a:xfrm rot="10607036" flipH="1">
            <a:off x="6762331" y="63953"/>
            <a:ext cx="3490688" cy="1361497"/>
            <a:chOff x="6120023" y="34914"/>
            <a:chExt cx="3490776" cy="1361532"/>
          </a:xfrm>
        </p:grpSpPr>
        <p:sp>
          <p:nvSpPr>
            <p:cNvPr id="631" name="Google Shape;631;p15"/>
            <p:cNvSpPr/>
            <p:nvPr/>
          </p:nvSpPr>
          <p:spPr>
            <a:xfrm rot="407692">
              <a:off x="6477504" y="498564"/>
              <a:ext cx="3126899" cy="293744"/>
            </a:xfrm>
            <a:custGeom>
              <a:avLst/>
              <a:gdLst/>
              <a:ahLst/>
              <a:cxnLst/>
              <a:rect l="l" t="t" r="r" b="b"/>
              <a:pathLst>
                <a:path w="63295" h="5946" extrusionOk="0">
                  <a:moveTo>
                    <a:pt x="50492" y="1"/>
                  </a:moveTo>
                  <a:cubicBezTo>
                    <a:pt x="48526" y="1"/>
                    <a:pt x="46572" y="362"/>
                    <a:pt x="44752" y="768"/>
                  </a:cubicBezTo>
                  <a:cubicBezTo>
                    <a:pt x="43674" y="998"/>
                    <a:pt x="42597" y="1262"/>
                    <a:pt x="41555" y="1510"/>
                  </a:cubicBezTo>
                  <a:cubicBezTo>
                    <a:pt x="37801" y="2409"/>
                    <a:pt x="33922" y="3336"/>
                    <a:pt x="30079" y="3336"/>
                  </a:cubicBezTo>
                  <a:cubicBezTo>
                    <a:pt x="29618" y="3336"/>
                    <a:pt x="29157" y="3322"/>
                    <a:pt x="28698" y="3294"/>
                  </a:cubicBezTo>
                  <a:cubicBezTo>
                    <a:pt x="26491" y="3153"/>
                    <a:pt x="24266" y="2658"/>
                    <a:pt x="22111" y="2181"/>
                  </a:cubicBezTo>
                  <a:cubicBezTo>
                    <a:pt x="20292" y="1792"/>
                    <a:pt x="18420" y="1387"/>
                    <a:pt x="16531" y="1175"/>
                  </a:cubicBezTo>
                  <a:cubicBezTo>
                    <a:pt x="15347" y="1038"/>
                    <a:pt x="14155" y="979"/>
                    <a:pt x="12967" y="979"/>
                  </a:cubicBezTo>
                  <a:cubicBezTo>
                    <a:pt x="8640" y="979"/>
                    <a:pt x="4370" y="1763"/>
                    <a:pt x="795" y="2428"/>
                  </a:cubicBezTo>
                  <a:cubicBezTo>
                    <a:pt x="319" y="2499"/>
                    <a:pt x="1" y="2958"/>
                    <a:pt x="88" y="3435"/>
                  </a:cubicBezTo>
                  <a:cubicBezTo>
                    <a:pt x="169" y="3865"/>
                    <a:pt x="551" y="4152"/>
                    <a:pt x="962" y="4152"/>
                  </a:cubicBezTo>
                  <a:cubicBezTo>
                    <a:pt x="1006" y="4152"/>
                    <a:pt x="1051" y="4149"/>
                    <a:pt x="1096" y="4142"/>
                  </a:cubicBezTo>
                  <a:cubicBezTo>
                    <a:pt x="4617" y="3487"/>
                    <a:pt x="8798" y="2723"/>
                    <a:pt x="12979" y="2723"/>
                  </a:cubicBezTo>
                  <a:cubicBezTo>
                    <a:pt x="14102" y="2723"/>
                    <a:pt x="15225" y="2778"/>
                    <a:pt x="16336" y="2905"/>
                  </a:cubicBezTo>
                  <a:cubicBezTo>
                    <a:pt x="18137" y="3099"/>
                    <a:pt x="19957" y="3506"/>
                    <a:pt x="21740" y="3894"/>
                  </a:cubicBezTo>
                  <a:cubicBezTo>
                    <a:pt x="23948" y="4371"/>
                    <a:pt x="26261" y="4883"/>
                    <a:pt x="28592" y="5025"/>
                  </a:cubicBezTo>
                  <a:cubicBezTo>
                    <a:pt x="29094" y="5056"/>
                    <a:pt x="29595" y="5070"/>
                    <a:pt x="30094" y="5070"/>
                  </a:cubicBezTo>
                  <a:cubicBezTo>
                    <a:pt x="34131" y="5070"/>
                    <a:pt x="38096" y="4116"/>
                    <a:pt x="41961" y="3205"/>
                  </a:cubicBezTo>
                  <a:cubicBezTo>
                    <a:pt x="43003" y="2958"/>
                    <a:pt x="44081" y="2694"/>
                    <a:pt x="45122" y="2463"/>
                  </a:cubicBezTo>
                  <a:cubicBezTo>
                    <a:pt x="47083" y="2034"/>
                    <a:pt x="48755" y="1747"/>
                    <a:pt x="50400" y="1747"/>
                  </a:cubicBezTo>
                  <a:cubicBezTo>
                    <a:pt x="50578" y="1747"/>
                    <a:pt x="50755" y="1750"/>
                    <a:pt x="50933" y="1757"/>
                  </a:cubicBezTo>
                  <a:cubicBezTo>
                    <a:pt x="54959" y="1898"/>
                    <a:pt x="58703" y="3894"/>
                    <a:pt x="61847" y="5819"/>
                  </a:cubicBezTo>
                  <a:cubicBezTo>
                    <a:pt x="61988" y="5905"/>
                    <a:pt x="62144" y="5946"/>
                    <a:pt x="62298" y="5946"/>
                  </a:cubicBezTo>
                  <a:cubicBezTo>
                    <a:pt x="62587" y="5946"/>
                    <a:pt x="62868" y="5801"/>
                    <a:pt x="63029" y="5536"/>
                  </a:cubicBezTo>
                  <a:cubicBezTo>
                    <a:pt x="63295" y="5112"/>
                    <a:pt x="63154" y="4582"/>
                    <a:pt x="62747" y="4335"/>
                  </a:cubicBezTo>
                  <a:cubicBezTo>
                    <a:pt x="60293" y="2816"/>
                    <a:pt x="57467" y="1262"/>
                    <a:pt x="54376" y="504"/>
                  </a:cubicBezTo>
                  <a:cubicBezTo>
                    <a:pt x="53281" y="221"/>
                    <a:pt x="52151" y="44"/>
                    <a:pt x="51003" y="9"/>
                  </a:cubicBezTo>
                  <a:cubicBezTo>
                    <a:pt x="50833" y="4"/>
                    <a:pt x="50663" y="1"/>
                    <a:pt x="504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 rot="407692">
              <a:off x="6565432" y="450476"/>
              <a:ext cx="718947" cy="467145"/>
            </a:xfrm>
            <a:custGeom>
              <a:avLst/>
              <a:gdLst/>
              <a:ahLst/>
              <a:cxnLst/>
              <a:rect l="l" t="t" r="r" b="b"/>
              <a:pathLst>
                <a:path w="14553" h="9456" extrusionOk="0">
                  <a:moveTo>
                    <a:pt x="13948" y="1"/>
                  </a:moveTo>
                  <a:cubicBezTo>
                    <a:pt x="13914" y="1"/>
                    <a:pt x="13880" y="4"/>
                    <a:pt x="13846" y="11"/>
                  </a:cubicBezTo>
                  <a:cubicBezTo>
                    <a:pt x="13104" y="187"/>
                    <a:pt x="12416" y="399"/>
                    <a:pt x="11780" y="699"/>
                  </a:cubicBezTo>
                  <a:lnTo>
                    <a:pt x="11286" y="911"/>
                  </a:lnTo>
                  <a:lnTo>
                    <a:pt x="10826" y="1158"/>
                  </a:lnTo>
                  <a:lnTo>
                    <a:pt x="10349" y="1405"/>
                  </a:lnTo>
                  <a:lnTo>
                    <a:pt x="9908" y="1671"/>
                  </a:lnTo>
                  <a:cubicBezTo>
                    <a:pt x="8689" y="2359"/>
                    <a:pt x="7542" y="3136"/>
                    <a:pt x="6428" y="3948"/>
                  </a:cubicBezTo>
                  <a:cubicBezTo>
                    <a:pt x="5316" y="4760"/>
                    <a:pt x="4222" y="5608"/>
                    <a:pt x="3162" y="6491"/>
                  </a:cubicBezTo>
                  <a:cubicBezTo>
                    <a:pt x="2102" y="7357"/>
                    <a:pt x="1060" y="8257"/>
                    <a:pt x="71" y="9211"/>
                  </a:cubicBezTo>
                  <a:cubicBezTo>
                    <a:pt x="0" y="9264"/>
                    <a:pt x="0" y="9352"/>
                    <a:pt x="54" y="9406"/>
                  </a:cubicBezTo>
                  <a:cubicBezTo>
                    <a:pt x="84" y="9436"/>
                    <a:pt x="127" y="9455"/>
                    <a:pt x="168" y="9455"/>
                  </a:cubicBezTo>
                  <a:cubicBezTo>
                    <a:pt x="197" y="9455"/>
                    <a:pt x="225" y="9445"/>
                    <a:pt x="247" y="9423"/>
                  </a:cubicBezTo>
                  <a:cubicBezTo>
                    <a:pt x="1290" y="8540"/>
                    <a:pt x="2367" y="7692"/>
                    <a:pt x="3461" y="6863"/>
                  </a:cubicBezTo>
                  <a:cubicBezTo>
                    <a:pt x="4556" y="6050"/>
                    <a:pt x="5670" y="5255"/>
                    <a:pt x="6817" y="4513"/>
                  </a:cubicBezTo>
                  <a:cubicBezTo>
                    <a:pt x="7966" y="3771"/>
                    <a:pt x="9131" y="3065"/>
                    <a:pt x="10332" y="2448"/>
                  </a:cubicBezTo>
                  <a:cubicBezTo>
                    <a:pt x="11514" y="1829"/>
                    <a:pt x="12769" y="1282"/>
                    <a:pt x="14005" y="1087"/>
                  </a:cubicBezTo>
                  <a:lnTo>
                    <a:pt x="14041" y="1087"/>
                  </a:lnTo>
                  <a:cubicBezTo>
                    <a:pt x="14058" y="1087"/>
                    <a:pt x="14058" y="1070"/>
                    <a:pt x="14076" y="1070"/>
                  </a:cubicBezTo>
                  <a:cubicBezTo>
                    <a:pt x="14358" y="1016"/>
                    <a:pt x="14552" y="717"/>
                    <a:pt x="14481" y="434"/>
                  </a:cubicBezTo>
                  <a:cubicBezTo>
                    <a:pt x="14435" y="170"/>
                    <a:pt x="14197" y="1"/>
                    <a:pt x="13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 rot="407692">
              <a:off x="6811817" y="618034"/>
              <a:ext cx="114415" cy="266227"/>
            </a:xfrm>
            <a:custGeom>
              <a:avLst/>
              <a:gdLst/>
              <a:ahLst/>
              <a:cxnLst/>
              <a:rect l="l" t="t" r="r" b="b"/>
              <a:pathLst>
                <a:path w="2316" h="5389" extrusionOk="0">
                  <a:moveTo>
                    <a:pt x="1972" y="1"/>
                  </a:moveTo>
                  <a:cubicBezTo>
                    <a:pt x="1871" y="1"/>
                    <a:pt x="1773" y="55"/>
                    <a:pt x="1715" y="149"/>
                  </a:cubicBezTo>
                  <a:cubicBezTo>
                    <a:pt x="867" y="1757"/>
                    <a:pt x="425" y="3505"/>
                    <a:pt x="19" y="5219"/>
                  </a:cubicBezTo>
                  <a:cubicBezTo>
                    <a:pt x="1" y="5289"/>
                    <a:pt x="36" y="5360"/>
                    <a:pt x="125" y="5377"/>
                  </a:cubicBezTo>
                  <a:cubicBezTo>
                    <a:pt x="141" y="5385"/>
                    <a:pt x="156" y="5388"/>
                    <a:pt x="172" y="5388"/>
                  </a:cubicBezTo>
                  <a:cubicBezTo>
                    <a:pt x="225" y="5388"/>
                    <a:pt x="274" y="5344"/>
                    <a:pt x="302" y="5289"/>
                  </a:cubicBezTo>
                  <a:cubicBezTo>
                    <a:pt x="796" y="3594"/>
                    <a:pt x="1326" y="1915"/>
                    <a:pt x="2226" y="450"/>
                  </a:cubicBezTo>
                  <a:lnTo>
                    <a:pt x="2226" y="432"/>
                  </a:lnTo>
                  <a:cubicBezTo>
                    <a:pt x="2315" y="291"/>
                    <a:pt x="2261" y="114"/>
                    <a:pt x="2120" y="44"/>
                  </a:cubicBezTo>
                  <a:cubicBezTo>
                    <a:pt x="2073" y="14"/>
                    <a:pt x="2022" y="1"/>
                    <a:pt x="1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 rot="407692">
              <a:off x="6152335" y="699938"/>
              <a:ext cx="570692" cy="580078"/>
            </a:xfrm>
            <a:custGeom>
              <a:avLst/>
              <a:gdLst/>
              <a:ahLst/>
              <a:cxnLst/>
              <a:rect l="l" t="t" r="r" b="b"/>
              <a:pathLst>
                <a:path w="11552" h="11742" extrusionOk="0">
                  <a:moveTo>
                    <a:pt x="11551" y="0"/>
                  </a:moveTo>
                  <a:lnTo>
                    <a:pt x="11551" y="0"/>
                  </a:lnTo>
                  <a:cubicBezTo>
                    <a:pt x="11551" y="0"/>
                    <a:pt x="6147" y="2844"/>
                    <a:pt x="3498" y="5175"/>
                  </a:cubicBezTo>
                  <a:cubicBezTo>
                    <a:pt x="1485" y="6941"/>
                    <a:pt x="461" y="9925"/>
                    <a:pt x="72" y="11286"/>
                  </a:cubicBezTo>
                  <a:cubicBezTo>
                    <a:pt x="0" y="11531"/>
                    <a:pt x="189" y="11742"/>
                    <a:pt x="415" y="11742"/>
                  </a:cubicBezTo>
                  <a:cubicBezTo>
                    <a:pt x="464" y="11742"/>
                    <a:pt x="516" y="11732"/>
                    <a:pt x="567" y="11710"/>
                  </a:cubicBezTo>
                  <a:cubicBezTo>
                    <a:pt x="1556" y="11250"/>
                    <a:pt x="3587" y="10172"/>
                    <a:pt x="6413" y="8107"/>
                  </a:cubicBezTo>
                  <a:cubicBezTo>
                    <a:pt x="10492" y="5086"/>
                    <a:pt x="11551" y="0"/>
                    <a:pt x="11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 rot="407692">
              <a:off x="6157031" y="696914"/>
              <a:ext cx="569704" cy="582400"/>
            </a:xfrm>
            <a:custGeom>
              <a:avLst/>
              <a:gdLst/>
              <a:ahLst/>
              <a:cxnLst/>
              <a:rect l="l" t="t" r="r" b="b"/>
              <a:pathLst>
                <a:path w="11532" h="11789" extrusionOk="0">
                  <a:moveTo>
                    <a:pt x="11480" y="1"/>
                  </a:moveTo>
                  <a:cubicBezTo>
                    <a:pt x="11444" y="1"/>
                    <a:pt x="11426" y="1"/>
                    <a:pt x="11391" y="19"/>
                  </a:cubicBezTo>
                  <a:lnTo>
                    <a:pt x="36" y="11656"/>
                  </a:lnTo>
                  <a:cubicBezTo>
                    <a:pt x="1" y="11692"/>
                    <a:pt x="1" y="11745"/>
                    <a:pt x="36" y="11762"/>
                  </a:cubicBezTo>
                  <a:cubicBezTo>
                    <a:pt x="53" y="11780"/>
                    <a:pt x="75" y="11789"/>
                    <a:pt x="95" y="11789"/>
                  </a:cubicBezTo>
                  <a:cubicBezTo>
                    <a:pt x="115" y="11789"/>
                    <a:pt x="133" y="11780"/>
                    <a:pt x="142" y="11762"/>
                  </a:cubicBezTo>
                  <a:lnTo>
                    <a:pt x="11515" y="125"/>
                  </a:lnTo>
                  <a:cubicBezTo>
                    <a:pt x="11532" y="90"/>
                    <a:pt x="11532" y="54"/>
                    <a:pt x="11515" y="19"/>
                  </a:cubicBezTo>
                  <a:cubicBezTo>
                    <a:pt x="11497" y="1"/>
                    <a:pt x="11480" y="1"/>
                    <a:pt x="1148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5"/>
            <p:cNvSpPr/>
            <p:nvPr/>
          </p:nvSpPr>
          <p:spPr>
            <a:xfrm rot="407692">
              <a:off x="6181130" y="1097699"/>
              <a:ext cx="124789" cy="87293"/>
            </a:xfrm>
            <a:custGeom>
              <a:avLst/>
              <a:gdLst/>
              <a:ahLst/>
              <a:cxnLst/>
              <a:rect l="l" t="t" r="r" b="b"/>
              <a:pathLst>
                <a:path w="2526" h="1767" extrusionOk="0">
                  <a:moveTo>
                    <a:pt x="88" y="0"/>
                  </a:moveTo>
                  <a:cubicBezTo>
                    <a:pt x="36" y="0"/>
                    <a:pt x="1" y="36"/>
                    <a:pt x="1" y="88"/>
                  </a:cubicBezTo>
                  <a:cubicBezTo>
                    <a:pt x="1" y="123"/>
                    <a:pt x="36" y="159"/>
                    <a:pt x="88" y="159"/>
                  </a:cubicBezTo>
                  <a:lnTo>
                    <a:pt x="2120" y="159"/>
                  </a:lnTo>
                  <a:lnTo>
                    <a:pt x="2367" y="1713"/>
                  </a:lnTo>
                  <a:cubicBezTo>
                    <a:pt x="2367" y="1748"/>
                    <a:pt x="2402" y="1766"/>
                    <a:pt x="2455" y="1766"/>
                  </a:cubicBezTo>
                  <a:cubicBezTo>
                    <a:pt x="2490" y="1766"/>
                    <a:pt x="2525" y="1731"/>
                    <a:pt x="2508" y="1677"/>
                  </a:cubicBezTo>
                  <a:lnTo>
                    <a:pt x="2261" y="71"/>
                  </a:lnTo>
                  <a:cubicBezTo>
                    <a:pt x="2261" y="36"/>
                    <a:pt x="2226" y="17"/>
                    <a:pt x="220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 rot="407692">
              <a:off x="6274814" y="984293"/>
              <a:ext cx="185010" cy="116391"/>
            </a:xfrm>
            <a:custGeom>
              <a:avLst/>
              <a:gdLst/>
              <a:ahLst/>
              <a:cxnLst/>
              <a:rect l="l" t="t" r="r" b="b"/>
              <a:pathLst>
                <a:path w="3745" h="2356" extrusionOk="0">
                  <a:moveTo>
                    <a:pt x="89" y="0"/>
                  </a:moveTo>
                  <a:cubicBezTo>
                    <a:pt x="54" y="0"/>
                    <a:pt x="19" y="35"/>
                    <a:pt x="0" y="71"/>
                  </a:cubicBezTo>
                  <a:cubicBezTo>
                    <a:pt x="0" y="123"/>
                    <a:pt x="36" y="141"/>
                    <a:pt x="89" y="158"/>
                  </a:cubicBezTo>
                  <a:lnTo>
                    <a:pt x="2896" y="229"/>
                  </a:lnTo>
                  <a:lnTo>
                    <a:pt x="3586" y="2296"/>
                  </a:lnTo>
                  <a:cubicBezTo>
                    <a:pt x="3599" y="2335"/>
                    <a:pt x="3632" y="2355"/>
                    <a:pt x="3663" y="2355"/>
                  </a:cubicBezTo>
                  <a:cubicBezTo>
                    <a:pt x="3673" y="2355"/>
                    <a:pt x="3683" y="2353"/>
                    <a:pt x="3692" y="2348"/>
                  </a:cubicBezTo>
                  <a:cubicBezTo>
                    <a:pt x="3727" y="2331"/>
                    <a:pt x="3744" y="2296"/>
                    <a:pt x="3744" y="2261"/>
                  </a:cubicBezTo>
                  <a:lnTo>
                    <a:pt x="3038" y="141"/>
                  </a:lnTo>
                  <a:cubicBezTo>
                    <a:pt x="3021" y="106"/>
                    <a:pt x="3002" y="88"/>
                    <a:pt x="2985" y="88"/>
                  </a:cubicBezTo>
                  <a:lnTo>
                    <a:pt x="2967" y="8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5"/>
            <p:cNvSpPr/>
            <p:nvPr/>
          </p:nvSpPr>
          <p:spPr>
            <a:xfrm rot="407692">
              <a:off x="6415267" y="889820"/>
              <a:ext cx="162335" cy="128544"/>
            </a:xfrm>
            <a:custGeom>
              <a:avLst/>
              <a:gdLst/>
              <a:ahLst/>
              <a:cxnLst/>
              <a:rect l="l" t="t" r="r" b="b"/>
              <a:pathLst>
                <a:path w="3286" h="2602" extrusionOk="0">
                  <a:moveTo>
                    <a:pt x="90" y="1"/>
                  </a:moveTo>
                  <a:cubicBezTo>
                    <a:pt x="36" y="1"/>
                    <a:pt x="1" y="36"/>
                    <a:pt x="1" y="71"/>
                  </a:cubicBezTo>
                  <a:cubicBezTo>
                    <a:pt x="1" y="107"/>
                    <a:pt x="36" y="142"/>
                    <a:pt x="72" y="160"/>
                  </a:cubicBezTo>
                  <a:lnTo>
                    <a:pt x="2527" y="266"/>
                  </a:lnTo>
                  <a:lnTo>
                    <a:pt x="3127" y="2544"/>
                  </a:lnTo>
                  <a:cubicBezTo>
                    <a:pt x="3127" y="2573"/>
                    <a:pt x="3163" y="2602"/>
                    <a:pt x="3195" y="2602"/>
                  </a:cubicBezTo>
                  <a:cubicBezTo>
                    <a:pt x="3202" y="2602"/>
                    <a:pt x="3209" y="2601"/>
                    <a:pt x="3215" y="2598"/>
                  </a:cubicBezTo>
                  <a:cubicBezTo>
                    <a:pt x="3250" y="2598"/>
                    <a:pt x="3286" y="2544"/>
                    <a:pt x="3269" y="2509"/>
                  </a:cubicBezTo>
                  <a:lnTo>
                    <a:pt x="2668" y="160"/>
                  </a:lnTo>
                  <a:cubicBezTo>
                    <a:pt x="2650" y="142"/>
                    <a:pt x="2633" y="125"/>
                    <a:pt x="2598" y="107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5"/>
            <p:cNvSpPr/>
            <p:nvPr/>
          </p:nvSpPr>
          <p:spPr>
            <a:xfrm rot="407692">
              <a:off x="6559740" y="815660"/>
              <a:ext cx="104732" cy="105671"/>
            </a:xfrm>
            <a:custGeom>
              <a:avLst/>
              <a:gdLst/>
              <a:ahLst/>
              <a:cxnLst/>
              <a:rect l="l" t="t" r="r" b="b"/>
              <a:pathLst>
                <a:path w="2120" h="2139" extrusionOk="0">
                  <a:moveTo>
                    <a:pt x="88" y="1"/>
                  </a:moveTo>
                  <a:cubicBezTo>
                    <a:pt x="36" y="1"/>
                    <a:pt x="1" y="36"/>
                    <a:pt x="1" y="90"/>
                  </a:cubicBezTo>
                  <a:cubicBezTo>
                    <a:pt x="1" y="125"/>
                    <a:pt x="36" y="160"/>
                    <a:pt x="88" y="160"/>
                  </a:cubicBezTo>
                  <a:lnTo>
                    <a:pt x="1536" y="177"/>
                  </a:lnTo>
                  <a:lnTo>
                    <a:pt x="1960" y="2085"/>
                  </a:lnTo>
                  <a:cubicBezTo>
                    <a:pt x="1960" y="2120"/>
                    <a:pt x="2014" y="2138"/>
                    <a:pt x="2049" y="2138"/>
                  </a:cubicBezTo>
                  <a:cubicBezTo>
                    <a:pt x="2085" y="2120"/>
                    <a:pt x="2120" y="2085"/>
                    <a:pt x="2101" y="2049"/>
                  </a:cubicBezTo>
                  <a:lnTo>
                    <a:pt x="1678" y="90"/>
                  </a:lnTo>
                  <a:cubicBezTo>
                    <a:pt x="1678" y="55"/>
                    <a:pt x="1642" y="36"/>
                    <a:pt x="1625" y="19"/>
                  </a:cubicBezTo>
                  <a:lnTo>
                    <a:pt x="1607" y="19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5"/>
            <p:cNvSpPr/>
            <p:nvPr/>
          </p:nvSpPr>
          <p:spPr>
            <a:xfrm rot="407692">
              <a:off x="6680758" y="812218"/>
              <a:ext cx="191136" cy="549054"/>
            </a:xfrm>
            <a:custGeom>
              <a:avLst/>
              <a:gdLst/>
              <a:ahLst/>
              <a:cxnLst/>
              <a:rect l="l" t="t" r="r" b="b"/>
              <a:pathLst>
                <a:path w="3869" h="11114" extrusionOk="0">
                  <a:moveTo>
                    <a:pt x="2155" y="0"/>
                  </a:moveTo>
                  <a:cubicBezTo>
                    <a:pt x="2155" y="0"/>
                    <a:pt x="601" y="3869"/>
                    <a:pt x="266" y="6270"/>
                  </a:cubicBezTo>
                  <a:cubicBezTo>
                    <a:pt x="0" y="8072"/>
                    <a:pt x="777" y="10085"/>
                    <a:pt x="1184" y="10968"/>
                  </a:cubicBezTo>
                  <a:cubicBezTo>
                    <a:pt x="1228" y="11065"/>
                    <a:pt x="1316" y="11113"/>
                    <a:pt x="1405" y="11113"/>
                  </a:cubicBezTo>
                  <a:cubicBezTo>
                    <a:pt x="1493" y="11113"/>
                    <a:pt x="1581" y="11065"/>
                    <a:pt x="1625" y="10968"/>
                  </a:cubicBezTo>
                  <a:cubicBezTo>
                    <a:pt x="1926" y="10279"/>
                    <a:pt x="2526" y="8813"/>
                    <a:pt x="3073" y="6482"/>
                  </a:cubicBezTo>
                  <a:cubicBezTo>
                    <a:pt x="3868" y="3127"/>
                    <a:pt x="2155" y="0"/>
                    <a:pt x="21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5"/>
            <p:cNvSpPr/>
            <p:nvPr/>
          </p:nvSpPr>
          <p:spPr>
            <a:xfrm rot="407692">
              <a:off x="6747172" y="808724"/>
              <a:ext cx="42832" cy="553154"/>
            </a:xfrm>
            <a:custGeom>
              <a:avLst/>
              <a:gdLst/>
              <a:ahLst/>
              <a:cxnLst/>
              <a:rect l="l" t="t" r="r" b="b"/>
              <a:pathLst>
                <a:path w="867" h="11197" extrusionOk="0">
                  <a:moveTo>
                    <a:pt x="831" y="0"/>
                  </a:moveTo>
                  <a:cubicBezTo>
                    <a:pt x="796" y="0"/>
                    <a:pt x="777" y="17"/>
                    <a:pt x="760" y="52"/>
                  </a:cubicBezTo>
                  <a:lnTo>
                    <a:pt x="0" y="11143"/>
                  </a:lnTo>
                  <a:cubicBezTo>
                    <a:pt x="0" y="11178"/>
                    <a:pt x="19" y="11197"/>
                    <a:pt x="54" y="11197"/>
                  </a:cubicBezTo>
                  <a:cubicBezTo>
                    <a:pt x="71" y="11197"/>
                    <a:pt x="106" y="11178"/>
                    <a:pt x="106" y="11143"/>
                  </a:cubicBezTo>
                  <a:lnTo>
                    <a:pt x="866" y="52"/>
                  </a:lnTo>
                  <a:cubicBezTo>
                    <a:pt x="866" y="35"/>
                    <a:pt x="848" y="0"/>
                    <a:pt x="83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5"/>
            <p:cNvSpPr/>
            <p:nvPr/>
          </p:nvSpPr>
          <p:spPr>
            <a:xfrm rot="407692">
              <a:off x="6684718" y="1209704"/>
              <a:ext cx="101225" cy="51378"/>
            </a:xfrm>
            <a:custGeom>
              <a:avLst/>
              <a:gdLst/>
              <a:ahLst/>
              <a:cxnLst/>
              <a:rect l="l" t="t" r="r" b="b"/>
              <a:pathLst>
                <a:path w="2049" h="1040" extrusionOk="0">
                  <a:moveTo>
                    <a:pt x="1166" y="1"/>
                  </a:moveTo>
                  <a:cubicBezTo>
                    <a:pt x="1148" y="1"/>
                    <a:pt x="1131" y="1"/>
                    <a:pt x="1112" y="19"/>
                  </a:cubicBezTo>
                  <a:lnTo>
                    <a:pt x="17" y="955"/>
                  </a:lnTo>
                  <a:cubicBezTo>
                    <a:pt x="0" y="973"/>
                    <a:pt x="0" y="1008"/>
                    <a:pt x="17" y="1025"/>
                  </a:cubicBezTo>
                  <a:cubicBezTo>
                    <a:pt x="27" y="1034"/>
                    <a:pt x="40" y="1039"/>
                    <a:pt x="53" y="1039"/>
                  </a:cubicBezTo>
                  <a:cubicBezTo>
                    <a:pt x="66" y="1039"/>
                    <a:pt x="80" y="1034"/>
                    <a:pt x="88" y="1025"/>
                  </a:cubicBezTo>
                  <a:lnTo>
                    <a:pt x="1148" y="125"/>
                  </a:lnTo>
                  <a:lnTo>
                    <a:pt x="1960" y="832"/>
                  </a:lnTo>
                  <a:cubicBezTo>
                    <a:pt x="1967" y="839"/>
                    <a:pt x="1978" y="843"/>
                    <a:pt x="1989" y="843"/>
                  </a:cubicBezTo>
                  <a:cubicBezTo>
                    <a:pt x="2004" y="843"/>
                    <a:pt x="2021" y="834"/>
                    <a:pt x="2031" y="813"/>
                  </a:cubicBezTo>
                  <a:cubicBezTo>
                    <a:pt x="2049" y="796"/>
                    <a:pt x="2049" y="761"/>
                    <a:pt x="2031" y="743"/>
                  </a:cubicBezTo>
                  <a:lnTo>
                    <a:pt x="1183" y="19"/>
                  </a:lnTo>
                  <a:cubicBezTo>
                    <a:pt x="1166" y="19"/>
                    <a:pt x="1166" y="1"/>
                    <a:pt x="1166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5"/>
            <p:cNvSpPr/>
            <p:nvPr/>
          </p:nvSpPr>
          <p:spPr>
            <a:xfrm rot="407692">
              <a:off x="6682754" y="1094515"/>
              <a:ext cx="146625" cy="66050"/>
            </a:xfrm>
            <a:custGeom>
              <a:avLst/>
              <a:gdLst/>
              <a:ahLst/>
              <a:cxnLst/>
              <a:rect l="l" t="t" r="r" b="b"/>
              <a:pathLst>
                <a:path w="2968" h="1337" extrusionOk="0">
                  <a:moveTo>
                    <a:pt x="1573" y="1"/>
                  </a:moveTo>
                  <a:lnTo>
                    <a:pt x="36" y="1237"/>
                  </a:lnTo>
                  <a:cubicBezTo>
                    <a:pt x="19" y="1255"/>
                    <a:pt x="0" y="1290"/>
                    <a:pt x="19" y="1307"/>
                  </a:cubicBezTo>
                  <a:cubicBezTo>
                    <a:pt x="29" y="1328"/>
                    <a:pt x="45" y="1337"/>
                    <a:pt x="61" y="1337"/>
                  </a:cubicBezTo>
                  <a:cubicBezTo>
                    <a:pt x="72" y="1337"/>
                    <a:pt x="82" y="1333"/>
                    <a:pt x="89" y="1326"/>
                  </a:cubicBezTo>
                  <a:lnTo>
                    <a:pt x="1608" y="107"/>
                  </a:lnTo>
                  <a:lnTo>
                    <a:pt x="2880" y="884"/>
                  </a:lnTo>
                  <a:cubicBezTo>
                    <a:pt x="2887" y="891"/>
                    <a:pt x="2897" y="896"/>
                    <a:pt x="2908" y="896"/>
                  </a:cubicBezTo>
                  <a:cubicBezTo>
                    <a:pt x="2923" y="896"/>
                    <a:pt x="2940" y="887"/>
                    <a:pt x="2950" y="867"/>
                  </a:cubicBezTo>
                  <a:cubicBezTo>
                    <a:pt x="2967" y="848"/>
                    <a:pt x="2950" y="813"/>
                    <a:pt x="2932" y="796"/>
                  </a:cubicBezTo>
                  <a:lnTo>
                    <a:pt x="1625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5"/>
            <p:cNvSpPr/>
            <p:nvPr/>
          </p:nvSpPr>
          <p:spPr>
            <a:xfrm rot="407692">
              <a:off x="6714809" y="991620"/>
              <a:ext cx="139659" cy="57405"/>
            </a:xfrm>
            <a:custGeom>
              <a:avLst/>
              <a:gdLst/>
              <a:ahLst/>
              <a:cxnLst/>
              <a:rect l="l" t="t" r="r" b="b"/>
              <a:pathLst>
                <a:path w="2827" h="1162" extrusionOk="0">
                  <a:moveTo>
                    <a:pt x="1432" y="0"/>
                  </a:moveTo>
                  <a:cubicBezTo>
                    <a:pt x="1414" y="0"/>
                    <a:pt x="1397" y="0"/>
                    <a:pt x="1378" y="17"/>
                  </a:cubicBezTo>
                  <a:lnTo>
                    <a:pt x="19" y="1060"/>
                  </a:lnTo>
                  <a:cubicBezTo>
                    <a:pt x="1" y="1095"/>
                    <a:pt x="1" y="1112"/>
                    <a:pt x="19" y="1148"/>
                  </a:cubicBezTo>
                  <a:cubicBezTo>
                    <a:pt x="28" y="1157"/>
                    <a:pt x="41" y="1161"/>
                    <a:pt x="54" y="1161"/>
                  </a:cubicBezTo>
                  <a:cubicBezTo>
                    <a:pt x="67" y="1161"/>
                    <a:pt x="81" y="1157"/>
                    <a:pt x="90" y="1148"/>
                  </a:cubicBezTo>
                  <a:lnTo>
                    <a:pt x="1414" y="123"/>
                  </a:lnTo>
                  <a:lnTo>
                    <a:pt x="2739" y="1042"/>
                  </a:lnTo>
                  <a:cubicBezTo>
                    <a:pt x="2747" y="1051"/>
                    <a:pt x="2761" y="1055"/>
                    <a:pt x="2774" y="1055"/>
                  </a:cubicBezTo>
                  <a:cubicBezTo>
                    <a:pt x="2787" y="1055"/>
                    <a:pt x="2800" y="1051"/>
                    <a:pt x="2810" y="1042"/>
                  </a:cubicBezTo>
                  <a:cubicBezTo>
                    <a:pt x="2827" y="1006"/>
                    <a:pt x="2827" y="989"/>
                    <a:pt x="2791" y="971"/>
                  </a:cubicBezTo>
                  <a:lnTo>
                    <a:pt x="1449" y="17"/>
                  </a:lnTo>
                  <a:cubicBezTo>
                    <a:pt x="1432" y="17"/>
                    <a:pt x="1432" y="0"/>
                    <a:pt x="1432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5"/>
            <p:cNvSpPr/>
            <p:nvPr/>
          </p:nvSpPr>
          <p:spPr>
            <a:xfrm rot="407692">
              <a:off x="6756839" y="908921"/>
              <a:ext cx="99496" cy="46043"/>
            </a:xfrm>
            <a:custGeom>
              <a:avLst/>
              <a:gdLst/>
              <a:ahLst/>
              <a:cxnLst/>
              <a:rect l="l" t="t" r="r" b="b"/>
              <a:pathLst>
                <a:path w="2014" h="932" extrusionOk="0">
                  <a:moveTo>
                    <a:pt x="813" y="1"/>
                  </a:moveTo>
                  <a:lnTo>
                    <a:pt x="19" y="672"/>
                  </a:lnTo>
                  <a:cubicBezTo>
                    <a:pt x="1" y="690"/>
                    <a:pt x="1" y="725"/>
                    <a:pt x="19" y="742"/>
                  </a:cubicBezTo>
                  <a:cubicBezTo>
                    <a:pt x="28" y="752"/>
                    <a:pt x="41" y="756"/>
                    <a:pt x="54" y="756"/>
                  </a:cubicBezTo>
                  <a:cubicBezTo>
                    <a:pt x="67" y="756"/>
                    <a:pt x="81" y="752"/>
                    <a:pt x="90" y="742"/>
                  </a:cubicBezTo>
                  <a:lnTo>
                    <a:pt x="848" y="107"/>
                  </a:lnTo>
                  <a:lnTo>
                    <a:pt x="1908" y="919"/>
                  </a:lnTo>
                  <a:cubicBezTo>
                    <a:pt x="1923" y="927"/>
                    <a:pt x="1938" y="931"/>
                    <a:pt x="1951" y="931"/>
                  </a:cubicBezTo>
                  <a:cubicBezTo>
                    <a:pt x="1970" y="931"/>
                    <a:pt x="1986" y="923"/>
                    <a:pt x="1997" y="902"/>
                  </a:cubicBezTo>
                  <a:cubicBezTo>
                    <a:pt x="2014" y="884"/>
                    <a:pt x="1997" y="848"/>
                    <a:pt x="1979" y="8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5"/>
            <p:cNvSpPr/>
            <p:nvPr/>
          </p:nvSpPr>
          <p:spPr>
            <a:xfrm rot="1622924">
              <a:off x="8295953" y="456392"/>
              <a:ext cx="663949" cy="641768"/>
            </a:xfrm>
            <a:custGeom>
              <a:avLst/>
              <a:gdLst/>
              <a:ahLst/>
              <a:cxnLst/>
              <a:rect l="l" t="t" r="r" b="b"/>
              <a:pathLst>
                <a:path w="13440" h="12991" extrusionOk="0">
                  <a:moveTo>
                    <a:pt x="12954" y="0"/>
                  </a:moveTo>
                  <a:cubicBezTo>
                    <a:pt x="12910" y="0"/>
                    <a:pt x="12866" y="7"/>
                    <a:pt x="12822" y="20"/>
                  </a:cubicBezTo>
                  <a:cubicBezTo>
                    <a:pt x="11320" y="479"/>
                    <a:pt x="9907" y="1186"/>
                    <a:pt x="8601" y="2050"/>
                  </a:cubicBezTo>
                  <a:cubicBezTo>
                    <a:pt x="7312" y="2916"/>
                    <a:pt x="6128" y="3941"/>
                    <a:pt x="5069" y="5088"/>
                  </a:cubicBezTo>
                  <a:cubicBezTo>
                    <a:pt x="2968" y="7348"/>
                    <a:pt x="1360" y="10016"/>
                    <a:pt x="36" y="12788"/>
                  </a:cubicBezTo>
                  <a:cubicBezTo>
                    <a:pt x="1" y="12858"/>
                    <a:pt x="36" y="12929"/>
                    <a:pt x="107" y="12964"/>
                  </a:cubicBezTo>
                  <a:cubicBezTo>
                    <a:pt x="130" y="12982"/>
                    <a:pt x="156" y="12990"/>
                    <a:pt x="181" y="12990"/>
                  </a:cubicBezTo>
                  <a:cubicBezTo>
                    <a:pt x="230" y="12990"/>
                    <a:pt x="277" y="12959"/>
                    <a:pt x="300" y="12912"/>
                  </a:cubicBezTo>
                  <a:cubicBezTo>
                    <a:pt x="1696" y="10209"/>
                    <a:pt x="3373" y="7631"/>
                    <a:pt x="5492" y="5495"/>
                  </a:cubicBezTo>
                  <a:cubicBezTo>
                    <a:pt x="7612" y="3357"/>
                    <a:pt x="10208" y="1662"/>
                    <a:pt x="13069" y="868"/>
                  </a:cubicBezTo>
                  <a:lnTo>
                    <a:pt x="13086" y="868"/>
                  </a:lnTo>
                  <a:cubicBezTo>
                    <a:pt x="13317" y="779"/>
                    <a:pt x="13439" y="531"/>
                    <a:pt x="13369" y="303"/>
                  </a:cubicBezTo>
                  <a:cubicBezTo>
                    <a:pt x="13312" y="116"/>
                    <a:pt x="13139" y="0"/>
                    <a:pt x="129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5"/>
            <p:cNvSpPr/>
            <p:nvPr/>
          </p:nvSpPr>
          <p:spPr>
            <a:xfrm rot="1622924">
              <a:off x="8432302" y="694492"/>
              <a:ext cx="37545" cy="263653"/>
            </a:xfrm>
            <a:custGeom>
              <a:avLst/>
              <a:gdLst/>
              <a:ahLst/>
              <a:cxnLst/>
              <a:rect l="l" t="t" r="r" b="b"/>
              <a:pathLst>
                <a:path w="760" h="5337" extrusionOk="0">
                  <a:moveTo>
                    <a:pt x="554" y="0"/>
                  </a:moveTo>
                  <a:cubicBezTo>
                    <a:pt x="477" y="0"/>
                    <a:pt x="404" y="65"/>
                    <a:pt x="389" y="145"/>
                  </a:cubicBezTo>
                  <a:cubicBezTo>
                    <a:pt x="88" y="1840"/>
                    <a:pt x="0" y="3571"/>
                    <a:pt x="71" y="5283"/>
                  </a:cubicBezTo>
                  <a:cubicBezTo>
                    <a:pt x="88" y="5318"/>
                    <a:pt x="106" y="5337"/>
                    <a:pt x="142" y="5337"/>
                  </a:cubicBezTo>
                  <a:cubicBezTo>
                    <a:pt x="194" y="5337"/>
                    <a:pt x="212" y="5318"/>
                    <a:pt x="212" y="5266"/>
                  </a:cubicBezTo>
                  <a:cubicBezTo>
                    <a:pt x="212" y="3571"/>
                    <a:pt x="389" y="1875"/>
                    <a:pt x="742" y="215"/>
                  </a:cubicBezTo>
                  <a:cubicBezTo>
                    <a:pt x="759" y="109"/>
                    <a:pt x="688" y="20"/>
                    <a:pt x="583" y="3"/>
                  </a:cubicBezTo>
                  <a:cubicBezTo>
                    <a:pt x="573" y="1"/>
                    <a:pt x="564" y="0"/>
                    <a:pt x="5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5"/>
            <p:cNvSpPr/>
            <p:nvPr/>
          </p:nvSpPr>
          <p:spPr>
            <a:xfrm rot="1622924">
              <a:off x="7861784" y="705919"/>
              <a:ext cx="359491" cy="630307"/>
            </a:xfrm>
            <a:custGeom>
              <a:avLst/>
              <a:gdLst/>
              <a:ahLst/>
              <a:cxnLst/>
              <a:rect l="l" t="t" r="r" b="b"/>
              <a:pathLst>
                <a:path w="7277" h="12759" extrusionOk="0">
                  <a:moveTo>
                    <a:pt x="6888" y="1"/>
                  </a:moveTo>
                  <a:lnTo>
                    <a:pt x="6888" y="1"/>
                  </a:lnTo>
                  <a:cubicBezTo>
                    <a:pt x="6888" y="1"/>
                    <a:pt x="3038" y="3762"/>
                    <a:pt x="1378" y="6411"/>
                  </a:cubicBezTo>
                  <a:cubicBezTo>
                    <a:pt x="125" y="8407"/>
                    <a:pt x="1" y="11197"/>
                    <a:pt x="19" y="12450"/>
                  </a:cubicBezTo>
                  <a:cubicBezTo>
                    <a:pt x="19" y="12635"/>
                    <a:pt x="172" y="12759"/>
                    <a:pt x="337" y="12759"/>
                  </a:cubicBezTo>
                  <a:cubicBezTo>
                    <a:pt x="409" y="12759"/>
                    <a:pt x="484" y="12735"/>
                    <a:pt x="549" y="12681"/>
                  </a:cubicBezTo>
                  <a:cubicBezTo>
                    <a:pt x="1273" y="12045"/>
                    <a:pt x="2721" y="10614"/>
                    <a:pt x="4593" y="8141"/>
                  </a:cubicBezTo>
                  <a:cubicBezTo>
                    <a:pt x="7277" y="4574"/>
                    <a:pt x="6888" y="1"/>
                    <a:pt x="6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5"/>
            <p:cNvSpPr/>
            <p:nvPr/>
          </p:nvSpPr>
          <p:spPr>
            <a:xfrm rot="1622924">
              <a:off x="7868834" y="700555"/>
              <a:ext cx="338545" cy="635544"/>
            </a:xfrm>
            <a:custGeom>
              <a:avLst/>
              <a:gdLst/>
              <a:ahLst/>
              <a:cxnLst/>
              <a:rect l="l" t="t" r="r" b="b"/>
              <a:pathLst>
                <a:path w="6853" h="12865" extrusionOk="0">
                  <a:moveTo>
                    <a:pt x="6782" y="1"/>
                  </a:moveTo>
                  <a:cubicBezTo>
                    <a:pt x="6763" y="1"/>
                    <a:pt x="6728" y="18"/>
                    <a:pt x="6711" y="36"/>
                  </a:cubicBezTo>
                  <a:lnTo>
                    <a:pt x="17" y="12769"/>
                  </a:lnTo>
                  <a:cubicBezTo>
                    <a:pt x="0" y="12787"/>
                    <a:pt x="17" y="12839"/>
                    <a:pt x="53" y="12858"/>
                  </a:cubicBezTo>
                  <a:cubicBezTo>
                    <a:pt x="62" y="12862"/>
                    <a:pt x="71" y="12864"/>
                    <a:pt x="80" y="12864"/>
                  </a:cubicBezTo>
                  <a:cubicBezTo>
                    <a:pt x="106" y="12864"/>
                    <a:pt x="128" y="12848"/>
                    <a:pt x="142" y="12822"/>
                  </a:cubicBezTo>
                  <a:lnTo>
                    <a:pt x="6834" y="107"/>
                  </a:lnTo>
                  <a:cubicBezTo>
                    <a:pt x="6852" y="72"/>
                    <a:pt x="6834" y="36"/>
                    <a:pt x="6799" y="18"/>
                  </a:cubicBezTo>
                  <a:cubicBezTo>
                    <a:pt x="6799" y="1"/>
                    <a:pt x="6782" y="1"/>
                    <a:pt x="678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5"/>
            <p:cNvSpPr/>
            <p:nvPr/>
          </p:nvSpPr>
          <p:spPr>
            <a:xfrm rot="1622924">
              <a:off x="7796527" y="1094990"/>
              <a:ext cx="126565" cy="71088"/>
            </a:xfrm>
            <a:custGeom>
              <a:avLst/>
              <a:gdLst/>
              <a:ahLst/>
              <a:cxnLst/>
              <a:rect l="l" t="t" r="r" b="b"/>
              <a:pathLst>
                <a:path w="2562" h="1439" extrusionOk="0">
                  <a:moveTo>
                    <a:pt x="1838" y="1"/>
                  </a:moveTo>
                  <a:lnTo>
                    <a:pt x="53" y="531"/>
                  </a:lnTo>
                  <a:cubicBezTo>
                    <a:pt x="18" y="549"/>
                    <a:pt x="1" y="584"/>
                    <a:pt x="18" y="620"/>
                  </a:cubicBezTo>
                  <a:cubicBezTo>
                    <a:pt x="18" y="646"/>
                    <a:pt x="47" y="662"/>
                    <a:pt x="76" y="662"/>
                  </a:cubicBezTo>
                  <a:cubicBezTo>
                    <a:pt x="87" y="662"/>
                    <a:pt x="98" y="659"/>
                    <a:pt x="107" y="655"/>
                  </a:cubicBezTo>
                  <a:lnTo>
                    <a:pt x="1819" y="142"/>
                  </a:lnTo>
                  <a:lnTo>
                    <a:pt x="2420" y="1397"/>
                  </a:lnTo>
                  <a:cubicBezTo>
                    <a:pt x="2433" y="1423"/>
                    <a:pt x="2456" y="1439"/>
                    <a:pt x="2481" y="1439"/>
                  </a:cubicBezTo>
                  <a:cubicBezTo>
                    <a:pt x="2490" y="1439"/>
                    <a:pt x="2499" y="1437"/>
                    <a:pt x="2509" y="1432"/>
                  </a:cubicBezTo>
                  <a:cubicBezTo>
                    <a:pt x="2544" y="1414"/>
                    <a:pt x="2561" y="1378"/>
                    <a:pt x="2544" y="1343"/>
                  </a:cubicBezTo>
                  <a:lnTo>
                    <a:pt x="1925" y="36"/>
                  </a:lnTo>
                  <a:cubicBezTo>
                    <a:pt x="1908" y="19"/>
                    <a:pt x="1890" y="1"/>
                    <a:pt x="187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5"/>
            <p:cNvSpPr/>
            <p:nvPr/>
          </p:nvSpPr>
          <p:spPr>
            <a:xfrm rot="1622924">
              <a:off x="7883781" y="1003885"/>
              <a:ext cx="185007" cy="86798"/>
            </a:xfrm>
            <a:custGeom>
              <a:avLst/>
              <a:gdLst/>
              <a:ahLst/>
              <a:cxnLst/>
              <a:rect l="l" t="t" r="r" b="b"/>
              <a:pathLst>
                <a:path w="3745" h="1757" extrusionOk="0">
                  <a:moveTo>
                    <a:pt x="2537" y="0"/>
                  </a:moveTo>
                  <a:cubicBezTo>
                    <a:pt x="2530" y="0"/>
                    <a:pt x="2525" y="5"/>
                    <a:pt x="2525" y="13"/>
                  </a:cubicBezTo>
                  <a:lnTo>
                    <a:pt x="71" y="667"/>
                  </a:lnTo>
                  <a:cubicBezTo>
                    <a:pt x="36" y="667"/>
                    <a:pt x="1" y="703"/>
                    <a:pt x="18" y="738"/>
                  </a:cubicBezTo>
                  <a:cubicBezTo>
                    <a:pt x="18" y="767"/>
                    <a:pt x="53" y="795"/>
                    <a:pt x="85" y="795"/>
                  </a:cubicBezTo>
                  <a:cubicBezTo>
                    <a:pt x="93" y="795"/>
                    <a:pt x="100" y="794"/>
                    <a:pt x="107" y="790"/>
                  </a:cubicBezTo>
                  <a:lnTo>
                    <a:pt x="2508" y="154"/>
                  </a:lnTo>
                  <a:lnTo>
                    <a:pt x="3620" y="1727"/>
                  </a:lnTo>
                  <a:cubicBezTo>
                    <a:pt x="3631" y="1747"/>
                    <a:pt x="3647" y="1756"/>
                    <a:pt x="3666" y="1756"/>
                  </a:cubicBezTo>
                  <a:cubicBezTo>
                    <a:pt x="3680" y="1756"/>
                    <a:pt x="3695" y="1752"/>
                    <a:pt x="3709" y="1744"/>
                  </a:cubicBezTo>
                  <a:cubicBezTo>
                    <a:pt x="3745" y="1727"/>
                    <a:pt x="3745" y="1692"/>
                    <a:pt x="3726" y="1656"/>
                  </a:cubicBezTo>
                  <a:lnTo>
                    <a:pt x="2596" y="32"/>
                  </a:lnTo>
                  <a:cubicBezTo>
                    <a:pt x="2579" y="13"/>
                    <a:pt x="2561" y="13"/>
                    <a:pt x="2561" y="13"/>
                  </a:cubicBezTo>
                  <a:cubicBezTo>
                    <a:pt x="2552" y="5"/>
                    <a:pt x="2543" y="0"/>
                    <a:pt x="253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5"/>
            <p:cNvSpPr/>
            <p:nvPr/>
          </p:nvSpPr>
          <p:spPr>
            <a:xfrm rot="1622924">
              <a:off x="8009408" y="930973"/>
              <a:ext cx="168408" cy="97221"/>
            </a:xfrm>
            <a:custGeom>
              <a:avLst/>
              <a:gdLst/>
              <a:ahLst/>
              <a:cxnLst/>
              <a:rect l="l" t="t" r="r" b="b"/>
              <a:pathLst>
                <a:path w="3409" h="1968" extrusionOk="0">
                  <a:moveTo>
                    <a:pt x="2208" y="0"/>
                  </a:moveTo>
                  <a:lnTo>
                    <a:pt x="53" y="547"/>
                  </a:lnTo>
                  <a:cubicBezTo>
                    <a:pt x="18" y="547"/>
                    <a:pt x="1" y="583"/>
                    <a:pt x="18" y="618"/>
                  </a:cubicBezTo>
                  <a:cubicBezTo>
                    <a:pt x="18" y="653"/>
                    <a:pt x="53" y="672"/>
                    <a:pt x="88" y="672"/>
                  </a:cubicBezTo>
                  <a:lnTo>
                    <a:pt x="2191" y="142"/>
                  </a:lnTo>
                  <a:lnTo>
                    <a:pt x="3267" y="1925"/>
                  </a:lnTo>
                  <a:cubicBezTo>
                    <a:pt x="3281" y="1950"/>
                    <a:pt x="3312" y="1967"/>
                    <a:pt x="3342" y="1967"/>
                  </a:cubicBezTo>
                  <a:cubicBezTo>
                    <a:pt x="3353" y="1967"/>
                    <a:pt x="3364" y="1965"/>
                    <a:pt x="3373" y="1960"/>
                  </a:cubicBezTo>
                  <a:cubicBezTo>
                    <a:pt x="3392" y="1943"/>
                    <a:pt x="3408" y="1889"/>
                    <a:pt x="3392" y="1854"/>
                  </a:cubicBezTo>
                  <a:lnTo>
                    <a:pt x="2278" y="36"/>
                  </a:lnTo>
                  <a:cubicBezTo>
                    <a:pt x="2278" y="17"/>
                    <a:pt x="2261" y="0"/>
                    <a:pt x="224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5"/>
            <p:cNvSpPr/>
            <p:nvPr/>
          </p:nvSpPr>
          <p:spPr>
            <a:xfrm rot="1622924">
              <a:off x="8141994" y="873075"/>
              <a:ext cx="113474" cy="83290"/>
            </a:xfrm>
            <a:custGeom>
              <a:avLst/>
              <a:gdLst/>
              <a:ahLst/>
              <a:cxnLst/>
              <a:rect l="l" t="t" r="r" b="b"/>
              <a:pathLst>
                <a:path w="2297" h="1686" extrusionOk="0">
                  <a:moveTo>
                    <a:pt x="1343" y="0"/>
                  </a:moveTo>
                  <a:lnTo>
                    <a:pt x="54" y="372"/>
                  </a:lnTo>
                  <a:cubicBezTo>
                    <a:pt x="19" y="372"/>
                    <a:pt x="0" y="407"/>
                    <a:pt x="0" y="442"/>
                  </a:cubicBezTo>
                  <a:cubicBezTo>
                    <a:pt x="15" y="471"/>
                    <a:pt x="41" y="500"/>
                    <a:pt x="70" y="500"/>
                  </a:cubicBezTo>
                  <a:cubicBezTo>
                    <a:pt x="76" y="500"/>
                    <a:pt x="83" y="498"/>
                    <a:pt x="89" y="495"/>
                  </a:cubicBezTo>
                  <a:lnTo>
                    <a:pt x="1326" y="141"/>
                  </a:lnTo>
                  <a:lnTo>
                    <a:pt x="2155" y="1643"/>
                  </a:lnTo>
                  <a:cubicBezTo>
                    <a:pt x="2168" y="1669"/>
                    <a:pt x="2200" y="1685"/>
                    <a:pt x="2230" y="1685"/>
                  </a:cubicBezTo>
                  <a:cubicBezTo>
                    <a:pt x="2241" y="1685"/>
                    <a:pt x="2251" y="1683"/>
                    <a:pt x="2261" y="1679"/>
                  </a:cubicBezTo>
                  <a:cubicBezTo>
                    <a:pt x="2279" y="1660"/>
                    <a:pt x="2296" y="1608"/>
                    <a:pt x="2279" y="1590"/>
                  </a:cubicBezTo>
                  <a:lnTo>
                    <a:pt x="1413" y="35"/>
                  </a:lnTo>
                  <a:cubicBezTo>
                    <a:pt x="1413" y="18"/>
                    <a:pt x="1396" y="0"/>
                    <a:pt x="137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 rot="1622924">
              <a:off x="8255389" y="831430"/>
              <a:ext cx="153637" cy="560750"/>
            </a:xfrm>
            <a:custGeom>
              <a:avLst/>
              <a:gdLst/>
              <a:ahLst/>
              <a:cxnLst/>
              <a:rect l="l" t="t" r="r" b="b"/>
              <a:pathLst>
                <a:path w="3110" h="11351" extrusionOk="0">
                  <a:moveTo>
                    <a:pt x="707" y="0"/>
                  </a:moveTo>
                  <a:cubicBezTo>
                    <a:pt x="707" y="0"/>
                    <a:pt x="1" y="4239"/>
                    <a:pt x="178" y="6730"/>
                  </a:cubicBezTo>
                  <a:cubicBezTo>
                    <a:pt x="302" y="8602"/>
                    <a:pt x="1538" y="10455"/>
                    <a:pt x="2120" y="11251"/>
                  </a:cubicBezTo>
                  <a:cubicBezTo>
                    <a:pt x="2175" y="11319"/>
                    <a:pt x="2249" y="11351"/>
                    <a:pt x="2322" y="11351"/>
                  </a:cubicBezTo>
                  <a:cubicBezTo>
                    <a:pt x="2436" y="11351"/>
                    <a:pt x="2547" y="11274"/>
                    <a:pt x="2579" y="11145"/>
                  </a:cubicBezTo>
                  <a:cubicBezTo>
                    <a:pt x="2739" y="10403"/>
                    <a:pt x="3003" y="8795"/>
                    <a:pt x="3057" y="6341"/>
                  </a:cubicBezTo>
                  <a:cubicBezTo>
                    <a:pt x="3109" y="2774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 rot="1622924">
              <a:off x="8287914" y="828711"/>
              <a:ext cx="88131" cy="565345"/>
            </a:xfrm>
            <a:custGeom>
              <a:avLst/>
              <a:gdLst/>
              <a:ahLst/>
              <a:cxnLst/>
              <a:rect l="l" t="t" r="r" b="b"/>
              <a:pathLst>
                <a:path w="1784" h="11444" extrusionOk="0">
                  <a:moveTo>
                    <a:pt x="52" y="0"/>
                  </a:moveTo>
                  <a:cubicBezTo>
                    <a:pt x="17" y="17"/>
                    <a:pt x="0" y="35"/>
                    <a:pt x="0" y="71"/>
                  </a:cubicBezTo>
                  <a:lnTo>
                    <a:pt x="1660" y="11390"/>
                  </a:lnTo>
                  <a:cubicBezTo>
                    <a:pt x="1677" y="11426"/>
                    <a:pt x="1695" y="11444"/>
                    <a:pt x="1731" y="11444"/>
                  </a:cubicBezTo>
                  <a:cubicBezTo>
                    <a:pt x="1766" y="11426"/>
                    <a:pt x="1783" y="11409"/>
                    <a:pt x="1783" y="11373"/>
                  </a:cubicBezTo>
                  <a:lnTo>
                    <a:pt x="106" y="52"/>
                  </a:lnTo>
                  <a:cubicBezTo>
                    <a:pt x="106" y="35"/>
                    <a:pt x="88" y="17"/>
                    <a:pt x="7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 rot="1622924">
              <a:off x="8227706" y="1233549"/>
              <a:ext cx="100333" cy="63530"/>
            </a:xfrm>
            <a:custGeom>
              <a:avLst/>
              <a:gdLst/>
              <a:ahLst/>
              <a:cxnLst/>
              <a:rect l="l" t="t" r="r" b="b"/>
              <a:pathLst>
                <a:path w="2031" h="1286" extrusionOk="0">
                  <a:moveTo>
                    <a:pt x="971" y="1"/>
                  </a:moveTo>
                  <a:cubicBezTo>
                    <a:pt x="954" y="1"/>
                    <a:pt x="935" y="1"/>
                    <a:pt x="918" y="19"/>
                  </a:cubicBezTo>
                  <a:lnTo>
                    <a:pt x="17" y="1202"/>
                  </a:lnTo>
                  <a:cubicBezTo>
                    <a:pt x="0" y="1220"/>
                    <a:pt x="0" y="1255"/>
                    <a:pt x="35" y="1272"/>
                  </a:cubicBezTo>
                  <a:cubicBezTo>
                    <a:pt x="44" y="1281"/>
                    <a:pt x="57" y="1286"/>
                    <a:pt x="70" y="1286"/>
                  </a:cubicBezTo>
                  <a:cubicBezTo>
                    <a:pt x="83" y="1286"/>
                    <a:pt x="97" y="1281"/>
                    <a:pt x="106" y="1272"/>
                  </a:cubicBezTo>
                  <a:lnTo>
                    <a:pt x="971" y="125"/>
                  </a:lnTo>
                  <a:lnTo>
                    <a:pt x="1943" y="655"/>
                  </a:lnTo>
                  <a:cubicBezTo>
                    <a:pt x="1948" y="660"/>
                    <a:pt x="1954" y="662"/>
                    <a:pt x="1961" y="662"/>
                  </a:cubicBezTo>
                  <a:cubicBezTo>
                    <a:pt x="1979" y="662"/>
                    <a:pt x="2000" y="649"/>
                    <a:pt x="2013" y="636"/>
                  </a:cubicBezTo>
                  <a:cubicBezTo>
                    <a:pt x="2030" y="601"/>
                    <a:pt x="2013" y="566"/>
                    <a:pt x="1995" y="566"/>
                  </a:cubicBezTo>
                  <a:lnTo>
                    <a:pt x="989" y="19"/>
                  </a:lnTo>
                  <a:lnTo>
                    <a:pt x="97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5"/>
            <p:cNvSpPr/>
            <p:nvPr/>
          </p:nvSpPr>
          <p:spPr>
            <a:xfrm rot="1622924">
              <a:off x="8242563" y="1118878"/>
              <a:ext cx="142225" cy="83537"/>
            </a:xfrm>
            <a:custGeom>
              <a:avLst/>
              <a:gdLst/>
              <a:ahLst/>
              <a:cxnLst/>
              <a:rect l="l" t="t" r="r" b="b"/>
              <a:pathLst>
                <a:path w="2879" h="1691" extrusionOk="0">
                  <a:moveTo>
                    <a:pt x="1342" y="1"/>
                  </a:moveTo>
                  <a:cubicBezTo>
                    <a:pt x="1324" y="1"/>
                    <a:pt x="1307" y="1"/>
                    <a:pt x="1289" y="18"/>
                  </a:cubicBezTo>
                  <a:lnTo>
                    <a:pt x="17" y="1590"/>
                  </a:lnTo>
                  <a:cubicBezTo>
                    <a:pt x="0" y="1626"/>
                    <a:pt x="0" y="1661"/>
                    <a:pt x="17" y="1678"/>
                  </a:cubicBezTo>
                  <a:cubicBezTo>
                    <a:pt x="32" y="1686"/>
                    <a:pt x="47" y="1690"/>
                    <a:pt x="60" y="1690"/>
                  </a:cubicBezTo>
                  <a:cubicBezTo>
                    <a:pt x="79" y="1690"/>
                    <a:pt x="96" y="1681"/>
                    <a:pt x="106" y="1661"/>
                  </a:cubicBezTo>
                  <a:lnTo>
                    <a:pt x="1342" y="124"/>
                  </a:lnTo>
                  <a:lnTo>
                    <a:pt x="2808" y="618"/>
                  </a:lnTo>
                  <a:cubicBezTo>
                    <a:pt x="2812" y="623"/>
                    <a:pt x="2819" y="626"/>
                    <a:pt x="2825" y="626"/>
                  </a:cubicBezTo>
                  <a:cubicBezTo>
                    <a:pt x="2842" y="626"/>
                    <a:pt x="2861" y="609"/>
                    <a:pt x="2861" y="583"/>
                  </a:cubicBezTo>
                  <a:cubicBezTo>
                    <a:pt x="2878" y="566"/>
                    <a:pt x="2861" y="531"/>
                    <a:pt x="2843" y="512"/>
                  </a:cubicBezTo>
                  <a:lnTo>
                    <a:pt x="1342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5"/>
            <p:cNvSpPr/>
            <p:nvPr/>
          </p:nvSpPr>
          <p:spPr>
            <a:xfrm rot="1622924">
              <a:off x="8288717" y="1020229"/>
              <a:ext cx="139657" cy="72274"/>
            </a:xfrm>
            <a:custGeom>
              <a:avLst/>
              <a:gdLst/>
              <a:ahLst/>
              <a:cxnLst/>
              <a:rect l="l" t="t" r="r" b="b"/>
              <a:pathLst>
                <a:path w="2827" h="1463" extrusionOk="0">
                  <a:moveTo>
                    <a:pt x="1187" y="0"/>
                  </a:moveTo>
                  <a:cubicBezTo>
                    <a:pt x="1174" y="0"/>
                    <a:pt x="1162" y="12"/>
                    <a:pt x="1150" y="25"/>
                  </a:cubicBezTo>
                  <a:lnTo>
                    <a:pt x="19" y="1368"/>
                  </a:lnTo>
                  <a:cubicBezTo>
                    <a:pt x="1" y="1403"/>
                    <a:pt x="1" y="1438"/>
                    <a:pt x="19" y="1455"/>
                  </a:cubicBezTo>
                  <a:cubicBezTo>
                    <a:pt x="30" y="1461"/>
                    <a:pt x="40" y="1463"/>
                    <a:pt x="50" y="1463"/>
                  </a:cubicBezTo>
                  <a:cubicBezTo>
                    <a:pt x="74" y="1463"/>
                    <a:pt x="95" y="1450"/>
                    <a:pt x="107" y="1438"/>
                  </a:cubicBezTo>
                  <a:lnTo>
                    <a:pt x="1202" y="113"/>
                  </a:lnTo>
                  <a:lnTo>
                    <a:pt x="2739" y="767"/>
                  </a:lnTo>
                  <a:cubicBezTo>
                    <a:pt x="2774" y="767"/>
                    <a:pt x="2810" y="767"/>
                    <a:pt x="2810" y="732"/>
                  </a:cubicBezTo>
                  <a:cubicBezTo>
                    <a:pt x="2827" y="696"/>
                    <a:pt x="2810" y="678"/>
                    <a:pt x="2791" y="661"/>
                  </a:cubicBezTo>
                  <a:lnTo>
                    <a:pt x="1220" y="7"/>
                  </a:lnTo>
                  <a:lnTo>
                    <a:pt x="1202" y="7"/>
                  </a:lnTo>
                  <a:cubicBezTo>
                    <a:pt x="1197" y="2"/>
                    <a:pt x="1192" y="0"/>
                    <a:pt x="118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5"/>
            <p:cNvSpPr/>
            <p:nvPr/>
          </p:nvSpPr>
          <p:spPr>
            <a:xfrm rot="1622924">
              <a:off x="8343804" y="939452"/>
              <a:ext cx="101272" cy="47277"/>
            </a:xfrm>
            <a:custGeom>
              <a:avLst/>
              <a:gdLst/>
              <a:ahLst/>
              <a:cxnLst/>
              <a:rect l="l" t="t" r="r" b="b"/>
              <a:pathLst>
                <a:path w="2050" h="957" extrusionOk="0">
                  <a:moveTo>
                    <a:pt x="725" y="0"/>
                  </a:moveTo>
                  <a:cubicBezTo>
                    <a:pt x="707" y="0"/>
                    <a:pt x="690" y="18"/>
                    <a:pt x="672" y="35"/>
                  </a:cubicBezTo>
                  <a:lnTo>
                    <a:pt x="19" y="866"/>
                  </a:lnTo>
                  <a:cubicBezTo>
                    <a:pt x="1" y="883"/>
                    <a:pt x="1" y="918"/>
                    <a:pt x="19" y="937"/>
                  </a:cubicBezTo>
                  <a:cubicBezTo>
                    <a:pt x="34" y="951"/>
                    <a:pt x="45" y="957"/>
                    <a:pt x="55" y="957"/>
                  </a:cubicBezTo>
                  <a:cubicBezTo>
                    <a:pt x="69" y="957"/>
                    <a:pt x="79" y="947"/>
                    <a:pt x="90" y="937"/>
                  </a:cubicBezTo>
                  <a:lnTo>
                    <a:pt x="725" y="124"/>
                  </a:lnTo>
                  <a:lnTo>
                    <a:pt x="1978" y="706"/>
                  </a:lnTo>
                  <a:cubicBezTo>
                    <a:pt x="1983" y="711"/>
                    <a:pt x="1990" y="714"/>
                    <a:pt x="1996" y="714"/>
                  </a:cubicBezTo>
                  <a:cubicBezTo>
                    <a:pt x="2015" y="714"/>
                    <a:pt x="2037" y="697"/>
                    <a:pt x="2049" y="671"/>
                  </a:cubicBezTo>
                  <a:cubicBezTo>
                    <a:pt x="2049" y="654"/>
                    <a:pt x="2049" y="619"/>
                    <a:pt x="2014" y="600"/>
                  </a:cubicBezTo>
                  <a:lnTo>
                    <a:pt x="742" y="18"/>
                  </a:lnTo>
                  <a:cubicBezTo>
                    <a:pt x="725" y="18"/>
                    <a:pt x="725" y="0"/>
                    <a:pt x="725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5"/>
            <p:cNvSpPr/>
            <p:nvPr/>
          </p:nvSpPr>
          <p:spPr>
            <a:xfrm rot="-374591">
              <a:off x="8528181" y="371708"/>
              <a:ext cx="597677" cy="357282"/>
            </a:xfrm>
            <a:custGeom>
              <a:avLst/>
              <a:gdLst/>
              <a:ahLst/>
              <a:cxnLst/>
              <a:rect l="l" t="t" r="r" b="b"/>
              <a:pathLst>
                <a:path w="12098" h="7232" extrusionOk="0">
                  <a:moveTo>
                    <a:pt x="159" y="1"/>
                  </a:moveTo>
                  <a:cubicBezTo>
                    <a:pt x="124" y="1"/>
                    <a:pt x="88" y="14"/>
                    <a:pt x="53" y="40"/>
                  </a:cubicBezTo>
                  <a:cubicBezTo>
                    <a:pt x="1" y="94"/>
                    <a:pt x="1" y="200"/>
                    <a:pt x="53" y="252"/>
                  </a:cubicBezTo>
                  <a:cubicBezTo>
                    <a:pt x="1607" y="1841"/>
                    <a:pt x="3232" y="3414"/>
                    <a:pt x="5104" y="4667"/>
                  </a:cubicBezTo>
                  <a:cubicBezTo>
                    <a:pt x="6041" y="5303"/>
                    <a:pt x="7030" y="5868"/>
                    <a:pt x="8089" y="6310"/>
                  </a:cubicBezTo>
                  <a:cubicBezTo>
                    <a:pt x="9149" y="6751"/>
                    <a:pt x="10261" y="7069"/>
                    <a:pt x="11426" y="7228"/>
                  </a:cubicBezTo>
                  <a:lnTo>
                    <a:pt x="11462" y="7228"/>
                  </a:lnTo>
                  <a:cubicBezTo>
                    <a:pt x="11482" y="7231"/>
                    <a:pt x="11502" y="7232"/>
                    <a:pt x="11522" y="7232"/>
                  </a:cubicBezTo>
                  <a:cubicBezTo>
                    <a:pt x="11813" y="7232"/>
                    <a:pt x="12047" y="6996"/>
                    <a:pt x="12080" y="6698"/>
                  </a:cubicBezTo>
                  <a:cubicBezTo>
                    <a:pt x="12097" y="6381"/>
                    <a:pt x="11850" y="6115"/>
                    <a:pt x="11551" y="6098"/>
                  </a:cubicBezTo>
                  <a:cubicBezTo>
                    <a:pt x="9431" y="5957"/>
                    <a:pt x="7364" y="5180"/>
                    <a:pt x="5476" y="4066"/>
                  </a:cubicBezTo>
                  <a:cubicBezTo>
                    <a:pt x="3604" y="2972"/>
                    <a:pt x="1890" y="1542"/>
                    <a:pt x="265" y="40"/>
                  </a:cubicBezTo>
                  <a:cubicBezTo>
                    <a:pt x="230" y="14"/>
                    <a:pt x="194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5"/>
            <p:cNvSpPr/>
            <p:nvPr/>
          </p:nvSpPr>
          <p:spPr>
            <a:xfrm rot="-374591">
              <a:off x="8015123" y="64558"/>
              <a:ext cx="569320" cy="442601"/>
            </a:xfrm>
            <a:custGeom>
              <a:avLst/>
              <a:gdLst/>
              <a:ahLst/>
              <a:cxnLst/>
              <a:rect l="l" t="t" r="r" b="b"/>
              <a:pathLst>
                <a:path w="11524" h="8959" extrusionOk="0">
                  <a:moveTo>
                    <a:pt x="421" y="1"/>
                  </a:moveTo>
                  <a:cubicBezTo>
                    <a:pt x="165" y="1"/>
                    <a:pt x="1" y="264"/>
                    <a:pt x="134" y="482"/>
                  </a:cubicBezTo>
                  <a:cubicBezTo>
                    <a:pt x="645" y="1311"/>
                    <a:pt x="1794" y="2989"/>
                    <a:pt x="3895" y="5250"/>
                  </a:cubicBezTo>
                  <a:cubicBezTo>
                    <a:pt x="6951" y="8535"/>
                    <a:pt x="11524" y="8958"/>
                    <a:pt x="11524" y="8958"/>
                  </a:cubicBezTo>
                  <a:cubicBezTo>
                    <a:pt x="11524" y="8958"/>
                    <a:pt x="8486" y="4508"/>
                    <a:pt x="6174" y="2406"/>
                  </a:cubicBezTo>
                  <a:cubicBezTo>
                    <a:pt x="4424" y="835"/>
                    <a:pt x="1688" y="216"/>
                    <a:pt x="469" y="4"/>
                  </a:cubicBezTo>
                  <a:cubicBezTo>
                    <a:pt x="452" y="2"/>
                    <a:pt x="43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5"/>
            <p:cNvSpPr/>
            <p:nvPr/>
          </p:nvSpPr>
          <p:spPr>
            <a:xfrm rot="-374591">
              <a:off x="8019424" y="67788"/>
              <a:ext cx="568875" cy="442107"/>
            </a:xfrm>
            <a:custGeom>
              <a:avLst/>
              <a:gdLst/>
              <a:ahLst/>
              <a:cxnLst/>
              <a:rect l="l" t="t" r="r" b="b"/>
              <a:pathLst>
                <a:path w="11515" h="8949" extrusionOk="0">
                  <a:moveTo>
                    <a:pt x="106" y="1"/>
                  </a:moveTo>
                  <a:cubicBezTo>
                    <a:pt x="71" y="1"/>
                    <a:pt x="54" y="1"/>
                    <a:pt x="35" y="36"/>
                  </a:cubicBezTo>
                  <a:cubicBezTo>
                    <a:pt x="0" y="54"/>
                    <a:pt x="18" y="107"/>
                    <a:pt x="35" y="125"/>
                  </a:cubicBezTo>
                  <a:lnTo>
                    <a:pt x="11392" y="8937"/>
                  </a:lnTo>
                  <a:cubicBezTo>
                    <a:pt x="11406" y="8944"/>
                    <a:pt x="11424" y="8949"/>
                    <a:pt x="11441" y="8949"/>
                  </a:cubicBezTo>
                  <a:cubicBezTo>
                    <a:pt x="11465" y="8949"/>
                    <a:pt x="11487" y="8940"/>
                    <a:pt x="11498" y="8920"/>
                  </a:cubicBezTo>
                  <a:cubicBezTo>
                    <a:pt x="11515" y="8884"/>
                    <a:pt x="11515" y="8849"/>
                    <a:pt x="11479" y="8831"/>
                  </a:cubicBezTo>
                  <a:lnTo>
                    <a:pt x="124" y="1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5"/>
            <p:cNvSpPr/>
            <p:nvPr/>
          </p:nvSpPr>
          <p:spPr>
            <a:xfrm rot="-374591">
              <a:off x="8084591" y="109465"/>
              <a:ext cx="75932" cy="116986"/>
            </a:xfrm>
            <a:custGeom>
              <a:avLst/>
              <a:gdLst/>
              <a:ahLst/>
              <a:cxnLst/>
              <a:rect l="l" t="t" r="r" b="b"/>
              <a:pathLst>
                <a:path w="1537" h="2368" extrusionOk="0">
                  <a:moveTo>
                    <a:pt x="1254" y="1"/>
                  </a:moveTo>
                  <a:cubicBezTo>
                    <a:pt x="1219" y="1"/>
                    <a:pt x="1183" y="36"/>
                    <a:pt x="1183" y="71"/>
                  </a:cubicBezTo>
                  <a:lnTo>
                    <a:pt x="1395" y="1873"/>
                  </a:lnTo>
                  <a:lnTo>
                    <a:pt x="53" y="2226"/>
                  </a:lnTo>
                  <a:cubicBezTo>
                    <a:pt x="18" y="2244"/>
                    <a:pt x="1" y="2280"/>
                    <a:pt x="18" y="2315"/>
                  </a:cubicBezTo>
                  <a:cubicBezTo>
                    <a:pt x="18" y="2350"/>
                    <a:pt x="53" y="2367"/>
                    <a:pt x="88" y="2367"/>
                  </a:cubicBezTo>
                  <a:lnTo>
                    <a:pt x="1484" y="1979"/>
                  </a:lnTo>
                  <a:cubicBezTo>
                    <a:pt x="1520" y="1979"/>
                    <a:pt x="1537" y="1943"/>
                    <a:pt x="1537" y="1908"/>
                  </a:cubicBezTo>
                  <a:lnTo>
                    <a:pt x="1325" y="54"/>
                  </a:lnTo>
                  <a:cubicBezTo>
                    <a:pt x="1325" y="36"/>
                    <a:pt x="1289" y="19"/>
                    <a:pt x="127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5"/>
            <p:cNvSpPr/>
            <p:nvPr/>
          </p:nvSpPr>
          <p:spPr>
            <a:xfrm rot="-374591">
              <a:off x="8193686" y="155444"/>
              <a:ext cx="95990" cy="173157"/>
            </a:xfrm>
            <a:custGeom>
              <a:avLst/>
              <a:gdLst/>
              <a:ahLst/>
              <a:cxnLst/>
              <a:rect l="l" t="t" r="r" b="b"/>
              <a:pathLst>
                <a:path w="1943" h="3505" extrusionOk="0">
                  <a:moveTo>
                    <a:pt x="1660" y="1"/>
                  </a:moveTo>
                  <a:cubicBezTo>
                    <a:pt x="1608" y="1"/>
                    <a:pt x="1589" y="36"/>
                    <a:pt x="1589" y="71"/>
                  </a:cubicBezTo>
                  <a:lnTo>
                    <a:pt x="1801" y="2561"/>
                  </a:lnTo>
                  <a:lnTo>
                    <a:pt x="54" y="3373"/>
                  </a:lnTo>
                  <a:cubicBezTo>
                    <a:pt x="18" y="3391"/>
                    <a:pt x="0" y="3427"/>
                    <a:pt x="18" y="3462"/>
                  </a:cubicBezTo>
                  <a:cubicBezTo>
                    <a:pt x="31" y="3488"/>
                    <a:pt x="53" y="3504"/>
                    <a:pt x="78" y="3504"/>
                  </a:cubicBezTo>
                  <a:cubicBezTo>
                    <a:pt x="87" y="3504"/>
                    <a:pt x="97" y="3502"/>
                    <a:pt x="106" y="3497"/>
                  </a:cubicBezTo>
                  <a:lnTo>
                    <a:pt x="1907" y="2667"/>
                  </a:lnTo>
                  <a:cubicBezTo>
                    <a:pt x="1926" y="2650"/>
                    <a:pt x="1943" y="2631"/>
                    <a:pt x="1943" y="2596"/>
                  </a:cubicBezTo>
                  <a:lnTo>
                    <a:pt x="1731" y="71"/>
                  </a:lnTo>
                  <a:cubicBezTo>
                    <a:pt x="1731" y="36"/>
                    <a:pt x="1695" y="18"/>
                    <a:pt x="1678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5"/>
            <p:cNvSpPr/>
            <p:nvPr/>
          </p:nvSpPr>
          <p:spPr>
            <a:xfrm rot="-374591">
              <a:off x="8299109" y="246001"/>
              <a:ext cx="105673" cy="154483"/>
            </a:xfrm>
            <a:custGeom>
              <a:avLst/>
              <a:gdLst/>
              <a:ahLst/>
              <a:cxnLst/>
              <a:rect l="l" t="t" r="r" b="b"/>
              <a:pathLst>
                <a:path w="2139" h="3127" extrusionOk="0">
                  <a:moveTo>
                    <a:pt x="1908" y="0"/>
                  </a:moveTo>
                  <a:cubicBezTo>
                    <a:pt x="1873" y="19"/>
                    <a:pt x="1856" y="36"/>
                    <a:pt x="1856" y="71"/>
                  </a:cubicBezTo>
                  <a:lnTo>
                    <a:pt x="1997" y="2244"/>
                  </a:lnTo>
                  <a:lnTo>
                    <a:pt x="54" y="2986"/>
                  </a:lnTo>
                  <a:cubicBezTo>
                    <a:pt x="19" y="3002"/>
                    <a:pt x="1" y="3038"/>
                    <a:pt x="19" y="3073"/>
                  </a:cubicBezTo>
                  <a:cubicBezTo>
                    <a:pt x="36" y="3108"/>
                    <a:pt x="71" y="3127"/>
                    <a:pt x="107" y="3127"/>
                  </a:cubicBezTo>
                  <a:lnTo>
                    <a:pt x="2103" y="2350"/>
                  </a:lnTo>
                  <a:cubicBezTo>
                    <a:pt x="2120" y="2331"/>
                    <a:pt x="2138" y="2314"/>
                    <a:pt x="2138" y="2279"/>
                  </a:cubicBezTo>
                  <a:lnTo>
                    <a:pt x="1979" y="71"/>
                  </a:lnTo>
                  <a:cubicBezTo>
                    <a:pt x="1979" y="36"/>
                    <a:pt x="1962" y="19"/>
                    <a:pt x="192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5"/>
            <p:cNvSpPr/>
            <p:nvPr/>
          </p:nvSpPr>
          <p:spPr>
            <a:xfrm rot="-374591">
              <a:off x="8412185" y="344064"/>
              <a:ext cx="89963" cy="101276"/>
            </a:xfrm>
            <a:custGeom>
              <a:avLst/>
              <a:gdLst/>
              <a:ahLst/>
              <a:cxnLst/>
              <a:rect l="l" t="t" r="r" b="b"/>
              <a:pathLst>
                <a:path w="1821" h="2050" extrusionOk="0">
                  <a:moveTo>
                    <a:pt x="1609" y="0"/>
                  </a:moveTo>
                  <a:cubicBezTo>
                    <a:pt x="1573" y="0"/>
                    <a:pt x="1538" y="36"/>
                    <a:pt x="1538" y="71"/>
                  </a:cubicBezTo>
                  <a:lnTo>
                    <a:pt x="1679" y="1360"/>
                  </a:lnTo>
                  <a:lnTo>
                    <a:pt x="55" y="1908"/>
                  </a:lnTo>
                  <a:cubicBezTo>
                    <a:pt x="19" y="1925"/>
                    <a:pt x="1" y="1960"/>
                    <a:pt x="1" y="1995"/>
                  </a:cubicBezTo>
                  <a:cubicBezTo>
                    <a:pt x="19" y="2031"/>
                    <a:pt x="55" y="2049"/>
                    <a:pt x="90" y="2049"/>
                  </a:cubicBezTo>
                  <a:lnTo>
                    <a:pt x="1767" y="1466"/>
                  </a:lnTo>
                  <a:cubicBezTo>
                    <a:pt x="1802" y="1449"/>
                    <a:pt x="1821" y="1430"/>
                    <a:pt x="1821" y="1395"/>
                  </a:cubicBezTo>
                  <a:lnTo>
                    <a:pt x="1679" y="53"/>
                  </a:lnTo>
                  <a:cubicBezTo>
                    <a:pt x="1679" y="36"/>
                    <a:pt x="1661" y="0"/>
                    <a:pt x="162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5"/>
            <p:cNvSpPr/>
            <p:nvPr/>
          </p:nvSpPr>
          <p:spPr>
            <a:xfrm rot="-203132">
              <a:off x="7026291" y="253307"/>
              <a:ext cx="541020" cy="353434"/>
            </a:xfrm>
            <a:custGeom>
              <a:avLst/>
              <a:gdLst/>
              <a:ahLst/>
              <a:cxnLst/>
              <a:rect l="l" t="t" r="r" b="b"/>
              <a:pathLst>
                <a:path w="10951" h="7154" extrusionOk="0">
                  <a:moveTo>
                    <a:pt x="168" y="0"/>
                  </a:moveTo>
                  <a:cubicBezTo>
                    <a:pt x="133" y="0"/>
                    <a:pt x="98" y="14"/>
                    <a:pt x="71" y="41"/>
                  </a:cubicBezTo>
                  <a:cubicBezTo>
                    <a:pt x="1" y="93"/>
                    <a:pt x="1" y="182"/>
                    <a:pt x="53" y="234"/>
                  </a:cubicBezTo>
                  <a:cubicBezTo>
                    <a:pt x="2879" y="3307"/>
                    <a:pt x="6446" y="5692"/>
                    <a:pt x="10402" y="7140"/>
                  </a:cubicBezTo>
                  <a:lnTo>
                    <a:pt x="10420" y="7140"/>
                  </a:lnTo>
                  <a:cubicBezTo>
                    <a:pt x="10453" y="7149"/>
                    <a:pt x="10487" y="7153"/>
                    <a:pt x="10521" y="7153"/>
                  </a:cubicBezTo>
                  <a:cubicBezTo>
                    <a:pt x="10682" y="7153"/>
                    <a:pt x="10838" y="7053"/>
                    <a:pt x="10896" y="6893"/>
                  </a:cubicBezTo>
                  <a:cubicBezTo>
                    <a:pt x="10950" y="6698"/>
                    <a:pt x="10844" y="6486"/>
                    <a:pt x="10649" y="6415"/>
                  </a:cubicBezTo>
                  <a:cubicBezTo>
                    <a:pt x="6764" y="5162"/>
                    <a:pt x="3161" y="2972"/>
                    <a:pt x="265" y="41"/>
                  </a:cubicBezTo>
                  <a:cubicBezTo>
                    <a:pt x="239" y="14"/>
                    <a:pt x="20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5"/>
            <p:cNvSpPr/>
            <p:nvPr/>
          </p:nvSpPr>
          <p:spPr>
            <a:xfrm rot="-203132">
              <a:off x="6735454" y="87007"/>
              <a:ext cx="451599" cy="327448"/>
            </a:xfrm>
            <a:custGeom>
              <a:avLst/>
              <a:gdLst/>
              <a:ahLst/>
              <a:cxnLst/>
              <a:rect l="l" t="t" r="r" b="b"/>
              <a:pathLst>
                <a:path w="9141" h="6628" extrusionOk="0">
                  <a:moveTo>
                    <a:pt x="302" y="0"/>
                  </a:moveTo>
                  <a:cubicBezTo>
                    <a:pt x="115" y="0"/>
                    <a:pt x="1" y="211"/>
                    <a:pt x="116" y="376"/>
                  </a:cubicBezTo>
                  <a:cubicBezTo>
                    <a:pt x="522" y="993"/>
                    <a:pt x="1459" y="2265"/>
                    <a:pt x="3154" y="3960"/>
                  </a:cubicBezTo>
                  <a:cubicBezTo>
                    <a:pt x="5591" y="6415"/>
                    <a:pt x="9140" y="6627"/>
                    <a:pt x="9140" y="6627"/>
                  </a:cubicBezTo>
                  <a:cubicBezTo>
                    <a:pt x="9140" y="6627"/>
                    <a:pt x="6668" y="3253"/>
                    <a:pt x="4831" y="1699"/>
                  </a:cubicBezTo>
                  <a:cubicBezTo>
                    <a:pt x="3437" y="534"/>
                    <a:pt x="1299" y="128"/>
                    <a:pt x="345" y="4"/>
                  </a:cubicBezTo>
                  <a:cubicBezTo>
                    <a:pt x="331" y="2"/>
                    <a:pt x="316" y="0"/>
                    <a:pt x="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5"/>
            <p:cNvSpPr/>
            <p:nvPr/>
          </p:nvSpPr>
          <p:spPr>
            <a:xfrm rot="-203132">
              <a:off x="6738665" y="89651"/>
              <a:ext cx="451155" cy="327003"/>
            </a:xfrm>
            <a:custGeom>
              <a:avLst/>
              <a:gdLst/>
              <a:ahLst/>
              <a:cxnLst/>
              <a:rect l="l" t="t" r="r" b="b"/>
              <a:pathLst>
                <a:path w="9132" h="6619" extrusionOk="0">
                  <a:moveTo>
                    <a:pt x="71" y="1"/>
                  </a:moveTo>
                  <a:cubicBezTo>
                    <a:pt x="54" y="1"/>
                    <a:pt x="36" y="1"/>
                    <a:pt x="19" y="18"/>
                  </a:cubicBezTo>
                  <a:cubicBezTo>
                    <a:pt x="1" y="53"/>
                    <a:pt x="1" y="88"/>
                    <a:pt x="19" y="107"/>
                  </a:cubicBezTo>
                  <a:lnTo>
                    <a:pt x="9043" y="6606"/>
                  </a:lnTo>
                  <a:cubicBezTo>
                    <a:pt x="9052" y="6614"/>
                    <a:pt x="9065" y="6618"/>
                    <a:pt x="9079" y="6618"/>
                  </a:cubicBezTo>
                  <a:cubicBezTo>
                    <a:pt x="9092" y="6618"/>
                    <a:pt x="9105" y="6614"/>
                    <a:pt x="9113" y="6606"/>
                  </a:cubicBezTo>
                  <a:cubicBezTo>
                    <a:pt x="9132" y="6570"/>
                    <a:pt x="9132" y="6535"/>
                    <a:pt x="9113" y="6517"/>
                  </a:cubicBezTo>
                  <a:lnTo>
                    <a:pt x="90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5"/>
            <p:cNvSpPr/>
            <p:nvPr/>
          </p:nvSpPr>
          <p:spPr>
            <a:xfrm rot="-203132">
              <a:off x="6797349" y="111592"/>
              <a:ext cx="58543" cy="91990"/>
            </a:xfrm>
            <a:custGeom>
              <a:avLst/>
              <a:gdLst/>
              <a:ahLst/>
              <a:cxnLst/>
              <a:rect l="l" t="t" r="r" b="b"/>
              <a:pathLst>
                <a:path w="1185" h="1862" extrusionOk="0">
                  <a:moveTo>
                    <a:pt x="902" y="0"/>
                  </a:moveTo>
                  <a:cubicBezTo>
                    <a:pt x="884" y="0"/>
                    <a:pt x="848" y="36"/>
                    <a:pt x="867" y="53"/>
                  </a:cubicBezTo>
                  <a:lnTo>
                    <a:pt x="1060" y="1448"/>
                  </a:lnTo>
                  <a:lnTo>
                    <a:pt x="36" y="1766"/>
                  </a:lnTo>
                  <a:cubicBezTo>
                    <a:pt x="19" y="1766"/>
                    <a:pt x="1" y="1802"/>
                    <a:pt x="19" y="1819"/>
                  </a:cubicBezTo>
                  <a:cubicBezTo>
                    <a:pt x="19" y="1844"/>
                    <a:pt x="38" y="1861"/>
                    <a:pt x="55" y="1861"/>
                  </a:cubicBezTo>
                  <a:cubicBezTo>
                    <a:pt x="61" y="1861"/>
                    <a:pt x="67" y="1859"/>
                    <a:pt x="71" y="1854"/>
                  </a:cubicBezTo>
                  <a:lnTo>
                    <a:pt x="1131" y="1519"/>
                  </a:lnTo>
                  <a:cubicBezTo>
                    <a:pt x="1166" y="1519"/>
                    <a:pt x="1185" y="1501"/>
                    <a:pt x="1185" y="1465"/>
                  </a:cubicBezTo>
                  <a:lnTo>
                    <a:pt x="973" y="53"/>
                  </a:lnTo>
                  <a:cubicBezTo>
                    <a:pt x="954" y="17"/>
                    <a:pt x="937" y="0"/>
                    <a:pt x="91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5"/>
            <p:cNvSpPr/>
            <p:nvPr/>
          </p:nvSpPr>
          <p:spPr>
            <a:xfrm rot="-203132">
              <a:off x="6882138" y="148121"/>
              <a:ext cx="72426" cy="136157"/>
            </a:xfrm>
            <a:custGeom>
              <a:avLst/>
              <a:gdLst/>
              <a:ahLst/>
              <a:cxnLst/>
              <a:rect l="l" t="t" r="r" b="b"/>
              <a:pathLst>
                <a:path w="1466" h="2756" extrusionOk="0">
                  <a:moveTo>
                    <a:pt x="1183" y="1"/>
                  </a:moveTo>
                  <a:cubicBezTo>
                    <a:pt x="1148" y="18"/>
                    <a:pt x="1131" y="36"/>
                    <a:pt x="1131" y="72"/>
                  </a:cubicBezTo>
                  <a:lnTo>
                    <a:pt x="1360" y="1979"/>
                  </a:lnTo>
                  <a:lnTo>
                    <a:pt x="36" y="2650"/>
                  </a:lnTo>
                  <a:cubicBezTo>
                    <a:pt x="1" y="2667"/>
                    <a:pt x="1" y="2702"/>
                    <a:pt x="1" y="2721"/>
                  </a:cubicBezTo>
                  <a:cubicBezTo>
                    <a:pt x="18" y="2756"/>
                    <a:pt x="53" y="2756"/>
                    <a:pt x="71" y="2756"/>
                  </a:cubicBezTo>
                  <a:lnTo>
                    <a:pt x="1449" y="2066"/>
                  </a:lnTo>
                  <a:cubicBezTo>
                    <a:pt x="1466" y="2050"/>
                    <a:pt x="1466" y="2031"/>
                    <a:pt x="1466" y="2014"/>
                  </a:cubicBezTo>
                  <a:lnTo>
                    <a:pt x="1237" y="53"/>
                  </a:lnTo>
                  <a:cubicBezTo>
                    <a:pt x="1237" y="36"/>
                    <a:pt x="1219" y="18"/>
                    <a:pt x="120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5"/>
            <p:cNvSpPr/>
            <p:nvPr/>
          </p:nvSpPr>
          <p:spPr>
            <a:xfrm rot="-203132">
              <a:off x="6961977" y="220080"/>
              <a:ext cx="81220" cy="121286"/>
            </a:xfrm>
            <a:custGeom>
              <a:avLst/>
              <a:gdLst/>
              <a:ahLst/>
              <a:cxnLst/>
              <a:rect l="l" t="t" r="r" b="b"/>
              <a:pathLst>
                <a:path w="1644" h="2455" extrusionOk="0">
                  <a:moveTo>
                    <a:pt x="1396" y="0"/>
                  </a:moveTo>
                  <a:cubicBezTo>
                    <a:pt x="1361" y="0"/>
                    <a:pt x="1343" y="17"/>
                    <a:pt x="1343" y="52"/>
                  </a:cubicBezTo>
                  <a:lnTo>
                    <a:pt x="1519" y="1712"/>
                  </a:lnTo>
                  <a:lnTo>
                    <a:pt x="36" y="2348"/>
                  </a:lnTo>
                  <a:cubicBezTo>
                    <a:pt x="19" y="2367"/>
                    <a:pt x="0" y="2402"/>
                    <a:pt x="19" y="2419"/>
                  </a:cubicBezTo>
                  <a:cubicBezTo>
                    <a:pt x="19" y="2454"/>
                    <a:pt x="54" y="2454"/>
                    <a:pt x="89" y="2454"/>
                  </a:cubicBezTo>
                  <a:lnTo>
                    <a:pt x="1608" y="1801"/>
                  </a:lnTo>
                  <a:cubicBezTo>
                    <a:pt x="1625" y="1783"/>
                    <a:pt x="1644" y="1766"/>
                    <a:pt x="1644" y="1748"/>
                  </a:cubicBezTo>
                  <a:lnTo>
                    <a:pt x="1449" y="35"/>
                  </a:lnTo>
                  <a:cubicBezTo>
                    <a:pt x="1449" y="17"/>
                    <a:pt x="1432" y="0"/>
                    <a:pt x="141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5"/>
            <p:cNvSpPr/>
            <p:nvPr/>
          </p:nvSpPr>
          <p:spPr>
            <a:xfrm rot="-203132">
              <a:off x="7047439" y="296560"/>
              <a:ext cx="69017" cy="80676"/>
            </a:xfrm>
            <a:custGeom>
              <a:avLst/>
              <a:gdLst/>
              <a:ahLst/>
              <a:cxnLst/>
              <a:rect l="l" t="t" r="r" b="b"/>
              <a:pathLst>
                <a:path w="1397" h="1633" extrusionOk="0">
                  <a:moveTo>
                    <a:pt x="1201" y="1"/>
                  </a:moveTo>
                  <a:cubicBezTo>
                    <a:pt x="1166" y="1"/>
                    <a:pt x="1149" y="36"/>
                    <a:pt x="1149" y="71"/>
                  </a:cubicBezTo>
                  <a:lnTo>
                    <a:pt x="1290" y="1043"/>
                  </a:lnTo>
                  <a:lnTo>
                    <a:pt x="36" y="1520"/>
                  </a:lnTo>
                  <a:cubicBezTo>
                    <a:pt x="19" y="1538"/>
                    <a:pt x="0" y="1573"/>
                    <a:pt x="19" y="1590"/>
                  </a:cubicBezTo>
                  <a:cubicBezTo>
                    <a:pt x="19" y="1616"/>
                    <a:pt x="38" y="1633"/>
                    <a:pt x="62" y="1633"/>
                  </a:cubicBezTo>
                  <a:cubicBezTo>
                    <a:pt x="70" y="1633"/>
                    <a:pt x="80" y="1630"/>
                    <a:pt x="89" y="1625"/>
                  </a:cubicBezTo>
                  <a:lnTo>
                    <a:pt x="1361" y="1131"/>
                  </a:lnTo>
                  <a:cubicBezTo>
                    <a:pt x="1396" y="1131"/>
                    <a:pt x="1396" y="1096"/>
                    <a:pt x="1396" y="1079"/>
                  </a:cubicBezTo>
                  <a:lnTo>
                    <a:pt x="1255" y="54"/>
                  </a:lnTo>
                  <a:cubicBezTo>
                    <a:pt x="1255" y="36"/>
                    <a:pt x="1237" y="19"/>
                    <a:pt x="122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15"/>
          <p:cNvSpPr/>
          <p:nvPr/>
        </p:nvSpPr>
        <p:spPr>
          <a:xfrm rot="9646323">
            <a:off x="461652" y="115213"/>
            <a:ext cx="288314" cy="632436"/>
          </a:xfrm>
          <a:custGeom>
            <a:avLst/>
            <a:gdLst/>
            <a:ahLst/>
            <a:cxnLst/>
            <a:rect l="l" t="t" r="r" b="b"/>
            <a:pathLst>
              <a:path w="7119" h="15616" extrusionOk="0">
                <a:moveTo>
                  <a:pt x="494" y="0"/>
                </a:moveTo>
                <a:cubicBezTo>
                  <a:pt x="451" y="0"/>
                  <a:pt x="405" y="13"/>
                  <a:pt x="354" y="45"/>
                </a:cubicBezTo>
                <a:cubicBezTo>
                  <a:pt x="1" y="275"/>
                  <a:pt x="266" y="1264"/>
                  <a:pt x="283" y="1617"/>
                </a:cubicBezTo>
                <a:cubicBezTo>
                  <a:pt x="337" y="2376"/>
                  <a:pt x="408" y="3153"/>
                  <a:pt x="478" y="3913"/>
                </a:cubicBezTo>
                <a:cubicBezTo>
                  <a:pt x="761" y="7304"/>
                  <a:pt x="1220" y="10800"/>
                  <a:pt x="2932" y="13802"/>
                </a:cubicBezTo>
                <a:cubicBezTo>
                  <a:pt x="3250" y="14332"/>
                  <a:pt x="3586" y="14862"/>
                  <a:pt x="4081" y="15215"/>
                </a:cubicBezTo>
                <a:cubicBezTo>
                  <a:pt x="4449" y="15484"/>
                  <a:pt x="4875" y="15615"/>
                  <a:pt x="5288" y="15615"/>
                </a:cubicBezTo>
                <a:cubicBezTo>
                  <a:pt x="6041" y="15615"/>
                  <a:pt x="6749" y="15177"/>
                  <a:pt x="6977" y="14332"/>
                </a:cubicBezTo>
                <a:cubicBezTo>
                  <a:pt x="7118" y="13908"/>
                  <a:pt x="7118" y="13431"/>
                  <a:pt x="7083" y="12990"/>
                </a:cubicBezTo>
                <a:cubicBezTo>
                  <a:pt x="6942" y="10482"/>
                  <a:pt x="5934" y="8133"/>
                  <a:pt x="4734" y="5978"/>
                </a:cubicBezTo>
                <a:cubicBezTo>
                  <a:pt x="4151" y="4937"/>
                  <a:pt x="3516" y="3930"/>
                  <a:pt x="2845" y="2941"/>
                </a:cubicBezTo>
                <a:cubicBezTo>
                  <a:pt x="2244" y="2041"/>
                  <a:pt x="1661" y="1052"/>
                  <a:pt x="867" y="275"/>
                </a:cubicBezTo>
                <a:cubicBezTo>
                  <a:pt x="757" y="165"/>
                  <a:pt x="646" y="0"/>
                  <a:pt x="4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15"/>
          <p:cNvSpPr/>
          <p:nvPr/>
        </p:nvSpPr>
        <p:spPr>
          <a:xfrm rot="9646323">
            <a:off x="188296" y="370493"/>
            <a:ext cx="524870" cy="480928"/>
          </a:xfrm>
          <a:custGeom>
            <a:avLst/>
            <a:gdLst/>
            <a:ahLst/>
            <a:cxnLst/>
            <a:rect l="l" t="t" r="r" b="b"/>
            <a:pathLst>
              <a:path w="12960" h="11875" extrusionOk="0">
                <a:moveTo>
                  <a:pt x="419" y="0"/>
                </a:moveTo>
                <a:cubicBezTo>
                  <a:pt x="337" y="0"/>
                  <a:pt x="264" y="32"/>
                  <a:pt x="212" y="128"/>
                </a:cubicBezTo>
                <a:cubicBezTo>
                  <a:pt x="0" y="481"/>
                  <a:pt x="690" y="1258"/>
                  <a:pt x="866" y="1541"/>
                </a:cubicBezTo>
                <a:cubicBezTo>
                  <a:pt x="1290" y="2193"/>
                  <a:pt x="1696" y="2848"/>
                  <a:pt x="2102" y="3500"/>
                </a:cubicBezTo>
                <a:cubicBezTo>
                  <a:pt x="3939" y="6380"/>
                  <a:pt x="5952" y="9257"/>
                  <a:pt x="8866" y="11129"/>
                </a:cubicBezTo>
                <a:cubicBezTo>
                  <a:pt x="9378" y="11447"/>
                  <a:pt x="9944" y="11748"/>
                  <a:pt x="10544" y="11854"/>
                </a:cubicBezTo>
                <a:cubicBezTo>
                  <a:pt x="10643" y="11868"/>
                  <a:pt x="10742" y="11875"/>
                  <a:pt x="10839" y="11875"/>
                </a:cubicBezTo>
                <a:cubicBezTo>
                  <a:pt x="11988" y="11875"/>
                  <a:pt x="12959" y="10939"/>
                  <a:pt x="12699" y="9717"/>
                </a:cubicBezTo>
                <a:cubicBezTo>
                  <a:pt x="12610" y="9276"/>
                  <a:pt x="12398" y="8869"/>
                  <a:pt x="12169" y="8480"/>
                </a:cubicBezTo>
                <a:cubicBezTo>
                  <a:pt x="10879" y="6344"/>
                  <a:pt x="8901" y="4720"/>
                  <a:pt x="6835" y="3359"/>
                </a:cubicBezTo>
                <a:cubicBezTo>
                  <a:pt x="5846" y="2706"/>
                  <a:pt x="4804" y="2106"/>
                  <a:pt x="3763" y="1541"/>
                </a:cubicBezTo>
                <a:cubicBezTo>
                  <a:pt x="2809" y="1011"/>
                  <a:pt x="1837" y="410"/>
                  <a:pt x="777" y="93"/>
                </a:cubicBezTo>
                <a:cubicBezTo>
                  <a:pt x="665" y="61"/>
                  <a:pt x="534" y="0"/>
                  <a:pt x="4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6" name="Google Shape;676;p15"/>
          <p:cNvGrpSpPr/>
          <p:nvPr/>
        </p:nvGrpSpPr>
        <p:grpSpPr>
          <a:xfrm>
            <a:off x="8625188" y="4596450"/>
            <a:ext cx="377387" cy="387778"/>
            <a:chOff x="1518850" y="2596900"/>
            <a:chExt cx="82675" cy="100850"/>
          </a:xfrm>
        </p:grpSpPr>
        <p:sp>
          <p:nvSpPr>
            <p:cNvPr id="677" name="Google Shape;677;p15"/>
            <p:cNvSpPr/>
            <p:nvPr/>
          </p:nvSpPr>
          <p:spPr>
            <a:xfrm>
              <a:off x="1518850" y="2610025"/>
              <a:ext cx="25225" cy="30750"/>
            </a:xfrm>
            <a:custGeom>
              <a:avLst/>
              <a:gdLst/>
              <a:ahLst/>
              <a:cxnLst/>
              <a:rect l="l" t="t" r="r" b="b"/>
              <a:pathLst>
                <a:path w="1009" h="1230" extrusionOk="0">
                  <a:moveTo>
                    <a:pt x="504" y="0"/>
                  </a:moveTo>
                  <a:cubicBezTo>
                    <a:pt x="221" y="0"/>
                    <a:pt x="0" y="282"/>
                    <a:pt x="0" y="624"/>
                  </a:cubicBezTo>
                  <a:cubicBezTo>
                    <a:pt x="0" y="968"/>
                    <a:pt x="221" y="1229"/>
                    <a:pt x="504" y="1229"/>
                  </a:cubicBezTo>
                  <a:cubicBezTo>
                    <a:pt x="786" y="1229"/>
                    <a:pt x="1009" y="968"/>
                    <a:pt x="1009" y="624"/>
                  </a:cubicBezTo>
                  <a:cubicBezTo>
                    <a:pt x="1009" y="282"/>
                    <a:pt x="786" y="0"/>
                    <a:pt x="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1565700" y="2666950"/>
              <a:ext cx="25225" cy="30800"/>
            </a:xfrm>
            <a:custGeom>
              <a:avLst/>
              <a:gdLst/>
              <a:ahLst/>
              <a:cxnLst/>
              <a:rect l="l" t="t" r="r" b="b"/>
              <a:pathLst>
                <a:path w="1009" h="1232" extrusionOk="0">
                  <a:moveTo>
                    <a:pt x="505" y="0"/>
                  </a:moveTo>
                  <a:cubicBezTo>
                    <a:pt x="223" y="0"/>
                    <a:pt x="1" y="283"/>
                    <a:pt x="1" y="605"/>
                  </a:cubicBezTo>
                  <a:cubicBezTo>
                    <a:pt x="1" y="949"/>
                    <a:pt x="223" y="1231"/>
                    <a:pt x="505" y="1231"/>
                  </a:cubicBezTo>
                  <a:cubicBezTo>
                    <a:pt x="788" y="1231"/>
                    <a:pt x="1009" y="949"/>
                    <a:pt x="1009" y="605"/>
                  </a:cubicBezTo>
                  <a:cubicBezTo>
                    <a:pt x="1009" y="283"/>
                    <a:pt x="788" y="0"/>
                    <a:pt x="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1576300" y="2596900"/>
              <a:ext cx="25225" cy="30275"/>
            </a:xfrm>
            <a:custGeom>
              <a:avLst/>
              <a:gdLst/>
              <a:ahLst/>
              <a:cxnLst/>
              <a:rect l="l" t="t" r="r" b="b"/>
              <a:pathLst>
                <a:path w="1009" h="1211" extrusionOk="0">
                  <a:moveTo>
                    <a:pt x="504" y="1"/>
                  </a:moveTo>
                  <a:cubicBezTo>
                    <a:pt x="222" y="1"/>
                    <a:pt x="1" y="262"/>
                    <a:pt x="1" y="606"/>
                  </a:cubicBezTo>
                  <a:cubicBezTo>
                    <a:pt x="1" y="948"/>
                    <a:pt x="222" y="1211"/>
                    <a:pt x="504" y="1211"/>
                  </a:cubicBezTo>
                  <a:cubicBezTo>
                    <a:pt x="786" y="1211"/>
                    <a:pt x="1009" y="948"/>
                    <a:pt x="1009" y="606"/>
                  </a:cubicBezTo>
                  <a:cubicBezTo>
                    <a:pt x="1009" y="262"/>
                    <a:pt x="786" y="1"/>
                    <a:pt x="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16"/>
          <p:cNvGrpSpPr/>
          <p:nvPr/>
        </p:nvGrpSpPr>
        <p:grpSpPr>
          <a:xfrm rot="900131">
            <a:off x="223484" y="4471238"/>
            <a:ext cx="407970" cy="398456"/>
            <a:chOff x="4568836" y="2058810"/>
            <a:chExt cx="186681" cy="182338"/>
          </a:xfrm>
        </p:grpSpPr>
        <p:sp>
          <p:nvSpPr>
            <p:cNvPr id="682" name="Google Shape;682;p16"/>
            <p:cNvSpPr/>
            <p:nvPr/>
          </p:nvSpPr>
          <p:spPr>
            <a:xfrm rot="1133165">
              <a:off x="4587774" y="2079078"/>
              <a:ext cx="148806" cy="141801"/>
            </a:xfrm>
            <a:custGeom>
              <a:avLst/>
              <a:gdLst/>
              <a:ahLst/>
              <a:cxnLst/>
              <a:rect l="l" t="t" r="r" b="b"/>
              <a:pathLst>
                <a:path w="5952" h="5672" extrusionOk="0">
                  <a:moveTo>
                    <a:pt x="2941" y="0"/>
                  </a:moveTo>
                  <a:cubicBezTo>
                    <a:pt x="2853" y="0"/>
                    <a:pt x="2766" y="16"/>
                    <a:pt x="2685" y="48"/>
                  </a:cubicBezTo>
                  <a:cubicBezTo>
                    <a:pt x="2579" y="101"/>
                    <a:pt x="2490" y="154"/>
                    <a:pt x="2419" y="225"/>
                  </a:cubicBezTo>
                  <a:cubicBezTo>
                    <a:pt x="2384" y="260"/>
                    <a:pt x="2367" y="277"/>
                    <a:pt x="2349" y="313"/>
                  </a:cubicBezTo>
                  <a:lnTo>
                    <a:pt x="2332" y="313"/>
                  </a:lnTo>
                  <a:cubicBezTo>
                    <a:pt x="2243" y="419"/>
                    <a:pt x="2155" y="543"/>
                    <a:pt x="2085" y="649"/>
                  </a:cubicBezTo>
                  <a:cubicBezTo>
                    <a:pt x="2031" y="737"/>
                    <a:pt x="1979" y="807"/>
                    <a:pt x="1890" y="842"/>
                  </a:cubicBezTo>
                  <a:cubicBezTo>
                    <a:pt x="1853" y="857"/>
                    <a:pt x="1818" y="863"/>
                    <a:pt x="1783" y="863"/>
                  </a:cubicBezTo>
                  <a:cubicBezTo>
                    <a:pt x="1649" y="863"/>
                    <a:pt x="1526" y="768"/>
                    <a:pt x="1414" y="684"/>
                  </a:cubicBezTo>
                  <a:cubicBezTo>
                    <a:pt x="1395" y="666"/>
                    <a:pt x="1378" y="649"/>
                    <a:pt x="1360" y="649"/>
                  </a:cubicBezTo>
                  <a:cubicBezTo>
                    <a:pt x="1360" y="631"/>
                    <a:pt x="1343" y="631"/>
                    <a:pt x="1343" y="631"/>
                  </a:cubicBezTo>
                  <a:cubicBezTo>
                    <a:pt x="1181" y="515"/>
                    <a:pt x="965" y="429"/>
                    <a:pt x="766" y="429"/>
                  </a:cubicBezTo>
                  <a:cubicBezTo>
                    <a:pt x="662" y="429"/>
                    <a:pt x="562" y="453"/>
                    <a:pt x="477" y="508"/>
                  </a:cubicBezTo>
                  <a:cubicBezTo>
                    <a:pt x="460" y="525"/>
                    <a:pt x="442" y="543"/>
                    <a:pt x="425" y="543"/>
                  </a:cubicBezTo>
                  <a:lnTo>
                    <a:pt x="389" y="578"/>
                  </a:lnTo>
                  <a:cubicBezTo>
                    <a:pt x="300" y="666"/>
                    <a:pt x="248" y="790"/>
                    <a:pt x="213" y="913"/>
                  </a:cubicBezTo>
                  <a:cubicBezTo>
                    <a:pt x="1" y="1620"/>
                    <a:pt x="336" y="2326"/>
                    <a:pt x="460" y="3051"/>
                  </a:cubicBezTo>
                  <a:cubicBezTo>
                    <a:pt x="566" y="3597"/>
                    <a:pt x="547" y="4198"/>
                    <a:pt x="830" y="4675"/>
                  </a:cubicBezTo>
                  <a:cubicBezTo>
                    <a:pt x="1060" y="5064"/>
                    <a:pt x="1484" y="5311"/>
                    <a:pt x="1908" y="5452"/>
                  </a:cubicBezTo>
                  <a:cubicBezTo>
                    <a:pt x="2066" y="5523"/>
                    <a:pt x="2243" y="5558"/>
                    <a:pt x="2402" y="5611"/>
                  </a:cubicBezTo>
                  <a:cubicBezTo>
                    <a:pt x="2473" y="5611"/>
                    <a:pt x="2544" y="5629"/>
                    <a:pt x="2614" y="5646"/>
                  </a:cubicBezTo>
                  <a:cubicBezTo>
                    <a:pt x="2740" y="5659"/>
                    <a:pt x="2865" y="5671"/>
                    <a:pt x="2990" y="5671"/>
                  </a:cubicBezTo>
                  <a:cubicBezTo>
                    <a:pt x="3042" y="5671"/>
                    <a:pt x="3093" y="5669"/>
                    <a:pt x="3144" y="5664"/>
                  </a:cubicBezTo>
                  <a:lnTo>
                    <a:pt x="3196" y="5664"/>
                  </a:lnTo>
                  <a:cubicBezTo>
                    <a:pt x="3479" y="5629"/>
                    <a:pt x="3762" y="5523"/>
                    <a:pt x="4027" y="5347"/>
                  </a:cubicBezTo>
                  <a:cubicBezTo>
                    <a:pt x="4416" y="5064"/>
                    <a:pt x="4715" y="4711"/>
                    <a:pt x="4963" y="4304"/>
                  </a:cubicBezTo>
                  <a:cubicBezTo>
                    <a:pt x="5422" y="3562"/>
                    <a:pt x="5740" y="2733"/>
                    <a:pt x="5881" y="1867"/>
                  </a:cubicBezTo>
                  <a:cubicBezTo>
                    <a:pt x="5916" y="1584"/>
                    <a:pt x="5951" y="1285"/>
                    <a:pt x="5846" y="1002"/>
                  </a:cubicBezTo>
                  <a:cubicBezTo>
                    <a:pt x="5775" y="790"/>
                    <a:pt x="5598" y="614"/>
                    <a:pt x="5386" y="543"/>
                  </a:cubicBezTo>
                  <a:cubicBezTo>
                    <a:pt x="5369" y="525"/>
                    <a:pt x="5351" y="525"/>
                    <a:pt x="5334" y="525"/>
                  </a:cubicBezTo>
                  <a:cubicBezTo>
                    <a:pt x="5280" y="508"/>
                    <a:pt x="5245" y="508"/>
                    <a:pt x="5193" y="508"/>
                  </a:cubicBezTo>
                  <a:cubicBezTo>
                    <a:pt x="4822" y="522"/>
                    <a:pt x="4505" y="903"/>
                    <a:pt x="4159" y="903"/>
                  </a:cubicBezTo>
                  <a:cubicBezTo>
                    <a:pt x="4110" y="903"/>
                    <a:pt x="4060" y="895"/>
                    <a:pt x="4009" y="878"/>
                  </a:cubicBezTo>
                  <a:cubicBezTo>
                    <a:pt x="3921" y="826"/>
                    <a:pt x="3851" y="772"/>
                    <a:pt x="3797" y="701"/>
                  </a:cubicBezTo>
                  <a:cubicBezTo>
                    <a:pt x="3780" y="666"/>
                    <a:pt x="3745" y="631"/>
                    <a:pt x="3726" y="595"/>
                  </a:cubicBezTo>
                  <a:cubicBezTo>
                    <a:pt x="3656" y="472"/>
                    <a:pt x="3585" y="348"/>
                    <a:pt x="3479" y="242"/>
                  </a:cubicBezTo>
                  <a:cubicBezTo>
                    <a:pt x="3345" y="83"/>
                    <a:pt x="3141" y="0"/>
                    <a:pt x="29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133165">
              <a:off x="4597990" y="2079793"/>
              <a:ext cx="56077" cy="130726"/>
            </a:xfrm>
            <a:custGeom>
              <a:avLst/>
              <a:gdLst/>
              <a:ahLst/>
              <a:cxnLst/>
              <a:rect l="l" t="t" r="r" b="b"/>
              <a:pathLst>
                <a:path w="2243" h="5229" extrusionOk="0">
                  <a:moveTo>
                    <a:pt x="53" y="1"/>
                  </a:moveTo>
                  <a:cubicBezTo>
                    <a:pt x="36" y="18"/>
                    <a:pt x="18" y="36"/>
                    <a:pt x="1" y="36"/>
                  </a:cubicBezTo>
                  <a:cubicBezTo>
                    <a:pt x="107" y="512"/>
                    <a:pt x="177" y="990"/>
                    <a:pt x="229" y="1466"/>
                  </a:cubicBezTo>
                  <a:cubicBezTo>
                    <a:pt x="318" y="2278"/>
                    <a:pt x="424" y="3090"/>
                    <a:pt x="795" y="3815"/>
                  </a:cubicBezTo>
                  <a:cubicBezTo>
                    <a:pt x="1060" y="4345"/>
                    <a:pt x="1484" y="4786"/>
                    <a:pt x="1978" y="5104"/>
                  </a:cubicBezTo>
                  <a:cubicBezTo>
                    <a:pt x="2049" y="5139"/>
                    <a:pt x="2137" y="5193"/>
                    <a:pt x="2207" y="5228"/>
                  </a:cubicBezTo>
                  <a:lnTo>
                    <a:pt x="2243" y="5174"/>
                  </a:lnTo>
                  <a:cubicBezTo>
                    <a:pt x="2226" y="5157"/>
                    <a:pt x="2207" y="5157"/>
                    <a:pt x="2190" y="5139"/>
                  </a:cubicBezTo>
                  <a:cubicBezTo>
                    <a:pt x="1625" y="4840"/>
                    <a:pt x="1148" y="4362"/>
                    <a:pt x="848" y="3797"/>
                  </a:cubicBezTo>
                  <a:cubicBezTo>
                    <a:pt x="477" y="3074"/>
                    <a:pt x="389" y="2261"/>
                    <a:pt x="300" y="1466"/>
                  </a:cubicBezTo>
                  <a:cubicBezTo>
                    <a:pt x="229" y="971"/>
                    <a:pt x="177" y="477"/>
                    <a:pt x="53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133165">
              <a:off x="4619381" y="2087452"/>
              <a:ext cx="40177" cy="124101"/>
            </a:xfrm>
            <a:custGeom>
              <a:avLst/>
              <a:gdLst/>
              <a:ahLst/>
              <a:cxnLst/>
              <a:rect l="l" t="t" r="r" b="b"/>
              <a:pathLst>
                <a:path w="1607" h="4964" extrusionOk="0">
                  <a:moveTo>
                    <a:pt x="36" y="1"/>
                  </a:moveTo>
                  <a:lnTo>
                    <a:pt x="36" y="1"/>
                  </a:lnTo>
                  <a:cubicBezTo>
                    <a:pt x="1" y="919"/>
                    <a:pt x="71" y="1714"/>
                    <a:pt x="248" y="2438"/>
                  </a:cubicBezTo>
                  <a:cubicBezTo>
                    <a:pt x="495" y="3445"/>
                    <a:pt x="954" y="4310"/>
                    <a:pt x="1572" y="4964"/>
                  </a:cubicBezTo>
                  <a:lnTo>
                    <a:pt x="1607" y="4928"/>
                  </a:lnTo>
                  <a:cubicBezTo>
                    <a:pt x="1006" y="4274"/>
                    <a:pt x="547" y="3410"/>
                    <a:pt x="318" y="2421"/>
                  </a:cubicBezTo>
                  <a:cubicBezTo>
                    <a:pt x="142" y="1714"/>
                    <a:pt x="71" y="937"/>
                    <a:pt x="107" y="54"/>
                  </a:cubicBezTo>
                  <a:cubicBezTo>
                    <a:pt x="88" y="36"/>
                    <a:pt x="71" y="19"/>
                    <a:pt x="53" y="19"/>
                  </a:cubicBezTo>
                  <a:cubicBezTo>
                    <a:pt x="53" y="1"/>
                    <a:pt x="36" y="1"/>
                    <a:pt x="36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133165">
              <a:off x="4641438" y="2081876"/>
              <a:ext cx="24276" cy="134651"/>
            </a:xfrm>
            <a:custGeom>
              <a:avLst/>
              <a:gdLst/>
              <a:ahLst/>
              <a:cxnLst/>
              <a:rect l="l" t="t" r="r" b="b"/>
              <a:pathLst>
                <a:path w="971" h="5386" extrusionOk="0">
                  <a:moveTo>
                    <a:pt x="264" y="0"/>
                  </a:moveTo>
                  <a:cubicBezTo>
                    <a:pt x="229" y="35"/>
                    <a:pt x="212" y="52"/>
                    <a:pt x="194" y="88"/>
                  </a:cubicBezTo>
                  <a:lnTo>
                    <a:pt x="177" y="88"/>
                  </a:lnTo>
                  <a:cubicBezTo>
                    <a:pt x="0" y="1889"/>
                    <a:pt x="476" y="3744"/>
                    <a:pt x="919" y="5386"/>
                  </a:cubicBezTo>
                  <a:lnTo>
                    <a:pt x="971" y="5369"/>
                  </a:lnTo>
                  <a:cubicBezTo>
                    <a:pt x="547" y="3709"/>
                    <a:pt x="53" y="1837"/>
                    <a:pt x="26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133165">
              <a:off x="4664188" y="2102536"/>
              <a:ext cx="55202" cy="123651"/>
            </a:xfrm>
            <a:custGeom>
              <a:avLst/>
              <a:gdLst/>
              <a:ahLst/>
              <a:cxnLst/>
              <a:rect l="l" t="t" r="r" b="b"/>
              <a:pathLst>
                <a:path w="2208" h="4946" extrusionOk="0">
                  <a:moveTo>
                    <a:pt x="2155" y="1"/>
                  </a:moveTo>
                  <a:cubicBezTo>
                    <a:pt x="1908" y="1220"/>
                    <a:pt x="1519" y="2385"/>
                    <a:pt x="990" y="3516"/>
                  </a:cubicBezTo>
                  <a:cubicBezTo>
                    <a:pt x="759" y="3992"/>
                    <a:pt x="495" y="4469"/>
                    <a:pt x="88" y="4823"/>
                  </a:cubicBezTo>
                  <a:cubicBezTo>
                    <a:pt x="53" y="4858"/>
                    <a:pt x="36" y="4875"/>
                    <a:pt x="1" y="4893"/>
                  </a:cubicBezTo>
                  <a:lnTo>
                    <a:pt x="36" y="4945"/>
                  </a:lnTo>
                  <a:cubicBezTo>
                    <a:pt x="53" y="4945"/>
                    <a:pt x="53" y="4945"/>
                    <a:pt x="53" y="4928"/>
                  </a:cubicBezTo>
                  <a:cubicBezTo>
                    <a:pt x="512" y="4557"/>
                    <a:pt x="795" y="4045"/>
                    <a:pt x="1042" y="3533"/>
                  </a:cubicBezTo>
                  <a:cubicBezTo>
                    <a:pt x="1590" y="2421"/>
                    <a:pt x="1978" y="1237"/>
                    <a:pt x="2207" y="19"/>
                  </a:cubicBezTo>
                  <a:cubicBezTo>
                    <a:pt x="2190" y="1"/>
                    <a:pt x="2172" y="1"/>
                    <a:pt x="2155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133165">
              <a:off x="4662800" y="2097468"/>
              <a:ext cx="16801" cy="127176"/>
            </a:xfrm>
            <a:custGeom>
              <a:avLst/>
              <a:gdLst/>
              <a:ahLst/>
              <a:cxnLst/>
              <a:rect l="l" t="t" r="r" b="b"/>
              <a:pathLst>
                <a:path w="672" h="5087" extrusionOk="0">
                  <a:moveTo>
                    <a:pt x="601" y="0"/>
                  </a:moveTo>
                  <a:cubicBezTo>
                    <a:pt x="566" y="1625"/>
                    <a:pt x="372" y="3250"/>
                    <a:pt x="55" y="4822"/>
                  </a:cubicBezTo>
                  <a:cubicBezTo>
                    <a:pt x="36" y="4910"/>
                    <a:pt x="19" y="4980"/>
                    <a:pt x="1" y="5069"/>
                  </a:cubicBezTo>
                  <a:lnTo>
                    <a:pt x="19" y="5069"/>
                  </a:lnTo>
                  <a:lnTo>
                    <a:pt x="71" y="5086"/>
                  </a:lnTo>
                  <a:lnTo>
                    <a:pt x="71" y="5069"/>
                  </a:lnTo>
                  <a:cubicBezTo>
                    <a:pt x="90" y="4999"/>
                    <a:pt x="107" y="4928"/>
                    <a:pt x="107" y="4857"/>
                  </a:cubicBezTo>
                  <a:cubicBezTo>
                    <a:pt x="125" y="4822"/>
                    <a:pt x="125" y="4787"/>
                    <a:pt x="142" y="4752"/>
                  </a:cubicBezTo>
                  <a:cubicBezTo>
                    <a:pt x="443" y="3214"/>
                    <a:pt x="620" y="1660"/>
                    <a:pt x="672" y="106"/>
                  </a:cubicBezTo>
                  <a:cubicBezTo>
                    <a:pt x="655" y="71"/>
                    <a:pt x="620" y="36"/>
                    <a:pt x="601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133165">
              <a:off x="4596848" y="2170653"/>
              <a:ext cx="51752" cy="44875"/>
            </a:xfrm>
            <a:custGeom>
              <a:avLst/>
              <a:gdLst/>
              <a:ahLst/>
              <a:cxnLst/>
              <a:rect l="l" t="t" r="r" b="b"/>
              <a:pathLst>
                <a:path w="2070" h="1795" extrusionOk="0">
                  <a:moveTo>
                    <a:pt x="225" y="1"/>
                  </a:moveTo>
                  <a:cubicBezTo>
                    <a:pt x="182" y="1"/>
                    <a:pt x="141" y="13"/>
                    <a:pt x="107" y="46"/>
                  </a:cubicBezTo>
                  <a:cubicBezTo>
                    <a:pt x="1" y="117"/>
                    <a:pt x="36" y="277"/>
                    <a:pt x="71" y="383"/>
                  </a:cubicBezTo>
                  <a:cubicBezTo>
                    <a:pt x="266" y="859"/>
                    <a:pt x="601" y="1247"/>
                    <a:pt x="1025" y="1513"/>
                  </a:cubicBezTo>
                  <a:cubicBezTo>
                    <a:pt x="1183" y="1607"/>
                    <a:pt x="1596" y="1795"/>
                    <a:pt x="1831" y="1795"/>
                  </a:cubicBezTo>
                  <a:cubicBezTo>
                    <a:pt x="1992" y="1795"/>
                    <a:pt x="2070" y="1707"/>
                    <a:pt x="1926" y="1442"/>
                  </a:cubicBezTo>
                  <a:cubicBezTo>
                    <a:pt x="1750" y="1106"/>
                    <a:pt x="1538" y="788"/>
                    <a:pt x="1291" y="524"/>
                  </a:cubicBezTo>
                  <a:cubicBezTo>
                    <a:pt x="1025" y="258"/>
                    <a:pt x="672" y="65"/>
                    <a:pt x="302" y="11"/>
                  </a:cubicBezTo>
                  <a:cubicBezTo>
                    <a:pt x="276" y="5"/>
                    <a:pt x="250" y="1"/>
                    <a:pt x="225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133165">
              <a:off x="4638630" y="2183666"/>
              <a:ext cx="49627" cy="46100"/>
            </a:xfrm>
            <a:custGeom>
              <a:avLst/>
              <a:gdLst/>
              <a:ahLst/>
              <a:cxnLst/>
              <a:rect l="l" t="t" r="r" b="b"/>
              <a:pathLst>
                <a:path w="1985" h="1844" extrusionOk="0">
                  <a:moveTo>
                    <a:pt x="1771" y="1"/>
                  </a:moveTo>
                  <a:cubicBezTo>
                    <a:pt x="1743" y="1"/>
                    <a:pt x="1714" y="5"/>
                    <a:pt x="1685" y="12"/>
                  </a:cubicBezTo>
                  <a:cubicBezTo>
                    <a:pt x="1314" y="65"/>
                    <a:pt x="979" y="277"/>
                    <a:pt x="731" y="560"/>
                  </a:cubicBezTo>
                  <a:cubicBezTo>
                    <a:pt x="466" y="824"/>
                    <a:pt x="289" y="1160"/>
                    <a:pt x="131" y="1495"/>
                  </a:cubicBezTo>
                  <a:cubicBezTo>
                    <a:pt x="0" y="1756"/>
                    <a:pt x="67" y="1844"/>
                    <a:pt x="213" y="1844"/>
                  </a:cubicBezTo>
                  <a:cubicBezTo>
                    <a:pt x="441" y="1844"/>
                    <a:pt x="863" y="1628"/>
                    <a:pt x="1014" y="1530"/>
                  </a:cubicBezTo>
                  <a:cubicBezTo>
                    <a:pt x="1438" y="1248"/>
                    <a:pt x="1756" y="842"/>
                    <a:pt x="1932" y="383"/>
                  </a:cubicBezTo>
                  <a:cubicBezTo>
                    <a:pt x="1968" y="259"/>
                    <a:pt x="1985" y="101"/>
                    <a:pt x="1879" y="30"/>
                  </a:cubicBezTo>
                  <a:cubicBezTo>
                    <a:pt x="1848" y="9"/>
                    <a:pt x="1810" y="1"/>
                    <a:pt x="177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16"/>
          <p:cNvGrpSpPr/>
          <p:nvPr/>
        </p:nvGrpSpPr>
        <p:grpSpPr>
          <a:xfrm rot="-2700000">
            <a:off x="139247" y="61612"/>
            <a:ext cx="754905" cy="706568"/>
            <a:chOff x="8130432" y="4170244"/>
            <a:chExt cx="754912" cy="706574"/>
          </a:xfrm>
        </p:grpSpPr>
        <p:sp>
          <p:nvSpPr>
            <p:cNvPr id="691" name="Google Shape;691;p16"/>
            <p:cNvSpPr/>
            <p:nvPr/>
          </p:nvSpPr>
          <p:spPr>
            <a:xfrm rot="-1267219">
              <a:off x="8243980" y="4597690"/>
              <a:ext cx="631764" cy="171053"/>
            </a:xfrm>
            <a:custGeom>
              <a:avLst/>
              <a:gdLst/>
              <a:ahLst/>
              <a:cxnLst/>
              <a:rect l="l" t="t" r="r" b="b"/>
              <a:pathLst>
                <a:path w="13458" h="3644" extrusionOk="0">
                  <a:moveTo>
                    <a:pt x="7167" y="1"/>
                  </a:moveTo>
                  <a:cubicBezTo>
                    <a:pt x="6887" y="1"/>
                    <a:pt x="6610" y="7"/>
                    <a:pt x="6340" y="21"/>
                  </a:cubicBezTo>
                  <a:cubicBezTo>
                    <a:pt x="3196" y="179"/>
                    <a:pt x="1" y="2722"/>
                    <a:pt x="1" y="2722"/>
                  </a:cubicBezTo>
                  <a:cubicBezTo>
                    <a:pt x="1" y="2722"/>
                    <a:pt x="1449" y="3306"/>
                    <a:pt x="6358" y="3624"/>
                  </a:cubicBezTo>
                  <a:cubicBezTo>
                    <a:pt x="6577" y="3637"/>
                    <a:pt x="6790" y="3643"/>
                    <a:pt x="6998" y="3643"/>
                  </a:cubicBezTo>
                  <a:cubicBezTo>
                    <a:pt x="11458" y="3643"/>
                    <a:pt x="13458" y="709"/>
                    <a:pt x="13458" y="709"/>
                  </a:cubicBezTo>
                  <a:cubicBezTo>
                    <a:pt x="13458" y="709"/>
                    <a:pt x="10138" y="1"/>
                    <a:pt x="7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-4085592">
              <a:off x="8011752" y="4409706"/>
              <a:ext cx="631783" cy="171055"/>
            </a:xfrm>
            <a:custGeom>
              <a:avLst/>
              <a:gdLst/>
              <a:ahLst/>
              <a:cxnLst/>
              <a:rect l="l" t="t" r="r" b="b"/>
              <a:pathLst>
                <a:path w="13458" h="3644" extrusionOk="0">
                  <a:moveTo>
                    <a:pt x="7167" y="1"/>
                  </a:moveTo>
                  <a:cubicBezTo>
                    <a:pt x="6887" y="1"/>
                    <a:pt x="6610" y="7"/>
                    <a:pt x="6340" y="21"/>
                  </a:cubicBezTo>
                  <a:cubicBezTo>
                    <a:pt x="3196" y="179"/>
                    <a:pt x="1" y="2722"/>
                    <a:pt x="1" y="2722"/>
                  </a:cubicBezTo>
                  <a:cubicBezTo>
                    <a:pt x="1" y="2722"/>
                    <a:pt x="1449" y="3306"/>
                    <a:pt x="6358" y="3624"/>
                  </a:cubicBezTo>
                  <a:cubicBezTo>
                    <a:pt x="6577" y="3637"/>
                    <a:pt x="6790" y="3643"/>
                    <a:pt x="6998" y="3643"/>
                  </a:cubicBezTo>
                  <a:cubicBezTo>
                    <a:pt x="11458" y="3643"/>
                    <a:pt x="13458" y="709"/>
                    <a:pt x="13458" y="709"/>
                  </a:cubicBezTo>
                  <a:cubicBezTo>
                    <a:pt x="13458" y="709"/>
                    <a:pt x="10138" y="1"/>
                    <a:pt x="7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16"/>
          <p:cNvGrpSpPr/>
          <p:nvPr/>
        </p:nvGrpSpPr>
        <p:grpSpPr>
          <a:xfrm rot="-4106019">
            <a:off x="8351621" y="4300571"/>
            <a:ext cx="537706" cy="739776"/>
            <a:chOff x="1521350" y="1648150"/>
            <a:chExt cx="241950" cy="332875"/>
          </a:xfrm>
        </p:grpSpPr>
        <p:sp>
          <p:nvSpPr>
            <p:cNvPr id="694" name="Google Shape;694;p16"/>
            <p:cNvSpPr/>
            <p:nvPr/>
          </p:nvSpPr>
          <p:spPr>
            <a:xfrm>
              <a:off x="1521350" y="1648150"/>
              <a:ext cx="128050" cy="332350"/>
            </a:xfrm>
            <a:custGeom>
              <a:avLst/>
              <a:gdLst/>
              <a:ahLst/>
              <a:cxnLst/>
              <a:rect l="l" t="t" r="r" b="b"/>
              <a:pathLst>
                <a:path w="5122" h="13294" extrusionOk="0">
                  <a:moveTo>
                    <a:pt x="4987" y="1"/>
                  </a:moveTo>
                  <a:cubicBezTo>
                    <a:pt x="4933" y="1"/>
                    <a:pt x="4891" y="28"/>
                    <a:pt x="4860" y="89"/>
                  </a:cubicBezTo>
                  <a:cubicBezTo>
                    <a:pt x="4839" y="149"/>
                    <a:pt x="1855" y="7065"/>
                    <a:pt x="21" y="13132"/>
                  </a:cubicBezTo>
                  <a:cubicBezTo>
                    <a:pt x="0" y="13213"/>
                    <a:pt x="41" y="13274"/>
                    <a:pt x="121" y="13294"/>
                  </a:cubicBezTo>
                  <a:lnTo>
                    <a:pt x="142" y="13294"/>
                  </a:lnTo>
                  <a:cubicBezTo>
                    <a:pt x="202" y="13294"/>
                    <a:pt x="263" y="13274"/>
                    <a:pt x="283" y="13213"/>
                  </a:cubicBezTo>
                  <a:cubicBezTo>
                    <a:pt x="2078" y="7145"/>
                    <a:pt x="5062" y="250"/>
                    <a:pt x="5102" y="189"/>
                  </a:cubicBezTo>
                  <a:cubicBezTo>
                    <a:pt x="5121" y="129"/>
                    <a:pt x="5102" y="49"/>
                    <a:pt x="5041" y="8"/>
                  </a:cubicBezTo>
                  <a:cubicBezTo>
                    <a:pt x="5022" y="3"/>
                    <a:pt x="5003" y="1"/>
                    <a:pt x="49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1522350" y="1714125"/>
              <a:ext cx="237450" cy="266900"/>
            </a:xfrm>
            <a:custGeom>
              <a:avLst/>
              <a:gdLst/>
              <a:ahLst/>
              <a:cxnLst/>
              <a:rect l="l" t="t" r="r" b="b"/>
              <a:pathLst>
                <a:path w="9498" h="10676" extrusionOk="0">
                  <a:moveTo>
                    <a:pt x="9358" y="0"/>
                  </a:moveTo>
                  <a:cubicBezTo>
                    <a:pt x="9325" y="0"/>
                    <a:pt x="9295" y="11"/>
                    <a:pt x="9275" y="31"/>
                  </a:cubicBezTo>
                  <a:cubicBezTo>
                    <a:pt x="9215" y="90"/>
                    <a:pt x="3933" y="5453"/>
                    <a:pt x="41" y="10474"/>
                  </a:cubicBezTo>
                  <a:cubicBezTo>
                    <a:pt x="1" y="10534"/>
                    <a:pt x="22" y="10614"/>
                    <a:pt x="62" y="10655"/>
                  </a:cubicBezTo>
                  <a:cubicBezTo>
                    <a:pt x="81" y="10676"/>
                    <a:pt x="122" y="10676"/>
                    <a:pt x="143" y="10676"/>
                  </a:cubicBezTo>
                  <a:cubicBezTo>
                    <a:pt x="183" y="10676"/>
                    <a:pt x="223" y="10655"/>
                    <a:pt x="243" y="10635"/>
                  </a:cubicBezTo>
                  <a:cubicBezTo>
                    <a:pt x="4135" y="5635"/>
                    <a:pt x="9396" y="273"/>
                    <a:pt x="9457" y="211"/>
                  </a:cubicBezTo>
                  <a:cubicBezTo>
                    <a:pt x="9497" y="171"/>
                    <a:pt x="9497" y="90"/>
                    <a:pt x="9457" y="31"/>
                  </a:cubicBezTo>
                  <a:cubicBezTo>
                    <a:pt x="9426" y="11"/>
                    <a:pt x="9391" y="0"/>
                    <a:pt x="9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>
              <a:off x="1572750" y="1662500"/>
              <a:ext cx="97325" cy="91650"/>
            </a:xfrm>
            <a:custGeom>
              <a:avLst/>
              <a:gdLst/>
              <a:ahLst/>
              <a:cxnLst/>
              <a:rect l="l" t="t" r="r" b="b"/>
              <a:pathLst>
                <a:path w="3893" h="3666" extrusionOk="0">
                  <a:moveTo>
                    <a:pt x="1948" y="1"/>
                  </a:moveTo>
                  <a:cubicBezTo>
                    <a:pt x="1058" y="1"/>
                    <a:pt x="271" y="667"/>
                    <a:pt x="143" y="1572"/>
                  </a:cubicBezTo>
                  <a:cubicBezTo>
                    <a:pt x="1" y="2580"/>
                    <a:pt x="686" y="3507"/>
                    <a:pt x="1694" y="3647"/>
                  </a:cubicBezTo>
                  <a:cubicBezTo>
                    <a:pt x="1780" y="3659"/>
                    <a:pt x="1864" y="3665"/>
                    <a:pt x="1948" y="3665"/>
                  </a:cubicBezTo>
                  <a:cubicBezTo>
                    <a:pt x="2837" y="3665"/>
                    <a:pt x="3623" y="2998"/>
                    <a:pt x="3751" y="2096"/>
                  </a:cubicBezTo>
                  <a:cubicBezTo>
                    <a:pt x="3893" y="1088"/>
                    <a:pt x="3207" y="160"/>
                    <a:pt x="2199" y="18"/>
                  </a:cubicBezTo>
                  <a:cubicBezTo>
                    <a:pt x="2115" y="6"/>
                    <a:pt x="2031" y="1"/>
                    <a:pt x="1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>
              <a:off x="1662475" y="1716325"/>
              <a:ext cx="100825" cy="94275"/>
            </a:xfrm>
            <a:custGeom>
              <a:avLst/>
              <a:gdLst/>
              <a:ahLst/>
              <a:cxnLst/>
              <a:rect l="l" t="t" r="r" b="b"/>
              <a:pathLst>
                <a:path w="4033" h="3771" extrusionOk="0">
                  <a:moveTo>
                    <a:pt x="1992" y="1"/>
                  </a:moveTo>
                  <a:cubicBezTo>
                    <a:pt x="1076" y="1"/>
                    <a:pt x="270" y="684"/>
                    <a:pt x="142" y="1615"/>
                  </a:cubicBezTo>
                  <a:cubicBezTo>
                    <a:pt x="1" y="2664"/>
                    <a:pt x="707" y="3612"/>
                    <a:pt x="1755" y="3752"/>
                  </a:cubicBezTo>
                  <a:cubicBezTo>
                    <a:pt x="1844" y="3764"/>
                    <a:pt x="1931" y="3770"/>
                    <a:pt x="2018" y="3770"/>
                  </a:cubicBezTo>
                  <a:cubicBezTo>
                    <a:pt x="2940" y="3770"/>
                    <a:pt x="3745" y="3099"/>
                    <a:pt x="3892" y="2160"/>
                  </a:cubicBezTo>
                  <a:cubicBezTo>
                    <a:pt x="4033" y="1112"/>
                    <a:pt x="3307" y="164"/>
                    <a:pt x="2280" y="23"/>
                  </a:cubicBezTo>
                  <a:cubicBezTo>
                    <a:pt x="2183" y="8"/>
                    <a:pt x="2087" y="1"/>
                    <a:pt x="19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" name="Google Shape;698;p16"/>
          <p:cNvGrpSpPr/>
          <p:nvPr/>
        </p:nvGrpSpPr>
        <p:grpSpPr>
          <a:xfrm>
            <a:off x="8736166" y="104463"/>
            <a:ext cx="327124" cy="322325"/>
            <a:chOff x="3828575" y="1069325"/>
            <a:chExt cx="185750" cy="183025"/>
          </a:xfrm>
        </p:grpSpPr>
        <p:sp>
          <p:nvSpPr>
            <p:cNvPr id="699" name="Google Shape;699;p16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5041900" y="2608826"/>
            <a:ext cx="3307800" cy="6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5121100" y="1505326"/>
            <a:ext cx="1196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5041900" y="3265874"/>
            <a:ext cx="23247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 rot="1916876">
            <a:off x="2929990" y="4045306"/>
            <a:ext cx="1219834" cy="1110497"/>
            <a:chOff x="5429222" y="1072895"/>
            <a:chExt cx="1442398" cy="1313030"/>
          </a:xfrm>
        </p:grpSpPr>
        <p:sp>
          <p:nvSpPr>
            <p:cNvPr id="16" name="Google Shape;16;p3"/>
            <p:cNvSpPr/>
            <p:nvPr/>
          </p:nvSpPr>
          <p:spPr>
            <a:xfrm rot="-7570806">
              <a:off x="5806649" y="1087334"/>
              <a:ext cx="687545" cy="1284152"/>
            </a:xfrm>
            <a:custGeom>
              <a:avLst/>
              <a:gdLst/>
              <a:ahLst/>
              <a:cxnLst/>
              <a:rect l="l" t="t" r="r" b="b"/>
              <a:pathLst>
                <a:path w="11409" h="21309" extrusionOk="0">
                  <a:moveTo>
                    <a:pt x="4642" y="0"/>
                  </a:moveTo>
                  <a:cubicBezTo>
                    <a:pt x="4590" y="0"/>
                    <a:pt x="4538" y="4"/>
                    <a:pt x="4486" y="11"/>
                  </a:cubicBezTo>
                  <a:cubicBezTo>
                    <a:pt x="3744" y="135"/>
                    <a:pt x="3320" y="912"/>
                    <a:pt x="3144" y="1635"/>
                  </a:cubicBezTo>
                  <a:cubicBezTo>
                    <a:pt x="3002" y="2289"/>
                    <a:pt x="2967" y="2961"/>
                    <a:pt x="3073" y="3613"/>
                  </a:cubicBezTo>
                  <a:cubicBezTo>
                    <a:pt x="3161" y="4126"/>
                    <a:pt x="3320" y="4638"/>
                    <a:pt x="3462" y="5132"/>
                  </a:cubicBezTo>
                  <a:cubicBezTo>
                    <a:pt x="3690" y="5857"/>
                    <a:pt x="4008" y="6457"/>
                    <a:pt x="4220" y="7181"/>
                  </a:cubicBezTo>
                  <a:cubicBezTo>
                    <a:pt x="3761" y="6528"/>
                    <a:pt x="3179" y="5980"/>
                    <a:pt x="2525" y="5521"/>
                  </a:cubicBezTo>
                  <a:cubicBezTo>
                    <a:pt x="2138" y="5251"/>
                    <a:pt x="1649" y="5020"/>
                    <a:pt x="1199" y="5020"/>
                  </a:cubicBezTo>
                  <a:cubicBezTo>
                    <a:pt x="972" y="5020"/>
                    <a:pt x="755" y="5079"/>
                    <a:pt x="565" y="5221"/>
                  </a:cubicBezTo>
                  <a:cubicBezTo>
                    <a:pt x="0" y="5645"/>
                    <a:pt x="53" y="6493"/>
                    <a:pt x="229" y="7181"/>
                  </a:cubicBezTo>
                  <a:cubicBezTo>
                    <a:pt x="848" y="9707"/>
                    <a:pt x="2225" y="12019"/>
                    <a:pt x="4133" y="13785"/>
                  </a:cubicBezTo>
                  <a:cubicBezTo>
                    <a:pt x="3956" y="13697"/>
                    <a:pt x="3748" y="13644"/>
                    <a:pt x="3545" y="13644"/>
                  </a:cubicBezTo>
                  <a:cubicBezTo>
                    <a:pt x="3342" y="13644"/>
                    <a:pt x="3143" y="13697"/>
                    <a:pt x="2984" y="13821"/>
                  </a:cubicBezTo>
                  <a:cubicBezTo>
                    <a:pt x="2685" y="14051"/>
                    <a:pt x="2596" y="14492"/>
                    <a:pt x="2685" y="14880"/>
                  </a:cubicBezTo>
                  <a:cubicBezTo>
                    <a:pt x="2791" y="15252"/>
                    <a:pt x="3019" y="15587"/>
                    <a:pt x="3250" y="15888"/>
                  </a:cubicBezTo>
                  <a:cubicBezTo>
                    <a:pt x="4733" y="17901"/>
                    <a:pt x="6464" y="19719"/>
                    <a:pt x="8406" y="21309"/>
                  </a:cubicBezTo>
                  <a:cubicBezTo>
                    <a:pt x="10119" y="18872"/>
                    <a:pt x="11197" y="16011"/>
                    <a:pt x="11355" y="13027"/>
                  </a:cubicBezTo>
                  <a:cubicBezTo>
                    <a:pt x="11409" y="12267"/>
                    <a:pt x="11373" y="11437"/>
                    <a:pt x="10896" y="10837"/>
                  </a:cubicBezTo>
                  <a:cubicBezTo>
                    <a:pt x="10773" y="10696"/>
                    <a:pt x="10613" y="10554"/>
                    <a:pt x="10420" y="10519"/>
                  </a:cubicBezTo>
                  <a:cubicBezTo>
                    <a:pt x="10377" y="10509"/>
                    <a:pt x="10334" y="10504"/>
                    <a:pt x="10291" y="10504"/>
                  </a:cubicBezTo>
                  <a:cubicBezTo>
                    <a:pt x="10035" y="10504"/>
                    <a:pt x="9789" y="10675"/>
                    <a:pt x="9607" y="10872"/>
                  </a:cubicBezTo>
                  <a:cubicBezTo>
                    <a:pt x="9395" y="11119"/>
                    <a:pt x="9219" y="11348"/>
                    <a:pt x="8972" y="11543"/>
                  </a:cubicBezTo>
                  <a:cubicBezTo>
                    <a:pt x="9589" y="9370"/>
                    <a:pt x="10225" y="7164"/>
                    <a:pt x="10137" y="4920"/>
                  </a:cubicBezTo>
                  <a:cubicBezTo>
                    <a:pt x="10119" y="4284"/>
                    <a:pt x="9925" y="3526"/>
                    <a:pt x="9325" y="3349"/>
                  </a:cubicBezTo>
                  <a:cubicBezTo>
                    <a:pt x="9242" y="3323"/>
                    <a:pt x="9158" y="3311"/>
                    <a:pt x="9074" y="3311"/>
                  </a:cubicBezTo>
                  <a:cubicBezTo>
                    <a:pt x="8762" y="3311"/>
                    <a:pt x="8449" y="3476"/>
                    <a:pt x="8211" y="3684"/>
                  </a:cubicBezTo>
                  <a:cubicBezTo>
                    <a:pt x="7540" y="4267"/>
                    <a:pt x="7170" y="5115"/>
                    <a:pt x="7064" y="5998"/>
                  </a:cubicBezTo>
                  <a:cubicBezTo>
                    <a:pt x="7081" y="4691"/>
                    <a:pt x="6852" y="3384"/>
                    <a:pt x="6499" y="2113"/>
                  </a:cubicBezTo>
                  <a:cubicBezTo>
                    <a:pt x="6375" y="1600"/>
                    <a:pt x="6198" y="1089"/>
                    <a:pt x="5880" y="665"/>
                  </a:cubicBezTo>
                  <a:cubicBezTo>
                    <a:pt x="5578" y="283"/>
                    <a:pt x="5118" y="0"/>
                    <a:pt x="4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 rot="-7570806">
              <a:off x="6005102" y="1053087"/>
              <a:ext cx="246959" cy="1281802"/>
            </a:xfrm>
            <a:custGeom>
              <a:avLst/>
              <a:gdLst/>
              <a:ahLst/>
              <a:cxnLst/>
              <a:rect l="l" t="t" r="r" b="b"/>
              <a:pathLst>
                <a:path w="4098" h="21270" extrusionOk="0">
                  <a:moveTo>
                    <a:pt x="51" y="0"/>
                  </a:moveTo>
                  <a:cubicBezTo>
                    <a:pt x="46" y="0"/>
                    <a:pt x="41" y="2"/>
                    <a:pt x="36" y="7"/>
                  </a:cubicBezTo>
                  <a:cubicBezTo>
                    <a:pt x="18" y="7"/>
                    <a:pt x="1" y="26"/>
                    <a:pt x="18" y="43"/>
                  </a:cubicBezTo>
                  <a:cubicBezTo>
                    <a:pt x="53" y="219"/>
                    <a:pt x="3726" y="18126"/>
                    <a:pt x="4027" y="21235"/>
                  </a:cubicBezTo>
                  <a:cubicBezTo>
                    <a:pt x="4027" y="21253"/>
                    <a:pt x="4044" y="21270"/>
                    <a:pt x="4062" y="21270"/>
                  </a:cubicBezTo>
                  <a:cubicBezTo>
                    <a:pt x="4079" y="21253"/>
                    <a:pt x="4098" y="21235"/>
                    <a:pt x="4098" y="21218"/>
                  </a:cubicBezTo>
                  <a:cubicBezTo>
                    <a:pt x="3797" y="18110"/>
                    <a:pt x="124" y="202"/>
                    <a:pt x="88" y="26"/>
                  </a:cubicBezTo>
                  <a:cubicBezTo>
                    <a:pt x="76" y="13"/>
                    <a:pt x="63" y="0"/>
                    <a:pt x="5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 rot="-7570806">
              <a:off x="5747968" y="1915066"/>
              <a:ext cx="218214" cy="190975"/>
            </a:xfrm>
            <a:custGeom>
              <a:avLst/>
              <a:gdLst/>
              <a:ahLst/>
              <a:cxnLst/>
              <a:rect l="l" t="t" r="r" b="b"/>
              <a:pathLst>
                <a:path w="3621" h="3169" extrusionOk="0">
                  <a:moveTo>
                    <a:pt x="3569" y="1"/>
                  </a:moveTo>
                  <a:cubicBezTo>
                    <a:pt x="3557" y="1"/>
                    <a:pt x="3544" y="13"/>
                    <a:pt x="3532" y="25"/>
                  </a:cubicBezTo>
                  <a:lnTo>
                    <a:pt x="2490" y="3063"/>
                  </a:lnTo>
                  <a:lnTo>
                    <a:pt x="53" y="661"/>
                  </a:lnTo>
                  <a:cubicBezTo>
                    <a:pt x="44" y="653"/>
                    <a:pt x="35" y="648"/>
                    <a:pt x="27" y="648"/>
                  </a:cubicBezTo>
                  <a:cubicBezTo>
                    <a:pt x="18" y="648"/>
                    <a:pt x="9" y="653"/>
                    <a:pt x="0" y="661"/>
                  </a:cubicBezTo>
                  <a:lnTo>
                    <a:pt x="0" y="715"/>
                  </a:lnTo>
                  <a:lnTo>
                    <a:pt x="2490" y="3152"/>
                  </a:lnTo>
                  <a:cubicBezTo>
                    <a:pt x="2490" y="3169"/>
                    <a:pt x="2508" y="3169"/>
                    <a:pt x="2508" y="3169"/>
                  </a:cubicBezTo>
                  <a:lnTo>
                    <a:pt x="2525" y="3169"/>
                  </a:lnTo>
                  <a:lnTo>
                    <a:pt x="2544" y="3152"/>
                  </a:lnTo>
                  <a:lnTo>
                    <a:pt x="3603" y="44"/>
                  </a:lnTo>
                  <a:cubicBezTo>
                    <a:pt x="3620" y="25"/>
                    <a:pt x="3603" y="8"/>
                    <a:pt x="3585" y="8"/>
                  </a:cubicBezTo>
                  <a:cubicBezTo>
                    <a:pt x="3580" y="3"/>
                    <a:pt x="3575" y="1"/>
                    <a:pt x="3569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rot="-7570806">
              <a:off x="5797428" y="1521932"/>
              <a:ext cx="191638" cy="437934"/>
            </a:xfrm>
            <a:custGeom>
              <a:avLst/>
              <a:gdLst/>
              <a:ahLst/>
              <a:cxnLst/>
              <a:rect l="l" t="t" r="r" b="b"/>
              <a:pathLst>
                <a:path w="3180" h="7267" extrusionOk="0">
                  <a:moveTo>
                    <a:pt x="3147" y="1"/>
                  </a:moveTo>
                  <a:cubicBezTo>
                    <a:pt x="3134" y="1"/>
                    <a:pt x="3122" y="13"/>
                    <a:pt x="3109" y="26"/>
                  </a:cubicBezTo>
                  <a:lnTo>
                    <a:pt x="1" y="7213"/>
                  </a:lnTo>
                  <a:cubicBezTo>
                    <a:pt x="1" y="7232"/>
                    <a:pt x="1" y="7249"/>
                    <a:pt x="19" y="7267"/>
                  </a:cubicBezTo>
                  <a:lnTo>
                    <a:pt x="36" y="7267"/>
                  </a:lnTo>
                  <a:cubicBezTo>
                    <a:pt x="54" y="7267"/>
                    <a:pt x="54" y="7249"/>
                    <a:pt x="71" y="7232"/>
                  </a:cubicBezTo>
                  <a:lnTo>
                    <a:pt x="3180" y="62"/>
                  </a:lnTo>
                  <a:cubicBezTo>
                    <a:pt x="3180" y="43"/>
                    <a:pt x="3180" y="8"/>
                    <a:pt x="3163" y="8"/>
                  </a:cubicBezTo>
                  <a:cubicBezTo>
                    <a:pt x="3157" y="3"/>
                    <a:pt x="3152" y="1"/>
                    <a:pt x="3147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7570806">
              <a:off x="5836249" y="1460101"/>
              <a:ext cx="206523" cy="435764"/>
            </a:xfrm>
            <a:custGeom>
              <a:avLst/>
              <a:gdLst/>
              <a:ahLst/>
              <a:cxnLst/>
              <a:rect l="l" t="t" r="r" b="b"/>
              <a:pathLst>
                <a:path w="3427" h="7231" extrusionOk="0">
                  <a:moveTo>
                    <a:pt x="3390" y="1"/>
                  </a:moveTo>
                  <a:cubicBezTo>
                    <a:pt x="3373" y="1"/>
                    <a:pt x="3356" y="14"/>
                    <a:pt x="3356" y="25"/>
                  </a:cubicBezTo>
                  <a:lnTo>
                    <a:pt x="0" y="7179"/>
                  </a:lnTo>
                  <a:cubicBezTo>
                    <a:pt x="0" y="7195"/>
                    <a:pt x="0" y="7231"/>
                    <a:pt x="17" y="7231"/>
                  </a:cubicBezTo>
                  <a:lnTo>
                    <a:pt x="36" y="7231"/>
                  </a:lnTo>
                  <a:cubicBezTo>
                    <a:pt x="53" y="7231"/>
                    <a:pt x="71" y="7231"/>
                    <a:pt x="71" y="7214"/>
                  </a:cubicBezTo>
                  <a:lnTo>
                    <a:pt x="3426" y="61"/>
                  </a:lnTo>
                  <a:cubicBezTo>
                    <a:pt x="3426" y="44"/>
                    <a:pt x="3426" y="9"/>
                    <a:pt x="3408" y="9"/>
                  </a:cubicBezTo>
                  <a:cubicBezTo>
                    <a:pt x="3403" y="3"/>
                    <a:pt x="3397" y="1"/>
                    <a:pt x="339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7570806">
              <a:off x="6027676" y="1604331"/>
              <a:ext cx="419373" cy="410574"/>
            </a:xfrm>
            <a:custGeom>
              <a:avLst/>
              <a:gdLst/>
              <a:ahLst/>
              <a:cxnLst/>
              <a:rect l="l" t="t" r="r" b="b"/>
              <a:pathLst>
                <a:path w="6959" h="6813" extrusionOk="0">
                  <a:moveTo>
                    <a:pt x="34" y="0"/>
                  </a:moveTo>
                  <a:cubicBezTo>
                    <a:pt x="23" y="0"/>
                    <a:pt x="10" y="4"/>
                    <a:pt x="1" y="13"/>
                  </a:cubicBezTo>
                  <a:lnTo>
                    <a:pt x="1" y="48"/>
                  </a:lnTo>
                  <a:lnTo>
                    <a:pt x="6907" y="6794"/>
                  </a:lnTo>
                  <a:cubicBezTo>
                    <a:pt x="6907" y="6813"/>
                    <a:pt x="6924" y="6813"/>
                    <a:pt x="6924" y="6813"/>
                  </a:cubicBezTo>
                  <a:cubicBezTo>
                    <a:pt x="6942" y="6813"/>
                    <a:pt x="6942" y="6813"/>
                    <a:pt x="6959" y="6794"/>
                  </a:cubicBezTo>
                  <a:lnTo>
                    <a:pt x="6959" y="6759"/>
                  </a:lnTo>
                  <a:lnTo>
                    <a:pt x="54" y="13"/>
                  </a:lnTo>
                  <a:cubicBezTo>
                    <a:pt x="54" y="4"/>
                    <a:pt x="46" y="0"/>
                    <a:pt x="3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7570806">
              <a:off x="6096409" y="1223970"/>
              <a:ext cx="191638" cy="406597"/>
            </a:xfrm>
            <a:custGeom>
              <a:avLst/>
              <a:gdLst/>
              <a:ahLst/>
              <a:cxnLst/>
              <a:rect l="l" t="t" r="r" b="b"/>
              <a:pathLst>
                <a:path w="3180" h="6747" extrusionOk="0">
                  <a:moveTo>
                    <a:pt x="3162" y="1"/>
                  </a:moveTo>
                  <a:cubicBezTo>
                    <a:pt x="3144" y="1"/>
                    <a:pt x="3109" y="1"/>
                    <a:pt x="3109" y="18"/>
                  </a:cubicBezTo>
                  <a:lnTo>
                    <a:pt x="19" y="6693"/>
                  </a:lnTo>
                  <a:cubicBezTo>
                    <a:pt x="0" y="6711"/>
                    <a:pt x="19" y="6728"/>
                    <a:pt x="36" y="6728"/>
                  </a:cubicBezTo>
                  <a:cubicBezTo>
                    <a:pt x="36" y="6747"/>
                    <a:pt x="54" y="6747"/>
                    <a:pt x="54" y="6747"/>
                  </a:cubicBezTo>
                  <a:cubicBezTo>
                    <a:pt x="71" y="6747"/>
                    <a:pt x="71" y="6728"/>
                    <a:pt x="89" y="6711"/>
                  </a:cubicBezTo>
                  <a:lnTo>
                    <a:pt x="3179" y="53"/>
                  </a:lnTo>
                  <a:cubicBezTo>
                    <a:pt x="3179" y="36"/>
                    <a:pt x="3179" y="18"/>
                    <a:pt x="316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7570806">
              <a:off x="6160463" y="1136588"/>
              <a:ext cx="202244" cy="416601"/>
            </a:xfrm>
            <a:custGeom>
              <a:avLst/>
              <a:gdLst/>
              <a:ahLst/>
              <a:cxnLst/>
              <a:rect l="l" t="t" r="r" b="b"/>
              <a:pathLst>
                <a:path w="3356" h="6913" extrusionOk="0">
                  <a:moveTo>
                    <a:pt x="3305" y="0"/>
                  </a:moveTo>
                  <a:cubicBezTo>
                    <a:pt x="3292" y="0"/>
                    <a:pt x="3280" y="13"/>
                    <a:pt x="3267" y="25"/>
                  </a:cubicBezTo>
                  <a:lnTo>
                    <a:pt x="18" y="6860"/>
                  </a:lnTo>
                  <a:cubicBezTo>
                    <a:pt x="1" y="6877"/>
                    <a:pt x="18" y="6895"/>
                    <a:pt x="36" y="6912"/>
                  </a:cubicBezTo>
                  <a:cubicBezTo>
                    <a:pt x="53" y="6912"/>
                    <a:pt x="71" y="6912"/>
                    <a:pt x="71" y="6895"/>
                  </a:cubicBezTo>
                  <a:lnTo>
                    <a:pt x="3338" y="43"/>
                  </a:lnTo>
                  <a:cubicBezTo>
                    <a:pt x="3356" y="25"/>
                    <a:pt x="3338" y="8"/>
                    <a:pt x="3321" y="8"/>
                  </a:cubicBezTo>
                  <a:cubicBezTo>
                    <a:pt x="3315" y="2"/>
                    <a:pt x="3310" y="0"/>
                    <a:pt x="3305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-7570806">
              <a:off x="6280613" y="1414401"/>
              <a:ext cx="312948" cy="260880"/>
            </a:xfrm>
            <a:custGeom>
              <a:avLst/>
              <a:gdLst/>
              <a:ahLst/>
              <a:cxnLst/>
              <a:rect l="l" t="t" r="r" b="b"/>
              <a:pathLst>
                <a:path w="5193" h="4329" extrusionOk="0">
                  <a:moveTo>
                    <a:pt x="54" y="1"/>
                  </a:moveTo>
                  <a:cubicBezTo>
                    <a:pt x="35" y="1"/>
                    <a:pt x="19" y="1"/>
                    <a:pt x="0" y="19"/>
                  </a:cubicBezTo>
                  <a:cubicBezTo>
                    <a:pt x="0" y="19"/>
                    <a:pt x="0" y="54"/>
                    <a:pt x="19" y="54"/>
                  </a:cubicBezTo>
                  <a:lnTo>
                    <a:pt x="5140" y="4310"/>
                  </a:lnTo>
                  <a:cubicBezTo>
                    <a:pt x="5140" y="4328"/>
                    <a:pt x="5157" y="4328"/>
                    <a:pt x="5157" y="4328"/>
                  </a:cubicBezTo>
                  <a:cubicBezTo>
                    <a:pt x="5175" y="4328"/>
                    <a:pt x="5175" y="4328"/>
                    <a:pt x="5192" y="4310"/>
                  </a:cubicBezTo>
                  <a:cubicBezTo>
                    <a:pt x="5192" y="4293"/>
                    <a:pt x="5192" y="4274"/>
                    <a:pt x="5175" y="425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7570806">
              <a:off x="5989335" y="1768267"/>
              <a:ext cx="125649" cy="137400"/>
            </a:xfrm>
            <a:custGeom>
              <a:avLst/>
              <a:gdLst/>
              <a:ahLst/>
              <a:cxnLst/>
              <a:rect l="l" t="t" r="r" b="b"/>
              <a:pathLst>
                <a:path w="2085" h="2280" extrusionOk="0">
                  <a:moveTo>
                    <a:pt x="19" y="0"/>
                  </a:moveTo>
                  <a:cubicBezTo>
                    <a:pt x="1" y="19"/>
                    <a:pt x="1" y="36"/>
                    <a:pt x="19" y="54"/>
                  </a:cubicBezTo>
                  <a:lnTo>
                    <a:pt x="2014" y="2261"/>
                  </a:lnTo>
                  <a:cubicBezTo>
                    <a:pt x="2014" y="2279"/>
                    <a:pt x="2033" y="2279"/>
                    <a:pt x="2033" y="2279"/>
                  </a:cubicBezTo>
                  <a:cubicBezTo>
                    <a:pt x="2050" y="2279"/>
                    <a:pt x="2050" y="2279"/>
                    <a:pt x="2068" y="2261"/>
                  </a:cubicBezTo>
                  <a:cubicBezTo>
                    <a:pt x="2085" y="2261"/>
                    <a:pt x="2085" y="2225"/>
                    <a:pt x="2068" y="2208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3"/>
          <p:cNvGrpSpPr/>
          <p:nvPr/>
        </p:nvGrpSpPr>
        <p:grpSpPr>
          <a:xfrm>
            <a:off x="6393614" y="382332"/>
            <a:ext cx="3548347" cy="1512802"/>
            <a:chOff x="237650" y="676925"/>
            <a:chExt cx="1613325" cy="687825"/>
          </a:xfrm>
        </p:grpSpPr>
        <p:sp>
          <p:nvSpPr>
            <p:cNvPr id="27" name="Google Shape;27;p3"/>
            <p:cNvSpPr/>
            <p:nvPr/>
          </p:nvSpPr>
          <p:spPr>
            <a:xfrm>
              <a:off x="398400" y="704525"/>
              <a:ext cx="1452575" cy="381600"/>
            </a:xfrm>
            <a:custGeom>
              <a:avLst/>
              <a:gdLst/>
              <a:ahLst/>
              <a:cxnLst/>
              <a:rect l="l" t="t" r="r" b="b"/>
              <a:pathLst>
                <a:path w="58103" h="15264" extrusionOk="0">
                  <a:moveTo>
                    <a:pt x="57342" y="0"/>
                  </a:moveTo>
                  <a:cubicBezTo>
                    <a:pt x="57272" y="0"/>
                    <a:pt x="57201" y="0"/>
                    <a:pt x="57149" y="17"/>
                  </a:cubicBezTo>
                  <a:cubicBezTo>
                    <a:pt x="48176" y="2042"/>
                    <a:pt x="24483" y="7207"/>
                    <a:pt x="21312" y="7207"/>
                  </a:cubicBezTo>
                  <a:cubicBezTo>
                    <a:pt x="21275" y="7207"/>
                    <a:pt x="21241" y="7207"/>
                    <a:pt x="21210" y="7205"/>
                  </a:cubicBezTo>
                  <a:cubicBezTo>
                    <a:pt x="20627" y="7170"/>
                    <a:pt x="20062" y="7116"/>
                    <a:pt x="19532" y="7081"/>
                  </a:cubicBezTo>
                  <a:cubicBezTo>
                    <a:pt x="18783" y="7013"/>
                    <a:pt x="18062" y="6948"/>
                    <a:pt x="17305" y="6948"/>
                  </a:cubicBezTo>
                  <a:cubicBezTo>
                    <a:pt x="15509" y="6948"/>
                    <a:pt x="13501" y="7313"/>
                    <a:pt x="10385" y="8865"/>
                  </a:cubicBezTo>
                  <a:cubicBezTo>
                    <a:pt x="5280" y="11408"/>
                    <a:pt x="547" y="13862"/>
                    <a:pt x="495" y="13898"/>
                  </a:cubicBezTo>
                  <a:cubicBezTo>
                    <a:pt x="142" y="14074"/>
                    <a:pt x="0" y="14517"/>
                    <a:pt x="177" y="14870"/>
                  </a:cubicBezTo>
                  <a:cubicBezTo>
                    <a:pt x="314" y="15120"/>
                    <a:pt x="576" y="15264"/>
                    <a:pt x="842" y="15264"/>
                  </a:cubicBezTo>
                  <a:cubicBezTo>
                    <a:pt x="952" y="15264"/>
                    <a:pt x="1063" y="15239"/>
                    <a:pt x="1166" y="15188"/>
                  </a:cubicBezTo>
                  <a:cubicBezTo>
                    <a:pt x="1201" y="15152"/>
                    <a:pt x="5934" y="12697"/>
                    <a:pt x="11037" y="10154"/>
                  </a:cubicBezTo>
                  <a:cubicBezTo>
                    <a:pt x="13886" y="8742"/>
                    <a:pt x="15675" y="8399"/>
                    <a:pt x="17319" y="8399"/>
                  </a:cubicBezTo>
                  <a:cubicBezTo>
                    <a:pt x="18018" y="8399"/>
                    <a:pt x="18691" y="8461"/>
                    <a:pt x="19408" y="8529"/>
                  </a:cubicBezTo>
                  <a:cubicBezTo>
                    <a:pt x="19956" y="8564"/>
                    <a:pt x="20521" y="8618"/>
                    <a:pt x="21139" y="8653"/>
                  </a:cubicBezTo>
                  <a:cubicBezTo>
                    <a:pt x="21177" y="8655"/>
                    <a:pt x="21219" y="8656"/>
                    <a:pt x="21264" y="8656"/>
                  </a:cubicBezTo>
                  <a:cubicBezTo>
                    <a:pt x="25311" y="8656"/>
                    <a:pt x="56139" y="1727"/>
                    <a:pt x="57467" y="1430"/>
                  </a:cubicBezTo>
                  <a:cubicBezTo>
                    <a:pt x="57855" y="1342"/>
                    <a:pt x="58102" y="954"/>
                    <a:pt x="58013" y="565"/>
                  </a:cubicBezTo>
                  <a:cubicBezTo>
                    <a:pt x="57943" y="247"/>
                    <a:pt x="57660" y="17"/>
                    <a:pt x="57342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18250" y="892825"/>
              <a:ext cx="172675" cy="223550"/>
            </a:xfrm>
            <a:custGeom>
              <a:avLst/>
              <a:gdLst/>
              <a:ahLst/>
              <a:cxnLst/>
              <a:rect l="l" t="t" r="r" b="b"/>
              <a:pathLst>
                <a:path w="6907" h="8942" extrusionOk="0">
                  <a:moveTo>
                    <a:pt x="6587" y="0"/>
                  </a:moveTo>
                  <a:cubicBezTo>
                    <a:pt x="6564" y="0"/>
                    <a:pt x="6541" y="3"/>
                    <a:pt x="6518" y="8"/>
                  </a:cubicBezTo>
                  <a:cubicBezTo>
                    <a:pt x="6040" y="133"/>
                    <a:pt x="5616" y="361"/>
                    <a:pt x="5228" y="644"/>
                  </a:cubicBezTo>
                  <a:cubicBezTo>
                    <a:pt x="4839" y="927"/>
                    <a:pt x="4486" y="1263"/>
                    <a:pt x="4168" y="1616"/>
                  </a:cubicBezTo>
                  <a:cubicBezTo>
                    <a:pt x="3532" y="2322"/>
                    <a:pt x="3021" y="3081"/>
                    <a:pt x="2544" y="3858"/>
                  </a:cubicBezTo>
                  <a:cubicBezTo>
                    <a:pt x="1573" y="5431"/>
                    <a:pt x="742" y="7055"/>
                    <a:pt x="19" y="8732"/>
                  </a:cubicBezTo>
                  <a:cubicBezTo>
                    <a:pt x="0" y="8803"/>
                    <a:pt x="19" y="8892"/>
                    <a:pt x="89" y="8927"/>
                  </a:cubicBezTo>
                  <a:cubicBezTo>
                    <a:pt x="108" y="8937"/>
                    <a:pt x="129" y="8941"/>
                    <a:pt x="149" y="8941"/>
                  </a:cubicBezTo>
                  <a:cubicBezTo>
                    <a:pt x="205" y="8941"/>
                    <a:pt x="262" y="8908"/>
                    <a:pt x="301" y="8857"/>
                  </a:cubicBezTo>
                  <a:cubicBezTo>
                    <a:pt x="1114" y="7249"/>
                    <a:pt x="2032" y="5678"/>
                    <a:pt x="3038" y="4176"/>
                  </a:cubicBezTo>
                  <a:cubicBezTo>
                    <a:pt x="3532" y="3434"/>
                    <a:pt x="4062" y="2711"/>
                    <a:pt x="4681" y="2075"/>
                  </a:cubicBezTo>
                  <a:cubicBezTo>
                    <a:pt x="5282" y="1439"/>
                    <a:pt x="5988" y="962"/>
                    <a:pt x="6730" y="538"/>
                  </a:cubicBezTo>
                  <a:cubicBezTo>
                    <a:pt x="6853" y="486"/>
                    <a:pt x="6906" y="344"/>
                    <a:pt x="6871" y="220"/>
                  </a:cubicBezTo>
                  <a:cubicBezTo>
                    <a:pt x="6841" y="85"/>
                    <a:pt x="6720" y="0"/>
                    <a:pt x="6587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31500" y="1007800"/>
              <a:ext cx="78175" cy="189300"/>
            </a:xfrm>
            <a:custGeom>
              <a:avLst/>
              <a:gdLst/>
              <a:ahLst/>
              <a:cxnLst/>
              <a:rect l="l" t="t" r="r" b="b"/>
              <a:pathLst>
                <a:path w="3127" h="7572" extrusionOk="0">
                  <a:moveTo>
                    <a:pt x="2244" y="1"/>
                  </a:moveTo>
                  <a:cubicBezTo>
                    <a:pt x="2244" y="1"/>
                    <a:pt x="813" y="2527"/>
                    <a:pt x="353" y="4133"/>
                  </a:cubicBezTo>
                  <a:cubicBezTo>
                    <a:pt x="0" y="5353"/>
                    <a:pt x="337" y="6801"/>
                    <a:pt x="530" y="7453"/>
                  </a:cubicBezTo>
                  <a:cubicBezTo>
                    <a:pt x="550" y="7531"/>
                    <a:pt x="617" y="7572"/>
                    <a:pt x="686" y="7572"/>
                  </a:cubicBezTo>
                  <a:cubicBezTo>
                    <a:pt x="742" y="7572"/>
                    <a:pt x="799" y="7545"/>
                    <a:pt x="831" y="7489"/>
                  </a:cubicBezTo>
                  <a:cubicBezTo>
                    <a:pt x="1114" y="7048"/>
                    <a:pt x="1660" y="6094"/>
                    <a:pt x="2261" y="4557"/>
                  </a:cubicBezTo>
                  <a:cubicBezTo>
                    <a:pt x="3127" y="2315"/>
                    <a:pt x="2244" y="1"/>
                    <a:pt x="2244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846975" y="1006925"/>
              <a:ext cx="41950" cy="190750"/>
            </a:xfrm>
            <a:custGeom>
              <a:avLst/>
              <a:gdLst/>
              <a:ahLst/>
              <a:cxnLst/>
              <a:rect l="l" t="t" r="r" b="b"/>
              <a:pathLst>
                <a:path w="1678" h="7630" extrusionOk="0">
                  <a:moveTo>
                    <a:pt x="1625" y="0"/>
                  </a:moveTo>
                  <a:cubicBezTo>
                    <a:pt x="1606" y="0"/>
                    <a:pt x="1589" y="19"/>
                    <a:pt x="1589" y="36"/>
                  </a:cubicBezTo>
                  <a:lnTo>
                    <a:pt x="17" y="7594"/>
                  </a:lnTo>
                  <a:cubicBezTo>
                    <a:pt x="0" y="7613"/>
                    <a:pt x="17" y="7630"/>
                    <a:pt x="35" y="7630"/>
                  </a:cubicBezTo>
                  <a:cubicBezTo>
                    <a:pt x="52" y="7630"/>
                    <a:pt x="71" y="7630"/>
                    <a:pt x="88" y="7594"/>
                  </a:cubicBezTo>
                  <a:lnTo>
                    <a:pt x="1660" y="54"/>
                  </a:lnTo>
                  <a:cubicBezTo>
                    <a:pt x="1677" y="36"/>
                    <a:pt x="1660" y="19"/>
                    <a:pt x="1642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836375" y="1146450"/>
              <a:ext cx="35750" cy="16250"/>
            </a:xfrm>
            <a:custGeom>
              <a:avLst/>
              <a:gdLst/>
              <a:ahLst/>
              <a:cxnLst/>
              <a:rect l="l" t="t" r="r" b="b"/>
              <a:pathLst>
                <a:path w="1430" h="650" extrusionOk="0">
                  <a:moveTo>
                    <a:pt x="865" y="0"/>
                  </a:moveTo>
                  <a:lnTo>
                    <a:pt x="17" y="530"/>
                  </a:lnTo>
                  <a:cubicBezTo>
                    <a:pt x="0" y="548"/>
                    <a:pt x="0" y="565"/>
                    <a:pt x="0" y="584"/>
                  </a:cubicBezTo>
                  <a:cubicBezTo>
                    <a:pt x="17" y="601"/>
                    <a:pt x="36" y="601"/>
                    <a:pt x="53" y="601"/>
                  </a:cubicBezTo>
                  <a:lnTo>
                    <a:pt x="865" y="71"/>
                  </a:lnTo>
                  <a:lnTo>
                    <a:pt x="1359" y="636"/>
                  </a:lnTo>
                  <a:cubicBezTo>
                    <a:pt x="1369" y="645"/>
                    <a:pt x="1377" y="650"/>
                    <a:pt x="1386" y="650"/>
                  </a:cubicBezTo>
                  <a:cubicBezTo>
                    <a:pt x="1395" y="650"/>
                    <a:pt x="1404" y="645"/>
                    <a:pt x="1413" y="636"/>
                  </a:cubicBezTo>
                  <a:cubicBezTo>
                    <a:pt x="1430" y="619"/>
                    <a:pt x="1430" y="601"/>
                    <a:pt x="1413" y="584"/>
                  </a:cubicBezTo>
                  <a:lnTo>
                    <a:pt x="900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836375" y="1105825"/>
              <a:ext cx="51650" cy="19350"/>
            </a:xfrm>
            <a:custGeom>
              <a:avLst/>
              <a:gdLst/>
              <a:ahLst/>
              <a:cxnLst/>
              <a:rect l="l" t="t" r="r" b="b"/>
              <a:pathLst>
                <a:path w="2066" h="774" extrusionOk="0">
                  <a:moveTo>
                    <a:pt x="1201" y="0"/>
                  </a:moveTo>
                  <a:lnTo>
                    <a:pt x="17" y="707"/>
                  </a:lnTo>
                  <a:cubicBezTo>
                    <a:pt x="0" y="707"/>
                    <a:pt x="0" y="742"/>
                    <a:pt x="0" y="760"/>
                  </a:cubicBezTo>
                  <a:cubicBezTo>
                    <a:pt x="9" y="769"/>
                    <a:pt x="18" y="773"/>
                    <a:pt x="26" y="773"/>
                  </a:cubicBezTo>
                  <a:cubicBezTo>
                    <a:pt x="35" y="773"/>
                    <a:pt x="44" y="769"/>
                    <a:pt x="53" y="760"/>
                  </a:cubicBezTo>
                  <a:lnTo>
                    <a:pt x="1201" y="89"/>
                  </a:lnTo>
                  <a:lnTo>
                    <a:pt x="2013" y="742"/>
                  </a:lnTo>
                  <a:cubicBezTo>
                    <a:pt x="2030" y="742"/>
                    <a:pt x="2049" y="742"/>
                    <a:pt x="2066" y="725"/>
                  </a:cubicBezTo>
                  <a:cubicBezTo>
                    <a:pt x="2066" y="707"/>
                    <a:pt x="2066" y="690"/>
                    <a:pt x="2049" y="671"/>
                  </a:cubicBezTo>
                  <a:lnTo>
                    <a:pt x="1236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848275" y="1069625"/>
              <a:ext cx="49050" cy="21550"/>
            </a:xfrm>
            <a:custGeom>
              <a:avLst/>
              <a:gdLst/>
              <a:ahLst/>
              <a:cxnLst/>
              <a:rect l="l" t="t" r="r" b="b"/>
              <a:pathLst>
                <a:path w="1962" h="862" extrusionOk="0">
                  <a:moveTo>
                    <a:pt x="1060" y="0"/>
                  </a:moveTo>
                  <a:lnTo>
                    <a:pt x="19" y="601"/>
                  </a:lnTo>
                  <a:cubicBezTo>
                    <a:pt x="0" y="619"/>
                    <a:pt x="0" y="636"/>
                    <a:pt x="19" y="654"/>
                  </a:cubicBezTo>
                  <a:cubicBezTo>
                    <a:pt x="19" y="671"/>
                    <a:pt x="54" y="671"/>
                    <a:pt x="71" y="671"/>
                  </a:cubicBezTo>
                  <a:lnTo>
                    <a:pt x="1078" y="89"/>
                  </a:lnTo>
                  <a:lnTo>
                    <a:pt x="1891" y="848"/>
                  </a:lnTo>
                  <a:cubicBezTo>
                    <a:pt x="1899" y="857"/>
                    <a:pt x="1908" y="862"/>
                    <a:pt x="1917" y="862"/>
                  </a:cubicBezTo>
                  <a:cubicBezTo>
                    <a:pt x="1926" y="862"/>
                    <a:pt x="1934" y="857"/>
                    <a:pt x="1943" y="848"/>
                  </a:cubicBezTo>
                  <a:cubicBezTo>
                    <a:pt x="1961" y="831"/>
                    <a:pt x="1961" y="813"/>
                    <a:pt x="1943" y="796"/>
                  </a:cubicBezTo>
                  <a:lnTo>
                    <a:pt x="1095" y="19"/>
                  </a:lnTo>
                  <a:cubicBezTo>
                    <a:pt x="1095" y="0"/>
                    <a:pt x="1078" y="0"/>
                    <a:pt x="107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64175" y="1040475"/>
              <a:ext cx="34025" cy="18475"/>
            </a:xfrm>
            <a:custGeom>
              <a:avLst/>
              <a:gdLst/>
              <a:ahLst/>
              <a:cxnLst/>
              <a:rect l="l" t="t" r="r" b="b"/>
              <a:pathLst>
                <a:path w="1361" h="739" extrusionOk="0">
                  <a:moveTo>
                    <a:pt x="636" y="1"/>
                  </a:moveTo>
                  <a:lnTo>
                    <a:pt x="18" y="372"/>
                  </a:lnTo>
                  <a:cubicBezTo>
                    <a:pt x="0" y="389"/>
                    <a:pt x="0" y="408"/>
                    <a:pt x="18" y="424"/>
                  </a:cubicBezTo>
                  <a:cubicBezTo>
                    <a:pt x="18" y="443"/>
                    <a:pt x="54" y="443"/>
                    <a:pt x="71" y="443"/>
                  </a:cubicBezTo>
                  <a:lnTo>
                    <a:pt x="654" y="71"/>
                  </a:lnTo>
                  <a:lnTo>
                    <a:pt x="1307" y="725"/>
                  </a:lnTo>
                  <a:cubicBezTo>
                    <a:pt x="1316" y="734"/>
                    <a:pt x="1325" y="738"/>
                    <a:pt x="1334" y="738"/>
                  </a:cubicBezTo>
                  <a:cubicBezTo>
                    <a:pt x="1343" y="738"/>
                    <a:pt x="1351" y="734"/>
                    <a:pt x="1361" y="725"/>
                  </a:cubicBezTo>
                  <a:lnTo>
                    <a:pt x="1361" y="672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1775" y="991500"/>
              <a:ext cx="160525" cy="111825"/>
            </a:xfrm>
            <a:custGeom>
              <a:avLst/>
              <a:gdLst/>
              <a:ahLst/>
              <a:cxnLst/>
              <a:rect l="l" t="t" r="r" b="b"/>
              <a:pathLst>
                <a:path w="6421" h="4473" extrusionOk="0">
                  <a:moveTo>
                    <a:pt x="6421" y="0"/>
                  </a:moveTo>
                  <a:cubicBezTo>
                    <a:pt x="6421" y="0"/>
                    <a:pt x="3648" y="848"/>
                    <a:pt x="2199" y="1695"/>
                  </a:cubicBezTo>
                  <a:cubicBezTo>
                    <a:pt x="1104" y="2331"/>
                    <a:pt x="363" y="3638"/>
                    <a:pt x="63" y="4220"/>
                  </a:cubicBezTo>
                  <a:cubicBezTo>
                    <a:pt x="0" y="4347"/>
                    <a:pt x="92" y="4473"/>
                    <a:pt x="213" y="4473"/>
                  </a:cubicBezTo>
                  <a:cubicBezTo>
                    <a:pt x="227" y="4473"/>
                    <a:pt x="242" y="4471"/>
                    <a:pt x="257" y="4467"/>
                  </a:cubicBezTo>
                  <a:cubicBezTo>
                    <a:pt x="751" y="4344"/>
                    <a:pt x="1794" y="4027"/>
                    <a:pt x="3294" y="3320"/>
                  </a:cubicBezTo>
                  <a:cubicBezTo>
                    <a:pt x="5467" y="2278"/>
                    <a:pt x="6421" y="0"/>
                    <a:pt x="642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722875" y="990600"/>
              <a:ext cx="160325" cy="111900"/>
            </a:xfrm>
            <a:custGeom>
              <a:avLst/>
              <a:gdLst/>
              <a:ahLst/>
              <a:cxnLst/>
              <a:rect l="l" t="t" r="r" b="b"/>
              <a:pathLst>
                <a:path w="6413" h="4476" extrusionOk="0">
                  <a:moveTo>
                    <a:pt x="6359" y="1"/>
                  </a:moveTo>
                  <a:lnTo>
                    <a:pt x="19" y="4416"/>
                  </a:lnTo>
                  <a:cubicBezTo>
                    <a:pt x="1" y="4416"/>
                    <a:pt x="1" y="4451"/>
                    <a:pt x="1" y="4451"/>
                  </a:cubicBezTo>
                  <a:cubicBezTo>
                    <a:pt x="14" y="4463"/>
                    <a:pt x="26" y="4476"/>
                    <a:pt x="39" y="4476"/>
                  </a:cubicBezTo>
                  <a:cubicBezTo>
                    <a:pt x="44" y="4476"/>
                    <a:pt x="49" y="4473"/>
                    <a:pt x="55" y="4468"/>
                  </a:cubicBezTo>
                  <a:lnTo>
                    <a:pt x="6394" y="71"/>
                  </a:lnTo>
                  <a:cubicBezTo>
                    <a:pt x="6412" y="53"/>
                    <a:pt x="6412" y="36"/>
                    <a:pt x="6394" y="18"/>
                  </a:cubicBezTo>
                  <a:cubicBezTo>
                    <a:pt x="6394" y="1"/>
                    <a:pt x="6394" y="1"/>
                    <a:pt x="6377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739650" y="1066975"/>
              <a:ext cx="26525" cy="25625"/>
            </a:xfrm>
            <a:custGeom>
              <a:avLst/>
              <a:gdLst/>
              <a:ahLst/>
              <a:cxnLst/>
              <a:rect l="l" t="t" r="r" b="b"/>
              <a:pathLst>
                <a:path w="1061" h="1025" extrusionOk="0">
                  <a:moveTo>
                    <a:pt x="55" y="0"/>
                  </a:moveTo>
                  <a:cubicBezTo>
                    <a:pt x="36" y="0"/>
                    <a:pt x="19" y="0"/>
                    <a:pt x="1" y="19"/>
                  </a:cubicBezTo>
                  <a:cubicBezTo>
                    <a:pt x="1" y="54"/>
                    <a:pt x="19" y="71"/>
                    <a:pt x="36" y="71"/>
                  </a:cubicBezTo>
                  <a:lnTo>
                    <a:pt x="990" y="248"/>
                  </a:lnTo>
                  <a:lnTo>
                    <a:pt x="955" y="989"/>
                  </a:lnTo>
                  <a:cubicBezTo>
                    <a:pt x="955" y="1008"/>
                    <a:pt x="973" y="1025"/>
                    <a:pt x="990" y="1025"/>
                  </a:cubicBezTo>
                  <a:cubicBezTo>
                    <a:pt x="1008" y="1025"/>
                    <a:pt x="1025" y="1025"/>
                    <a:pt x="1025" y="989"/>
                  </a:cubicBezTo>
                  <a:lnTo>
                    <a:pt x="1061" y="231"/>
                  </a:lnTo>
                  <a:cubicBezTo>
                    <a:pt x="1061" y="212"/>
                    <a:pt x="1044" y="195"/>
                    <a:pt x="1025" y="195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64850" y="1040475"/>
              <a:ext cx="38425" cy="35550"/>
            </a:xfrm>
            <a:custGeom>
              <a:avLst/>
              <a:gdLst/>
              <a:ahLst/>
              <a:cxnLst/>
              <a:rect l="l" t="t" r="r" b="b"/>
              <a:pathLst>
                <a:path w="1537" h="1422" extrusionOk="0">
                  <a:moveTo>
                    <a:pt x="36" y="1"/>
                  </a:moveTo>
                  <a:cubicBezTo>
                    <a:pt x="17" y="1"/>
                    <a:pt x="0" y="19"/>
                    <a:pt x="0" y="36"/>
                  </a:cubicBezTo>
                  <a:cubicBezTo>
                    <a:pt x="0" y="54"/>
                    <a:pt x="17" y="71"/>
                    <a:pt x="36" y="71"/>
                  </a:cubicBezTo>
                  <a:lnTo>
                    <a:pt x="1342" y="372"/>
                  </a:lnTo>
                  <a:lnTo>
                    <a:pt x="1465" y="1397"/>
                  </a:lnTo>
                  <a:cubicBezTo>
                    <a:pt x="1465" y="1408"/>
                    <a:pt x="1474" y="1421"/>
                    <a:pt x="1486" y="1421"/>
                  </a:cubicBezTo>
                  <a:cubicBezTo>
                    <a:pt x="1491" y="1421"/>
                    <a:pt x="1496" y="1419"/>
                    <a:pt x="1501" y="1413"/>
                  </a:cubicBezTo>
                  <a:cubicBezTo>
                    <a:pt x="1536" y="1413"/>
                    <a:pt x="1536" y="1397"/>
                    <a:pt x="1536" y="1378"/>
                  </a:cubicBezTo>
                  <a:lnTo>
                    <a:pt x="1395" y="337"/>
                  </a:lnTo>
                  <a:cubicBezTo>
                    <a:pt x="1395" y="319"/>
                    <a:pt x="1395" y="302"/>
                    <a:pt x="1378" y="302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00175" y="1020625"/>
              <a:ext cx="32675" cy="37550"/>
            </a:xfrm>
            <a:custGeom>
              <a:avLst/>
              <a:gdLst/>
              <a:ahLst/>
              <a:cxnLst/>
              <a:rect l="l" t="t" r="r" b="b"/>
              <a:pathLst>
                <a:path w="1307" h="1502" extrusionOk="0">
                  <a:moveTo>
                    <a:pt x="35" y="1"/>
                  </a:moveTo>
                  <a:cubicBezTo>
                    <a:pt x="17" y="1"/>
                    <a:pt x="0" y="18"/>
                    <a:pt x="0" y="36"/>
                  </a:cubicBezTo>
                  <a:cubicBezTo>
                    <a:pt x="0" y="53"/>
                    <a:pt x="17" y="71"/>
                    <a:pt x="35" y="71"/>
                  </a:cubicBezTo>
                  <a:lnTo>
                    <a:pt x="1166" y="335"/>
                  </a:lnTo>
                  <a:lnTo>
                    <a:pt x="1236" y="1466"/>
                  </a:lnTo>
                  <a:cubicBezTo>
                    <a:pt x="1236" y="1484"/>
                    <a:pt x="1253" y="1501"/>
                    <a:pt x="1272" y="1501"/>
                  </a:cubicBezTo>
                  <a:cubicBezTo>
                    <a:pt x="1289" y="1501"/>
                    <a:pt x="1307" y="1484"/>
                    <a:pt x="1307" y="1466"/>
                  </a:cubicBezTo>
                  <a:lnTo>
                    <a:pt x="1236" y="319"/>
                  </a:lnTo>
                  <a:cubicBezTo>
                    <a:pt x="1236" y="300"/>
                    <a:pt x="1218" y="283"/>
                    <a:pt x="1201" y="283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35475" y="1006050"/>
              <a:ext cx="20350" cy="29625"/>
            </a:xfrm>
            <a:custGeom>
              <a:avLst/>
              <a:gdLst/>
              <a:ahLst/>
              <a:cxnLst/>
              <a:rect l="l" t="t" r="r" b="b"/>
              <a:pathLst>
                <a:path w="814" h="1185" extrusionOk="0">
                  <a:moveTo>
                    <a:pt x="53" y="0"/>
                  </a:moveTo>
                  <a:cubicBezTo>
                    <a:pt x="36" y="0"/>
                    <a:pt x="18" y="19"/>
                    <a:pt x="1" y="35"/>
                  </a:cubicBezTo>
                  <a:cubicBezTo>
                    <a:pt x="1" y="54"/>
                    <a:pt x="18" y="71"/>
                    <a:pt x="36" y="89"/>
                  </a:cubicBezTo>
                  <a:lnTo>
                    <a:pt x="707" y="212"/>
                  </a:lnTo>
                  <a:lnTo>
                    <a:pt x="743" y="1149"/>
                  </a:lnTo>
                  <a:cubicBezTo>
                    <a:pt x="743" y="1166"/>
                    <a:pt x="760" y="1184"/>
                    <a:pt x="778" y="1184"/>
                  </a:cubicBezTo>
                  <a:cubicBezTo>
                    <a:pt x="795" y="1184"/>
                    <a:pt x="813" y="1166"/>
                    <a:pt x="813" y="1149"/>
                  </a:cubicBezTo>
                  <a:lnTo>
                    <a:pt x="778" y="195"/>
                  </a:lnTo>
                  <a:cubicBezTo>
                    <a:pt x="778" y="177"/>
                    <a:pt x="778" y="160"/>
                    <a:pt x="760" y="160"/>
                  </a:cubicBezTo>
                  <a:lnTo>
                    <a:pt x="53" y="1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58650" y="954050"/>
              <a:ext cx="104225" cy="112525"/>
            </a:xfrm>
            <a:custGeom>
              <a:avLst/>
              <a:gdLst/>
              <a:ahLst/>
              <a:cxnLst/>
              <a:rect l="l" t="t" r="r" b="b"/>
              <a:pathLst>
                <a:path w="4169" h="4501" extrusionOk="0">
                  <a:moveTo>
                    <a:pt x="3877" y="0"/>
                  </a:moveTo>
                  <a:cubicBezTo>
                    <a:pt x="3826" y="0"/>
                    <a:pt x="3774" y="16"/>
                    <a:pt x="3727" y="50"/>
                  </a:cubicBezTo>
                  <a:cubicBezTo>
                    <a:pt x="3303" y="333"/>
                    <a:pt x="2915" y="615"/>
                    <a:pt x="2543" y="950"/>
                  </a:cubicBezTo>
                  <a:cubicBezTo>
                    <a:pt x="2190" y="1268"/>
                    <a:pt x="1837" y="1604"/>
                    <a:pt x="1519" y="1974"/>
                  </a:cubicBezTo>
                  <a:cubicBezTo>
                    <a:pt x="1201" y="2327"/>
                    <a:pt x="919" y="2734"/>
                    <a:pt x="654" y="3140"/>
                  </a:cubicBezTo>
                  <a:cubicBezTo>
                    <a:pt x="389" y="3547"/>
                    <a:pt x="195" y="3987"/>
                    <a:pt x="19" y="4430"/>
                  </a:cubicBezTo>
                  <a:cubicBezTo>
                    <a:pt x="0" y="4447"/>
                    <a:pt x="19" y="4482"/>
                    <a:pt x="36" y="4500"/>
                  </a:cubicBezTo>
                  <a:cubicBezTo>
                    <a:pt x="54" y="4500"/>
                    <a:pt x="89" y="4500"/>
                    <a:pt x="106" y="4465"/>
                  </a:cubicBezTo>
                  <a:cubicBezTo>
                    <a:pt x="318" y="4041"/>
                    <a:pt x="548" y="3634"/>
                    <a:pt x="831" y="3246"/>
                  </a:cubicBezTo>
                  <a:cubicBezTo>
                    <a:pt x="1114" y="2876"/>
                    <a:pt x="1413" y="2522"/>
                    <a:pt x="1749" y="2186"/>
                  </a:cubicBezTo>
                  <a:cubicBezTo>
                    <a:pt x="2084" y="1868"/>
                    <a:pt x="2456" y="1550"/>
                    <a:pt x="2826" y="1268"/>
                  </a:cubicBezTo>
                  <a:cubicBezTo>
                    <a:pt x="3197" y="1004"/>
                    <a:pt x="3603" y="738"/>
                    <a:pt x="3991" y="526"/>
                  </a:cubicBezTo>
                  <a:lnTo>
                    <a:pt x="3991" y="509"/>
                  </a:lnTo>
                  <a:lnTo>
                    <a:pt x="4010" y="509"/>
                  </a:lnTo>
                  <a:cubicBezTo>
                    <a:pt x="4133" y="420"/>
                    <a:pt x="4168" y="262"/>
                    <a:pt x="4097" y="121"/>
                  </a:cubicBezTo>
                  <a:cubicBezTo>
                    <a:pt x="4043" y="43"/>
                    <a:pt x="3961" y="0"/>
                    <a:pt x="3877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97050" y="1039175"/>
              <a:ext cx="186800" cy="325150"/>
            </a:xfrm>
            <a:custGeom>
              <a:avLst/>
              <a:gdLst/>
              <a:ahLst/>
              <a:cxnLst/>
              <a:rect l="l" t="t" r="r" b="b"/>
              <a:pathLst>
                <a:path w="7472" h="13006" extrusionOk="0">
                  <a:moveTo>
                    <a:pt x="7083" y="0"/>
                  </a:moveTo>
                  <a:cubicBezTo>
                    <a:pt x="7083" y="0"/>
                    <a:pt x="3144" y="3832"/>
                    <a:pt x="1432" y="6516"/>
                  </a:cubicBezTo>
                  <a:cubicBezTo>
                    <a:pt x="142" y="8548"/>
                    <a:pt x="1" y="11409"/>
                    <a:pt x="19" y="12680"/>
                  </a:cubicBezTo>
                  <a:cubicBezTo>
                    <a:pt x="19" y="12877"/>
                    <a:pt x="173" y="13005"/>
                    <a:pt x="339" y="13005"/>
                  </a:cubicBezTo>
                  <a:cubicBezTo>
                    <a:pt x="411" y="13005"/>
                    <a:pt x="485" y="12981"/>
                    <a:pt x="549" y="12928"/>
                  </a:cubicBezTo>
                  <a:cubicBezTo>
                    <a:pt x="1291" y="12257"/>
                    <a:pt x="2791" y="10825"/>
                    <a:pt x="4698" y="8301"/>
                  </a:cubicBezTo>
                  <a:cubicBezTo>
                    <a:pt x="7472" y="4680"/>
                    <a:pt x="7083" y="0"/>
                    <a:pt x="7083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00150" y="1037400"/>
              <a:ext cx="176175" cy="327350"/>
            </a:xfrm>
            <a:custGeom>
              <a:avLst/>
              <a:gdLst/>
              <a:ahLst/>
              <a:cxnLst/>
              <a:rect l="l" t="t" r="r" b="b"/>
              <a:pathLst>
                <a:path w="7047" h="13094" extrusionOk="0">
                  <a:moveTo>
                    <a:pt x="6976" y="1"/>
                  </a:moveTo>
                  <a:cubicBezTo>
                    <a:pt x="6941" y="1"/>
                    <a:pt x="6924" y="18"/>
                    <a:pt x="6905" y="36"/>
                  </a:cubicBezTo>
                  <a:lnTo>
                    <a:pt x="18" y="12999"/>
                  </a:lnTo>
                  <a:cubicBezTo>
                    <a:pt x="1" y="13034"/>
                    <a:pt x="18" y="13069"/>
                    <a:pt x="36" y="13086"/>
                  </a:cubicBezTo>
                  <a:cubicBezTo>
                    <a:pt x="47" y="13092"/>
                    <a:pt x="59" y="13094"/>
                    <a:pt x="71" y="13094"/>
                  </a:cubicBezTo>
                  <a:cubicBezTo>
                    <a:pt x="100" y="13094"/>
                    <a:pt x="129" y="13081"/>
                    <a:pt x="142" y="13069"/>
                  </a:cubicBezTo>
                  <a:lnTo>
                    <a:pt x="7030" y="107"/>
                  </a:lnTo>
                  <a:cubicBezTo>
                    <a:pt x="7047" y="71"/>
                    <a:pt x="7030" y="18"/>
                    <a:pt x="6994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99700" y="1276250"/>
              <a:ext cx="64950" cy="36850"/>
            </a:xfrm>
            <a:custGeom>
              <a:avLst/>
              <a:gdLst/>
              <a:ahLst/>
              <a:cxnLst/>
              <a:rect l="l" t="t" r="r" b="b"/>
              <a:pathLst>
                <a:path w="2598" h="1474" extrusionOk="0">
                  <a:moveTo>
                    <a:pt x="1873" y="0"/>
                  </a:moveTo>
                  <a:lnTo>
                    <a:pt x="54" y="530"/>
                  </a:lnTo>
                  <a:cubicBezTo>
                    <a:pt x="19" y="548"/>
                    <a:pt x="1" y="584"/>
                    <a:pt x="1" y="619"/>
                  </a:cubicBezTo>
                  <a:cubicBezTo>
                    <a:pt x="19" y="654"/>
                    <a:pt x="54" y="671"/>
                    <a:pt x="90" y="671"/>
                  </a:cubicBezTo>
                  <a:lnTo>
                    <a:pt x="1856" y="141"/>
                  </a:lnTo>
                  <a:lnTo>
                    <a:pt x="2456" y="1431"/>
                  </a:lnTo>
                  <a:cubicBezTo>
                    <a:pt x="2469" y="1457"/>
                    <a:pt x="2491" y="1473"/>
                    <a:pt x="2516" y="1473"/>
                  </a:cubicBezTo>
                  <a:cubicBezTo>
                    <a:pt x="2525" y="1473"/>
                    <a:pt x="2534" y="1471"/>
                    <a:pt x="2544" y="1467"/>
                  </a:cubicBezTo>
                  <a:cubicBezTo>
                    <a:pt x="2579" y="1448"/>
                    <a:pt x="2597" y="1396"/>
                    <a:pt x="2579" y="1361"/>
                  </a:cubicBezTo>
                  <a:lnTo>
                    <a:pt x="1962" y="35"/>
                  </a:lnTo>
                  <a:cubicBezTo>
                    <a:pt x="1943" y="19"/>
                    <a:pt x="1926" y="0"/>
                    <a:pt x="189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18700" y="1206475"/>
              <a:ext cx="95400" cy="45125"/>
            </a:xfrm>
            <a:custGeom>
              <a:avLst/>
              <a:gdLst/>
              <a:ahLst/>
              <a:cxnLst/>
              <a:rect l="l" t="t" r="r" b="b"/>
              <a:pathLst>
                <a:path w="3816" h="1805" extrusionOk="0">
                  <a:moveTo>
                    <a:pt x="2579" y="1"/>
                  </a:moveTo>
                  <a:lnTo>
                    <a:pt x="71" y="672"/>
                  </a:lnTo>
                  <a:cubicBezTo>
                    <a:pt x="36" y="672"/>
                    <a:pt x="1" y="707"/>
                    <a:pt x="18" y="743"/>
                  </a:cubicBezTo>
                  <a:cubicBezTo>
                    <a:pt x="18" y="772"/>
                    <a:pt x="54" y="801"/>
                    <a:pt x="86" y="801"/>
                  </a:cubicBezTo>
                  <a:cubicBezTo>
                    <a:pt x="94" y="801"/>
                    <a:pt x="100" y="799"/>
                    <a:pt x="107" y="796"/>
                  </a:cubicBezTo>
                  <a:lnTo>
                    <a:pt x="2561" y="161"/>
                  </a:lnTo>
                  <a:lnTo>
                    <a:pt x="3691" y="1767"/>
                  </a:lnTo>
                  <a:cubicBezTo>
                    <a:pt x="3702" y="1789"/>
                    <a:pt x="3720" y="1804"/>
                    <a:pt x="3741" y="1804"/>
                  </a:cubicBezTo>
                  <a:cubicBezTo>
                    <a:pt x="3753" y="1804"/>
                    <a:pt x="3767" y="1799"/>
                    <a:pt x="3780" y="1785"/>
                  </a:cubicBezTo>
                  <a:cubicBezTo>
                    <a:pt x="3815" y="1767"/>
                    <a:pt x="3815" y="1732"/>
                    <a:pt x="3797" y="1696"/>
                  </a:cubicBezTo>
                  <a:lnTo>
                    <a:pt x="2650" y="36"/>
                  </a:lnTo>
                  <a:cubicBezTo>
                    <a:pt x="2631" y="19"/>
                    <a:pt x="2614" y="1"/>
                    <a:pt x="2596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61525" y="1145125"/>
              <a:ext cx="86550" cy="50525"/>
            </a:xfrm>
            <a:custGeom>
              <a:avLst/>
              <a:gdLst/>
              <a:ahLst/>
              <a:cxnLst/>
              <a:rect l="l" t="t" r="r" b="b"/>
              <a:pathLst>
                <a:path w="3462" h="2021" extrusionOk="0">
                  <a:moveTo>
                    <a:pt x="2244" y="1"/>
                  </a:moveTo>
                  <a:lnTo>
                    <a:pt x="54" y="548"/>
                  </a:lnTo>
                  <a:cubicBezTo>
                    <a:pt x="18" y="548"/>
                    <a:pt x="0" y="583"/>
                    <a:pt x="0" y="637"/>
                  </a:cubicBezTo>
                  <a:cubicBezTo>
                    <a:pt x="14" y="662"/>
                    <a:pt x="36" y="679"/>
                    <a:pt x="61" y="679"/>
                  </a:cubicBezTo>
                  <a:cubicBezTo>
                    <a:pt x="70" y="679"/>
                    <a:pt x="80" y="676"/>
                    <a:pt x="89" y="672"/>
                  </a:cubicBezTo>
                  <a:lnTo>
                    <a:pt x="2225" y="159"/>
                  </a:lnTo>
                  <a:lnTo>
                    <a:pt x="3339" y="1979"/>
                  </a:lnTo>
                  <a:cubicBezTo>
                    <a:pt x="3351" y="2005"/>
                    <a:pt x="3373" y="2021"/>
                    <a:pt x="3398" y="2021"/>
                  </a:cubicBezTo>
                  <a:cubicBezTo>
                    <a:pt x="3407" y="2021"/>
                    <a:pt x="3417" y="2019"/>
                    <a:pt x="3426" y="2014"/>
                  </a:cubicBezTo>
                  <a:cubicBezTo>
                    <a:pt x="3461" y="1979"/>
                    <a:pt x="3461" y="1943"/>
                    <a:pt x="3444" y="1908"/>
                  </a:cubicBezTo>
                  <a:lnTo>
                    <a:pt x="2331" y="36"/>
                  </a:lnTo>
                  <a:cubicBezTo>
                    <a:pt x="2314" y="18"/>
                    <a:pt x="2296" y="1"/>
                    <a:pt x="2279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08775" y="1094350"/>
              <a:ext cx="58725" cy="43125"/>
            </a:xfrm>
            <a:custGeom>
              <a:avLst/>
              <a:gdLst/>
              <a:ahLst/>
              <a:cxnLst/>
              <a:rect l="l" t="t" r="r" b="b"/>
              <a:pathLst>
                <a:path w="2349" h="1725" extrusionOk="0">
                  <a:moveTo>
                    <a:pt x="1378" y="0"/>
                  </a:moveTo>
                  <a:lnTo>
                    <a:pt x="53" y="372"/>
                  </a:lnTo>
                  <a:cubicBezTo>
                    <a:pt x="17" y="372"/>
                    <a:pt x="0" y="424"/>
                    <a:pt x="17" y="459"/>
                  </a:cubicBezTo>
                  <a:cubicBezTo>
                    <a:pt x="17" y="485"/>
                    <a:pt x="36" y="502"/>
                    <a:pt x="60" y="502"/>
                  </a:cubicBezTo>
                  <a:cubicBezTo>
                    <a:pt x="69" y="502"/>
                    <a:pt x="78" y="500"/>
                    <a:pt x="88" y="495"/>
                  </a:cubicBezTo>
                  <a:lnTo>
                    <a:pt x="1360" y="141"/>
                  </a:lnTo>
                  <a:lnTo>
                    <a:pt x="2207" y="1696"/>
                  </a:lnTo>
                  <a:cubicBezTo>
                    <a:pt x="2218" y="1716"/>
                    <a:pt x="2235" y="1725"/>
                    <a:pt x="2254" y="1725"/>
                  </a:cubicBezTo>
                  <a:cubicBezTo>
                    <a:pt x="2267" y="1725"/>
                    <a:pt x="2282" y="1721"/>
                    <a:pt x="2296" y="1714"/>
                  </a:cubicBezTo>
                  <a:cubicBezTo>
                    <a:pt x="2332" y="1696"/>
                    <a:pt x="2348" y="1660"/>
                    <a:pt x="2332" y="1625"/>
                  </a:cubicBezTo>
                  <a:lnTo>
                    <a:pt x="1449" y="36"/>
                  </a:lnTo>
                  <a:cubicBezTo>
                    <a:pt x="1449" y="19"/>
                    <a:pt x="1430" y="0"/>
                    <a:pt x="1395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39900" y="887300"/>
              <a:ext cx="329375" cy="33600"/>
            </a:xfrm>
            <a:custGeom>
              <a:avLst/>
              <a:gdLst/>
              <a:ahLst/>
              <a:cxnLst/>
              <a:rect l="l" t="t" r="r" b="b"/>
              <a:pathLst>
                <a:path w="13175" h="1344" extrusionOk="0">
                  <a:moveTo>
                    <a:pt x="12998" y="0"/>
                  </a:moveTo>
                  <a:cubicBezTo>
                    <a:pt x="11920" y="142"/>
                    <a:pt x="10896" y="424"/>
                    <a:pt x="9836" y="565"/>
                  </a:cubicBezTo>
                  <a:cubicBezTo>
                    <a:pt x="8777" y="724"/>
                    <a:pt x="7700" y="813"/>
                    <a:pt x="6622" y="830"/>
                  </a:cubicBezTo>
                  <a:cubicBezTo>
                    <a:pt x="6164" y="849"/>
                    <a:pt x="5705" y="857"/>
                    <a:pt x="5244" y="857"/>
                  </a:cubicBezTo>
                  <a:cubicBezTo>
                    <a:pt x="3555" y="857"/>
                    <a:pt x="1851" y="743"/>
                    <a:pt x="159" y="618"/>
                  </a:cubicBezTo>
                  <a:cubicBezTo>
                    <a:pt x="150" y="616"/>
                    <a:pt x="141" y="615"/>
                    <a:pt x="132" y="615"/>
                  </a:cubicBezTo>
                  <a:cubicBezTo>
                    <a:pt x="71" y="615"/>
                    <a:pt x="17" y="664"/>
                    <a:pt x="17" y="742"/>
                  </a:cubicBezTo>
                  <a:cubicBezTo>
                    <a:pt x="0" y="813"/>
                    <a:pt x="53" y="883"/>
                    <a:pt x="142" y="900"/>
                  </a:cubicBezTo>
                  <a:cubicBezTo>
                    <a:pt x="2183" y="1170"/>
                    <a:pt x="4259" y="1344"/>
                    <a:pt x="6350" y="1344"/>
                  </a:cubicBezTo>
                  <a:cubicBezTo>
                    <a:pt x="6447" y="1344"/>
                    <a:pt x="6544" y="1343"/>
                    <a:pt x="6641" y="1342"/>
                  </a:cubicBezTo>
                  <a:cubicBezTo>
                    <a:pt x="7736" y="1307"/>
                    <a:pt x="8830" y="1237"/>
                    <a:pt x="9907" y="1095"/>
                  </a:cubicBezTo>
                  <a:cubicBezTo>
                    <a:pt x="10985" y="936"/>
                    <a:pt x="12080" y="777"/>
                    <a:pt x="13086" y="283"/>
                  </a:cubicBezTo>
                  <a:cubicBezTo>
                    <a:pt x="13140" y="248"/>
                    <a:pt x="13175" y="194"/>
                    <a:pt x="13175" y="123"/>
                  </a:cubicBezTo>
                  <a:cubicBezTo>
                    <a:pt x="13157" y="53"/>
                    <a:pt x="13086" y="0"/>
                    <a:pt x="12998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37650" y="853575"/>
              <a:ext cx="358575" cy="97675"/>
            </a:xfrm>
            <a:custGeom>
              <a:avLst/>
              <a:gdLst/>
              <a:ahLst/>
              <a:cxnLst/>
              <a:rect l="l" t="t" r="r" b="b"/>
              <a:pathLst>
                <a:path w="14343" h="3907" extrusionOk="0">
                  <a:moveTo>
                    <a:pt x="5367" y="0"/>
                  </a:moveTo>
                  <a:cubicBezTo>
                    <a:pt x="3307" y="0"/>
                    <a:pt x="1235" y="852"/>
                    <a:pt x="249" y="1314"/>
                  </a:cubicBezTo>
                  <a:cubicBezTo>
                    <a:pt x="1" y="1420"/>
                    <a:pt x="19" y="1773"/>
                    <a:pt x="249" y="1879"/>
                  </a:cubicBezTo>
                  <a:cubicBezTo>
                    <a:pt x="1132" y="2268"/>
                    <a:pt x="3021" y="2991"/>
                    <a:pt x="6023" y="3662"/>
                  </a:cubicBezTo>
                  <a:cubicBezTo>
                    <a:pt x="6797" y="3835"/>
                    <a:pt x="7559" y="3906"/>
                    <a:pt x="8289" y="3906"/>
                  </a:cubicBezTo>
                  <a:cubicBezTo>
                    <a:pt x="11657" y="3906"/>
                    <a:pt x="14342" y="2391"/>
                    <a:pt x="14342" y="2391"/>
                  </a:cubicBezTo>
                  <a:cubicBezTo>
                    <a:pt x="14342" y="2391"/>
                    <a:pt x="9344" y="466"/>
                    <a:pt x="6271" y="59"/>
                  </a:cubicBezTo>
                  <a:cubicBezTo>
                    <a:pt x="5972" y="19"/>
                    <a:pt x="5670" y="0"/>
                    <a:pt x="5367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38125" y="891700"/>
              <a:ext cx="359850" cy="23425"/>
            </a:xfrm>
            <a:custGeom>
              <a:avLst/>
              <a:gdLst/>
              <a:ahLst/>
              <a:cxnLst/>
              <a:rect l="l" t="t" r="r" b="b"/>
              <a:pathLst>
                <a:path w="14394" h="937" extrusionOk="0">
                  <a:moveTo>
                    <a:pt x="71" y="1"/>
                  </a:moveTo>
                  <a:cubicBezTo>
                    <a:pt x="35" y="1"/>
                    <a:pt x="0" y="18"/>
                    <a:pt x="0" y="53"/>
                  </a:cubicBezTo>
                  <a:cubicBezTo>
                    <a:pt x="0" y="107"/>
                    <a:pt x="18" y="124"/>
                    <a:pt x="54" y="124"/>
                  </a:cubicBezTo>
                  <a:lnTo>
                    <a:pt x="14305" y="936"/>
                  </a:lnTo>
                  <a:cubicBezTo>
                    <a:pt x="14358" y="936"/>
                    <a:pt x="14375" y="901"/>
                    <a:pt x="14375" y="866"/>
                  </a:cubicBezTo>
                  <a:cubicBezTo>
                    <a:pt x="14394" y="830"/>
                    <a:pt x="14358" y="795"/>
                    <a:pt x="14323" y="795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301275" y="861700"/>
              <a:ext cx="34000" cy="65625"/>
            </a:xfrm>
            <a:custGeom>
              <a:avLst/>
              <a:gdLst/>
              <a:ahLst/>
              <a:cxnLst/>
              <a:rect l="l" t="t" r="r" b="b"/>
              <a:pathLst>
                <a:path w="1360" h="2625" extrusionOk="0">
                  <a:moveTo>
                    <a:pt x="71" y="0"/>
                  </a:moveTo>
                  <a:cubicBezTo>
                    <a:pt x="52" y="0"/>
                    <a:pt x="35" y="17"/>
                    <a:pt x="17" y="17"/>
                  </a:cubicBezTo>
                  <a:cubicBezTo>
                    <a:pt x="0" y="52"/>
                    <a:pt x="0" y="88"/>
                    <a:pt x="17" y="123"/>
                  </a:cubicBezTo>
                  <a:lnTo>
                    <a:pt x="1201" y="1465"/>
                  </a:lnTo>
                  <a:lnTo>
                    <a:pt x="318" y="2508"/>
                  </a:lnTo>
                  <a:cubicBezTo>
                    <a:pt x="283" y="2543"/>
                    <a:pt x="283" y="2578"/>
                    <a:pt x="318" y="2614"/>
                  </a:cubicBezTo>
                  <a:cubicBezTo>
                    <a:pt x="332" y="2621"/>
                    <a:pt x="347" y="2625"/>
                    <a:pt x="360" y="2625"/>
                  </a:cubicBezTo>
                  <a:cubicBezTo>
                    <a:pt x="379" y="2625"/>
                    <a:pt x="396" y="2616"/>
                    <a:pt x="406" y="2595"/>
                  </a:cubicBezTo>
                  <a:lnTo>
                    <a:pt x="1342" y="1500"/>
                  </a:lnTo>
                  <a:cubicBezTo>
                    <a:pt x="1359" y="1483"/>
                    <a:pt x="1359" y="1448"/>
                    <a:pt x="1324" y="1413"/>
                  </a:cubicBezTo>
                  <a:lnTo>
                    <a:pt x="123" y="35"/>
                  </a:lnTo>
                  <a:cubicBezTo>
                    <a:pt x="106" y="17"/>
                    <a:pt x="88" y="0"/>
                    <a:pt x="7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67500" y="851975"/>
              <a:ext cx="43700" cy="94225"/>
            </a:xfrm>
            <a:custGeom>
              <a:avLst/>
              <a:gdLst/>
              <a:ahLst/>
              <a:cxnLst/>
              <a:rect l="l" t="t" r="r" b="b"/>
              <a:pathLst>
                <a:path w="1748" h="3769" extrusionOk="0">
                  <a:moveTo>
                    <a:pt x="35" y="0"/>
                  </a:moveTo>
                  <a:cubicBezTo>
                    <a:pt x="0" y="36"/>
                    <a:pt x="0" y="71"/>
                    <a:pt x="35" y="106"/>
                  </a:cubicBezTo>
                  <a:lnTo>
                    <a:pt x="1607" y="2014"/>
                  </a:lnTo>
                  <a:lnTo>
                    <a:pt x="636" y="3655"/>
                  </a:lnTo>
                  <a:cubicBezTo>
                    <a:pt x="601" y="3691"/>
                    <a:pt x="618" y="3744"/>
                    <a:pt x="653" y="3761"/>
                  </a:cubicBezTo>
                  <a:cubicBezTo>
                    <a:pt x="662" y="3766"/>
                    <a:pt x="672" y="3769"/>
                    <a:pt x="681" y="3769"/>
                  </a:cubicBezTo>
                  <a:cubicBezTo>
                    <a:pt x="706" y="3769"/>
                    <a:pt x="728" y="3752"/>
                    <a:pt x="742" y="3726"/>
                  </a:cubicBezTo>
                  <a:lnTo>
                    <a:pt x="1748" y="2049"/>
                  </a:lnTo>
                  <a:cubicBezTo>
                    <a:pt x="1748" y="2014"/>
                    <a:pt x="1748" y="1995"/>
                    <a:pt x="1731" y="1960"/>
                  </a:cubicBezTo>
                  <a:lnTo>
                    <a:pt x="123" y="17"/>
                  </a:lnTo>
                  <a:cubicBezTo>
                    <a:pt x="123" y="0"/>
                    <a:pt x="106" y="0"/>
                    <a:pt x="8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41675" y="863000"/>
              <a:ext cx="37975" cy="90400"/>
            </a:xfrm>
            <a:custGeom>
              <a:avLst/>
              <a:gdLst/>
              <a:ahLst/>
              <a:cxnLst/>
              <a:rect l="l" t="t" r="r" b="b"/>
              <a:pathLst>
                <a:path w="1519" h="3616" extrusionOk="0">
                  <a:moveTo>
                    <a:pt x="88" y="0"/>
                  </a:moveTo>
                  <a:cubicBezTo>
                    <a:pt x="71" y="0"/>
                    <a:pt x="52" y="0"/>
                    <a:pt x="35" y="19"/>
                  </a:cubicBezTo>
                  <a:cubicBezTo>
                    <a:pt x="0" y="36"/>
                    <a:pt x="0" y="89"/>
                    <a:pt x="17" y="106"/>
                  </a:cubicBezTo>
                  <a:lnTo>
                    <a:pt x="1359" y="1802"/>
                  </a:lnTo>
                  <a:lnTo>
                    <a:pt x="194" y="3515"/>
                  </a:lnTo>
                  <a:cubicBezTo>
                    <a:pt x="177" y="3532"/>
                    <a:pt x="177" y="3586"/>
                    <a:pt x="212" y="3603"/>
                  </a:cubicBezTo>
                  <a:cubicBezTo>
                    <a:pt x="227" y="3611"/>
                    <a:pt x="242" y="3615"/>
                    <a:pt x="255" y="3615"/>
                  </a:cubicBezTo>
                  <a:cubicBezTo>
                    <a:pt x="274" y="3615"/>
                    <a:pt x="290" y="3607"/>
                    <a:pt x="300" y="3586"/>
                  </a:cubicBezTo>
                  <a:lnTo>
                    <a:pt x="1500" y="1837"/>
                  </a:lnTo>
                  <a:cubicBezTo>
                    <a:pt x="1519" y="1802"/>
                    <a:pt x="1519" y="1766"/>
                    <a:pt x="1500" y="1749"/>
                  </a:cubicBezTo>
                  <a:lnTo>
                    <a:pt x="123" y="36"/>
                  </a:lnTo>
                  <a:cubicBezTo>
                    <a:pt x="123" y="19"/>
                    <a:pt x="106" y="0"/>
                    <a:pt x="8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05250" y="882425"/>
              <a:ext cx="30025" cy="64325"/>
            </a:xfrm>
            <a:custGeom>
              <a:avLst/>
              <a:gdLst/>
              <a:ahLst/>
              <a:cxnLst/>
              <a:rect l="l" t="t" r="r" b="b"/>
              <a:pathLst>
                <a:path w="1201" h="2573" extrusionOk="0">
                  <a:moveTo>
                    <a:pt x="264" y="0"/>
                  </a:moveTo>
                  <a:cubicBezTo>
                    <a:pt x="247" y="0"/>
                    <a:pt x="229" y="0"/>
                    <a:pt x="212" y="19"/>
                  </a:cubicBezTo>
                  <a:cubicBezTo>
                    <a:pt x="194" y="36"/>
                    <a:pt x="177" y="89"/>
                    <a:pt x="212" y="106"/>
                  </a:cubicBezTo>
                  <a:lnTo>
                    <a:pt x="1041" y="1095"/>
                  </a:lnTo>
                  <a:lnTo>
                    <a:pt x="17" y="2456"/>
                  </a:lnTo>
                  <a:cubicBezTo>
                    <a:pt x="0" y="2491"/>
                    <a:pt x="0" y="2526"/>
                    <a:pt x="35" y="2562"/>
                  </a:cubicBezTo>
                  <a:cubicBezTo>
                    <a:pt x="50" y="2569"/>
                    <a:pt x="64" y="2573"/>
                    <a:pt x="78" y="2573"/>
                  </a:cubicBezTo>
                  <a:cubicBezTo>
                    <a:pt x="97" y="2573"/>
                    <a:pt x="113" y="2564"/>
                    <a:pt x="123" y="2543"/>
                  </a:cubicBezTo>
                  <a:lnTo>
                    <a:pt x="1183" y="1131"/>
                  </a:lnTo>
                  <a:cubicBezTo>
                    <a:pt x="1201" y="1095"/>
                    <a:pt x="1201" y="1060"/>
                    <a:pt x="1166" y="1043"/>
                  </a:cubicBezTo>
                  <a:lnTo>
                    <a:pt x="318" y="19"/>
                  </a:lnTo>
                  <a:cubicBezTo>
                    <a:pt x="300" y="19"/>
                    <a:pt x="283" y="0"/>
                    <a:pt x="26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110975" y="730450"/>
              <a:ext cx="483475" cy="62625"/>
            </a:xfrm>
            <a:custGeom>
              <a:avLst/>
              <a:gdLst/>
              <a:ahLst/>
              <a:cxnLst/>
              <a:rect l="l" t="t" r="r" b="b"/>
              <a:pathLst>
                <a:path w="19339" h="2505" extrusionOk="0">
                  <a:moveTo>
                    <a:pt x="176" y="0"/>
                  </a:moveTo>
                  <a:cubicBezTo>
                    <a:pt x="114" y="0"/>
                    <a:pt x="50" y="34"/>
                    <a:pt x="36" y="93"/>
                  </a:cubicBezTo>
                  <a:cubicBezTo>
                    <a:pt x="1" y="181"/>
                    <a:pt x="36" y="251"/>
                    <a:pt x="124" y="287"/>
                  </a:cubicBezTo>
                  <a:cubicBezTo>
                    <a:pt x="1626" y="870"/>
                    <a:pt x="3180" y="1329"/>
                    <a:pt x="4769" y="1683"/>
                  </a:cubicBezTo>
                  <a:cubicBezTo>
                    <a:pt x="6359" y="2018"/>
                    <a:pt x="7965" y="2265"/>
                    <a:pt x="9590" y="2406"/>
                  </a:cubicBezTo>
                  <a:cubicBezTo>
                    <a:pt x="10461" y="2473"/>
                    <a:pt x="11336" y="2504"/>
                    <a:pt x="12215" y="2504"/>
                  </a:cubicBezTo>
                  <a:cubicBezTo>
                    <a:pt x="12958" y="2504"/>
                    <a:pt x="13702" y="2482"/>
                    <a:pt x="14447" y="2441"/>
                  </a:cubicBezTo>
                  <a:lnTo>
                    <a:pt x="15665" y="2335"/>
                  </a:lnTo>
                  <a:lnTo>
                    <a:pt x="16884" y="2212"/>
                  </a:lnTo>
                  <a:cubicBezTo>
                    <a:pt x="17273" y="2159"/>
                    <a:pt x="17678" y="2088"/>
                    <a:pt x="18085" y="2001"/>
                  </a:cubicBezTo>
                  <a:cubicBezTo>
                    <a:pt x="18473" y="1895"/>
                    <a:pt x="18862" y="1789"/>
                    <a:pt x="19250" y="1647"/>
                  </a:cubicBezTo>
                  <a:cubicBezTo>
                    <a:pt x="19303" y="1629"/>
                    <a:pt x="19338" y="1577"/>
                    <a:pt x="19338" y="1506"/>
                  </a:cubicBezTo>
                  <a:cubicBezTo>
                    <a:pt x="19338" y="1435"/>
                    <a:pt x="19286" y="1365"/>
                    <a:pt x="19197" y="1365"/>
                  </a:cubicBezTo>
                  <a:cubicBezTo>
                    <a:pt x="19138" y="1362"/>
                    <a:pt x="19079" y="1361"/>
                    <a:pt x="19021" y="1361"/>
                  </a:cubicBezTo>
                  <a:cubicBezTo>
                    <a:pt x="18664" y="1361"/>
                    <a:pt x="18328" y="1405"/>
                    <a:pt x="17979" y="1435"/>
                  </a:cubicBezTo>
                  <a:cubicBezTo>
                    <a:pt x="17590" y="1471"/>
                    <a:pt x="17183" y="1523"/>
                    <a:pt x="16795" y="1594"/>
                  </a:cubicBezTo>
                  <a:lnTo>
                    <a:pt x="15612" y="1735"/>
                  </a:lnTo>
                  <a:lnTo>
                    <a:pt x="14412" y="1841"/>
                  </a:lnTo>
                  <a:cubicBezTo>
                    <a:pt x="13617" y="1894"/>
                    <a:pt x="12818" y="1920"/>
                    <a:pt x="12018" y="1920"/>
                  </a:cubicBezTo>
                  <a:cubicBezTo>
                    <a:pt x="11219" y="1920"/>
                    <a:pt x="10420" y="1894"/>
                    <a:pt x="9625" y="1841"/>
                  </a:cubicBezTo>
                  <a:cubicBezTo>
                    <a:pt x="6429" y="1647"/>
                    <a:pt x="3267" y="1012"/>
                    <a:pt x="213" y="4"/>
                  </a:cubicBezTo>
                  <a:cubicBezTo>
                    <a:pt x="201" y="1"/>
                    <a:pt x="189" y="0"/>
                    <a:pt x="176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94200" y="676925"/>
              <a:ext cx="294050" cy="95050"/>
            </a:xfrm>
            <a:custGeom>
              <a:avLst/>
              <a:gdLst/>
              <a:ahLst/>
              <a:cxnLst/>
              <a:rect l="l" t="t" r="r" b="b"/>
              <a:pathLst>
                <a:path w="11762" h="3802" extrusionOk="0">
                  <a:moveTo>
                    <a:pt x="3562" y="1"/>
                  </a:moveTo>
                  <a:cubicBezTo>
                    <a:pt x="2220" y="1"/>
                    <a:pt x="939" y="315"/>
                    <a:pt x="247" y="521"/>
                  </a:cubicBezTo>
                  <a:cubicBezTo>
                    <a:pt x="35" y="574"/>
                    <a:pt x="0" y="857"/>
                    <a:pt x="177" y="980"/>
                  </a:cubicBezTo>
                  <a:cubicBezTo>
                    <a:pt x="866" y="1422"/>
                    <a:pt x="2331" y="2270"/>
                    <a:pt x="4716" y="3205"/>
                  </a:cubicBezTo>
                  <a:cubicBezTo>
                    <a:pt x="5875" y="3652"/>
                    <a:pt x="7045" y="3801"/>
                    <a:pt x="8089" y="3801"/>
                  </a:cubicBezTo>
                  <a:cubicBezTo>
                    <a:pt x="10176" y="3801"/>
                    <a:pt x="11762" y="3205"/>
                    <a:pt x="11762" y="3205"/>
                  </a:cubicBezTo>
                  <a:cubicBezTo>
                    <a:pt x="11762" y="3205"/>
                    <a:pt x="7876" y="980"/>
                    <a:pt x="5387" y="238"/>
                  </a:cubicBezTo>
                  <a:cubicBezTo>
                    <a:pt x="4800" y="66"/>
                    <a:pt x="4175" y="1"/>
                    <a:pt x="3562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94650" y="693450"/>
              <a:ext cx="294950" cy="65125"/>
            </a:xfrm>
            <a:custGeom>
              <a:avLst/>
              <a:gdLst/>
              <a:ahLst/>
              <a:cxnLst/>
              <a:rect l="l" t="t" r="r" b="b"/>
              <a:pathLst>
                <a:path w="11798" h="2605" extrusionOk="0">
                  <a:moveTo>
                    <a:pt x="53" y="1"/>
                  </a:moveTo>
                  <a:cubicBezTo>
                    <a:pt x="36" y="1"/>
                    <a:pt x="17" y="19"/>
                    <a:pt x="0" y="54"/>
                  </a:cubicBezTo>
                  <a:cubicBezTo>
                    <a:pt x="0" y="90"/>
                    <a:pt x="17" y="107"/>
                    <a:pt x="53" y="125"/>
                  </a:cubicBezTo>
                  <a:lnTo>
                    <a:pt x="11727" y="2598"/>
                  </a:lnTo>
                  <a:cubicBezTo>
                    <a:pt x="11736" y="2602"/>
                    <a:pt x="11746" y="2604"/>
                    <a:pt x="11754" y="2604"/>
                  </a:cubicBezTo>
                  <a:cubicBezTo>
                    <a:pt x="11778" y="2604"/>
                    <a:pt x="11797" y="2588"/>
                    <a:pt x="11797" y="2562"/>
                  </a:cubicBezTo>
                  <a:cubicBezTo>
                    <a:pt x="11797" y="2527"/>
                    <a:pt x="11779" y="2492"/>
                    <a:pt x="11762" y="2492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948925" y="677150"/>
              <a:ext cx="25650" cy="55075"/>
            </a:xfrm>
            <a:custGeom>
              <a:avLst/>
              <a:gdLst/>
              <a:ahLst/>
              <a:cxnLst/>
              <a:rect l="l" t="t" r="r" b="b"/>
              <a:pathLst>
                <a:path w="1026" h="2203" extrusionOk="0">
                  <a:moveTo>
                    <a:pt x="107" y="0"/>
                  </a:moveTo>
                  <a:cubicBezTo>
                    <a:pt x="72" y="17"/>
                    <a:pt x="72" y="52"/>
                    <a:pt x="90" y="88"/>
                  </a:cubicBezTo>
                  <a:lnTo>
                    <a:pt x="884" y="1342"/>
                  </a:lnTo>
                  <a:lnTo>
                    <a:pt x="19" y="2101"/>
                  </a:lnTo>
                  <a:cubicBezTo>
                    <a:pt x="1" y="2119"/>
                    <a:pt x="1" y="2155"/>
                    <a:pt x="19" y="2190"/>
                  </a:cubicBezTo>
                  <a:cubicBezTo>
                    <a:pt x="28" y="2198"/>
                    <a:pt x="41" y="2203"/>
                    <a:pt x="54" y="2203"/>
                  </a:cubicBezTo>
                  <a:cubicBezTo>
                    <a:pt x="67" y="2203"/>
                    <a:pt x="81" y="2198"/>
                    <a:pt x="90" y="2190"/>
                  </a:cubicBezTo>
                  <a:lnTo>
                    <a:pt x="990" y="1395"/>
                  </a:lnTo>
                  <a:cubicBezTo>
                    <a:pt x="1025" y="1378"/>
                    <a:pt x="1025" y="1359"/>
                    <a:pt x="1008" y="1324"/>
                  </a:cubicBezTo>
                  <a:lnTo>
                    <a:pt x="177" y="17"/>
                  </a:lnTo>
                  <a:cubicBezTo>
                    <a:pt x="177" y="0"/>
                    <a:pt x="161" y="0"/>
                    <a:pt x="142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006800" y="677150"/>
              <a:ext cx="30025" cy="80225"/>
            </a:xfrm>
            <a:custGeom>
              <a:avLst/>
              <a:gdLst/>
              <a:ahLst/>
              <a:cxnLst/>
              <a:rect l="l" t="t" r="r" b="b"/>
              <a:pathLst>
                <a:path w="1201" h="3209" extrusionOk="0">
                  <a:moveTo>
                    <a:pt x="71" y="0"/>
                  </a:moveTo>
                  <a:cubicBezTo>
                    <a:pt x="52" y="0"/>
                    <a:pt x="52" y="0"/>
                    <a:pt x="35" y="17"/>
                  </a:cubicBezTo>
                  <a:cubicBezTo>
                    <a:pt x="17" y="35"/>
                    <a:pt x="0" y="71"/>
                    <a:pt x="17" y="88"/>
                  </a:cubicBezTo>
                  <a:lnTo>
                    <a:pt x="1077" y="1872"/>
                  </a:lnTo>
                  <a:lnTo>
                    <a:pt x="71" y="3108"/>
                  </a:lnTo>
                  <a:cubicBezTo>
                    <a:pt x="35" y="3144"/>
                    <a:pt x="52" y="3179"/>
                    <a:pt x="71" y="3196"/>
                  </a:cubicBezTo>
                  <a:cubicBezTo>
                    <a:pt x="78" y="3204"/>
                    <a:pt x="88" y="3208"/>
                    <a:pt x="99" y="3208"/>
                  </a:cubicBezTo>
                  <a:cubicBezTo>
                    <a:pt x="114" y="3208"/>
                    <a:pt x="131" y="3199"/>
                    <a:pt x="141" y="3179"/>
                  </a:cubicBezTo>
                  <a:lnTo>
                    <a:pt x="1183" y="1907"/>
                  </a:lnTo>
                  <a:cubicBezTo>
                    <a:pt x="1201" y="1889"/>
                    <a:pt x="1201" y="1872"/>
                    <a:pt x="1201" y="1854"/>
                  </a:cubicBezTo>
                  <a:lnTo>
                    <a:pt x="123" y="35"/>
                  </a:lnTo>
                  <a:cubicBezTo>
                    <a:pt x="106" y="17"/>
                    <a:pt x="88" y="0"/>
                    <a:pt x="7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059300" y="696100"/>
              <a:ext cx="33600" cy="75325"/>
            </a:xfrm>
            <a:custGeom>
              <a:avLst/>
              <a:gdLst/>
              <a:ahLst/>
              <a:cxnLst/>
              <a:rect l="l" t="t" r="r" b="b"/>
              <a:pathLst>
                <a:path w="1344" h="3013" extrusionOk="0">
                  <a:moveTo>
                    <a:pt x="337" y="1"/>
                  </a:moveTo>
                  <a:cubicBezTo>
                    <a:pt x="302" y="19"/>
                    <a:pt x="302" y="54"/>
                    <a:pt x="319" y="90"/>
                  </a:cubicBezTo>
                  <a:lnTo>
                    <a:pt x="1202" y="1644"/>
                  </a:lnTo>
                  <a:lnTo>
                    <a:pt x="19" y="2915"/>
                  </a:lnTo>
                  <a:cubicBezTo>
                    <a:pt x="1" y="2932"/>
                    <a:pt x="1" y="2968"/>
                    <a:pt x="19" y="2986"/>
                  </a:cubicBezTo>
                  <a:cubicBezTo>
                    <a:pt x="37" y="3004"/>
                    <a:pt x="55" y="3013"/>
                    <a:pt x="70" y="3013"/>
                  </a:cubicBezTo>
                  <a:cubicBezTo>
                    <a:pt x="85" y="3013"/>
                    <a:pt x="98" y="3004"/>
                    <a:pt x="107" y="2986"/>
                  </a:cubicBezTo>
                  <a:lnTo>
                    <a:pt x="1326" y="1696"/>
                  </a:lnTo>
                  <a:cubicBezTo>
                    <a:pt x="1343" y="1679"/>
                    <a:pt x="1343" y="1644"/>
                    <a:pt x="1326" y="1625"/>
                  </a:cubicBezTo>
                  <a:lnTo>
                    <a:pt x="408" y="19"/>
                  </a:lnTo>
                  <a:cubicBezTo>
                    <a:pt x="408" y="1"/>
                    <a:pt x="389" y="1"/>
                    <a:pt x="37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109225" y="720825"/>
              <a:ext cx="29150" cy="52475"/>
            </a:xfrm>
            <a:custGeom>
              <a:avLst/>
              <a:gdLst/>
              <a:ahLst/>
              <a:cxnLst/>
              <a:rect l="l" t="t" r="r" b="b"/>
              <a:pathLst>
                <a:path w="1166" h="2099" extrusionOk="0">
                  <a:moveTo>
                    <a:pt x="495" y="1"/>
                  </a:moveTo>
                  <a:cubicBezTo>
                    <a:pt x="459" y="19"/>
                    <a:pt x="459" y="54"/>
                    <a:pt x="476" y="90"/>
                  </a:cubicBezTo>
                  <a:lnTo>
                    <a:pt x="1025" y="990"/>
                  </a:lnTo>
                  <a:lnTo>
                    <a:pt x="17" y="1997"/>
                  </a:lnTo>
                  <a:cubicBezTo>
                    <a:pt x="0" y="2032"/>
                    <a:pt x="0" y="2068"/>
                    <a:pt x="17" y="2085"/>
                  </a:cubicBezTo>
                  <a:cubicBezTo>
                    <a:pt x="26" y="2094"/>
                    <a:pt x="40" y="2098"/>
                    <a:pt x="53" y="2098"/>
                  </a:cubicBezTo>
                  <a:cubicBezTo>
                    <a:pt x="66" y="2098"/>
                    <a:pt x="79" y="2094"/>
                    <a:pt x="88" y="2085"/>
                  </a:cubicBezTo>
                  <a:lnTo>
                    <a:pt x="1147" y="1043"/>
                  </a:lnTo>
                  <a:cubicBezTo>
                    <a:pt x="1166" y="1025"/>
                    <a:pt x="1166" y="990"/>
                    <a:pt x="1147" y="973"/>
                  </a:cubicBezTo>
                  <a:lnTo>
                    <a:pt x="565" y="19"/>
                  </a:lnTo>
                  <a:cubicBezTo>
                    <a:pt x="565" y="1"/>
                    <a:pt x="547" y="1"/>
                    <a:pt x="53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3"/>
          <p:cNvGrpSpPr/>
          <p:nvPr/>
        </p:nvGrpSpPr>
        <p:grpSpPr>
          <a:xfrm>
            <a:off x="8122761" y="4297985"/>
            <a:ext cx="544965" cy="389653"/>
            <a:chOff x="2377650" y="912450"/>
            <a:chExt cx="328075" cy="234575"/>
          </a:xfrm>
        </p:grpSpPr>
        <p:sp>
          <p:nvSpPr>
            <p:cNvPr id="63" name="Google Shape;63;p3"/>
            <p:cNvSpPr/>
            <p:nvPr/>
          </p:nvSpPr>
          <p:spPr>
            <a:xfrm>
              <a:off x="2377650" y="1021600"/>
              <a:ext cx="327625" cy="125425"/>
            </a:xfrm>
            <a:custGeom>
              <a:avLst/>
              <a:gdLst/>
              <a:ahLst/>
              <a:cxnLst/>
              <a:rect l="l" t="t" r="r" b="b"/>
              <a:pathLst>
                <a:path w="13105" h="5017" extrusionOk="0">
                  <a:moveTo>
                    <a:pt x="139" y="0"/>
                  </a:moveTo>
                  <a:cubicBezTo>
                    <a:pt x="90" y="0"/>
                    <a:pt x="49" y="33"/>
                    <a:pt x="35" y="85"/>
                  </a:cubicBezTo>
                  <a:cubicBezTo>
                    <a:pt x="0" y="138"/>
                    <a:pt x="35" y="226"/>
                    <a:pt x="89" y="244"/>
                  </a:cubicBezTo>
                  <a:cubicBezTo>
                    <a:pt x="160" y="280"/>
                    <a:pt x="6958" y="3211"/>
                    <a:pt x="12946" y="5012"/>
                  </a:cubicBezTo>
                  <a:cubicBezTo>
                    <a:pt x="12958" y="5015"/>
                    <a:pt x="12969" y="5017"/>
                    <a:pt x="12981" y="5017"/>
                  </a:cubicBezTo>
                  <a:cubicBezTo>
                    <a:pt x="13038" y="5017"/>
                    <a:pt x="13090" y="4982"/>
                    <a:pt x="13104" y="4923"/>
                  </a:cubicBezTo>
                  <a:lnTo>
                    <a:pt x="13104" y="4888"/>
                  </a:lnTo>
                  <a:cubicBezTo>
                    <a:pt x="13104" y="4836"/>
                    <a:pt x="13069" y="4782"/>
                    <a:pt x="13016" y="4765"/>
                  </a:cubicBezTo>
                  <a:cubicBezTo>
                    <a:pt x="7047" y="2981"/>
                    <a:pt x="266" y="49"/>
                    <a:pt x="195" y="14"/>
                  </a:cubicBezTo>
                  <a:cubicBezTo>
                    <a:pt x="176" y="4"/>
                    <a:pt x="157" y="0"/>
                    <a:pt x="139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442550" y="913175"/>
              <a:ext cx="263175" cy="232875"/>
            </a:xfrm>
            <a:custGeom>
              <a:avLst/>
              <a:gdLst/>
              <a:ahLst/>
              <a:cxnLst/>
              <a:rect l="l" t="t" r="r" b="b"/>
              <a:pathLst>
                <a:path w="10527" h="9315" extrusionOk="0">
                  <a:moveTo>
                    <a:pt x="151" y="0"/>
                  </a:moveTo>
                  <a:cubicBezTo>
                    <a:pt x="117" y="0"/>
                    <a:pt x="83" y="13"/>
                    <a:pt x="53" y="42"/>
                  </a:cubicBezTo>
                  <a:cubicBezTo>
                    <a:pt x="1" y="77"/>
                    <a:pt x="1" y="166"/>
                    <a:pt x="53" y="218"/>
                  </a:cubicBezTo>
                  <a:cubicBezTo>
                    <a:pt x="107" y="272"/>
                    <a:pt x="5387" y="5464"/>
                    <a:pt x="10314" y="9296"/>
                  </a:cubicBezTo>
                  <a:cubicBezTo>
                    <a:pt x="10340" y="9308"/>
                    <a:pt x="10365" y="9314"/>
                    <a:pt x="10388" y="9314"/>
                  </a:cubicBezTo>
                  <a:cubicBezTo>
                    <a:pt x="10431" y="9314"/>
                    <a:pt x="10468" y="9295"/>
                    <a:pt x="10491" y="9260"/>
                  </a:cubicBezTo>
                  <a:cubicBezTo>
                    <a:pt x="10508" y="9243"/>
                    <a:pt x="10526" y="9208"/>
                    <a:pt x="10526" y="9190"/>
                  </a:cubicBezTo>
                  <a:cubicBezTo>
                    <a:pt x="10526" y="9154"/>
                    <a:pt x="10508" y="9119"/>
                    <a:pt x="10473" y="9084"/>
                  </a:cubicBezTo>
                  <a:cubicBezTo>
                    <a:pt x="5546" y="5269"/>
                    <a:pt x="283" y="77"/>
                    <a:pt x="230" y="25"/>
                  </a:cubicBezTo>
                  <a:cubicBezTo>
                    <a:pt x="206" y="9"/>
                    <a:pt x="179" y="0"/>
                    <a:pt x="15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389125" y="1004275"/>
              <a:ext cx="95850" cy="89675"/>
            </a:xfrm>
            <a:custGeom>
              <a:avLst/>
              <a:gdLst/>
              <a:ahLst/>
              <a:cxnLst/>
              <a:rect l="l" t="t" r="r" b="b"/>
              <a:pathLst>
                <a:path w="3834" h="3587" extrusionOk="0">
                  <a:moveTo>
                    <a:pt x="1914" y="0"/>
                  </a:moveTo>
                  <a:cubicBezTo>
                    <a:pt x="1043" y="0"/>
                    <a:pt x="270" y="637"/>
                    <a:pt x="142" y="1538"/>
                  </a:cubicBezTo>
                  <a:cubicBezTo>
                    <a:pt x="0" y="2527"/>
                    <a:pt x="690" y="3427"/>
                    <a:pt x="1679" y="3568"/>
                  </a:cubicBezTo>
                  <a:cubicBezTo>
                    <a:pt x="1764" y="3580"/>
                    <a:pt x="1848" y="3586"/>
                    <a:pt x="1932" y="3586"/>
                  </a:cubicBezTo>
                  <a:cubicBezTo>
                    <a:pt x="2804" y="3586"/>
                    <a:pt x="3579" y="2934"/>
                    <a:pt x="3692" y="2032"/>
                  </a:cubicBezTo>
                  <a:cubicBezTo>
                    <a:pt x="3833" y="1060"/>
                    <a:pt x="3162" y="142"/>
                    <a:pt x="2173" y="19"/>
                  </a:cubicBezTo>
                  <a:cubicBezTo>
                    <a:pt x="2086" y="6"/>
                    <a:pt x="2000" y="0"/>
                    <a:pt x="1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441675" y="912450"/>
              <a:ext cx="99350" cy="93175"/>
            </a:xfrm>
            <a:custGeom>
              <a:avLst/>
              <a:gdLst/>
              <a:ahLst/>
              <a:cxnLst/>
              <a:rect l="l" t="t" r="r" b="b"/>
              <a:pathLst>
                <a:path w="3974" h="3727" extrusionOk="0">
                  <a:moveTo>
                    <a:pt x="2000" y="1"/>
                  </a:moveTo>
                  <a:cubicBezTo>
                    <a:pt x="1082" y="1"/>
                    <a:pt x="288" y="671"/>
                    <a:pt x="159" y="1608"/>
                  </a:cubicBezTo>
                  <a:cubicBezTo>
                    <a:pt x="1" y="2614"/>
                    <a:pt x="724" y="3568"/>
                    <a:pt x="1731" y="3709"/>
                  </a:cubicBezTo>
                  <a:cubicBezTo>
                    <a:pt x="1819" y="3721"/>
                    <a:pt x="1906" y="3727"/>
                    <a:pt x="1992" y="3727"/>
                  </a:cubicBezTo>
                  <a:cubicBezTo>
                    <a:pt x="2910" y="3727"/>
                    <a:pt x="3703" y="3056"/>
                    <a:pt x="3832" y="2119"/>
                  </a:cubicBezTo>
                  <a:cubicBezTo>
                    <a:pt x="3973" y="1114"/>
                    <a:pt x="3267" y="160"/>
                    <a:pt x="2261" y="19"/>
                  </a:cubicBezTo>
                  <a:cubicBezTo>
                    <a:pt x="2173" y="6"/>
                    <a:pt x="2086" y="1"/>
                    <a:pt x="2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3"/>
          <p:cNvSpPr/>
          <p:nvPr/>
        </p:nvSpPr>
        <p:spPr>
          <a:xfrm rot="10800000">
            <a:off x="611342" y="218005"/>
            <a:ext cx="760443" cy="455464"/>
          </a:xfrm>
          <a:custGeom>
            <a:avLst/>
            <a:gdLst/>
            <a:ahLst/>
            <a:cxnLst/>
            <a:rect l="l" t="t" r="r" b="b"/>
            <a:pathLst>
              <a:path w="17272" h="10345" extrusionOk="0">
                <a:moveTo>
                  <a:pt x="2752" y="1"/>
                </a:moveTo>
                <a:cubicBezTo>
                  <a:pt x="2661" y="1"/>
                  <a:pt x="2568" y="4"/>
                  <a:pt x="2476" y="12"/>
                </a:cubicBezTo>
                <a:cubicBezTo>
                  <a:pt x="1027" y="154"/>
                  <a:pt x="1" y="1563"/>
                  <a:pt x="685" y="2951"/>
                </a:cubicBezTo>
                <a:cubicBezTo>
                  <a:pt x="906" y="3415"/>
                  <a:pt x="1249" y="3817"/>
                  <a:pt x="1611" y="4180"/>
                </a:cubicBezTo>
                <a:cubicBezTo>
                  <a:pt x="3624" y="6192"/>
                  <a:pt x="6260" y="7460"/>
                  <a:pt x="8917" y="8386"/>
                </a:cubicBezTo>
                <a:cubicBezTo>
                  <a:pt x="10186" y="8829"/>
                  <a:pt x="11493" y="9212"/>
                  <a:pt x="12822" y="9553"/>
                </a:cubicBezTo>
                <a:cubicBezTo>
                  <a:pt x="14030" y="9856"/>
                  <a:pt x="15258" y="10258"/>
                  <a:pt x="16526" y="10318"/>
                </a:cubicBezTo>
                <a:cubicBezTo>
                  <a:pt x="16615" y="10327"/>
                  <a:pt x="16718" y="10345"/>
                  <a:pt x="16814" y="10345"/>
                </a:cubicBezTo>
                <a:cubicBezTo>
                  <a:pt x="16955" y="10345"/>
                  <a:pt x="17081" y="10305"/>
                  <a:pt x="17129" y="10138"/>
                </a:cubicBezTo>
                <a:cubicBezTo>
                  <a:pt x="17271" y="9674"/>
                  <a:pt x="16284" y="9010"/>
                  <a:pt x="16023" y="8748"/>
                </a:cubicBezTo>
                <a:cubicBezTo>
                  <a:pt x="15379" y="8144"/>
                  <a:pt x="14754" y="7521"/>
                  <a:pt x="14110" y="6917"/>
                </a:cubicBezTo>
                <a:cubicBezTo>
                  <a:pt x="11292" y="4260"/>
                  <a:pt x="8273" y="1603"/>
                  <a:pt x="4529" y="355"/>
                </a:cubicBezTo>
                <a:cubicBezTo>
                  <a:pt x="3953" y="162"/>
                  <a:pt x="3360" y="1"/>
                  <a:pt x="2752" y="1"/>
                </a:cubicBezTo>
                <a:close/>
              </a:path>
            </a:pathLst>
          </a:custGeom>
          <a:solidFill>
            <a:srgbClr val="ABBC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"/>
          <p:cNvSpPr/>
          <p:nvPr/>
        </p:nvSpPr>
        <p:spPr>
          <a:xfrm rot="10800000">
            <a:off x="329488" y="317438"/>
            <a:ext cx="281864" cy="766695"/>
          </a:xfrm>
          <a:custGeom>
            <a:avLst/>
            <a:gdLst/>
            <a:ahLst/>
            <a:cxnLst/>
            <a:rect l="l" t="t" r="r" b="b"/>
            <a:pathLst>
              <a:path w="6402" h="17414" extrusionOk="0">
                <a:moveTo>
                  <a:pt x="5268" y="1"/>
                </a:moveTo>
                <a:cubicBezTo>
                  <a:pt x="4814" y="1"/>
                  <a:pt x="4346" y="332"/>
                  <a:pt x="4007" y="686"/>
                </a:cubicBezTo>
                <a:cubicBezTo>
                  <a:pt x="2759" y="2035"/>
                  <a:pt x="2075" y="3785"/>
                  <a:pt x="1571" y="5537"/>
                </a:cubicBezTo>
                <a:cubicBezTo>
                  <a:pt x="988" y="7590"/>
                  <a:pt x="604" y="9703"/>
                  <a:pt x="464" y="11837"/>
                </a:cubicBezTo>
                <a:cubicBezTo>
                  <a:pt x="403" y="12703"/>
                  <a:pt x="1" y="17252"/>
                  <a:pt x="907" y="17413"/>
                </a:cubicBezTo>
                <a:cubicBezTo>
                  <a:pt x="1732" y="14998"/>
                  <a:pt x="2416" y="12561"/>
                  <a:pt x="3382" y="10186"/>
                </a:cubicBezTo>
                <a:cubicBezTo>
                  <a:pt x="4348" y="7851"/>
                  <a:pt x="5335" y="5516"/>
                  <a:pt x="6020" y="3061"/>
                </a:cubicBezTo>
                <a:cubicBezTo>
                  <a:pt x="6221" y="2357"/>
                  <a:pt x="6401" y="1592"/>
                  <a:pt x="6200" y="887"/>
                </a:cubicBezTo>
                <a:cubicBezTo>
                  <a:pt x="6120" y="565"/>
                  <a:pt x="5959" y="243"/>
                  <a:pt x="5677" y="103"/>
                </a:cubicBezTo>
                <a:cubicBezTo>
                  <a:pt x="5545" y="32"/>
                  <a:pt x="5407" y="1"/>
                  <a:pt x="5268" y="1"/>
                </a:cubicBezTo>
                <a:close/>
              </a:path>
            </a:pathLst>
          </a:custGeom>
          <a:solidFill>
            <a:srgbClr val="ABBC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" name="Google Shape;69;p3"/>
          <p:cNvGrpSpPr/>
          <p:nvPr/>
        </p:nvGrpSpPr>
        <p:grpSpPr>
          <a:xfrm rot="6388792">
            <a:off x="595628" y="4389284"/>
            <a:ext cx="358922" cy="673067"/>
            <a:chOff x="5167125" y="1772450"/>
            <a:chExt cx="203800" cy="382175"/>
          </a:xfrm>
        </p:grpSpPr>
        <p:sp>
          <p:nvSpPr>
            <p:cNvPr id="70" name="Google Shape;70;p3"/>
            <p:cNvSpPr/>
            <p:nvPr/>
          </p:nvSpPr>
          <p:spPr>
            <a:xfrm>
              <a:off x="5167125" y="1773500"/>
              <a:ext cx="203800" cy="379100"/>
            </a:xfrm>
            <a:custGeom>
              <a:avLst/>
              <a:gdLst/>
              <a:ahLst/>
              <a:cxnLst/>
              <a:rect l="l" t="t" r="r" b="b"/>
              <a:pathLst>
                <a:path w="8152" h="15164" extrusionOk="0">
                  <a:moveTo>
                    <a:pt x="7703" y="0"/>
                  </a:moveTo>
                  <a:cubicBezTo>
                    <a:pt x="7613" y="0"/>
                    <a:pt x="7521" y="34"/>
                    <a:pt x="7448" y="108"/>
                  </a:cubicBezTo>
                  <a:cubicBezTo>
                    <a:pt x="6643" y="892"/>
                    <a:pt x="5011" y="2623"/>
                    <a:pt x="2958" y="5583"/>
                  </a:cubicBezTo>
                  <a:cubicBezTo>
                    <a:pt x="0" y="9869"/>
                    <a:pt x="685" y="15164"/>
                    <a:pt x="685" y="15164"/>
                  </a:cubicBezTo>
                  <a:cubicBezTo>
                    <a:pt x="685" y="15164"/>
                    <a:pt x="4992" y="10594"/>
                    <a:pt x="6783" y="7435"/>
                  </a:cubicBezTo>
                  <a:cubicBezTo>
                    <a:pt x="8132" y="5059"/>
                    <a:pt x="8151" y="1799"/>
                    <a:pt x="8071" y="349"/>
                  </a:cubicBezTo>
                  <a:cubicBezTo>
                    <a:pt x="8058" y="135"/>
                    <a:pt x="7883" y="0"/>
                    <a:pt x="7703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182225" y="1772450"/>
              <a:ext cx="183175" cy="382175"/>
            </a:xfrm>
            <a:custGeom>
              <a:avLst/>
              <a:gdLst/>
              <a:ahLst/>
              <a:cxnLst/>
              <a:rect l="l" t="t" r="r" b="b"/>
              <a:pathLst>
                <a:path w="7327" h="15287" extrusionOk="0">
                  <a:moveTo>
                    <a:pt x="7234" y="1"/>
                  </a:moveTo>
                  <a:cubicBezTo>
                    <a:pt x="7205" y="1"/>
                    <a:pt x="7180" y="19"/>
                    <a:pt x="7166" y="48"/>
                  </a:cubicBezTo>
                  <a:lnTo>
                    <a:pt x="19" y="15185"/>
                  </a:lnTo>
                  <a:cubicBezTo>
                    <a:pt x="0" y="15225"/>
                    <a:pt x="19" y="15266"/>
                    <a:pt x="60" y="15286"/>
                  </a:cubicBezTo>
                  <a:lnTo>
                    <a:pt x="81" y="15286"/>
                  </a:lnTo>
                  <a:cubicBezTo>
                    <a:pt x="121" y="15286"/>
                    <a:pt x="140" y="15266"/>
                    <a:pt x="161" y="15246"/>
                  </a:cubicBezTo>
                  <a:lnTo>
                    <a:pt x="7306" y="129"/>
                  </a:lnTo>
                  <a:cubicBezTo>
                    <a:pt x="7327" y="89"/>
                    <a:pt x="7306" y="29"/>
                    <a:pt x="7266" y="8"/>
                  </a:cubicBezTo>
                  <a:cubicBezTo>
                    <a:pt x="7255" y="3"/>
                    <a:pt x="7244" y="1"/>
                    <a:pt x="7234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294400" y="1834850"/>
              <a:ext cx="75525" cy="41000"/>
            </a:xfrm>
            <a:custGeom>
              <a:avLst/>
              <a:gdLst/>
              <a:ahLst/>
              <a:cxnLst/>
              <a:rect l="l" t="t" r="r" b="b"/>
              <a:pathLst>
                <a:path w="3021" h="1640" extrusionOk="0">
                  <a:moveTo>
                    <a:pt x="94" y="0"/>
                  </a:moveTo>
                  <a:cubicBezTo>
                    <a:pt x="83" y="0"/>
                    <a:pt x="73" y="3"/>
                    <a:pt x="62" y="8"/>
                  </a:cubicBezTo>
                  <a:cubicBezTo>
                    <a:pt x="22" y="29"/>
                    <a:pt x="1" y="89"/>
                    <a:pt x="22" y="129"/>
                  </a:cubicBezTo>
                  <a:lnTo>
                    <a:pt x="806" y="1599"/>
                  </a:lnTo>
                  <a:cubicBezTo>
                    <a:pt x="827" y="1639"/>
                    <a:pt x="846" y="1639"/>
                    <a:pt x="887" y="1639"/>
                  </a:cubicBezTo>
                  <a:lnTo>
                    <a:pt x="907" y="1639"/>
                  </a:lnTo>
                  <a:lnTo>
                    <a:pt x="2940" y="934"/>
                  </a:lnTo>
                  <a:cubicBezTo>
                    <a:pt x="2980" y="934"/>
                    <a:pt x="3020" y="874"/>
                    <a:pt x="3001" y="834"/>
                  </a:cubicBezTo>
                  <a:cubicBezTo>
                    <a:pt x="2986" y="805"/>
                    <a:pt x="2960" y="786"/>
                    <a:pt x="2932" y="786"/>
                  </a:cubicBezTo>
                  <a:cubicBezTo>
                    <a:pt x="2921" y="786"/>
                    <a:pt x="2910" y="788"/>
                    <a:pt x="2899" y="794"/>
                  </a:cubicBezTo>
                  <a:lnTo>
                    <a:pt x="907" y="1478"/>
                  </a:lnTo>
                  <a:lnTo>
                    <a:pt x="162" y="48"/>
                  </a:lnTo>
                  <a:cubicBezTo>
                    <a:pt x="148" y="19"/>
                    <a:pt x="122" y="0"/>
                    <a:pt x="9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241600" y="1907675"/>
              <a:ext cx="109725" cy="49700"/>
            </a:xfrm>
            <a:custGeom>
              <a:avLst/>
              <a:gdLst/>
              <a:ahLst/>
              <a:cxnLst/>
              <a:rect l="l" t="t" r="r" b="b"/>
              <a:pathLst>
                <a:path w="4389" h="1988" extrusionOk="0">
                  <a:moveTo>
                    <a:pt x="81" y="1"/>
                  </a:moveTo>
                  <a:cubicBezTo>
                    <a:pt x="64" y="1"/>
                    <a:pt x="49" y="6"/>
                    <a:pt x="40" y="14"/>
                  </a:cubicBezTo>
                  <a:cubicBezTo>
                    <a:pt x="0" y="34"/>
                    <a:pt x="0" y="95"/>
                    <a:pt x="20" y="114"/>
                  </a:cubicBezTo>
                  <a:lnTo>
                    <a:pt x="1409" y="1947"/>
                  </a:lnTo>
                  <a:cubicBezTo>
                    <a:pt x="1429" y="1966"/>
                    <a:pt x="1449" y="1987"/>
                    <a:pt x="1469" y="1987"/>
                  </a:cubicBezTo>
                  <a:cubicBezTo>
                    <a:pt x="1490" y="1987"/>
                    <a:pt x="1490" y="1987"/>
                    <a:pt x="1509" y="1966"/>
                  </a:cubicBezTo>
                  <a:lnTo>
                    <a:pt x="4327" y="1101"/>
                  </a:lnTo>
                  <a:cubicBezTo>
                    <a:pt x="4367" y="1080"/>
                    <a:pt x="4388" y="1040"/>
                    <a:pt x="4367" y="1000"/>
                  </a:cubicBezTo>
                  <a:cubicBezTo>
                    <a:pt x="4367" y="967"/>
                    <a:pt x="4341" y="935"/>
                    <a:pt x="4309" y="935"/>
                  </a:cubicBezTo>
                  <a:cubicBezTo>
                    <a:pt x="4302" y="935"/>
                    <a:pt x="4294" y="936"/>
                    <a:pt x="4287" y="940"/>
                  </a:cubicBezTo>
                  <a:lnTo>
                    <a:pt x="1509" y="1805"/>
                  </a:lnTo>
                  <a:lnTo>
                    <a:pt x="140" y="34"/>
                  </a:lnTo>
                  <a:cubicBezTo>
                    <a:pt x="129" y="10"/>
                    <a:pt x="104" y="1"/>
                    <a:pt x="8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205850" y="1973100"/>
              <a:ext cx="100650" cy="55725"/>
            </a:xfrm>
            <a:custGeom>
              <a:avLst/>
              <a:gdLst/>
              <a:ahLst/>
              <a:cxnLst/>
              <a:rect l="l" t="t" r="r" b="b"/>
              <a:pathLst>
                <a:path w="4026" h="2229" extrusionOk="0">
                  <a:moveTo>
                    <a:pt x="90" y="0"/>
                  </a:moveTo>
                  <a:cubicBezTo>
                    <a:pt x="74" y="0"/>
                    <a:pt x="57" y="5"/>
                    <a:pt x="41" y="14"/>
                  </a:cubicBezTo>
                  <a:cubicBezTo>
                    <a:pt x="0" y="34"/>
                    <a:pt x="0" y="95"/>
                    <a:pt x="21" y="135"/>
                  </a:cubicBezTo>
                  <a:lnTo>
                    <a:pt x="1390" y="2207"/>
                  </a:lnTo>
                  <a:cubicBezTo>
                    <a:pt x="1409" y="2228"/>
                    <a:pt x="1430" y="2228"/>
                    <a:pt x="1470" y="2228"/>
                  </a:cubicBezTo>
                  <a:lnTo>
                    <a:pt x="1490" y="2228"/>
                  </a:lnTo>
                  <a:lnTo>
                    <a:pt x="3966" y="1504"/>
                  </a:lnTo>
                  <a:cubicBezTo>
                    <a:pt x="4007" y="1483"/>
                    <a:pt x="4026" y="1443"/>
                    <a:pt x="4007" y="1402"/>
                  </a:cubicBezTo>
                  <a:cubicBezTo>
                    <a:pt x="4007" y="1362"/>
                    <a:pt x="3945" y="1343"/>
                    <a:pt x="3905" y="1343"/>
                  </a:cubicBezTo>
                  <a:lnTo>
                    <a:pt x="1490" y="2067"/>
                  </a:lnTo>
                  <a:lnTo>
                    <a:pt x="142" y="34"/>
                  </a:lnTo>
                  <a:cubicBezTo>
                    <a:pt x="130" y="10"/>
                    <a:pt x="111" y="0"/>
                    <a:pt x="9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186725" y="2040150"/>
              <a:ext cx="68450" cy="48050"/>
            </a:xfrm>
            <a:custGeom>
              <a:avLst/>
              <a:gdLst/>
              <a:ahLst/>
              <a:cxnLst/>
              <a:rect l="l" t="t" r="r" b="b"/>
              <a:pathLst>
                <a:path w="2738" h="1922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1" y="49"/>
                    <a:pt x="0" y="89"/>
                    <a:pt x="21" y="129"/>
                  </a:cubicBezTo>
                  <a:lnTo>
                    <a:pt x="1108" y="1881"/>
                  </a:lnTo>
                  <a:cubicBezTo>
                    <a:pt x="1128" y="1921"/>
                    <a:pt x="1148" y="1921"/>
                    <a:pt x="1168" y="1921"/>
                  </a:cubicBezTo>
                  <a:lnTo>
                    <a:pt x="1208" y="1921"/>
                  </a:lnTo>
                  <a:lnTo>
                    <a:pt x="2678" y="1438"/>
                  </a:lnTo>
                  <a:cubicBezTo>
                    <a:pt x="2719" y="1417"/>
                    <a:pt x="2738" y="1377"/>
                    <a:pt x="2738" y="1337"/>
                  </a:cubicBezTo>
                  <a:cubicBezTo>
                    <a:pt x="2719" y="1297"/>
                    <a:pt x="2678" y="1277"/>
                    <a:pt x="2638" y="1277"/>
                  </a:cubicBezTo>
                  <a:lnTo>
                    <a:pt x="1208" y="1760"/>
                  </a:lnTo>
                  <a:lnTo>
                    <a:pt x="161" y="49"/>
                  </a:lnTo>
                  <a:cubicBezTo>
                    <a:pt x="147" y="19"/>
                    <a:pt x="122" y="1"/>
                    <a:pt x="9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2700000">
            <a:off x="454514" y="3951714"/>
            <a:ext cx="303319" cy="568852"/>
            <a:chOff x="5167125" y="1772450"/>
            <a:chExt cx="203800" cy="382175"/>
          </a:xfrm>
        </p:grpSpPr>
        <p:sp>
          <p:nvSpPr>
            <p:cNvPr id="77" name="Google Shape;77;p3"/>
            <p:cNvSpPr/>
            <p:nvPr/>
          </p:nvSpPr>
          <p:spPr>
            <a:xfrm>
              <a:off x="5167125" y="1773500"/>
              <a:ext cx="203800" cy="379100"/>
            </a:xfrm>
            <a:custGeom>
              <a:avLst/>
              <a:gdLst/>
              <a:ahLst/>
              <a:cxnLst/>
              <a:rect l="l" t="t" r="r" b="b"/>
              <a:pathLst>
                <a:path w="8152" h="15164" extrusionOk="0">
                  <a:moveTo>
                    <a:pt x="7703" y="0"/>
                  </a:moveTo>
                  <a:cubicBezTo>
                    <a:pt x="7613" y="0"/>
                    <a:pt x="7521" y="34"/>
                    <a:pt x="7448" y="108"/>
                  </a:cubicBezTo>
                  <a:cubicBezTo>
                    <a:pt x="6643" y="892"/>
                    <a:pt x="5011" y="2623"/>
                    <a:pt x="2958" y="5583"/>
                  </a:cubicBezTo>
                  <a:cubicBezTo>
                    <a:pt x="0" y="9869"/>
                    <a:pt x="685" y="15164"/>
                    <a:pt x="685" y="15164"/>
                  </a:cubicBezTo>
                  <a:cubicBezTo>
                    <a:pt x="685" y="15164"/>
                    <a:pt x="4992" y="10594"/>
                    <a:pt x="6783" y="7435"/>
                  </a:cubicBezTo>
                  <a:cubicBezTo>
                    <a:pt x="8132" y="5059"/>
                    <a:pt x="8151" y="1799"/>
                    <a:pt x="8071" y="349"/>
                  </a:cubicBezTo>
                  <a:cubicBezTo>
                    <a:pt x="8058" y="135"/>
                    <a:pt x="7883" y="0"/>
                    <a:pt x="7703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182225" y="1772450"/>
              <a:ext cx="183175" cy="382175"/>
            </a:xfrm>
            <a:custGeom>
              <a:avLst/>
              <a:gdLst/>
              <a:ahLst/>
              <a:cxnLst/>
              <a:rect l="l" t="t" r="r" b="b"/>
              <a:pathLst>
                <a:path w="7327" h="15287" extrusionOk="0">
                  <a:moveTo>
                    <a:pt x="7234" y="1"/>
                  </a:moveTo>
                  <a:cubicBezTo>
                    <a:pt x="7205" y="1"/>
                    <a:pt x="7180" y="19"/>
                    <a:pt x="7166" y="48"/>
                  </a:cubicBezTo>
                  <a:lnTo>
                    <a:pt x="19" y="15185"/>
                  </a:lnTo>
                  <a:cubicBezTo>
                    <a:pt x="0" y="15225"/>
                    <a:pt x="19" y="15266"/>
                    <a:pt x="60" y="15286"/>
                  </a:cubicBezTo>
                  <a:lnTo>
                    <a:pt x="81" y="15286"/>
                  </a:lnTo>
                  <a:cubicBezTo>
                    <a:pt x="121" y="15286"/>
                    <a:pt x="140" y="15266"/>
                    <a:pt x="161" y="15246"/>
                  </a:cubicBezTo>
                  <a:lnTo>
                    <a:pt x="7306" y="129"/>
                  </a:lnTo>
                  <a:cubicBezTo>
                    <a:pt x="7327" y="89"/>
                    <a:pt x="7306" y="29"/>
                    <a:pt x="7266" y="8"/>
                  </a:cubicBezTo>
                  <a:cubicBezTo>
                    <a:pt x="7255" y="3"/>
                    <a:pt x="7244" y="1"/>
                    <a:pt x="7234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294400" y="1834850"/>
              <a:ext cx="75525" cy="41000"/>
            </a:xfrm>
            <a:custGeom>
              <a:avLst/>
              <a:gdLst/>
              <a:ahLst/>
              <a:cxnLst/>
              <a:rect l="l" t="t" r="r" b="b"/>
              <a:pathLst>
                <a:path w="3021" h="1640" extrusionOk="0">
                  <a:moveTo>
                    <a:pt x="94" y="0"/>
                  </a:moveTo>
                  <a:cubicBezTo>
                    <a:pt x="83" y="0"/>
                    <a:pt x="73" y="3"/>
                    <a:pt x="62" y="8"/>
                  </a:cubicBezTo>
                  <a:cubicBezTo>
                    <a:pt x="22" y="29"/>
                    <a:pt x="1" y="89"/>
                    <a:pt x="22" y="129"/>
                  </a:cubicBezTo>
                  <a:lnTo>
                    <a:pt x="806" y="1599"/>
                  </a:lnTo>
                  <a:cubicBezTo>
                    <a:pt x="827" y="1639"/>
                    <a:pt x="846" y="1639"/>
                    <a:pt x="887" y="1639"/>
                  </a:cubicBezTo>
                  <a:lnTo>
                    <a:pt x="907" y="1639"/>
                  </a:lnTo>
                  <a:lnTo>
                    <a:pt x="2940" y="934"/>
                  </a:lnTo>
                  <a:cubicBezTo>
                    <a:pt x="2980" y="934"/>
                    <a:pt x="3020" y="874"/>
                    <a:pt x="3001" y="834"/>
                  </a:cubicBezTo>
                  <a:cubicBezTo>
                    <a:pt x="2986" y="805"/>
                    <a:pt x="2960" y="786"/>
                    <a:pt x="2932" y="786"/>
                  </a:cubicBezTo>
                  <a:cubicBezTo>
                    <a:pt x="2921" y="786"/>
                    <a:pt x="2910" y="788"/>
                    <a:pt x="2899" y="794"/>
                  </a:cubicBezTo>
                  <a:lnTo>
                    <a:pt x="907" y="1478"/>
                  </a:lnTo>
                  <a:lnTo>
                    <a:pt x="162" y="48"/>
                  </a:lnTo>
                  <a:cubicBezTo>
                    <a:pt x="148" y="19"/>
                    <a:pt x="122" y="0"/>
                    <a:pt x="9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5241600" y="1907675"/>
              <a:ext cx="109725" cy="49700"/>
            </a:xfrm>
            <a:custGeom>
              <a:avLst/>
              <a:gdLst/>
              <a:ahLst/>
              <a:cxnLst/>
              <a:rect l="l" t="t" r="r" b="b"/>
              <a:pathLst>
                <a:path w="4389" h="1988" extrusionOk="0">
                  <a:moveTo>
                    <a:pt x="81" y="1"/>
                  </a:moveTo>
                  <a:cubicBezTo>
                    <a:pt x="64" y="1"/>
                    <a:pt x="49" y="6"/>
                    <a:pt x="40" y="14"/>
                  </a:cubicBezTo>
                  <a:cubicBezTo>
                    <a:pt x="0" y="34"/>
                    <a:pt x="0" y="95"/>
                    <a:pt x="20" y="114"/>
                  </a:cubicBezTo>
                  <a:lnTo>
                    <a:pt x="1409" y="1947"/>
                  </a:lnTo>
                  <a:cubicBezTo>
                    <a:pt x="1429" y="1966"/>
                    <a:pt x="1449" y="1987"/>
                    <a:pt x="1469" y="1987"/>
                  </a:cubicBezTo>
                  <a:cubicBezTo>
                    <a:pt x="1490" y="1987"/>
                    <a:pt x="1490" y="1987"/>
                    <a:pt x="1509" y="1966"/>
                  </a:cubicBezTo>
                  <a:lnTo>
                    <a:pt x="4327" y="1101"/>
                  </a:lnTo>
                  <a:cubicBezTo>
                    <a:pt x="4367" y="1080"/>
                    <a:pt x="4388" y="1040"/>
                    <a:pt x="4367" y="1000"/>
                  </a:cubicBezTo>
                  <a:cubicBezTo>
                    <a:pt x="4367" y="967"/>
                    <a:pt x="4341" y="935"/>
                    <a:pt x="4309" y="935"/>
                  </a:cubicBezTo>
                  <a:cubicBezTo>
                    <a:pt x="4302" y="935"/>
                    <a:pt x="4294" y="936"/>
                    <a:pt x="4287" y="940"/>
                  </a:cubicBezTo>
                  <a:lnTo>
                    <a:pt x="1509" y="1805"/>
                  </a:lnTo>
                  <a:lnTo>
                    <a:pt x="140" y="34"/>
                  </a:lnTo>
                  <a:cubicBezTo>
                    <a:pt x="129" y="10"/>
                    <a:pt x="104" y="1"/>
                    <a:pt x="8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05850" y="1973100"/>
              <a:ext cx="100650" cy="55725"/>
            </a:xfrm>
            <a:custGeom>
              <a:avLst/>
              <a:gdLst/>
              <a:ahLst/>
              <a:cxnLst/>
              <a:rect l="l" t="t" r="r" b="b"/>
              <a:pathLst>
                <a:path w="4026" h="2229" extrusionOk="0">
                  <a:moveTo>
                    <a:pt x="90" y="0"/>
                  </a:moveTo>
                  <a:cubicBezTo>
                    <a:pt x="74" y="0"/>
                    <a:pt x="57" y="5"/>
                    <a:pt x="41" y="14"/>
                  </a:cubicBezTo>
                  <a:cubicBezTo>
                    <a:pt x="0" y="34"/>
                    <a:pt x="0" y="95"/>
                    <a:pt x="21" y="135"/>
                  </a:cubicBezTo>
                  <a:lnTo>
                    <a:pt x="1390" y="2207"/>
                  </a:lnTo>
                  <a:cubicBezTo>
                    <a:pt x="1409" y="2228"/>
                    <a:pt x="1430" y="2228"/>
                    <a:pt x="1470" y="2228"/>
                  </a:cubicBezTo>
                  <a:lnTo>
                    <a:pt x="1490" y="2228"/>
                  </a:lnTo>
                  <a:lnTo>
                    <a:pt x="3966" y="1504"/>
                  </a:lnTo>
                  <a:cubicBezTo>
                    <a:pt x="4007" y="1483"/>
                    <a:pt x="4026" y="1443"/>
                    <a:pt x="4007" y="1402"/>
                  </a:cubicBezTo>
                  <a:cubicBezTo>
                    <a:pt x="4007" y="1362"/>
                    <a:pt x="3945" y="1343"/>
                    <a:pt x="3905" y="1343"/>
                  </a:cubicBezTo>
                  <a:lnTo>
                    <a:pt x="1490" y="2067"/>
                  </a:lnTo>
                  <a:lnTo>
                    <a:pt x="142" y="34"/>
                  </a:lnTo>
                  <a:cubicBezTo>
                    <a:pt x="130" y="10"/>
                    <a:pt x="111" y="0"/>
                    <a:pt x="9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186725" y="2040150"/>
              <a:ext cx="68450" cy="48050"/>
            </a:xfrm>
            <a:custGeom>
              <a:avLst/>
              <a:gdLst/>
              <a:ahLst/>
              <a:cxnLst/>
              <a:rect l="l" t="t" r="r" b="b"/>
              <a:pathLst>
                <a:path w="2738" h="1922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1" y="49"/>
                    <a:pt x="0" y="89"/>
                    <a:pt x="21" y="129"/>
                  </a:cubicBezTo>
                  <a:lnTo>
                    <a:pt x="1108" y="1881"/>
                  </a:lnTo>
                  <a:cubicBezTo>
                    <a:pt x="1128" y="1921"/>
                    <a:pt x="1148" y="1921"/>
                    <a:pt x="1168" y="1921"/>
                  </a:cubicBezTo>
                  <a:lnTo>
                    <a:pt x="1208" y="1921"/>
                  </a:lnTo>
                  <a:lnTo>
                    <a:pt x="2678" y="1438"/>
                  </a:lnTo>
                  <a:cubicBezTo>
                    <a:pt x="2719" y="1417"/>
                    <a:pt x="2738" y="1377"/>
                    <a:pt x="2738" y="1337"/>
                  </a:cubicBezTo>
                  <a:cubicBezTo>
                    <a:pt x="2719" y="1297"/>
                    <a:pt x="2678" y="1277"/>
                    <a:pt x="2638" y="1277"/>
                  </a:cubicBezTo>
                  <a:lnTo>
                    <a:pt x="1208" y="1760"/>
                  </a:lnTo>
                  <a:lnTo>
                    <a:pt x="161" y="49"/>
                  </a:lnTo>
                  <a:cubicBezTo>
                    <a:pt x="147" y="19"/>
                    <a:pt x="122" y="1"/>
                    <a:pt x="9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10473913">
            <a:off x="8594407" y="3388129"/>
            <a:ext cx="358916" cy="673055"/>
            <a:chOff x="5167125" y="1772450"/>
            <a:chExt cx="203800" cy="382175"/>
          </a:xfrm>
        </p:grpSpPr>
        <p:sp>
          <p:nvSpPr>
            <p:cNvPr id="84" name="Google Shape;84;p3"/>
            <p:cNvSpPr/>
            <p:nvPr/>
          </p:nvSpPr>
          <p:spPr>
            <a:xfrm>
              <a:off x="5167125" y="1773500"/>
              <a:ext cx="203800" cy="379100"/>
            </a:xfrm>
            <a:custGeom>
              <a:avLst/>
              <a:gdLst/>
              <a:ahLst/>
              <a:cxnLst/>
              <a:rect l="l" t="t" r="r" b="b"/>
              <a:pathLst>
                <a:path w="8152" h="15164" extrusionOk="0">
                  <a:moveTo>
                    <a:pt x="7703" y="0"/>
                  </a:moveTo>
                  <a:cubicBezTo>
                    <a:pt x="7613" y="0"/>
                    <a:pt x="7521" y="34"/>
                    <a:pt x="7448" y="108"/>
                  </a:cubicBezTo>
                  <a:cubicBezTo>
                    <a:pt x="6643" y="892"/>
                    <a:pt x="5011" y="2623"/>
                    <a:pt x="2958" y="5583"/>
                  </a:cubicBezTo>
                  <a:cubicBezTo>
                    <a:pt x="0" y="9869"/>
                    <a:pt x="685" y="15164"/>
                    <a:pt x="685" y="15164"/>
                  </a:cubicBezTo>
                  <a:cubicBezTo>
                    <a:pt x="685" y="15164"/>
                    <a:pt x="4992" y="10594"/>
                    <a:pt x="6783" y="7435"/>
                  </a:cubicBezTo>
                  <a:cubicBezTo>
                    <a:pt x="8132" y="5059"/>
                    <a:pt x="8151" y="1799"/>
                    <a:pt x="8071" y="349"/>
                  </a:cubicBezTo>
                  <a:cubicBezTo>
                    <a:pt x="8058" y="135"/>
                    <a:pt x="7883" y="0"/>
                    <a:pt x="7703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182225" y="1772450"/>
              <a:ext cx="183175" cy="382175"/>
            </a:xfrm>
            <a:custGeom>
              <a:avLst/>
              <a:gdLst/>
              <a:ahLst/>
              <a:cxnLst/>
              <a:rect l="l" t="t" r="r" b="b"/>
              <a:pathLst>
                <a:path w="7327" h="15287" extrusionOk="0">
                  <a:moveTo>
                    <a:pt x="7234" y="1"/>
                  </a:moveTo>
                  <a:cubicBezTo>
                    <a:pt x="7205" y="1"/>
                    <a:pt x="7180" y="19"/>
                    <a:pt x="7166" y="48"/>
                  </a:cubicBezTo>
                  <a:lnTo>
                    <a:pt x="19" y="15185"/>
                  </a:lnTo>
                  <a:cubicBezTo>
                    <a:pt x="0" y="15225"/>
                    <a:pt x="19" y="15266"/>
                    <a:pt x="60" y="15286"/>
                  </a:cubicBezTo>
                  <a:lnTo>
                    <a:pt x="81" y="15286"/>
                  </a:lnTo>
                  <a:cubicBezTo>
                    <a:pt x="121" y="15286"/>
                    <a:pt x="140" y="15266"/>
                    <a:pt x="161" y="15246"/>
                  </a:cubicBezTo>
                  <a:lnTo>
                    <a:pt x="7306" y="129"/>
                  </a:lnTo>
                  <a:cubicBezTo>
                    <a:pt x="7327" y="89"/>
                    <a:pt x="7306" y="29"/>
                    <a:pt x="7266" y="8"/>
                  </a:cubicBezTo>
                  <a:cubicBezTo>
                    <a:pt x="7255" y="3"/>
                    <a:pt x="7244" y="1"/>
                    <a:pt x="7234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294400" y="1834850"/>
              <a:ext cx="75525" cy="41000"/>
            </a:xfrm>
            <a:custGeom>
              <a:avLst/>
              <a:gdLst/>
              <a:ahLst/>
              <a:cxnLst/>
              <a:rect l="l" t="t" r="r" b="b"/>
              <a:pathLst>
                <a:path w="3021" h="1640" extrusionOk="0">
                  <a:moveTo>
                    <a:pt x="94" y="0"/>
                  </a:moveTo>
                  <a:cubicBezTo>
                    <a:pt x="83" y="0"/>
                    <a:pt x="73" y="3"/>
                    <a:pt x="62" y="8"/>
                  </a:cubicBezTo>
                  <a:cubicBezTo>
                    <a:pt x="22" y="29"/>
                    <a:pt x="1" y="89"/>
                    <a:pt x="22" y="129"/>
                  </a:cubicBezTo>
                  <a:lnTo>
                    <a:pt x="806" y="1599"/>
                  </a:lnTo>
                  <a:cubicBezTo>
                    <a:pt x="827" y="1639"/>
                    <a:pt x="846" y="1639"/>
                    <a:pt x="887" y="1639"/>
                  </a:cubicBezTo>
                  <a:lnTo>
                    <a:pt x="907" y="1639"/>
                  </a:lnTo>
                  <a:lnTo>
                    <a:pt x="2940" y="934"/>
                  </a:lnTo>
                  <a:cubicBezTo>
                    <a:pt x="2980" y="934"/>
                    <a:pt x="3020" y="874"/>
                    <a:pt x="3001" y="834"/>
                  </a:cubicBezTo>
                  <a:cubicBezTo>
                    <a:pt x="2986" y="805"/>
                    <a:pt x="2960" y="786"/>
                    <a:pt x="2932" y="786"/>
                  </a:cubicBezTo>
                  <a:cubicBezTo>
                    <a:pt x="2921" y="786"/>
                    <a:pt x="2910" y="788"/>
                    <a:pt x="2899" y="794"/>
                  </a:cubicBezTo>
                  <a:lnTo>
                    <a:pt x="907" y="1478"/>
                  </a:lnTo>
                  <a:lnTo>
                    <a:pt x="162" y="48"/>
                  </a:lnTo>
                  <a:cubicBezTo>
                    <a:pt x="148" y="19"/>
                    <a:pt x="122" y="0"/>
                    <a:pt x="9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41600" y="1907675"/>
              <a:ext cx="109725" cy="49700"/>
            </a:xfrm>
            <a:custGeom>
              <a:avLst/>
              <a:gdLst/>
              <a:ahLst/>
              <a:cxnLst/>
              <a:rect l="l" t="t" r="r" b="b"/>
              <a:pathLst>
                <a:path w="4389" h="1988" extrusionOk="0">
                  <a:moveTo>
                    <a:pt x="81" y="1"/>
                  </a:moveTo>
                  <a:cubicBezTo>
                    <a:pt x="64" y="1"/>
                    <a:pt x="49" y="6"/>
                    <a:pt x="40" y="14"/>
                  </a:cubicBezTo>
                  <a:cubicBezTo>
                    <a:pt x="0" y="34"/>
                    <a:pt x="0" y="95"/>
                    <a:pt x="20" y="114"/>
                  </a:cubicBezTo>
                  <a:lnTo>
                    <a:pt x="1409" y="1947"/>
                  </a:lnTo>
                  <a:cubicBezTo>
                    <a:pt x="1429" y="1966"/>
                    <a:pt x="1449" y="1987"/>
                    <a:pt x="1469" y="1987"/>
                  </a:cubicBezTo>
                  <a:cubicBezTo>
                    <a:pt x="1490" y="1987"/>
                    <a:pt x="1490" y="1987"/>
                    <a:pt x="1509" y="1966"/>
                  </a:cubicBezTo>
                  <a:lnTo>
                    <a:pt x="4327" y="1101"/>
                  </a:lnTo>
                  <a:cubicBezTo>
                    <a:pt x="4367" y="1080"/>
                    <a:pt x="4388" y="1040"/>
                    <a:pt x="4367" y="1000"/>
                  </a:cubicBezTo>
                  <a:cubicBezTo>
                    <a:pt x="4367" y="967"/>
                    <a:pt x="4341" y="935"/>
                    <a:pt x="4309" y="935"/>
                  </a:cubicBezTo>
                  <a:cubicBezTo>
                    <a:pt x="4302" y="935"/>
                    <a:pt x="4294" y="936"/>
                    <a:pt x="4287" y="940"/>
                  </a:cubicBezTo>
                  <a:lnTo>
                    <a:pt x="1509" y="1805"/>
                  </a:lnTo>
                  <a:lnTo>
                    <a:pt x="140" y="34"/>
                  </a:lnTo>
                  <a:cubicBezTo>
                    <a:pt x="129" y="10"/>
                    <a:pt x="104" y="1"/>
                    <a:pt x="8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205850" y="1973100"/>
              <a:ext cx="100650" cy="55725"/>
            </a:xfrm>
            <a:custGeom>
              <a:avLst/>
              <a:gdLst/>
              <a:ahLst/>
              <a:cxnLst/>
              <a:rect l="l" t="t" r="r" b="b"/>
              <a:pathLst>
                <a:path w="4026" h="2229" extrusionOk="0">
                  <a:moveTo>
                    <a:pt x="90" y="0"/>
                  </a:moveTo>
                  <a:cubicBezTo>
                    <a:pt x="74" y="0"/>
                    <a:pt x="57" y="5"/>
                    <a:pt x="41" y="14"/>
                  </a:cubicBezTo>
                  <a:cubicBezTo>
                    <a:pt x="0" y="34"/>
                    <a:pt x="0" y="95"/>
                    <a:pt x="21" y="135"/>
                  </a:cubicBezTo>
                  <a:lnTo>
                    <a:pt x="1390" y="2207"/>
                  </a:lnTo>
                  <a:cubicBezTo>
                    <a:pt x="1409" y="2228"/>
                    <a:pt x="1430" y="2228"/>
                    <a:pt x="1470" y="2228"/>
                  </a:cubicBezTo>
                  <a:lnTo>
                    <a:pt x="1490" y="2228"/>
                  </a:lnTo>
                  <a:lnTo>
                    <a:pt x="3966" y="1504"/>
                  </a:lnTo>
                  <a:cubicBezTo>
                    <a:pt x="4007" y="1483"/>
                    <a:pt x="4026" y="1443"/>
                    <a:pt x="4007" y="1402"/>
                  </a:cubicBezTo>
                  <a:cubicBezTo>
                    <a:pt x="4007" y="1362"/>
                    <a:pt x="3945" y="1343"/>
                    <a:pt x="3905" y="1343"/>
                  </a:cubicBezTo>
                  <a:lnTo>
                    <a:pt x="1490" y="2067"/>
                  </a:lnTo>
                  <a:lnTo>
                    <a:pt x="142" y="34"/>
                  </a:lnTo>
                  <a:cubicBezTo>
                    <a:pt x="130" y="10"/>
                    <a:pt x="111" y="0"/>
                    <a:pt x="9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186725" y="2040150"/>
              <a:ext cx="68450" cy="48050"/>
            </a:xfrm>
            <a:custGeom>
              <a:avLst/>
              <a:gdLst/>
              <a:ahLst/>
              <a:cxnLst/>
              <a:rect l="l" t="t" r="r" b="b"/>
              <a:pathLst>
                <a:path w="2738" h="1922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1" y="49"/>
                    <a:pt x="0" y="89"/>
                    <a:pt x="21" y="129"/>
                  </a:cubicBezTo>
                  <a:lnTo>
                    <a:pt x="1108" y="1881"/>
                  </a:lnTo>
                  <a:cubicBezTo>
                    <a:pt x="1128" y="1921"/>
                    <a:pt x="1148" y="1921"/>
                    <a:pt x="1168" y="1921"/>
                  </a:cubicBezTo>
                  <a:lnTo>
                    <a:pt x="1208" y="1921"/>
                  </a:lnTo>
                  <a:lnTo>
                    <a:pt x="2678" y="1438"/>
                  </a:lnTo>
                  <a:cubicBezTo>
                    <a:pt x="2719" y="1417"/>
                    <a:pt x="2738" y="1377"/>
                    <a:pt x="2738" y="1337"/>
                  </a:cubicBezTo>
                  <a:cubicBezTo>
                    <a:pt x="2719" y="1297"/>
                    <a:pt x="2678" y="1277"/>
                    <a:pt x="2638" y="1277"/>
                  </a:cubicBezTo>
                  <a:lnTo>
                    <a:pt x="1208" y="1760"/>
                  </a:lnTo>
                  <a:lnTo>
                    <a:pt x="161" y="49"/>
                  </a:lnTo>
                  <a:cubicBezTo>
                    <a:pt x="147" y="19"/>
                    <a:pt x="122" y="1"/>
                    <a:pt x="9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720000" y="1247675"/>
            <a:ext cx="7704000" cy="32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 sz="11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3" name="Google Shape;93;p4"/>
          <p:cNvGrpSpPr/>
          <p:nvPr/>
        </p:nvGrpSpPr>
        <p:grpSpPr>
          <a:xfrm>
            <a:off x="-998653" y="3046307"/>
            <a:ext cx="2741339" cy="1890837"/>
            <a:chOff x="1899925" y="3063975"/>
            <a:chExt cx="1552375" cy="1070750"/>
          </a:xfrm>
        </p:grpSpPr>
        <p:sp>
          <p:nvSpPr>
            <p:cNvPr id="94" name="Google Shape;94;p4"/>
            <p:cNvSpPr/>
            <p:nvPr/>
          </p:nvSpPr>
          <p:spPr>
            <a:xfrm>
              <a:off x="2575425" y="3924050"/>
              <a:ext cx="154550" cy="206900"/>
            </a:xfrm>
            <a:custGeom>
              <a:avLst/>
              <a:gdLst/>
              <a:ahLst/>
              <a:cxnLst/>
              <a:rect l="l" t="t" r="r" b="b"/>
              <a:pathLst>
                <a:path w="6182" h="8276" extrusionOk="0">
                  <a:moveTo>
                    <a:pt x="1012" y="1"/>
                  </a:moveTo>
                  <a:cubicBezTo>
                    <a:pt x="921" y="1"/>
                    <a:pt x="852" y="146"/>
                    <a:pt x="743" y="331"/>
                  </a:cubicBezTo>
                  <a:cubicBezTo>
                    <a:pt x="601" y="597"/>
                    <a:pt x="495" y="880"/>
                    <a:pt x="389" y="1162"/>
                  </a:cubicBezTo>
                  <a:lnTo>
                    <a:pt x="283" y="1480"/>
                  </a:lnTo>
                  <a:cubicBezTo>
                    <a:pt x="161" y="1939"/>
                    <a:pt x="90" y="2415"/>
                    <a:pt x="72" y="2893"/>
                  </a:cubicBezTo>
                  <a:cubicBezTo>
                    <a:pt x="1" y="3811"/>
                    <a:pt x="107" y="4729"/>
                    <a:pt x="267" y="5648"/>
                  </a:cubicBezTo>
                  <a:cubicBezTo>
                    <a:pt x="283" y="5806"/>
                    <a:pt x="319" y="5983"/>
                    <a:pt x="354" y="6159"/>
                  </a:cubicBezTo>
                  <a:cubicBezTo>
                    <a:pt x="460" y="6849"/>
                    <a:pt x="620" y="7590"/>
                    <a:pt x="1096" y="8102"/>
                  </a:cubicBezTo>
                  <a:cubicBezTo>
                    <a:pt x="1183" y="8189"/>
                    <a:pt x="1293" y="8275"/>
                    <a:pt x="1408" y="8275"/>
                  </a:cubicBezTo>
                  <a:cubicBezTo>
                    <a:pt x="1433" y="8275"/>
                    <a:pt x="1459" y="8271"/>
                    <a:pt x="1484" y="8262"/>
                  </a:cubicBezTo>
                  <a:cubicBezTo>
                    <a:pt x="1555" y="8226"/>
                    <a:pt x="1609" y="8137"/>
                    <a:pt x="1644" y="8050"/>
                  </a:cubicBezTo>
                  <a:cubicBezTo>
                    <a:pt x="1856" y="7555"/>
                    <a:pt x="1979" y="6990"/>
                    <a:pt x="1997" y="6442"/>
                  </a:cubicBezTo>
                  <a:cubicBezTo>
                    <a:pt x="2085" y="6849"/>
                    <a:pt x="2244" y="7237"/>
                    <a:pt x="2509" y="7555"/>
                  </a:cubicBezTo>
                  <a:cubicBezTo>
                    <a:pt x="2583" y="7644"/>
                    <a:pt x="2694" y="7744"/>
                    <a:pt x="2800" y="7744"/>
                  </a:cubicBezTo>
                  <a:cubicBezTo>
                    <a:pt x="2821" y="7744"/>
                    <a:pt x="2842" y="7740"/>
                    <a:pt x="2862" y="7732"/>
                  </a:cubicBezTo>
                  <a:cubicBezTo>
                    <a:pt x="2968" y="7696"/>
                    <a:pt x="3003" y="7572"/>
                    <a:pt x="3022" y="7449"/>
                  </a:cubicBezTo>
                  <a:cubicBezTo>
                    <a:pt x="3109" y="7025"/>
                    <a:pt x="3074" y="6583"/>
                    <a:pt x="2951" y="6178"/>
                  </a:cubicBezTo>
                  <a:lnTo>
                    <a:pt x="2951" y="6178"/>
                  </a:lnTo>
                  <a:cubicBezTo>
                    <a:pt x="3109" y="6390"/>
                    <a:pt x="3250" y="6618"/>
                    <a:pt x="3410" y="6830"/>
                  </a:cubicBezTo>
                  <a:cubicBezTo>
                    <a:pt x="3516" y="6990"/>
                    <a:pt x="3622" y="7148"/>
                    <a:pt x="3799" y="7237"/>
                  </a:cubicBezTo>
                  <a:cubicBezTo>
                    <a:pt x="3870" y="7285"/>
                    <a:pt x="3955" y="7311"/>
                    <a:pt x="4039" y="7311"/>
                  </a:cubicBezTo>
                  <a:cubicBezTo>
                    <a:pt x="4142" y="7311"/>
                    <a:pt x="4242" y="7272"/>
                    <a:pt x="4310" y="7184"/>
                  </a:cubicBezTo>
                  <a:cubicBezTo>
                    <a:pt x="4416" y="7078"/>
                    <a:pt x="4416" y="6901"/>
                    <a:pt x="4399" y="6743"/>
                  </a:cubicBezTo>
                  <a:cubicBezTo>
                    <a:pt x="4345" y="6354"/>
                    <a:pt x="4239" y="5966"/>
                    <a:pt x="4081" y="5594"/>
                  </a:cubicBezTo>
                  <a:lnTo>
                    <a:pt x="4081" y="5594"/>
                  </a:lnTo>
                  <a:cubicBezTo>
                    <a:pt x="4293" y="5912"/>
                    <a:pt x="4540" y="6195"/>
                    <a:pt x="4823" y="6442"/>
                  </a:cubicBezTo>
                  <a:cubicBezTo>
                    <a:pt x="4924" y="6521"/>
                    <a:pt x="5061" y="6593"/>
                    <a:pt x="5175" y="6593"/>
                  </a:cubicBezTo>
                  <a:cubicBezTo>
                    <a:pt x="5239" y="6593"/>
                    <a:pt x="5296" y="6570"/>
                    <a:pt x="5334" y="6512"/>
                  </a:cubicBezTo>
                  <a:cubicBezTo>
                    <a:pt x="5388" y="6442"/>
                    <a:pt x="5388" y="6354"/>
                    <a:pt x="5370" y="6284"/>
                  </a:cubicBezTo>
                  <a:cubicBezTo>
                    <a:pt x="5317" y="5824"/>
                    <a:pt x="5052" y="5418"/>
                    <a:pt x="4788" y="5029"/>
                  </a:cubicBezTo>
                  <a:lnTo>
                    <a:pt x="4788" y="5029"/>
                  </a:lnTo>
                  <a:cubicBezTo>
                    <a:pt x="5105" y="5312"/>
                    <a:pt x="5440" y="5577"/>
                    <a:pt x="5812" y="5789"/>
                  </a:cubicBezTo>
                  <a:cubicBezTo>
                    <a:pt x="5867" y="5826"/>
                    <a:pt x="5942" y="5853"/>
                    <a:pt x="6010" y="5853"/>
                  </a:cubicBezTo>
                  <a:cubicBezTo>
                    <a:pt x="6073" y="5853"/>
                    <a:pt x="6131" y="5830"/>
                    <a:pt x="6165" y="5771"/>
                  </a:cubicBezTo>
                  <a:cubicBezTo>
                    <a:pt x="6182" y="5718"/>
                    <a:pt x="6165" y="5665"/>
                    <a:pt x="6147" y="5612"/>
                  </a:cubicBezTo>
                  <a:cubicBezTo>
                    <a:pt x="6005" y="5206"/>
                    <a:pt x="5723" y="4888"/>
                    <a:pt x="5440" y="4570"/>
                  </a:cubicBezTo>
                  <a:cubicBezTo>
                    <a:pt x="4964" y="4058"/>
                    <a:pt x="4434" y="3599"/>
                    <a:pt x="3886" y="3140"/>
                  </a:cubicBezTo>
                  <a:cubicBezTo>
                    <a:pt x="3869" y="3105"/>
                    <a:pt x="3834" y="3086"/>
                    <a:pt x="3799" y="3051"/>
                  </a:cubicBezTo>
                  <a:cubicBezTo>
                    <a:pt x="3092" y="2434"/>
                    <a:pt x="2456" y="1798"/>
                    <a:pt x="1873" y="1092"/>
                  </a:cubicBezTo>
                  <a:cubicBezTo>
                    <a:pt x="1644" y="809"/>
                    <a:pt x="1432" y="508"/>
                    <a:pt x="1220" y="190"/>
                  </a:cubicBezTo>
                  <a:cubicBezTo>
                    <a:pt x="1132" y="56"/>
                    <a:pt x="1068" y="1"/>
                    <a:pt x="10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2575425" y="3924050"/>
              <a:ext cx="109100" cy="145175"/>
            </a:xfrm>
            <a:custGeom>
              <a:avLst/>
              <a:gdLst/>
              <a:ahLst/>
              <a:cxnLst/>
              <a:rect l="l" t="t" r="r" b="b"/>
              <a:pathLst>
                <a:path w="4364" h="5807" extrusionOk="0">
                  <a:moveTo>
                    <a:pt x="1012" y="1"/>
                  </a:moveTo>
                  <a:cubicBezTo>
                    <a:pt x="921" y="1"/>
                    <a:pt x="852" y="146"/>
                    <a:pt x="743" y="331"/>
                  </a:cubicBezTo>
                  <a:cubicBezTo>
                    <a:pt x="601" y="597"/>
                    <a:pt x="495" y="880"/>
                    <a:pt x="389" y="1162"/>
                  </a:cubicBezTo>
                  <a:lnTo>
                    <a:pt x="283" y="1480"/>
                  </a:lnTo>
                  <a:cubicBezTo>
                    <a:pt x="161" y="1939"/>
                    <a:pt x="90" y="2415"/>
                    <a:pt x="72" y="2893"/>
                  </a:cubicBezTo>
                  <a:cubicBezTo>
                    <a:pt x="1" y="3811"/>
                    <a:pt x="107" y="4729"/>
                    <a:pt x="267" y="5648"/>
                  </a:cubicBezTo>
                  <a:cubicBezTo>
                    <a:pt x="495" y="5206"/>
                    <a:pt x="566" y="4694"/>
                    <a:pt x="620" y="4200"/>
                  </a:cubicBezTo>
                  <a:cubicBezTo>
                    <a:pt x="726" y="4640"/>
                    <a:pt x="902" y="5047"/>
                    <a:pt x="1131" y="5453"/>
                  </a:cubicBezTo>
                  <a:cubicBezTo>
                    <a:pt x="1185" y="5559"/>
                    <a:pt x="1256" y="5683"/>
                    <a:pt x="1378" y="5754"/>
                  </a:cubicBezTo>
                  <a:cubicBezTo>
                    <a:pt x="1431" y="5789"/>
                    <a:pt x="1498" y="5807"/>
                    <a:pt x="1562" y="5807"/>
                  </a:cubicBezTo>
                  <a:cubicBezTo>
                    <a:pt x="1626" y="5807"/>
                    <a:pt x="1688" y="5789"/>
                    <a:pt x="1732" y="5754"/>
                  </a:cubicBezTo>
                  <a:cubicBezTo>
                    <a:pt x="1785" y="5700"/>
                    <a:pt x="1821" y="5629"/>
                    <a:pt x="1838" y="5559"/>
                  </a:cubicBezTo>
                  <a:cubicBezTo>
                    <a:pt x="2033" y="4994"/>
                    <a:pt x="1891" y="4358"/>
                    <a:pt x="1750" y="3776"/>
                  </a:cubicBezTo>
                  <a:lnTo>
                    <a:pt x="1750" y="3776"/>
                  </a:lnTo>
                  <a:cubicBezTo>
                    <a:pt x="1908" y="4217"/>
                    <a:pt x="2139" y="4640"/>
                    <a:pt x="2456" y="4994"/>
                  </a:cubicBezTo>
                  <a:cubicBezTo>
                    <a:pt x="2572" y="5153"/>
                    <a:pt x="2746" y="5300"/>
                    <a:pt x="2931" y="5300"/>
                  </a:cubicBezTo>
                  <a:cubicBezTo>
                    <a:pt x="2973" y="5300"/>
                    <a:pt x="3015" y="5293"/>
                    <a:pt x="3057" y="5276"/>
                  </a:cubicBezTo>
                  <a:cubicBezTo>
                    <a:pt x="3269" y="5170"/>
                    <a:pt x="3286" y="4852"/>
                    <a:pt x="3233" y="4605"/>
                  </a:cubicBezTo>
                  <a:cubicBezTo>
                    <a:pt x="3127" y="4058"/>
                    <a:pt x="2933" y="3529"/>
                    <a:pt x="2633" y="3051"/>
                  </a:cubicBezTo>
                  <a:lnTo>
                    <a:pt x="2633" y="3051"/>
                  </a:lnTo>
                  <a:cubicBezTo>
                    <a:pt x="2862" y="3352"/>
                    <a:pt x="3109" y="3635"/>
                    <a:pt x="3375" y="3917"/>
                  </a:cubicBezTo>
                  <a:cubicBezTo>
                    <a:pt x="3568" y="4111"/>
                    <a:pt x="3763" y="4323"/>
                    <a:pt x="4010" y="4412"/>
                  </a:cubicBezTo>
                  <a:cubicBezTo>
                    <a:pt x="4052" y="4421"/>
                    <a:pt x="4093" y="4432"/>
                    <a:pt x="4134" y="4432"/>
                  </a:cubicBezTo>
                  <a:cubicBezTo>
                    <a:pt x="4163" y="4432"/>
                    <a:pt x="4193" y="4426"/>
                    <a:pt x="4222" y="4412"/>
                  </a:cubicBezTo>
                  <a:cubicBezTo>
                    <a:pt x="4293" y="4376"/>
                    <a:pt x="4328" y="4287"/>
                    <a:pt x="4345" y="4200"/>
                  </a:cubicBezTo>
                  <a:cubicBezTo>
                    <a:pt x="4364" y="3882"/>
                    <a:pt x="4204" y="3599"/>
                    <a:pt x="4027" y="3334"/>
                  </a:cubicBezTo>
                  <a:cubicBezTo>
                    <a:pt x="3992" y="3263"/>
                    <a:pt x="3940" y="3192"/>
                    <a:pt x="3886" y="3140"/>
                  </a:cubicBezTo>
                  <a:cubicBezTo>
                    <a:pt x="3869" y="3105"/>
                    <a:pt x="3834" y="3086"/>
                    <a:pt x="3799" y="3051"/>
                  </a:cubicBezTo>
                  <a:cubicBezTo>
                    <a:pt x="3092" y="2434"/>
                    <a:pt x="2456" y="1798"/>
                    <a:pt x="1873" y="1092"/>
                  </a:cubicBezTo>
                  <a:cubicBezTo>
                    <a:pt x="1644" y="809"/>
                    <a:pt x="1432" y="508"/>
                    <a:pt x="1220" y="190"/>
                  </a:cubicBezTo>
                  <a:cubicBezTo>
                    <a:pt x="1132" y="56"/>
                    <a:pt x="1068" y="1"/>
                    <a:pt x="1012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582500" y="3924050"/>
              <a:ext cx="39750" cy="37475"/>
            </a:xfrm>
            <a:custGeom>
              <a:avLst/>
              <a:gdLst/>
              <a:ahLst/>
              <a:cxnLst/>
              <a:rect l="l" t="t" r="r" b="b"/>
              <a:pathLst>
                <a:path w="1590" h="1499" extrusionOk="0">
                  <a:moveTo>
                    <a:pt x="729" y="1"/>
                  </a:moveTo>
                  <a:cubicBezTo>
                    <a:pt x="638" y="1"/>
                    <a:pt x="569" y="146"/>
                    <a:pt x="460" y="331"/>
                  </a:cubicBezTo>
                  <a:cubicBezTo>
                    <a:pt x="318" y="597"/>
                    <a:pt x="212" y="880"/>
                    <a:pt x="106" y="1162"/>
                  </a:cubicBezTo>
                  <a:lnTo>
                    <a:pt x="0" y="1480"/>
                  </a:lnTo>
                  <a:lnTo>
                    <a:pt x="36" y="1480"/>
                  </a:lnTo>
                  <a:cubicBezTo>
                    <a:pt x="90" y="1480"/>
                    <a:pt x="125" y="1445"/>
                    <a:pt x="142" y="1409"/>
                  </a:cubicBezTo>
                  <a:cubicBezTo>
                    <a:pt x="301" y="1214"/>
                    <a:pt x="407" y="1002"/>
                    <a:pt x="460" y="774"/>
                  </a:cubicBezTo>
                  <a:cubicBezTo>
                    <a:pt x="460" y="1002"/>
                    <a:pt x="478" y="1250"/>
                    <a:pt x="619" y="1426"/>
                  </a:cubicBezTo>
                  <a:cubicBezTo>
                    <a:pt x="636" y="1462"/>
                    <a:pt x="655" y="1480"/>
                    <a:pt x="690" y="1497"/>
                  </a:cubicBezTo>
                  <a:cubicBezTo>
                    <a:pt x="697" y="1498"/>
                    <a:pt x="704" y="1499"/>
                    <a:pt x="711" y="1499"/>
                  </a:cubicBezTo>
                  <a:cubicBezTo>
                    <a:pt x="805" y="1499"/>
                    <a:pt x="867" y="1385"/>
                    <a:pt x="867" y="1303"/>
                  </a:cubicBezTo>
                  <a:cubicBezTo>
                    <a:pt x="902" y="1073"/>
                    <a:pt x="902" y="844"/>
                    <a:pt x="867" y="614"/>
                  </a:cubicBezTo>
                  <a:lnTo>
                    <a:pt x="867" y="614"/>
                  </a:lnTo>
                  <a:cubicBezTo>
                    <a:pt x="973" y="791"/>
                    <a:pt x="1095" y="950"/>
                    <a:pt x="1237" y="1092"/>
                  </a:cubicBezTo>
                  <a:cubicBezTo>
                    <a:pt x="1272" y="1144"/>
                    <a:pt x="1326" y="1197"/>
                    <a:pt x="1378" y="1214"/>
                  </a:cubicBezTo>
                  <a:cubicBezTo>
                    <a:pt x="1402" y="1230"/>
                    <a:pt x="1430" y="1239"/>
                    <a:pt x="1458" y="1239"/>
                  </a:cubicBezTo>
                  <a:cubicBezTo>
                    <a:pt x="1492" y="1239"/>
                    <a:pt x="1526" y="1226"/>
                    <a:pt x="1555" y="1197"/>
                  </a:cubicBezTo>
                  <a:cubicBezTo>
                    <a:pt x="1590" y="1162"/>
                    <a:pt x="1590" y="1127"/>
                    <a:pt x="1590" y="1092"/>
                  </a:cubicBezTo>
                  <a:cubicBezTo>
                    <a:pt x="1361" y="809"/>
                    <a:pt x="1149" y="508"/>
                    <a:pt x="937" y="190"/>
                  </a:cubicBezTo>
                  <a:cubicBezTo>
                    <a:pt x="849" y="56"/>
                    <a:pt x="785" y="1"/>
                    <a:pt x="729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2550300" y="3690925"/>
              <a:ext cx="56075" cy="262200"/>
            </a:xfrm>
            <a:custGeom>
              <a:avLst/>
              <a:gdLst/>
              <a:ahLst/>
              <a:cxnLst/>
              <a:rect l="l" t="t" r="r" b="b"/>
              <a:pathLst>
                <a:path w="2243" h="10488" extrusionOk="0">
                  <a:moveTo>
                    <a:pt x="360" y="1"/>
                  </a:moveTo>
                  <a:cubicBezTo>
                    <a:pt x="284" y="1"/>
                    <a:pt x="207" y="28"/>
                    <a:pt x="141" y="85"/>
                  </a:cubicBezTo>
                  <a:cubicBezTo>
                    <a:pt x="17" y="191"/>
                    <a:pt x="0" y="403"/>
                    <a:pt x="123" y="527"/>
                  </a:cubicBezTo>
                  <a:cubicBezTo>
                    <a:pt x="653" y="1127"/>
                    <a:pt x="971" y="1886"/>
                    <a:pt x="1183" y="2698"/>
                  </a:cubicBezTo>
                  <a:cubicBezTo>
                    <a:pt x="1378" y="3511"/>
                    <a:pt x="1465" y="4358"/>
                    <a:pt x="1571" y="5206"/>
                  </a:cubicBezTo>
                  <a:cubicBezTo>
                    <a:pt x="1766" y="6901"/>
                    <a:pt x="1872" y="8615"/>
                    <a:pt x="1872" y="10327"/>
                  </a:cubicBezTo>
                  <a:cubicBezTo>
                    <a:pt x="1872" y="10417"/>
                    <a:pt x="1943" y="10487"/>
                    <a:pt x="2030" y="10487"/>
                  </a:cubicBezTo>
                  <a:cubicBezTo>
                    <a:pt x="2119" y="10487"/>
                    <a:pt x="2190" y="10417"/>
                    <a:pt x="2207" y="10327"/>
                  </a:cubicBezTo>
                  <a:cubicBezTo>
                    <a:pt x="2242" y="8615"/>
                    <a:pt x="2190" y="6884"/>
                    <a:pt x="2049" y="5154"/>
                  </a:cubicBezTo>
                  <a:cubicBezTo>
                    <a:pt x="1978" y="4306"/>
                    <a:pt x="1907" y="3440"/>
                    <a:pt x="1731" y="2575"/>
                  </a:cubicBezTo>
                  <a:cubicBezTo>
                    <a:pt x="1536" y="1709"/>
                    <a:pt x="1218" y="826"/>
                    <a:pt x="600" y="103"/>
                  </a:cubicBezTo>
                  <a:cubicBezTo>
                    <a:pt x="534" y="36"/>
                    <a:pt x="447" y="1"/>
                    <a:pt x="360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404600" y="3727050"/>
              <a:ext cx="195575" cy="406475"/>
            </a:xfrm>
            <a:custGeom>
              <a:avLst/>
              <a:gdLst/>
              <a:ahLst/>
              <a:cxnLst/>
              <a:rect l="l" t="t" r="r" b="b"/>
              <a:pathLst>
                <a:path w="7823" h="16259" extrusionOk="0">
                  <a:moveTo>
                    <a:pt x="6587" y="0"/>
                  </a:moveTo>
                  <a:lnTo>
                    <a:pt x="6587" y="0"/>
                  </a:lnTo>
                  <a:cubicBezTo>
                    <a:pt x="6586" y="0"/>
                    <a:pt x="2666" y="5122"/>
                    <a:pt x="1147" y="8548"/>
                  </a:cubicBezTo>
                  <a:cubicBezTo>
                    <a:pt x="0" y="11126"/>
                    <a:pt x="335" y="14463"/>
                    <a:pt x="565" y="15930"/>
                  </a:cubicBezTo>
                  <a:cubicBezTo>
                    <a:pt x="587" y="16139"/>
                    <a:pt x="754" y="16259"/>
                    <a:pt x="928" y="16259"/>
                  </a:cubicBezTo>
                  <a:cubicBezTo>
                    <a:pt x="1032" y="16259"/>
                    <a:pt x="1139" y="16216"/>
                    <a:pt x="1218" y="16123"/>
                  </a:cubicBezTo>
                  <a:cubicBezTo>
                    <a:pt x="1960" y="15240"/>
                    <a:pt x="3462" y="13298"/>
                    <a:pt x="5245" y="10066"/>
                  </a:cubicBezTo>
                  <a:cubicBezTo>
                    <a:pt x="7823" y="5369"/>
                    <a:pt x="6587" y="0"/>
                    <a:pt x="6587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23125" y="3725150"/>
              <a:ext cx="148375" cy="409575"/>
            </a:xfrm>
            <a:custGeom>
              <a:avLst/>
              <a:gdLst/>
              <a:ahLst/>
              <a:cxnLst/>
              <a:rect l="l" t="t" r="r" b="b"/>
              <a:pathLst>
                <a:path w="5935" h="16383" extrusionOk="0">
                  <a:moveTo>
                    <a:pt x="5853" y="0"/>
                  </a:moveTo>
                  <a:cubicBezTo>
                    <a:pt x="5816" y="0"/>
                    <a:pt x="5790" y="29"/>
                    <a:pt x="5775" y="58"/>
                  </a:cubicBezTo>
                  <a:lnTo>
                    <a:pt x="1" y="16270"/>
                  </a:lnTo>
                  <a:cubicBezTo>
                    <a:pt x="1" y="16288"/>
                    <a:pt x="1" y="16323"/>
                    <a:pt x="18" y="16340"/>
                  </a:cubicBezTo>
                  <a:cubicBezTo>
                    <a:pt x="18" y="16359"/>
                    <a:pt x="36" y="16376"/>
                    <a:pt x="53" y="16376"/>
                  </a:cubicBezTo>
                  <a:cubicBezTo>
                    <a:pt x="67" y="16380"/>
                    <a:pt x="79" y="16383"/>
                    <a:pt x="90" y="16383"/>
                  </a:cubicBezTo>
                  <a:cubicBezTo>
                    <a:pt x="124" y="16383"/>
                    <a:pt x="146" y="16363"/>
                    <a:pt x="159" y="16323"/>
                  </a:cubicBezTo>
                  <a:lnTo>
                    <a:pt x="5916" y="111"/>
                  </a:lnTo>
                  <a:cubicBezTo>
                    <a:pt x="5935" y="76"/>
                    <a:pt x="5916" y="22"/>
                    <a:pt x="5881" y="6"/>
                  </a:cubicBezTo>
                  <a:cubicBezTo>
                    <a:pt x="5871" y="2"/>
                    <a:pt x="5862" y="0"/>
                    <a:pt x="585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09900" y="4024000"/>
              <a:ext cx="79025" cy="39975"/>
            </a:xfrm>
            <a:custGeom>
              <a:avLst/>
              <a:gdLst/>
              <a:ahLst/>
              <a:cxnLst/>
              <a:rect l="l" t="t" r="r" b="b"/>
              <a:pathLst>
                <a:path w="3161" h="1599" extrusionOk="0">
                  <a:moveTo>
                    <a:pt x="2112" y="0"/>
                  </a:moveTo>
                  <a:cubicBezTo>
                    <a:pt x="2103" y="0"/>
                    <a:pt x="2093" y="2"/>
                    <a:pt x="2084" y="7"/>
                  </a:cubicBezTo>
                  <a:lnTo>
                    <a:pt x="52" y="943"/>
                  </a:lnTo>
                  <a:cubicBezTo>
                    <a:pt x="17" y="960"/>
                    <a:pt x="0" y="1014"/>
                    <a:pt x="17" y="1049"/>
                  </a:cubicBezTo>
                  <a:cubicBezTo>
                    <a:pt x="31" y="1075"/>
                    <a:pt x="62" y="1091"/>
                    <a:pt x="92" y="1091"/>
                  </a:cubicBezTo>
                  <a:cubicBezTo>
                    <a:pt x="103" y="1091"/>
                    <a:pt x="114" y="1089"/>
                    <a:pt x="123" y="1085"/>
                  </a:cubicBezTo>
                  <a:lnTo>
                    <a:pt x="2084" y="183"/>
                  </a:lnTo>
                  <a:lnTo>
                    <a:pt x="3002" y="1561"/>
                  </a:lnTo>
                  <a:cubicBezTo>
                    <a:pt x="3013" y="1583"/>
                    <a:pt x="3038" y="1598"/>
                    <a:pt x="3063" y="1598"/>
                  </a:cubicBezTo>
                  <a:cubicBezTo>
                    <a:pt x="3079" y="1598"/>
                    <a:pt x="3095" y="1593"/>
                    <a:pt x="3108" y="1579"/>
                  </a:cubicBezTo>
                  <a:cubicBezTo>
                    <a:pt x="3144" y="1561"/>
                    <a:pt x="3161" y="1509"/>
                    <a:pt x="3144" y="1473"/>
                  </a:cubicBezTo>
                  <a:lnTo>
                    <a:pt x="2190" y="42"/>
                  </a:lnTo>
                  <a:cubicBezTo>
                    <a:pt x="2164" y="16"/>
                    <a:pt x="2138" y="0"/>
                    <a:pt x="2112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20900" y="3937000"/>
              <a:ext cx="114825" cy="47300"/>
            </a:xfrm>
            <a:custGeom>
              <a:avLst/>
              <a:gdLst/>
              <a:ahLst/>
              <a:cxnLst/>
              <a:rect l="l" t="t" r="r" b="b"/>
              <a:pathLst>
                <a:path w="4593" h="1892" extrusionOk="0">
                  <a:moveTo>
                    <a:pt x="2885" y="1"/>
                  </a:moveTo>
                  <a:cubicBezTo>
                    <a:pt x="2876" y="1"/>
                    <a:pt x="2867" y="3"/>
                    <a:pt x="2862" y="8"/>
                  </a:cubicBezTo>
                  <a:lnTo>
                    <a:pt x="55" y="1209"/>
                  </a:lnTo>
                  <a:cubicBezTo>
                    <a:pt x="19" y="1226"/>
                    <a:pt x="1" y="1280"/>
                    <a:pt x="19" y="1315"/>
                  </a:cubicBezTo>
                  <a:cubicBezTo>
                    <a:pt x="32" y="1341"/>
                    <a:pt x="64" y="1357"/>
                    <a:pt x="94" y="1357"/>
                  </a:cubicBezTo>
                  <a:cubicBezTo>
                    <a:pt x="105" y="1357"/>
                    <a:pt x="116" y="1355"/>
                    <a:pt x="125" y="1351"/>
                  </a:cubicBezTo>
                  <a:lnTo>
                    <a:pt x="2862" y="185"/>
                  </a:lnTo>
                  <a:lnTo>
                    <a:pt x="4451" y="1862"/>
                  </a:lnTo>
                  <a:cubicBezTo>
                    <a:pt x="4462" y="1883"/>
                    <a:pt x="4485" y="1891"/>
                    <a:pt x="4509" y="1891"/>
                  </a:cubicBezTo>
                  <a:cubicBezTo>
                    <a:pt x="4525" y="1891"/>
                    <a:pt x="4543" y="1887"/>
                    <a:pt x="4557" y="1880"/>
                  </a:cubicBezTo>
                  <a:cubicBezTo>
                    <a:pt x="4593" y="1845"/>
                    <a:pt x="4593" y="1791"/>
                    <a:pt x="4557" y="1756"/>
                  </a:cubicBezTo>
                  <a:lnTo>
                    <a:pt x="2951" y="25"/>
                  </a:lnTo>
                  <a:cubicBezTo>
                    <a:pt x="2938" y="13"/>
                    <a:pt x="2908" y="1"/>
                    <a:pt x="2885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458875" y="3859925"/>
              <a:ext cx="106875" cy="53650"/>
            </a:xfrm>
            <a:custGeom>
              <a:avLst/>
              <a:gdLst/>
              <a:ahLst/>
              <a:cxnLst/>
              <a:rect l="l" t="t" r="r" b="b"/>
              <a:pathLst>
                <a:path w="4275" h="2146" extrusionOk="0">
                  <a:moveTo>
                    <a:pt x="2527" y="0"/>
                  </a:moveTo>
                  <a:lnTo>
                    <a:pt x="71" y="1007"/>
                  </a:lnTo>
                  <a:cubicBezTo>
                    <a:pt x="36" y="1024"/>
                    <a:pt x="1" y="1078"/>
                    <a:pt x="19" y="1113"/>
                  </a:cubicBezTo>
                  <a:cubicBezTo>
                    <a:pt x="32" y="1153"/>
                    <a:pt x="65" y="1173"/>
                    <a:pt x="96" y="1173"/>
                  </a:cubicBezTo>
                  <a:cubicBezTo>
                    <a:pt x="106" y="1173"/>
                    <a:pt x="116" y="1170"/>
                    <a:pt x="125" y="1166"/>
                  </a:cubicBezTo>
                  <a:lnTo>
                    <a:pt x="2527" y="177"/>
                  </a:lnTo>
                  <a:lnTo>
                    <a:pt x="4116" y="2119"/>
                  </a:lnTo>
                  <a:cubicBezTo>
                    <a:pt x="4134" y="2137"/>
                    <a:pt x="4156" y="2146"/>
                    <a:pt x="4178" y="2146"/>
                  </a:cubicBezTo>
                  <a:cubicBezTo>
                    <a:pt x="4200" y="2146"/>
                    <a:pt x="4221" y="2137"/>
                    <a:pt x="4239" y="2119"/>
                  </a:cubicBezTo>
                  <a:cubicBezTo>
                    <a:pt x="4257" y="2102"/>
                    <a:pt x="4274" y="2049"/>
                    <a:pt x="4239" y="2013"/>
                  </a:cubicBezTo>
                  <a:lnTo>
                    <a:pt x="2614" y="35"/>
                  </a:lnTo>
                  <a:cubicBezTo>
                    <a:pt x="2597" y="0"/>
                    <a:pt x="2562" y="0"/>
                    <a:pt x="252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4375" y="3796500"/>
              <a:ext cx="73725" cy="46450"/>
            </a:xfrm>
            <a:custGeom>
              <a:avLst/>
              <a:gdLst/>
              <a:ahLst/>
              <a:cxnLst/>
              <a:rect l="l" t="t" r="r" b="b"/>
              <a:pathLst>
                <a:path w="2949" h="1858" extrusionOk="0">
                  <a:moveTo>
                    <a:pt x="1579" y="0"/>
                  </a:moveTo>
                  <a:cubicBezTo>
                    <a:pt x="1566" y="0"/>
                    <a:pt x="1551" y="5"/>
                    <a:pt x="1536" y="12"/>
                  </a:cubicBezTo>
                  <a:lnTo>
                    <a:pt x="71" y="665"/>
                  </a:lnTo>
                  <a:cubicBezTo>
                    <a:pt x="36" y="684"/>
                    <a:pt x="0" y="736"/>
                    <a:pt x="36" y="771"/>
                  </a:cubicBezTo>
                  <a:cubicBezTo>
                    <a:pt x="48" y="797"/>
                    <a:pt x="70" y="814"/>
                    <a:pt x="102" y="814"/>
                  </a:cubicBezTo>
                  <a:cubicBezTo>
                    <a:pt x="114" y="814"/>
                    <a:pt x="127" y="811"/>
                    <a:pt x="142" y="806"/>
                  </a:cubicBezTo>
                  <a:lnTo>
                    <a:pt x="1536" y="189"/>
                  </a:lnTo>
                  <a:lnTo>
                    <a:pt x="2791" y="1831"/>
                  </a:lnTo>
                  <a:cubicBezTo>
                    <a:pt x="2799" y="1848"/>
                    <a:pt x="2817" y="1857"/>
                    <a:pt x="2837" y="1857"/>
                  </a:cubicBezTo>
                  <a:cubicBezTo>
                    <a:pt x="2857" y="1857"/>
                    <a:pt x="2879" y="1848"/>
                    <a:pt x="2897" y="1831"/>
                  </a:cubicBezTo>
                  <a:cubicBezTo>
                    <a:pt x="2932" y="1814"/>
                    <a:pt x="2949" y="1760"/>
                    <a:pt x="2914" y="1725"/>
                  </a:cubicBezTo>
                  <a:lnTo>
                    <a:pt x="1625" y="29"/>
                  </a:lnTo>
                  <a:cubicBezTo>
                    <a:pt x="1614" y="9"/>
                    <a:pt x="1598" y="0"/>
                    <a:pt x="157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263300" y="3569000"/>
              <a:ext cx="157625" cy="205675"/>
            </a:xfrm>
            <a:custGeom>
              <a:avLst/>
              <a:gdLst/>
              <a:ahLst/>
              <a:cxnLst/>
              <a:rect l="l" t="t" r="r" b="b"/>
              <a:pathLst>
                <a:path w="6305" h="8227" extrusionOk="0">
                  <a:moveTo>
                    <a:pt x="755" y="1"/>
                  </a:moveTo>
                  <a:cubicBezTo>
                    <a:pt x="664" y="1"/>
                    <a:pt x="613" y="152"/>
                    <a:pt x="512" y="353"/>
                  </a:cubicBezTo>
                  <a:cubicBezTo>
                    <a:pt x="389" y="617"/>
                    <a:pt x="283" y="900"/>
                    <a:pt x="213" y="1201"/>
                  </a:cubicBezTo>
                  <a:cubicBezTo>
                    <a:pt x="178" y="1307"/>
                    <a:pt x="159" y="1413"/>
                    <a:pt x="142" y="1536"/>
                  </a:cubicBezTo>
                  <a:cubicBezTo>
                    <a:pt x="36" y="1995"/>
                    <a:pt x="1" y="2472"/>
                    <a:pt x="1" y="2948"/>
                  </a:cubicBezTo>
                  <a:cubicBezTo>
                    <a:pt x="18" y="3867"/>
                    <a:pt x="178" y="4785"/>
                    <a:pt x="389" y="5686"/>
                  </a:cubicBezTo>
                  <a:cubicBezTo>
                    <a:pt x="442" y="5845"/>
                    <a:pt x="477" y="6021"/>
                    <a:pt x="512" y="6181"/>
                  </a:cubicBezTo>
                  <a:cubicBezTo>
                    <a:pt x="689" y="6869"/>
                    <a:pt x="884" y="7594"/>
                    <a:pt x="1395" y="8070"/>
                  </a:cubicBezTo>
                  <a:cubicBezTo>
                    <a:pt x="1474" y="8148"/>
                    <a:pt x="1591" y="8227"/>
                    <a:pt x="1697" y="8227"/>
                  </a:cubicBezTo>
                  <a:cubicBezTo>
                    <a:pt x="1734" y="8227"/>
                    <a:pt x="1770" y="8217"/>
                    <a:pt x="1802" y="8194"/>
                  </a:cubicBezTo>
                  <a:cubicBezTo>
                    <a:pt x="1873" y="8159"/>
                    <a:pt x="1908" y="8070"/>
                    <a:pt x="1944" y="7999"/>
                  </a:cubicBezTo>
                  <a:cubicBezTo>
                    <a:pt x="2120" y="7469"/>
                    <a:pt x="2208" y="6904"/>
                    <a:pt x="2191" y="6357"/>
                  </a:cubicBezTo>
                  <a:lnTo>
                    <a:pt x="2191" y="6357"/>
                  </a:lnTo>
                  <a:cubicBezTo>
                    <a:pt x="2297" y="6763"/>
                    <a:pt x="2490" y="7135"/>
                    <a:pt x="2773" y="7434"/>
                  </a:cubicBezTo>
                  <a:cubicBezTo>
                    <a:pt x="2842" y="7516"/>
                    <a:pt x="2942" y="7598"/>
                    <a:pt x="3049" y="7598"/>
                  </a:cubicBezTo>
                  <a:cubicBezTo>
                    <a:pt x="3081" y="7598"/>
                    <a:pt x="3113" y="7591"/>
                    <a:pt x="3144" y="7575"/>
                  </a:cubicBezTo>
                  <a:cubicBezTo>
                    <a:pt x="3232" y="7540"/>
                    <a:pt x="3267" y="7399"/>
                    <a:pt x="3286" y="7293"/>
                  </a:cubicBezTo>
                  <a:cubicBezTo>
                    <a:pt x="3321" y="6869"/>
                    <a:pt x="3267" y="6428"/>
                    <a:pt x="3126" y="6021"/>
                  </a:cubicBezTo>
                  <a:lnTo>
                    <a:pt x="3126" y="6021"/>
                  </a:lnTo>
                  <a:cubicBezTo>
                    <a:pt x="3286" y="6233"/>
                    <a:pt x="3444" y="6445"/>
                    <a:pt x="3621" y="6657"/>
                  </a:cubicBezTo>
                  <a:cubicBezTo>
                    <a:pt x="3726" y="6798"/>
                    <a:pt x="3868" y="6958"/>
                    <a:pt x="4027" y="7029"/>
                  </a:cubicBezTo>
                  <a:cubicBezTo>
                    <a:pt x="4096" y="7063"/>
                    <a:pt x="4174" y="7081"/>
                    <a:pt x="4249" y="7081"/>
                  </a:cubicBezTo>
                  <a:cubicBezTo>
                    <a:pt x="4367" y="7081"/>
                    <a:pt x="4482" y="7037"/>
                    <a:pt x="4557" y="6940"/>
                  </a:cubicBezTo>
                  <a:cubicBezTo>
                    <a:pt x="4645" y="6817"/>
                    <a:pt x="4628" y="6640"/>
                    <a:pt x="4593" y="6480"/>
                  </a:cubicBezTo>
                  <a:cubicBezTo>
                    <a:pt x="4522" y="6092"/>
                    <a:pt x="4398" y="5722"/>
                    <a:pt x="4204" y="5369"/>
                  </a:cubicBezTo>
                  <a:lnTo>
                    <a:pt x="4204" y="5369"/>
                  </a:lnTo>
                  <a:cubicBezTo>
                    <a:pt x="4433" y="5668"/>
                    <a:pt x="4699" y="5934"/>
                    <a:pt x="4998" y="6163"/>
                  </a:cubicBezTo>
                  <a:cubicBezTo>
                    <a:pt x="5092" y="6225"/>
                    <a:pt x="5222" y="6281"/>
                    <a:pt x="5335" y="6281"/>
                  </a:cubicBezTo>
                  <a:cubicBezTo>
                    <a:pt x="5414" y="6281"/>
                    <a:pt x="5484" y="6254"/>
                    <a:pt x="5528" y="6181"/>
                  </a:cubicBezTo>
                  <a:cubicBezTo>
                    <a:pt x="5563" y="6127"/>
                    <a:pt x="5563" y="6040"/>
                    <a:pt x="5546" y="5951"/>
                  </a:cubicBezTo>
                  <a:cubicBezTo>
                    <a:pt x="5440" y="5510"/>
                    <a:pt x="5158" y="5121"/>
                    <a:pt x="4875" y="4750"/>
                  </a:cubicBezTo>
                  <a:lnTo>
                    <a:pt x="4875" y="4750"/>
                  </a:lnTo>
                  <a:cubicBezTo>
                    <a:pt x="5193" y="5015"/>
                    <a:pt x="5563" y="5244"/>
                    <a:pt x="5935" y="5439"/>
                  </a:cubicBezTo>
                  <a:cubicBezTo>
                    <a:pt x="5996" y="5465"/>
                    <a:pt x="6071" y="5487"/>
                    <a:pt x="6137" y="5487"/>
                  </a:cubicBezTo>
                  <a:cubicBezTo>
                    <a:pt x="6204" y="5487"/>
                    <a:pt x="6261" y="5465"/>
                    <a:pt x="6288" y="5404"/>
                  </a:cubicBezTo>
                  <a:cubicBezTo>
                    <a:pt x="6305" y="5350"/>
                    <a:pt x="6288" y="5280"/>
                    <a:pt x="6253" y="5227"/>
                  </a:cubicBezTo>
                  <a:cubicBezTo>
                    <a:pt x="6093" y="4856"/>
                    <a:pt x="5793" y="4538"/>
                    <a:pt x="5493" y="4255"/>
                  </a:cubicBezTo>
                  <a:cubicBezTo>
                    <a:pt x="4963" y="3779"/>
                    <a:pt x="4416" y="3355"/>
                    <a:pt x="3851" y="2931"/>
                  </a:cubicBezTo>
                  <a:cubicBezTo>
                    <a:pt x="3815" y="2896"/>
                    <a:pt x="3780" y="2878"/>
                    <a:pt x="3745" y="2842"/>
                  </a:cubicBezTo>
                  <a:cubicBezTo>
                    <a:pt x="3003" y="2277"/>
                    <a:pt x="2314" y="1695"/>
                    <a:pt x="1696" y="1024"/>
                  </a:cubicBezTo>
                  <a:cubicBezTo>
                    <a:pt x="1449" y="759"/>
                    <a:pt x="1202" y="476"/>
                    <a:pt x="972" y="176"/>
                  </a:cubicBezTo>
                  <a:cubicBezTo>
                    <a:pt x="874" y="52"/>
                    <a:pt x="808" y="1"/>
                    <a:pt x="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263300" y="3569000"/>
              <a:ext cx="109525" cy="143875"/>
            </a:xfrm>
            <a:custGeom>
              <a:avLst/>
              <a:gdLst/>
              <a:ahLst/>
              <a:cxnLst/>
              <a:rect l="l" t="t" r="r" b="b"/>
              <a:pathLst>
                <a:path w="4381" h="5755" extrusionOk="0">
                  <a:moveTo>
                    <a:pt x="755" y="1"/>
                  </a:moveTo>
                  <a:cubicBezTo>
                    <a:pt x="664" y="1"/>
                    <a:pt x="613" y="152"/>
                    <a:pt x="512" y="353"/>
                  </a:cubicBezTo>
                  <a:cubicBezTo>
                    <a:pt x="389" y="617"/>
                    <a:pt x="283" y="900"/>
                    <a:pt x="213" y="1201"/>
                  </a:cubicBezTo>
                  <a:cubicBezTo>
                    <a:pt x="178" y="1307"/>
                    <a:pt x="159" y="1413"/>
                    <a:pt x="142" y="1536"/>
                  </a:cubicBezTo>
                  <a:cubicBezTo>
                    <a:pt x="36" y="1995"/>
                    <a:pt x="1" y="2472"/>
                    <a:pt x="1" y="2948"/>
                  </a:cubicBezTo>
                  <a:cubicBezTo>
                    <a:pt x="18" y="3867"/>
                    <a:pt x="178" y="4785"/>
                    <a:pt x="389" y="5686"/>
                  </a:cubicBezTo>
                  <a:cubicBezTo>
                    <a:pt x="601" y="5244"/>
                    <a:pt x="618" y="4714"/>
                    <a:pt x="654" y="4220"/>
                  </a:cubicBezTo>
                  <a:cubicBezTo>
                    <a:pt x="795" y="4644"/>
                    <a:pt x="990" y="5051"/>
                    <a:pt x="1237" y="5421"/>
                  </a:cubicBezTo>
                  <a:cubicBezTo>
                    <a:pt x="1308" y="5527"/>
                    <a:pt x="1395" y="5651"/>
                    <a:pt x="1501" y="5703"/>
                  </a:cubicBezTo>
                  <a:cubicBezTo>
                    <a:pt x="1560" y="5737"/>
                    <a:pt x="1627" y="5754"/>
                    <a:pt x="1690" y="5754"/>
                  </a:cubicBezTo>
                  <a:cubicBezTo>
                    <a:pt x="1760" y="5754"/>
                    <a:pt x="1826" y="5733"/>
                    <a:pt x="1873" y="5686"/>
                  </a:cubicBezTo>
                  <a:cubicBezTo>
                    <a:pt x="1925" y="5633"/>
                    <a:pt x="1944" y="5562"/>
                    <a:pt x="1960" y="5491"/>
                  </a:cubicBezTo>
                  <a:cubicBezTo>
                    <a:pt x="2120" y="4909"/>
                    <a:pt x="1944" y="4291"/>
                    <a:pt x="1749" y="3708"/>
                  </a:cubicBezTo>
                  <a:lnTo>
                    <a:pt x="1749" y="3708"/>
                  </a:lnTo>
                  <a:cubicBezTo>
                    <a:pt x="1944" y="4149"/>
                    <a:pt x="2208" y="4556"/>
                    <a:pt x="2526" y="4891"/>
                  </a:cubicBezTo>
                  <a:cubicBezTo>
                    <a:pt x="2663" y="5028"/>
                    <a:pt x="2833" y="5155"/>
                    <a:pt x="3001" y="5155"/>
                  </a:cubicBezTo>
                  <a:cubicBezTo>
                    <a:pt x="3049" y="5155"/>
                    <a:pt x="3097" y="5145"/>
                    <a:pt x="3144" y="5121"/>
                  </a:cubicBezTo>
                  <a:cubicBezTo>
                    <a:pt x="3373" y="4997"/>
                    <a:pt x="3356" y="4679"/>
                    <a:pt x="3303" y="4450"/>
                  </a:cubicBezTo>
                  <a:cubicBezTo>
                    <a:pt x="3144" y="3902"/>
                    <a:pt x="2897" y="3391"/>
                    <a:pt x="2579" y="2931"/>
                  </a:cubicBezTo>
                  <a:lnTo>
                    <a:pt x="2579" y="2931"/>
                  </a:lnTo>
                  <a:cubicBezTo>
                    <a:pt x="2827" y="3214"/>
                    <a:pt x="3109" y="3478"/>
                    <a:pt x="3392" y="3744"/>
                  </a:cubicBezTo>
                  <a:cubicBezTo>
                    <a:pt x="3585" y="3937"/>
                    <a:pt x="3797" y="4114"/>
                    <a:pt x="4044" y="4185"/>
                  </a:cubicBezTo>
                  <a:cubicBezTo>
                    <a:pt x="4085" y="4195"/>
                    <a:pt x="4131" y="4205"/>
                    <a:pt x="4174" y="4205"/>
                  </a:cubicBezTo>
                  <a:cubicBezTo>
                    <a:pt x="4205" y="4205"/>
                    <a:pt x="4234" y="4200"/>
                    <a:pt x="4256" y="4185"/>
                  </a:cubicBezTo>
                  <a:cubicBezTo>
                    <a:pt x="4327" y="4132"/>
                    <a:pt x="4362" y="4043"/>
                    <a:pt x="4362" y="3956"/>
                  </a:cubicBezTo>
                  <a:cubicBezTo>
                    <a:pt x="4381" y="3638"/>
                    <a:pt x="4186" y="3355"/>
                    <a:pt x="3992" y="3108"/>
                  </a:cubicBezTo>
                  <a:cubicBezTo>
                    <a:pt x="3938" y="3054"/>
                    <a:pt x="3886" y="2984"/>
                    <a:pt x="3851" y="2931"/>
                  </a:cubicBezTo>
                  <a:cubicBezTo>
                    <a:pt x="3815" y="2896"/>
                    <a:pt x="3780" y="2878"/>
                    <a:pt x="3745" y="2842"/>
                  </a:cubicBezTo>
                  <a:cubicBezTo>
                    <a:pt x="3003" y="2277"/>
                    <a:pt x="2314" y="1695"/>
                    <a:pt x="1696" y="1024"/>
                  </a:cubicBezTo>
                  <a:cubicBezTo>
                    <a:pt x="1449" y="759"/>
                    <a:pt x="1202" y="476"/>
                    <a:pt x="972" y="176"/>
                  </a:cubicBezTo>
                  <a:cubicBezTo>
                    <a:pt x="874" y="52"/>
                    <a:pt x="808" y="1"/>
                    <a:pt x="755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2266850" y="3569000"/>
              <a:ext cx="38875" cy="38400"/>
            </a:xfrm>
            <a:custGeom>
              <a:avLst/>
              <a:gdLst/>
              <a:ahLst/>
              <a:cxnLst/>
              <a:rect l="l" t="t" r="r" b="b"/>
              <a:pathLst>
                <a:path w="1555" h="1536" extrusionOk="0">
                  <a:moveTo>
                    <a:pt x="613" y="1"/>
                  </a:moveTo>
                  <a:cubicBezTo>
                    <a:pt x="522" y="1"/>
                    <a:pt x="471" y="152"/>
                    <a:pt x="370" y="353"/>
                  </a:cubicBezTo>
                  <a:cubicBezTo>
                    <a:pt x="247" y="617"/>
                    <a:pt x="141" y="900"/>
                    <a:pt x="71" y="1201"/>
                  </a:cubicBezTo>
                  <a:cubicBezTo>
                    <a:pt x="36" y="1307"/>
                    <a:pt x="17" y="1413"/>
                    <a:pt x="0" y="1536"/>
                  </a:cubicBezTo>
                  <a:lnTo>
                    <a:pt x="17" y="1536"/>
                  </a:lnTo>
                  <a:cubicBezTo>
                    <a:pt x="71" y="1519"/>
                    <a:pt x="106" y="1483"/>
                    <a:pt x="123" y="1448"/>
                  </a:cubicBezTo>
                  <a:cubicBezTo>
                    <a:pt x="264" y="1253"/>
                    <a:pt x="353" y="1024"/>
                    <a:pt x="406" y="777"/>
                  </a:cubicBezTo>
                  <a:cubicBezTo>
                    <a:pt x="424" y="1006"/>
                    <a:pt x="441" y="1253"/>
                    <a:pt x="582" y="1430"/>
                  </a:cubicBezTo>
                  <a:cubicBezTo>
                    <a:pt x="618" y="1465"/>
                    <a:pt x="653" y="1483"/>
                    <a:pt x="688" y="1500"/>
                  </a:cubicBezTo>
                  <a:cubicBezTo>
                    <a:pt x="694" y="1501"/>
                    <a:pt x="699" y="1502"/>
                    <a:pt x="704" y="1502"/>
                  </a:cubicBezTo>
                  <a:cubicBezTo>
                    <a:pt x="783" y="1502"/>
                    <a:pt x="831" y="1372"/>
                    <a:pt x="848" y="1288"/>
                  </a:cubicBezTo>
                  <a:cubicBezTo>
                    <a:pt x="865" y="1059"/>
                    <a:pt x="848" y="829"/>
                    <a:pt x="794" y="600"/>
                  </a:cubicBezTo>
                  <a:lnTo>
                    <a:pt x="794" y="600"/>
                  </a:lnTo>
                  <a:cubicBezTo>
                    <a:pt x="919" y="759"/>
                    <a:pt x="1041" y="918"/>
                    <a:pt x="1183" y="1059"/>
                  </a:cubicBezTo>
                  <a:cubicBezTo>
                    <a:pt x="1236" y="1095"/>
                    <a:pt x="1272" y="1147"/>
                    <a:pt x="1342" y="1165"/>
                  </a:cubicBezTo>
                  <a:cubicBezTo>
                    <a:pt x="1361" y="1172"/>
                    <a:pt x="1385" y="1175"/>
                    <a:pt x="1409" y="1175"/>
                  </a:cubicBezTo>
                  <a:cubicBezTo>
                    <a:pt x="1452" y="1175"/>
                    <a:pt x="1496" y="1163"/>
                    <a:pt x="1519" y="1130"/>
                  </a:cubicBezTo>
                  <a:cubicBezTo>
                    <a:pt x="1554" y="1112"/>
                    <a:pt x="1554" y="1059"/>
                    <a:pt x="1554" y="1024"/>
                  </a:cubicBezTo>
                  <a:cubicBezTo>
                    <a:pt x="1307" y="759"/>
                    <a:pt x="1060" y="476"/>
                    <a:pt x="830" y="176"/>
                  </a:cubicBezTo>
                  <a:cubicBezTo>
                    <a:pt x="732" y="52"/>
                    <a:pt x="666" y="1"/>
                    <a:pt x="613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2101725" y="3220450"/>
              <a:ext cx="195175" cy="391825"/>
            </a:xfrm>
            <a:custGeom>
              <a:avLst/>
              <a:gdLst/>
              <a:ahLst/>
              <a:cxnLst/>
              <a:rect l="l" t="t" r="r" b="b"/>
              <a:pathLst>
                <a:path w="7807" h="15673" extrusionOk="0">
                  <a:moveTo>
                    <a:pt x="462" y="0"/>
                  </a:moveTo>
                  <a:cubicBezTo>
                    <a:pt x="349" y="0"/>
                    <a:pt x="235" y="45"/>
                    <a:pt x="159" y="132"/>
                  </a:cubicBezTo>
                  <a:cubicBezTo>
                    <a:pt x="0" y="308"/>
                    <a:pt x="17" y="572"/>
                    <a:pt x="194" y="714"/>
                  </a:cubicBezTo>
                  <a:cubicBezTo>
                    <a:pt x="2261" y="2533"/>
                    <a:pt x="3797" y="4987"/>
                    <a:pt x="4486" y="7690"/>
                  </a:cubicBezTo>
                  <a:cubicBezTo>
                    <a:pt x="4663" y="8361"/>
                    <a:pt x="4750" y="9049"/>
                    <a:pt x="4910" y="9756"/>
                  </a:cubicBezTo>
                  <a:cubicBezTo>
                    <a:pt x="5068" y="10480"/>
                    <a:pt x="5386" y="11152"/>
                    <a:pt x="5739" y="11787"/>
                  </a:cubicBezTo>
                  <a:cubicBezTo>
                    <a:pt x="6092" y="12405"/>
                    <a:pt x="6481" y="13005"/>
                    <a:pt x="6817" y="13606"/>
                  </a:cubicBezTo>
                  <a:cubicBezTo>
                    <a:pt x="6975" y="13923"/>
                    <a:pt x="7135" y="14224"/>
                    <a:pt x="7258" y="14559"/>
                  </a:cubicBezTo>
                  <a:cubicBezTo>
                    <a:pt x="7382" y="14877"/>
                    <a:pt x="7470" y="15213"/>
                    <a:pt x="7524" y="15548"/>
                  </a:cubicBezTo>
                  <a:cubicBezTo>
                    <a:pt x="7540" y="15619"/>
                    <a:pt x="7611" y="15673"/>
                    <a:pt x="7682" y="15673"/>
                  </a:cubicBezTo>
                  <a:cubicBezTo>
                    <a:pt x="7752" y="15654"/>
                    <a:pt x="7806" y="15584"/>
                    <a:pt x="7788" y="15513"/>
                  </a:cubicBezTo>
                  <a:cubicBezTo>
                    <a:pt x="7752" y="15160"/>
                    <a:pt x="7665" y="14790"/>
                    <a:pt x="7540" y="14453"/>
                  </a:cubicBezTo>
                  <a:cubicBezTo>
                    <a:pt x="7418" y="14100"/>
                    <a:pt x="7276" y="13782"/>
                    <a:pt x="7117" y="13447"/>
                  </a:cubicBezTo>
                  <a:cubicBezTo>
                    <a:pt x="6799" y="12812"/>
                    <a:pt x="6429" y="12211"/>
                    <a:pt x="6092" y="11592"/>
                  </a:cubicBezTo>
                  <a:cubicBezTo>
                    <a:pt x="5774" y="10957"/>
                    <a:pt x="5510" y="10339"/>
                    <a:pt x="5386" y="9650"/>
                  </a:cubicBezTo>
                  <a:cubicBezTo>
                    <a:pt x="5245" y="8979"/>
                    <a:pt x="5174" y="8255"/>
                    <a:pt x="5016" y="7549"/>
                  </a:cubicBezTo>
                  <a:cubicBezTo>
                    <a:pt x="4397" y="4723"/>
                    <a:pt x="2878" y="2091"/>
                    <a:pt x="742" y="113"/>
                  </a:cubicBezTo>
                  <a:cubicBezTo>
                    <a:pt x="742" y="96"/>
                    <a:pt x="742" y="96"/>
                    <a:pt x="724" y="96"/>
                  </a:cubicBezTo>
                  <a:cubicBezTo>
                    <a:pt x="651" y="32"/>
                    <a:pt x="557" y="0"/>
                    <a:pt x="462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2095550" y="3288200"/>
              <a:ext cx="99325" cy="263975"/>
            </a:xfrm>
            <a:custGeom>
              <a:avLst/>
              <a:gdLst/>
              <a:ahLst/>
              <a:cxnLst/>
              <a:rect l="l" t="t" r="r" b="b"/>
              <a:pathLst>
                <a:path w="3973" h="10559" extrusionOk="0">
                  <a:moveTo>
                    <a:pt x="2525" y="0"/>
                  </a:moveTo>
                  <a:cubicBezTo>
                    <a:pt x="2525" y="0"/>
                    <a:pt x="812" y="3603"/>
                    <a:pt x="353" y="5863"/>
                  </a:cubicBezTo>
                  <a:cubicBezTo>
                    <a:pt x="0" y="7575"/>
                    <a:pt x="617" y="9536"/>
                    <a:pt x="954" y="10401"/>
                  </a:cubicBezTo>
                  <a:cubicBezTo>
                    <a:pt x="991" y="10505"/>
                    <a:pt x="1080" y="10559"/>
                    <a:pt x="1170" y="10559"/>
                  </a:cubicBezTo>
                  <a:cubicBezTo>
                    <a:pt x="1248" y="10559"/>
                    <a:pt x="1328" y="10519"/>
                    <a:pt x="1378" y="10436"/>
                  </a:cubicBezTo>
                  <a:cubicBezTo>
                    <a:pt x="1712" y="9801"/>
                    <a:pt x="2348" y="8442"/>
                    <a:pt x="3019" y="6252"/>
                  </a:cubicBezTo>
                  <a:cubicBezTo>
                    <a:pt x="3973" y="3090"/>
                    <a:pt x="2525" y="0"/>
                    <a:pt x="252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22900" y="3287125"/>
              <a:ext cx="37125" cy="266000"/>
            </a:xfrm>
            <a:custGeom>
              <a:avLst/>
              <a:gdLst/>
              <a:ahLst/>
              <a:cxnLst/>
              <a:rect l="l" t="t" r="r" b="b"/>
              <a:pathLst>
                <a:path w="1485" h="10640" extrusionOk="0">
                  <a:moveTo>
                    <a:pt x="1424" y="0"/>
                  </a:moveTo>
                  <a:cubicBezTo>
                    <a:pt x="1405" y="0"/>
                    <a:pt x="1395" y="17"/>
                    <a:pt x="1395" y="43"/>
                  </a:cubicBezTo>
                  <a:lnTo>
                    <a:pt x="1" y="10585"/>
                  </a:lnTo>
                  <a:lnTo>
                    <a:pt x="1" y="10604"/>
                  </a:lnTo>
                  <a:cubicBezTo>
                    <a:pt x="18" y="10621"/>
                    <a:pt x="36" y="10639"/>
                    <a:pt x="53" y="10639"/>
                  </a:cubicBezTo>
                  <a:cubicBezTo>
                    <a:pt x="72" y="10639"/>
                    <a:pt x="107" y="10621"/>
                    <a:pt x="107" y="10585"/>
                  </a:cubicBezTo>
                  <a:lnTo>
                    <a:pt x="1484" y="60"/>
                  </a:lnTo>
                  <a:cubicBezTo>
                    <a:pt x="1484" y="25"/>
                    <a:pt x="1466" y="8"/>
                    <a:pt x="1449" y="8"/>
                  </a:cubicBezTo>
                  <a:cubicBezTo>
                    <a:pt x="1440" y="3"/>
                    <a:pt x="1431" y="0"/>
                    <a:pt x="142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104375" y="3481225"/>
              <a:ext cx="49000" cy="23200"/>
            </a:xfrm>
            <a:custGeom>
              <a:avLst/>
              <a:gdLst/>
              <a:ahLst/>
              <a:cxnLst/>
              <a:rect l="l" t="t" r="r" b="b"/>
              <a:pathLst>
                <a:path w="1960" h="928" extrusionOk="0">
                  <a:moveTo>
                    <a:pt x="1154" y="0"/>
                  </a:moveTo>
                  <a:cubicBezTo>
                    <a:pt x="1143" y="0"/>
                    <a:pt x="1130" y="5"/>
                    <a:pt x="1112" y="14"/>
                  </a:cubicBezTo>
                  <a:lnTo>
                    <a:pt x="17" y="843"/>
                  </a:lnTo>
                  <a:cubicBezTo>
                    <a:pt x="0" y="843"/>
                    <a:pt x="0" y="879"/>
                    <a:pt x="0" y="897"/>
                  </a:cubicBezTo>
                  <a:lnTo>
                    <a:pt x="17" y="914"/>
                  </a:lnTo>
                  <a:cubicBezTo>
                    <a:pt x="17" y="923"/>
                    <a:pt x="26" y="928"/>
                    <a:pt x="37" y="928"/>
                  </a:cubicBezTo>
                  <a:cubicBezTo>
                    <a:pt x="48" y="928"/>
                    <a:pt x="62" y="923"/>
                    <a:pt x="71" y="914"/>
                  </a:cubicBezTo>
                  <a:lnTo>
                    <a:pt x="1147" y="120"/>
                  </a:lnTo>
                  <a:lnTo>
                    <a:pt x="1872" y="827"/>
                  </a:lnTo>
                  <a:cubicBezTo>
                    <a:pt x="1881" y="844"/>
                    <a:pt x="1894" y="853"/>
                    <a:pt x="1907" y="853"/>
                  </a:cubicBezTo>
                  <a:cubicBezTo>
                    <a:pt x="1920" y="853"/>
                    <a:pt x="1934" y="844"/>
                    <a:pt x="1943" y="827"/>
                  </a:cubicBezTo>
                  <a:cubicBezTo>
                    <a:pt x="1960" y="808"/>
                    <a:pt x="1960" y="773"/>
                    <a:pt x="1943" y="756"/>
                  </a:cubicBezTo>
                  <a:lnTo>
                    <a:pt x="1183" y="14"/>
                  </a:lnTo>
                  <a:cubicBezTo>
                    <a:pt x="1174" y="5"/>
                    <a:pt x="1165" y="0"/>
                    <a:pt x="115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100375" y="3425050"/>
              <a:ext cx="71125" cy="29475"/>
            </a:xfrm>
            <a:custGeom>
              <a:avLst/>
              <a:gdLst/>
              <a:ahLst/>
              <a:cxnLst/>
              <a:rect l="l" t="t" r="r" b="b"/>
              <a:pathLst>
                <a:path w="2845" h="1179" extrusionOk="0">
                  <a:moveTo>
                    <a:pt x="1573" y="1"/>
                  </a:moveTo>
                  <a:lnTo>
                    <a:pt x="36" y="1096"/>
                  </a:lnTo>
                  <a:cubicBezTo>
                    <a:pt x="1" y="1096"/>
                    <a:pt x="1" y="1131"/>
                    <a:pt x="19" y="1148"/>
                  </a:cubicBezTo>
                  <a:lnTo>
                    <a:pt x="19" y="1166"/>
                  </a:lnTo>
                  <a:cubicBezTo>
                    <a:pt x="27" y="1175"/>
                    <a:pt x="41" y="1179"/>
                    <a:pt x="54" y="1179"/>
                  </a:cubicBezTo>
                  <a:cubicBezTo>
                    <a:pt x="67" y="1179"/>
                    <a:pt x="80" y="1175"/>
                    <a:pt x="90" y="1166"/>
                  </a:cubicBezTo>
                  <a:lnTo>
                    <a:pt x="1590" y="107"/>
                  </a:lnTo>
                  <a:lnTo>
                    <a:pt x="2756" y="919"/>
                  </a:lnTo>
                  <a:cubicBezTo>
                    <a:pt x="2770" y="926"/>
                    <a:pt x="2784" y="930"/>
                    <a:pt x="2797" y="930"/>
                  </a:cubicBezTo>
                  <a:cubicBezTo>
                    <a:pt x="2814" y="930"/>
                    <a:pt x="2826" y="921"/>
                    <a:pt x="2826" y="901"/>
                  </a:cubicBezTo>
                  <a:cubicBezTo>
                    <a:pt x="2845" y="884"/>
                    <a:pt x="2845" y="848"/>
                    <a:pt x="2826" y="830"/>
                  </a:cubicBezTo>
                  <a:lnTo>
                    <a:pt x="1625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112750" y="3374375"/>
              <a:ext cx="67575" cy="27175"/>
            </a:xfrm>
            <a:custGeom>
              <a:avLst/>
              <a:gdLst/>
              <a:ahLst/>
              <a:cxnLst/>
              <a:rect l="l" t="t" r="r" b="b"/>
              <a:pathLst>
                <a:path w="2703" h="1087" extrusionOk="0">
                  <a:moveTo>
                    <a:pt x="1422" y="1"/>
                  </a:moveTo>
                  <a:cubicBezTo>
                    <a:pt x="1413" y="1"/>
                    <a:pt x="1404" y="5"/>
                    <a:pt x="1396" y="14"/>
                  </a:cubicBezTo>
                  <a:lnTo>
                    <a:pt x="35" y="933"/>
                  </a:lnTo>
                  <a:cubicBezTo>
                    <a:pt x="18" y="950"/>
                    <a:pt x="0" y="985"/>
                    <a:pt x="18" y="1003"/>
                  </a:cubicBezTo>
                  <a:cubicBezTo>
                    <a:pt x="28" y="1024"/>
                    <a:pt x="44" y="1032"/>
                    <a:pt x="60" y="1032"/>
                  </a:cubicBezTo>
                  <a:cubicBezTo>
                    <a:pt x="71" y="1032"/>
                    <a:pt x="81" y="1028"/>
                    <a:pt x="89" y="1020"/>
                  </a:cubicBezTo>
                  <a:lnTo>
                    <a:pt x="1413" y="120"/>
                  </a:lnTo>
                  <a:lnTo>
                    <a:pt x="2614" y="1074"/>
                  </a:lnTo>
                  <a:cubicBezTo>
                    <a:pt x="2631" y="1082"/>
                    <a:pt x="2645" y="1087"/>
                    <a:pt x="2656" y="1087"/>
                  </a:cubicBezTo>
                  <a:cubicBezTo>
                    <a:pt x="2667" y="1087"/>
                    <a:pt x="2676" y="1082"/>
                    <a:pt x="2684" y="1074"/>
                  </a:cubicBezTo>
                  <a:cubicBezTo>
                    <a:pt x="2703" y="1056"/>
                    <a:pt x="2703" y="1020"/>
                    <a:pt x="2684" y="1003"/>
                  </a:cubicBezTo>
                  <a:lnTo>
                    <a:pt x="1448" y="14"/>
                  </a:lnTo>
                  <a:cubicBezTo>
                    <a:pt x="1440" y="5"/>
                    <a:pt x="1431" y="1"/>
                    <a:pt x="142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131275" y="3333325"/>
              <a:ext cx="47725" cy="24075"/>
            </a:xfrm>
            <a:custGeom>
              <a:avLst/>
              <a:gdLst/>
              <a:ahLst/>
              <a:cxnLst/>
              <a:rect l="l" t="t" r="r" b="b"/>
              <a:pathLst>
                <a:path w="1909" h="963" extrusionOk="0">
                  <a:moveTo>
                    <a:pt x="849" y="1"/>
                  </a:moveTo>
                  <a:cubicBezTo>
                    <a:pt x="836" y="1"/>
                    <a:pt x="822" y="5"/>
                    <a:pt x="813" y="13"/>
                  </a:cubicBezTo>
                  <a:lnTo>
                    <a:pt x="19" y="597"/>
                  </a:lnTo>
                  <a:cubicBezTo>
                    <a:pt x="1" y="614"/>
                    <a:pt x="1" y="649"/>
                    <a:pt x="1" y="667"/>
                  </a:cubicBezTo>
                  <a:cubicBezTo>
                    <a:pt x="14" y="679"/>
                    <a:pt x="35" y="692"/>
                    <a:pt x="53" y="692"/>
                  </a:cubicBezTo>
                  <a:cubicBezTo>
                    <a:pt x="60" y="692"/>
                    <a:pt x="66" y="690"/>
                    <a:pt x="71" y="684"/>
                  </a:cubicBezTo>
                  <a:lnTo>
                    <a:pt x="848" y="119"/>
                  </a:lnTo>
                  <a:lnTo>
                    <a:pt x="1821" y="950"/>
                  </a:lnTo>
                  <a:cubicBezTo>
                    <a:pt x="1829" y="958"/>
                    <a:pt x="1838" y="963"/>
                    <a:pt x="1847" y="963"/>
                  </a:cubicBezTo>
                  <a:cubicBezTo>
                    <a:pt x="1855" y="963"/>
                    <a:pt x="1864" y="958"/>
                    <a:pt x="1873" y="950"/>
                  </a:cubicBezTo>
                  <a:cubicBezTo>
                    <a:pt x="1908" y="932"/>
                    <a:pt x="1891" y="896"/>
                    <a:pt x="1873" y="879"/>
                  </a:cubicBezTo>
                  <a:lnTo>
                    <a:pt x="884" y="13"/>
                  </a:lnTo>
                  <a:cubicBezTo>
                    <a:pt x="875" y="5"/>
                    <a:pt x="862" y="1"/>
                    <a:pt x="849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899925" y="3063975"/>
              <a:ext cx="1128975" cy="868275"/>
            </a:xfrm>
            <a:custGeom>
              <a:avLst/>
              <a:gdLst/>
              <a:ahLst/>
              <a:cxnLst/>
              <a:rect l="l" t="t" r="r" b="b"/>
              <a:pathLst>
                <a:path w="45159" h="34731" extrusionOk="0">
                  <a:moveTo>
                    <a:pt x="771" y="1"/>
                  </a:moveTo>
                  <a:cubicBezTo>
                    <a:pt x="549" y="1"/>
                    <a:pt x="332" y="111"/>
                    <a:pt x="196" y="316"/>
                  </a:cubicBezTo>
                  <a:cubicBezTo>
                    <a:pt x="1" y="633"/>
                    <a:pt x="90" y="1057"/>
                    <a:pt x="408" y="1251"/>
                  </a:cubicBezTo>
                  <a:cubicBezTo>
                    <a:pt x="4470" y="3829"/>
                    <a:pt x="8284" y="6814"/>
                    <a:pt x="11781" y="10135"/>
                  </a:cubicBezTo>
                  <a:cubicBezTo>
                    <a:pt x="13529" y="11795"/>
                    <a:pt x="15189" y="13542"/>
                    <a:pt x="16778" y="15379"/>
                  </a:cubicBezTo>
                  <a:lnTo>
                    <a:pt x="17362" y="16068"/>
                  </a:lnTo>
                  <a:lnTo>
                    <a:pt x="17944" y="16756"/>
                  </a:lnTo>
                  <a:cubicBezTo>
                    <a:pt x="18332" y="17216"/>
                    <a:pt x="18704" y="17693"/>
                    <a:pt x="19074" y="18169"/>
                  </a:cubicBezTo>
                  <a:cubicBezTo>
                    <a:pt x="19816" y="19123"/>
                    <a:pt x="20522" y="20112"/>
                    <a:pt x="21317" y="21049"/>
                  </a:cubicBezTo>
                  <a:cubicBezTo>
                    <a:pt x="21706" y="21525"/>
                    <a:pt x="22111" y="22002"/>
                    <a:pt x="22554" y="22443"/>
                  </a:cubicBezTo>
                  <a:cubicBezTo>
                    <a:pt x="22994" y="22885"/>
                    <a:pt x="23454" y="23291"/>
                    <a:pt x="23931" y="23679"/>
                  </a:cubicBezTo>
                  <a:cubicBezTo>
                    <a:pt x="24866" y="24475"/>
                    <a:pt x="25820" y="25198"/>
                    <a:pt x="26562" y="26099"/>
                  </a:cubicBezTo>
                  <a:cubicBezTo>
                    <a:pt x="27303" y="26982"/>
                    <a:pt x="27763" y="28113"/>
                    <a:pt x="28434" y="29172"/>
                  </a:cubicBezTo>
                  <a:cubicBezTo>
                    <a:pt x="29088" y="30232"/>
                    <a:pt x="29953" y="31167"/>
                    <a:pt x="30906" y="31944"/>
                  </a:cubicBezTo>
                  <a:cubicBezTo>
                    <a:pt x="31860" y="32740"/>
                    <a:pt x="32955" y="33375"/>
                    <a:pt x="34103" y="33816"/>
                  </a:cubicBezTo>
                  <a:cubicBezTo>
                    <a:pt x="35269" y="34275"/>
                    <a:pt x="36487" y="34522"/>
                    <a:pt x="37706" y="34628"/>
                  </a:cubicBezTo>
                  <a:cubicBezTo>
                    <a:pt x="38420" y="34700"/>
                    <a:pt x="39134" y="34730"/>
                    <a:pt x="39846" y="34730"/>
                  </a:cubicBezTo>
                  <a:cubicBezTo>
                    <a:pt x="41584" y="34730"/>
                    <a:pt x="43314" y="34552"/>
                    <a:pt x="45017" y="34364"/>
                  </a:cubicBezTo>
                  <a:cubicBezTo>
                    <a:pt x="45105" y="34346"/>
                    <a:pt x="45159" y="34275"/>
                    <a:pt x="45159" y="34188"/>
                  </a:cubicBezTo>
                  <a:cubicBezTo>
                    <a:pt x="45142" y="34124"/>
                    <a:pt x="45083" y="34061"/>
                    <a:pt x="45008" y="34061"/>
                  </a:cubicBezTo>
                  <a:cubicBezTo>
                    <a:pt x="45000" y="34061"/>
                    <a:pt x="44991" y="34062"/>
                    <a:pt x="44982" y="34063"/>
                  </a:cubicBezTo>
                  <a:cubicBezTo>
                    <a:pt x="43435" y="34212"/>
                    <a:pt x="41874" y="34338"/>
                    <a:pt x="40321" y="34338"/>
                  </a:cubicBezTo>
                  <a:cubicBezTo>
                    <a:pt x="39463" y="34338"/>
                    <a:pt x="38607" y="34299"/>
                    <a:pt x="37758" y="34205"/>
                  </a:cubicBezTo>
                  <a:cubicBezTo>
                    <a:pt x="36576" y="34063"/>
                    <a:pt x="35392" y="33799"/>
                    <a:pt x="34297" y="33357"/>
                  </a:cubicBezTo>
                  <a:cubicBezTo>
                    <a:pt x="33202" y="32916"/>
                    <a:pt x="32178" y="32280"/>
                    <a:pt x="31259" y="31520"/>
                  </a:cubicBezTo>
                  <a:cubicBezTo>
                    <a:pt x="30376" y="30743"/>
                    <a:pt x="29582" y="29843"/>
                    <a:pt x="28964" y="28836"/>
                  </a:cubicBezTo>
                  <a:cubicBezTo>
                    <a:pt x="28363" y="27830"/>
                    <a:pt x="27922" y="26664"/>
                    <a:pt x="27110" y="25657"/>
                  </a:cubicBezTo>
                  <a:cubicBezTo>
                    <a:pt x="26315" y="24651"/>
                    <a:pt x="25344" y="23891"/>
                    <a:pt x="24426" y="23097"/>
                  </a:cubicBezTo>
                  <a:cubicBezTo>
                    <a:pt x="23966" y="22709"/>
                    <a:pt x="23543" y="22302"/>
                    <a:pt x="23136" y="21878"/>
                  </a:cubicBezTo>
                  <a:cubicBezTo>
                    <a:pt x="22712" y="21454"/>
                    <a:pt x="22342" y="20995"/>
                    <a:pt x="21970" y="20536"/>
                  </a:cubicBezTo>
                  <a:cubicBezTo>
                    <a:pt x="21211" y="19600"/>
                    <a:pt x="20522" y="18593"/>
                    <a:pt x="19780" y="17622"/>
                  </a:cubicBezTo>
                  <a:cubicBezTo>
                    <a:pt x="19410" y="17145"/>
                    <a:pt x="19039" y="16650"/>
                    <a:pt x="18668" y="16174"/>
                  </a:cubicBezTo>
                  <a:lnTo>
                    <a:pt x="18085" y="15450"/>
                  </a:lnTo>
                  <a:lnTo>
                    <a:pt x="17503" y="14743"/>
                  </a:lnTo>
                  <a:cubicBezTo>
                    <a:pt x="15949" y="12871"/>
                    <a:pt x="14289" y="11070"/>
                    <a:pt x="12540" y="9358"/>
                  </a:cubicBezTo>
                  <a:cubicBezTo>
                    <a:pt x="9061" y="5913"/>
                    <a:pt x="5247" y="2823"/>
                    <a:pt x="1149" y="121"/>
                  </a:cubicBezTo>
                  <a:lnTo>
                    <a:pt x="1131" y="104"/>
                  </a:lnTo>
                  <a:cubicBezTo>
                    <a:pt x="1018" y="34"/>
                    <a:pt x="894" y="1"/>
                    <a:pt x="771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2672150" y="3824850"/>
              <a:ext cx="459175" cy="63525"/>
            </a:xfrm>
            <a:custGeom>
              <a:avLst/>
              <a:gdLst/>
              <a:ahLst/>
              <a:cxnLst/>
              <a:rect l="l" t="t" r="r" b="b"/>
              <a:pathLst>
                <a:path w="18367" h="2541" extrusionOk="0">
                  <a:moveTo>
                    <a:pt x="18060" y="1"/>
                  </a:moveTo>
                  <a:cubicBezTo>
                    <a:pt x="18038" y="1"/>
                    <a:pt x="18016" y="3"/>
                    <a:pt x="17995" y="9"/>
                  </a:cubicBezTo>
                  <a:cubicBezTo>
                    <a:pt x="17289" y="185"/>
                    <a:pt x="16530" y="273"/>
                    <a:pt x="15788" y="344"/>
                  </a:cubicBezTo>
                  <a:cubicBezTo>
                    <a:pt x="15047" y="414"/>
                    <a:pt x="14287" y="485"/>
                    <a:pt x="13528" y="539"/>
                  </a:cubicBezTo>
                  <a:cubicBezTo>
                    <a:pt x="12786" y="609"/>
                    <a:pt x="12026" y="661"/>
                    <a:pt x="11267" y="767"/>
                  </a:cubicBezTo>
                  <a:cubicBezTo>
                    <a:pt x="10490" y="873"/>
                    <a:pt x="9749" y="1068"/>
                    <a:pt x="9024" y="1280"/>
                  </a:cubicBezTo>
                  <a:cubicBezTo>
                    <a:pt x="7576" y="1686"/>
                    <a:pt x="6111" y="2022"/>
                    <a:pt x="4627" y="2093"/>
                  </a:cubicBezTo>
                  <a:cubicBezTo>
                    <a:pt x="4493" y="2097"/>
                    <a:pt x="4359" y="2100"/>
                    <a:pt x="4224" y="2100"/>
                  </a:cubicBezTo>
                  <a:cubicBezTo>
                    <a:pt x="2871" y="2100"/>
                    <a:pt x="1508" y="1854"/>
                    <a:pt x="335" y="1227"/>
                  </a:cubicBezTo>
                  <a:cubicBezTo>
                    <a:pt x="301" y="1210"/>
                    <a:pt x="266" y="1202"/>
                    <a:pt x="231" y="1202"/>
                  </a:cubicBezTo>
                  <a:cubicBezTo>
                    <a:pt x="158" y="1202"/>
                    <a:pt x="89" y="1238"/>
                    <a:pt x="52" y="1297"/>
                  </a:cubicBezTo>
                  <a:cubicBezTo>
                    <a:pt x="0" y="1403"/>
                    <a:pt x="36" y="1527"/>
                    <a:pt x="141" y="1598"/>
                  </a:cubicBezTo>
                  <a:cubicBezTo>
                    <a:pt x="1399" y="2275"/>
                    <a:pt x="2834" y="2540"/>
                    <a:pt x="4230" y="2540"/>
                  </a:cubicBezTo>
                  <a:cubicBezTo>
                    <a:pt x="4363" y="2540"/>
                    <a:pt x="4495" y="2538"/>
                    <a:pt x="4627" y="2533"/>
                  </a:cubicBezTo>
                  <a:cubicBezTo>
                    <a:pt x="6181" y="2498"/>
                    <a:pt x="7682" y="2145"/>
                    <a:pt x="9148" y="1756"/>
                  </a:cubicBezTo>
                  <a:cubicBezTo>
                    <a:pt x="9872" y="1544"/>
                    <a:pt x="10596" y="1368"/>
                    <a:pt x="11338" y="1262"/>
                  </a:cubicBezTo>
                  <a:cubicBezTo>
                    <a:pt x="12061" y="1174"/>
                    <a:pt x="12822" y="1121"/>
                    <a:pt x="13580" y="1068"/>
                  </a:cubicBezTo>
                  <a:cubicBezTo>
                    <a:pt x="14322" y="998"/>
                    <a:pt x="15082" y="944"/>
                    <a:pt x="15841" y="873"/>
                  </a:cubicBezTo>
                  <a:cubicBezTo>
                    <a:pt x="16601" y="803"/>
                    <a:pt x="17359" y="715"/>
                    <a:pt x="18120" y="539"/>
                  </a:cubicBezTo>
                  <a:lnTo>
                    <a:pt x="18137" y="539"/>
                  </a:lnTo>
                  <a:cubicBezTo>
                    <a:pt x="18278" y="503"/>
                    <a:pt x="18367" y="344"/>
                    <a:pt x="18331" y="202"/>
                  </a:cubicBezTo>
                  <a:cubicBezTo>
                    <a:pt x="18301" y="82"/>
                    <a:pt x="18182" y="1"/>
                    <a:pt x="18060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2826200" y="3742750"/>
              <a:ext cx="179750" cy="139775"/>
            </a:xfrm>
            <a:custGeom>
              <a:avLst/>
              <a:gdLst/>
              <a:ahLst/>
              <a:cxnLst/>
              <a:rect l="l" t="t" r="r" b="b"/>
              <a:pathLst>
                <a:path w="7190" h="5591" extrusionOk="0">
                  <a:moveTo>
                    <a:pt x="7069" y="0"/>
                  </a:moveTo>
                  <a:cubicBezTo>
                    <a:pt x="7032" y="0"/>
                    <a:pt x="6997" y="14"/>
                    <a:pt x="6977" y="43"/>
                  </a:cubicBezTo>
                  <a:cubicBezTo>
                    <a:pt x="6005" y="1084"/>
                    <a:pt x="4875" y="1967"/>
                    <a:pt x="3728" y="2815"/>
                  </a:cubicBezTo>
                  <a:cubicBezTo>
                    <a:pt x="3163" y="3239"/>
                    <a:pt x="2562" y="3663"/>
                    <a:pt x="1979" y="4070"/>
                  </a:cubicBezTo>
                  <a:cubicBezTo>
                    <a:pt x="1397" y="4475"/>
                    <a:pt x="813" y="4882"/>
                    <a:pt x="178" y="5146"/>
                  </a:cubicBezTo>
                  <a:lnTo>
                    <a:pt x="161" y="5146"/>
                  </a:lnTo>
                  <a:cubicBezTo>
                    <a:pt x="55" y="5200"/>
                    <a:pt x="1" y="5341"/>
                    <a:pt x="55" y="5447"/>
                  </a:cubicBezTo>
                  <a:cubicBezTo>
                    <a:pt x="93" y="5538"/>
                    <a:pt x="180" y="5591"/>
                    <a:pt x="266" y="5591"/>
                  </a:cubicBezTo>
                  <a:cubicBezTo>
                    <a:pt x="296" y="5591"/>
                    <a:pt x="326" y="5584"/>
                    <a:pt x="354" y="5570"/>
                  </a:cubicBezTo>
                  <a:cubicBezTo>
                    <a:pt x="1044" y="5252"/>
                    <a:pt x="1644" y="4828"/>
                    <a:pt x="2226" y="4405"/>
                  </a:cubicBezTo>
                  <a:cubicBezTo>
                    <a:pt x="2791" y="3981"/>
                    <a:pt x="3375" y="3540"/>
                    <a:pt x="3940" y="3098"/>
                  </a:cubicBezTo>
                  <a:cubicBezTo>
                    <a:pt x="5087" y="2215"/>
                    <a:pt x="6200" y="1279"/>
                    <a:pt x="7154" y="201"/>
                  </a:cubicBezTo>
                  <a:cubicBezTo>
                    <a:pt x="7189" y="149"/>
                    <a:pt x="7189" y="79"/>
                    <a:pt x="7154" y="25"/>
                  </a:cubicBezTo>
                  <a:cubicBezTo>
                    <a:pt x="7130" y="9"/>
                    <a:pt x="7099" y="0"/>
                    <a:pt x="7069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3027525" y="3736850"/>
              <a:ext cx="424775" cy="112550"/>
            </a:xfrm>
            <a:custGeom>
              <a:avLst/>
              <a:gdLst/>
              <a:ahLst/>
              <a:cxnLst/>
              <a:rect l="l" t="t" r="r" b="b"/>
              <a:pathLst>
                <a:path w="16991" h="4502" extrusionOk="0">
                  <a:moveTo>
                    <a:pt x="11500" y="0"/>
                  </a:moveTo>
                  <a:cubicBezTo>
                    <a:pt x="10821" y="0"/>
                    <a:pt x="10085" y="15"/>
                    <a:pt x="9290" y="49"/>
                  </a:cubicBezTo>
                  <a:cubicBezTo>
                    <a:pt x="3940" y="279"/>
                    <a:pt x="1" y="4129"/>
                    <a:pt x="1" y="4129"/>
                  </a:cubicBezTo>
                  <a:cubicBezTo>
                    <a:pt x="1" y="4129"/>
                    <a:pt x="3480" y="4502"/>
                    <a:pt x="6796" y="4502"/>
                  </a:cubicBezTo>
                  <a:cubicBezTo>
                    <a:pt x="7987" y="4502"/>
                    <a:pt x="9158" y="4453"/>
                    <a:pt x="10138" y="4323"/>
                  </a:cubicBezTo>
                  <a:cubicBezTo>
                    <a:pt x="12928" y="3953"/>
                    <a:pt x="15596" y="1956"/>
                    <a:pt x="16743" y="986"/>
                  </a:cubicBezTo>
                  <a:cubicBezTo>
                    <a:pt x="16990" y="774"/>
                    <a:pt x="16884" y="367"/>
                    <a:pt x="16566" y="332"/>
                  </a:cubicBezTo>
                  <a:cubicBezTo>
                    <a:pt x="15666" y="193"/>
                    <a:pt x="13971" y="0"/>
                    <a:pt x="11500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3025350" y="3750000"/>
              <a:ext cx="425625" cy="92025"/>
            </a:xfrm>
            <a:custGeom>
              <a:avLst/>
              <a:gdLst/>
              <a:ahLst/>
              <a:cxnLst/>
              <a:rect l="l" t="t" r="r" b="b"/>
              <a:pathLst>
                <a:path w="17025" h="3681" extrusionOk="0">
                  <a:moveTo>
                    <a:pt x="16919" y="0"/>
                  </a:moveTo>
                  <a:lnTo>
                    <a:pt x="71" y="3533"/>
                  </a:lnTo>
                  <a:cubicBezTo>
                    <a:pt x="36" y="3533"/>
                    <a:pt x="0" y="3568"/>
                    <a:pt x="17" y="3620"/>
                  </a:cubicBezTo>
                  <a:lnTo>
                    <a:pt x="17" y="3638"/>
                  </a:lnTo>
                  <a:cubicBezTo>
                    <a:pt x="31" y="3664"/>
                    <a:pt x="53" y="3680"/>
                    <a:pt x="78" y="3680"/>
                  </a:cubicBezTo>
                  <a:cubicBezTo>
                    <a:pt x="88" y="3680"/>
                    <a:pt x="97" y="3678"/>
                    <a:pt x="106" y="3674"/>
                  </a:cubicBezTo>
                  <a:lnTo>
                    <a:pt x="16954" y="159"/>
                  </a:lnTo>
                  <a:cubicBezTo>
                    <a:pt x="17006" y="159"/>
                    <a:pt x="17025" y="106"/>
                    <a:pt x="17025" y="71"/>
                  </a:cubicBezTo>
                  <a:cubicBezTo>
                    <a:pt x="17006" y="17"/>
                    <a:pt x="16971" y="0"/>
                    <a:pt x="1691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36175" y="3734375"/>
              <a:ext cx="50775" cy="74200"/>
            </a:xfrm>
            <a:custGeom>
              <a:avLst/>
              <a:gdLst/>
              <a:ahLst/>
              <a:cxnLst/>
              <a:rect l="l" t="t" r="r" b="b"/>
              <a:pathLst>
                <a:path w="2031" h="2968" extrusionOk="0">
                  <a:moveTo>
                    <a:pt x="817" y="0"/>
                  </a:moveTo>
                  <a:cubicBezTo>
                    <a:pt x="786" y="0"/>
                    <a:pt x="754" y="16"/>
                    <a:pt x="742" y="42"/>
                  </a:cubicBezTo>
                  <a:lnTo>
                    <a:pt x="17" y="1614"/>
                  </a:lnTo>
                  <a:cubicBezTo>
                    <a:pt x="0" y="1631"/>
                    <a:pt x="0" y="1650"/>
                    <a:pt x="17" y="1685"/>
                  </a:cubicBezTo>
                  <a:cubicBezTo>
                    <a:pt x="17" y="1685"/>
                    <a:pt x="35" y="1702"/>
                    <a:pt x="35" y="1720"/>
                  </a:cubicBezTo>
                  <a:lnTo>
                    <a:pt x="1889" y="2957"/>
                  </a:lnTo>
                  <a:cubicBezTo>
                    <a:pt x="1904" y="2964"/>
                    <a:pt x="1921" y="2968"/>
                    <a:pt x="1938" y="2968"/>
                  </a:cubicBezTo>
                  <a:cubicBezTo>
                    <a:pt x="1962" y="2968"/>
                    <a:pt x="1985" y="2959"/>
                    <a:pt x="1995" y="2938"/>
                  </a:cubicBezTo>
                  <a:cubicBezTo>
                    <a:pt x="2030" y="2886"/>
                    <a:pt x="2013" y="2851"/>
                    <a:pt x="1978" y="2815"/>
                  </a:cubicBezTo>
                  <a:lnTo>
                    <a:pt x="194" y="1614"/>
                  </a:lnTo>
                  <a:lnTo>
                    <a:pt x="883" y="113"/>
                  </a:lnTo>
                  <a:cubicBezTo>
                    <a:pt x="900" y="77"/>
                    <a:pt x="883" y="25"/>
                    <a:pt x="848" y="7"/>
                  </a:cubicBezTo>
                  <a:cubicBezTo>
                    <a:pt x="838" y="2"/>
                    <a:pt x="828" y="0"/>
                    <a:pt x="81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3246100" y="3735750"/>
              <a:ext cx="66250" cy="105250"/>
            </a:xfrm>
            <a:custGeom>
              <a:avLst/>
              <a:gdLst/>
              <a:ahLst/>
              <a:cxnLst/>
              <a:rect l="l" t="t" r="r" b="b"/>
              <a:pathLst>
                <a:path w="2650" h="4210" extrusionOk="0">
                  <a:moveTo>
                    <a:pt x="721" y="0"/>
                  </a:moveTo>
                  <a:cubicBezTo>
                    <a:pt x="688" y="0"/>
                    <a:pt x="650" y="29"/>
                    <a:pt x="636" y="58"/>
                  </a:cubicBezTo>
                  <a:lnTo>
                    <a:pt x="17" y="2336"/>
                  </a:lnTo>
                  <a:cubicBezTo>
                    <a:pt x="0" y="2353"/>
                    <a:pt x="0" y="2372"/>
                    <a:pt x="17" y="2389"/>
                  </a:cubicBezTo>
                  <a:cubicBezTo>
                    <a:pt x="17" y="2407"/>
                    <a:pt x="36" y="2424"/>
                    <a:pt x="36" y="2424"/>
                  </a:cubicBezTo>
                  <a:lnTo>
                    <a:pt x="2525" y="4190"/>
                  </a:lnTo>
                  <a:cubicBezTo>
                    <a:pt x="2539" y="4204"/>
                    <a:pt x="2552" y="4210"/>
                    <a:pt x="2566" y="4210"/>
                  </a:cubicBezTo>
                  <a:cubicBezTo>
                    <a:pt x="2588" y="4210"/>
                    <a:pt x="2609" y="4195"/>
                    <a:pt x="2631" y="4173"/>
                  </a:cubicBezTo>
                  <a:cubicBezTo>
                    <a:pt x="2649" y="4138"/>
                    <a:pt x="2649" y="4084"/>
                    <a:pt x="2614" y="4067"/>
                  </a:cubicBezTo>
                  <a:lnTo>
                    <a:pt x="177" y="2336"/>
                  </a:lnTo>
                  <a:lnTo>
                    <a:pt x="794" y="111"/>
                  </a:lnTo>
                  <a:cubicBezTo>
                    <a:pt x="813" y="58"/>
                    <a:pt x="794" y="22"/>
                    <a:pt x="742" y="5"/>
                  </a:cubicBezTo>
                  <a:cubicBezTo>
                    <a:pt x="735" y="2"/>
                    <a:pt x="728" y="0"/>
                    <a:pt x="72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3164850" y="3747175"/>
              <a:ext cx="57850" cy="103800"/>
            </a:xfrm>
            <a:custGeom>
              <a:avLst/>
              <a:gdLst/>
              <a:ahLst/>
              <a:cxnLst/>
              <a:rect l="l" t="t" r="r" b="b"/>
              <a:pathLst>
                <a:path w="2314" h="4152" extrusionOk="0">
                  <a:moveTo>
                    <a:pt x="925" y="1"/>
                  </a:moveTo>
                  <a:cubicBezTo>
                    <a:pt x="895" y="1"/>
                    <a:pt x="861" y="21"/>
                    <a:pt x="849" y="60"/>
                  </a:cubicBezTo>
                  <a:lnTo>
                    <a:pt x="1" y="2480"/>
                  </a:lnTo>
                  <a:cubicBezTo>
                    <a:pt x="1" y="2497"/>
                    <a:pt x="1" y="2515"/>
                    <a:pt x="18" y="2532"/>
                  </a:cubicBezTo>
                  <a:cubicBezTo>
                    <a:pt x="18" y="2551"/>
                    <a:pt x="18" y="2551"/>
                    <a:pt x="36" y="2568"/>
                  </a:cubicBezTo>
                  <a:lnTo>
                    <a:pt x="2172" y="4140"/>
                  </a:lnTo>
                  <a:cubicBezTo>
                    <a:pt x="2187" y="4147"/>
                    <a:pt x="2204" y="4151"/>
                    <a:pt x="2221" y="4151"/>
                  </a:cubicBezTo>
                  <a:cubicBezTo>
                    <a:pt x="2246" y="4151"/>
                    <a:pt x="2268" y="4142"/>
                    <a:pt x="2278" y="4122"/>
                  </a:cubicBezTo>
                  <a:cubicBezTo>
                    <a:pt x="2314" y="4086"/>
                    <a:pt x="2297" y="4034"/>
                    <a:pt x="2261" y="4016"/>
                  </a:cubicBezTo>
                  <a:lnTo>
                    <a:pt x="178" y="2462"/>
                  </a:lnTo>
                  <a:lnTo>
                    <a:pt x="1007" y="113"/>
                  </a:lnTo>
                  <a:cubicBezTo>
                    <a:pt x="1025" y="60"/>
                    <a:pt x="990" y="24"/>
                    <a:pt x="955" y="8"/>
                  </a:cubicBezTo>
                  <a:cubicBezTo>
                    <a:pt x="946" y="3"/>
                    <a:pt x="936" y="1"/>
                    <a:pt x="925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3099950" y="3773275"/>
              <a:ext cx="37575" cy="76550"/>
            </a:xfrm>
            <a:custGeom>
              <a:avLst/>
              <a:gdLst/>
              <a:ahLst/>
              <a:cxnLst/>
              <a:rect l="l" t="t" r="r" b="b"/>
              <a:pathLst>
                <a:path w="1503" h="3062" extrusionOk="0">
                  <a:moveTo>
                    <a:pt x="863" y="0"/>
                  </a:moveTo>
                  <a:cubicBezTo>
                    <a:pt x="830" y="0"/>
                    <a:pt x="792" y="29"/>
                    <a:pt x="777" y="58"/>
                  </a:cubicBezTo>
                  <a:lnTo>
                    <a:pt x="0" y="2036"/>
                  </a:lnTo>
                  <a:lnTo>
                    <a:pt x="0" y="2107"/>
                  </a:lnTo>
                  <a:cubicBezTo>
                    <a:pt x="19" y="2107"/>
                    <a:pt x="19" y="2124"/>
                    <a:pt x="36" y="2142"/>
                  </a:cubicBezTo>
                  <a:lnTo>
                    <a:pt x="1361" y="3042"/>
                  </a:lnTo>
                  <a:cubicBezTo>
                    <a:pt x="1374" y="3056"/>
                    <a:pt x="1391" y="3062"/>
                    <a:pt x="1406" y="3062"/>
                  </a:cubicBezTo>
                  <a:cubicBezTo>
                    <a:pt x="1431" y="3062"/>
                    <a:pt x="1455" y="3047"/>
                    <a:pt x="1467" y="3025"/>
                  </a:cubicBezTo>
                  <a:cubicBezTo>
                    <a:pt x="1502" y="2990"/>
                    <a:pt x="1484" y="2936"/>
                    <a:pt x="1448" y="2919"/>
                  </a:cubicBezTo>
                  <a:lnTo>
                    <a:pt x="177" y="2036"/>
                  </a:lnTo>
                  <a:lnTo>
                    <a:pt x="937" y="111"/>
                  </a:lnTo>
                  <a:cubicBezTo>
                    <a:pt x="954" y="75"/>
                    <a:pt x="937" y="23"/>
                    <a:pt x="883" y="5"/>
                  </a:cubicBezTo>
                  <a:cubicBezTo>
                    <a:pt x="877" y="2"/>
                    <a:pt x="870" y="0"/>
                    <a:pt x="86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2951175" y="3539275"/>
              <a:ext cx="263850" cy="256200"/>
            </a:xfrm>
            <a:custGeom>
              <a:avLst/>
              <a:gdLst/>
              <a:ahLst/>
              <a:cxnLst/>
              <a:rect l="l" t="t" r="r" b="b"/>
              <a:pathLst>
                <a:path w="10554" h="10248" extrusionOk="0">
                  <a:moveTo>
                    <a:pt x="10064" y="0"/>
                  </a:moveTo>
                  <a:cubicBezTo>
                    <a:pt x="10023" y="0"/>
                    <a:pt x="9982" y="8"/>
                    <a:pt x="9942" y="23"/>
                  </a:cubicBezTo>
                  <a:cubicBezTo>
                    <a:pt x="8972" y="376"/>
                    <a:pt x="6994" y="1224"/>
                    <a:pt x="4345" y="2955"/>
                  </a:cubicBezTo>
                  <a:cubicBezTo>
                    <a:pt x="477" y="5480"/>
                    <a:pt x="0" y="10248"/>
                    <a:pt x="0" y="10248"/>
                  </a:cubicBezTo>
                  <a:cubicBezTo>
                    <a:pt x="0" y="10248"/>
                    <a:pt x="5228" y="8006"/>
                    <a:pt x="7682" y="5992"/>
                  </a:cubicBezTo>
                  <a:cubicBezTo>
                    <a:pt x="9537" y="4491"/>
                    <a:pt x="10260" y="1736"/>
                    <a:pt x="10508" y="464"/>
                  </a:cubicBezTo>
                  <a:cubicBezTo>
                    <a:pt x="10553" y="239"/>
                    <a:pt x="10304" y="0"/>
                    <a:pt x="1006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48950" y="3540500"/>
              <a:ext cx="262725" cy="256650"/>
            </a:xfrm>
            <a:custGeom>
              <a:avLst/>
              <a:gdLst/>
              <a:ahLst/>
              <a:cxnLst/>
              <a:rect l="l" t="t" r="r" b="b"/>
              <a:pathLst>
                <a:path w="10509" h="10266" extrusionOk="0">
                  <a:moveTo>
                    <a:pt x="10431" y="0"/>
                  </a:moveTo>
                  <a:cubicBezTo>
                    <a:pt x="10411" y="0"/>
                    <a:pt x="10394" y="9"/>
                    <a:pt x="10385" y="27"/>
                  </a:cubicBezTo>
                  <a:lnTo>
                    <a:pt x="36" y="10146"/>
                  </a:lnTo>
                  <a:cubicBezTo>
                    <a:pt x="0" y="10163"/>
                    <a:pt x="0" y="10199"/>
                    <a:pt x="19" y="10217"/>
                  </a:cubicBezTo>
                  <a:cubicBezTo>
                    <a:pt x="19" y="10234"/>
                    <a:pt x="19" y="10234"/>
                    <a:pt x="36" y="10252"/>
                  </a:cubicBezTo>
                  <a:cubicBezTo>
                    <a:pt x="45" y="10261"/>
                    <a:pt x="63" y="10265"/>
                    <a:pt x="82" y="10265"/>
                  </a:cubicBezTo>
                  <a:cubicBezTo>
                    <a:pt x="102" y="10265"/>
                    <a:pt x="124" y="10261"/>
                    <a:pt x="142" y="10252"/>
                  </a:cubicBezTo>
                  <a:lnTo>
                    <a:pt x="10491" y="133"/>
                  </a:lnTo>
                  <a:cubicBezTo>
                    <a:pt x="10509" y="97"/>
                    <a:pt x="10509" y="45"/>
                    <a:pt x="10491" y="27"/>
                  </a:cubicBezTo>
                  <a:cubicBezTo>
                    <a:pt x="10473" y="9"/>
                    <a:pt x="10451" y="0"/>
                    <a:pt x="1043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128650" y="3568100"/>
              <a:ext cx="69325" cy="47250"/>
            </a:xfrm>
            <a:custGeom>
              <a:avLst/>
              <a:gdLst/>
              <a:ahLst/>
              <a:cxnLst/>
              <a:rect l="l" t="t" r="r" b="b"/>
              <a:pathLst>
                <a:path w="2773" h="1890" extrusionOk="0">
                  <a:moveTo>
                    <a:pt x="71" y="1"/>
                  </a:moveTo>
                  <a:cubicBezTo>
                    <a:pt x="36" y="17"/>
                    <a:pt x="1" y="53"/>
                    <a:pt x="18" y="106"/>
                  </a:cubicBezTo>
                  <a:lnTo>
                    <a:pt x="460" y="1661"/>
                  </a:lnTo>
                  <a:cubicBezTo>
                    <a:pt x="477" y="1696"/>
                    <a:pt x="495" y="1713"/>
                    <a:pt x="531" y="1713"/>
                  </a:cubicBezTo>
                  <a:lnTo>
                    <a:pt x="2702" y="1889"/>
                  </a:lnTo>
                  <a:cubicBezTo>
                    <a:pt x="2737" y="1889"/>
                    <a:pt x="2773" y="1872"/>
                    <a:pt x="2773" y="1819"/>
                  </a:cubicBezTo>
                  <a:cubicBezTo>
                    <a:pt x="2773" y="1783"/>
                    <a:pt x="2756" y="1748"/>
                    <a:pt x="2702" y="1748"/>
                  </a:cubicBezTo>
                  <a:lnTo>
                    <a:pt x="601" y="1572"/>
                  </a:lnTo>
                  <a:lnTo>
                    <a:pt x="159" y="53"/>
                  </a:lnTo>
                  <a:cubicBezTo>
                    <a:pt x="142" y="17"/>
                    <a:pt x="107" y="1"/>
                    <a:pt x="7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3060675" y="3609425"/>
              <a:ext cx="102450" cy="64200"/>
            </a:xfrm>
            <a:custGeom>
              <a:avLst/>
              <a:gdLst/>
              <a:ahLst/>
              <a:cxnLst/>
              <a:rect l="l" t="t" r="r" b="b"/>
              <a:pathLst>
                <a:path w="4098" h="2568" extrusionOk="0">
                  <a:moveTo>
                    <a:pt x="81" y="0"/>
                  </a:moveTo>
                  <a:cubicBezTo>
                    <a:pt x="71" y="0"/>
                    <a:pt x="62" y="3"/>
                    <a:pt x="52" y="8"/>
                  </a:cubicBezTo>
                  <a:cubicBezTo>
                    <a:pt x="17" y="25"/>
                    <a:pt x="0" y="78"/>
                    <a:pt x="17" y="114"/>
                  </a:cubicBezTo>
                  <a:lnTo>
                    <a:pt x="989" y="2197"/>
                  </a:lnTo>
                  <a:cubicBezTo>
                    <a:pt x="1006" y="2214"/>
                    <a:pt x="1024" y="2233"/>
                    <a:pt x="1041" y="2233"/>
                  </a:cubicBezTo>
                  <a:lnTo>
                    <a:pt x="4027" y="2568"/>
                  </a:lnTo>
                  <a:cubicBezTo>
                    <a:pt x="4062" y="2568"/>
                    <a:pt x="4097" y="2532"/>
                    <a:pt x="4097" y="2497"/>
                  </a:cubicBezTo>
                  <a:cubicBezTo>
                    <a:pt x="4097" y="2462"/>
                    <a:pt x="4079" y="2426"/>
                    <a:pt x="4027" y="2409"/>
                  </a:cubicBezTo>
                  <a:lnTo>
                    <a:pt x="1112" y="2091"/>
                  </a:lnTo>
                  <a:lnTo>
                    <a:pt x="158" y="43"/>
                  </a:lnTo>
                  <a:cubicBezTo>
                    <a:pt x="133" y="17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3011225" y="3651375"/>
              <a:ext cx="91400" cy="69175"/>
            </a:xfrm>
            <a:custGeom>
              <a:avLst/>
              <a:gdLst/>
              <a:ahLst/>
              <a:cxnLst/>
              <a:rect l="l" t="t" r="r" b="b"/>
              <a:pathLst>
                <a:path w="3656" h="2767" extrusionOk="0">
                  <a:moveTo>
                    <a:pt x="78" y="0"/>
                  </a:moveTo>
                  <a:cubicBezTo>
                    <a:pt x="70" y="0"/>
                    <a:pt x="61" y="2"/>
                    <a:pt x="53" y="7"/>
                  </a:cubicBezTo>
                  <a:cubicBezTo>
                    <a:pt x="17" y="25"/>
                    <a:pt x="0" y="77"/>
                    <a:pt x="0" y="113"/>
                  </a:cubicBezTo>
                  <a:lnTo>
                    <a:pt x="919" y="2391"/>
                  </a:lnTo>
                  <a:lnTo>
                    <a:pt x="919" y="2408"/>
                  </a:lnTo>
                  <a:cubicBezTo>
                    <a:pt x="919" y="2427"/>
                    <a:pt x="954" y="2444"/>
                    <a:pt x="971" y="2444"/>
                  </a:cubicBezTo>
                  <a:lnTo>
                    <a:pt x="3568" y="2762"/>
                  </a:lnTo>
                  <a:cubicBezTo>
                    <a:pt x="3574" y="2765"/>
                    <a:pt x="3581" y="2767"/>
                    <a:pt x="3587" y="2767"/>
                  </a:cubicBezTo>
                  <a:cubicBezTo>
                    <a:pt x="3616" y="2767"/>
                    <a:pt x="3641" y="2738"/>
                    <a:pt x="3655" y="2709"/>
                  </a:cubicBezTo>
                  <a:cubicBezTo>
                    <a:pt x="3655" y="2656"/>
                    <a:pt x="3620" y="2620"/>
                    <a:pt x="3585" y="2620"/>
                  </a:cubicBezTo>
                  <a:lnTo>
                    <a:pt x="1041" y="2302"/>
                  </a:lnTo>
                  <a:lnTo>
                    <a:pt x="142" y="60"/>
                  </a:lnTo>
                  <a:cubicBezTo>
                    <a:pt x="128" y="20"/>
                    <a:pt x="104" y="0"/>
                    <a:pt x="7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2977675" y="3701250"/>
              <a:ext cx="60475" cy="55375"/>
            </a:xfrm>
            <a:custGeom>
              <a:avLst/>
              <a:gdLst/>
              <a:ahLst/>
              <a:cxnLst/>
              <a:rect l="l" t="t" r="r" b="b"/>
              <a:pathLst>
                <a:path w="2419" h="2215" extrusionOk="0">
                  <a:moveTo>
                    <a:pt x="100" y="1"/>
                  </a:moveTo>
                  <a:cubicBezTo>
                    <a:pt x="90" y="1"/>
                    <a:pt x="80" y="3"/>
                    <a:pt x="71" y="8"/>
                  </a:cubicBezTo>
                  <a:cubicBezTo>
                    <a:pt x="35" y="25"/>
                    <a:pt x="0" y="60"/>
                    <a:pt x="17" y="114"/>
                  </a:cubicBezTo>
                  <a:lnTo>
                    <a:pt x="688" y="2021"/>
                  </a:lnTo>
                  <a:lnTo>
                    <a:pt x="706" y="2021"/>
                  </a:lnTo>
                  <a:cubicBezTo>
                    <a:pt x="706" y="2056"/>
                    <a:pt x="742" y="2056"/>
                    <a:pt x="759" y="2073"/>
                  </a:cubicBezTo>
                  <a:lnTo>
                    <a:pt x="2331" y="2215"/>
                  </a:lnTo>
                  <a:cubicBezTo>
                    <a:pt x="2367" y="2215"/>
                    <a:pt x="2402" y="2179"/>
                    <a:pt x="2402" y="2144"/>
                  </a:cubicBezTo>
                  <a:cubicBezTo>
                    <a:pt x="2419" y="2109"/>
                    <a:pt x="2383" y="2073"/>
                    <a:pt x="2348" y="2056"/>
                  </a:cubicBezTo>
                  <a:lnTo>
                    <a:pt x="829" y="1915"/>
                  </a:lnTo>
                  <a:lnTo>
                    <a:pt x="158" y="60"/>
                  </a:lnTo>
                  <a:cubicBezTo>
                    <a:pt x="158" y="21"/>
                    <a:pt x="129" y="1"/>
                    <a:pt x="10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2987800" y="3798050"/>
              <a:ext cx="258750" cy="179000"/>
            </a:xfrm>
            <a:custGeom>
              <a:avLst/>
              <a:gdLst/>
              <a:ahLst/>
              <a:cxnLst/>
              <a:rect l="l" t="t" r="r" b="b"/>
              <a:pathLst>
                <a:path w="10350" h="7160" extrusionOk="0">
                  <a:moveTo>
                    <a:pt x="8231" y="0"/>
                  </a:moveTo>
                  <a:cubicBezTo>
                    <a:pt x="8201" y="0"/>
                    <a:pt x="8170" y="3"/>
                    <a:pt x="8143" y="3"/>
                  </a:cubicBezTo>
                  <a:cubicBezTo>
                    <a:pt x="7648" y="92"/>
                    <a:pt x="7171" y="356"/>
                    <a:pt x="6747" y="622"/>
                  </a:cubicBezTo>
                  <a:cubicBezTo>
                    <a:pt x="6005" y="1098"/>
                    <a:pt x="5334" y="1627"/>
                    <a:pt x="4646" y="2176"/>
                  </a:cubicBezTo>
                  <a:cubicBezTo>
                    <a:pt x="4611" y="2193"/>
                    <a:pt x="4575" y="2228"/>
                    <a:pt x="4522" y="2263"/>
                  </a:cubicBezTo>
                  <a:cubicBezTo>
                    <a:pt x="3603" y="2970"/>
                    <a:pt x="2703" y="3605"/>
                    <a:pt x="1714" y="4135"/>
                  </a:cubicBezTo>
                  <a:cubicBezTo>
                    <a:pt x="1307" y="4365"/>
                    <a:pt x="902" y="4559"/>
                    <a:pt x="460" y="4736"/>
                  </a:cubicBezTo>
                  <a:cubicBezTo>
                    <a:pt x="1" y="4931"/>
                    <a:pt x="196" y="5054"/>
                    <a:pt x="549" y="5336"/>
                  </a:cubicBezTo>
                  <a:cubicBezTo>
                    <a:pt x="831" y="5566"/>
                    <a:pt x="1131" y="5778"/>
                    <a:pt x="1449" y="5955"/>
                  </a:cubicBezTo>
                  <a:cubicBezTo>
                    <a:pt x="1573" y="6026"/>
                    <a:pt x="1696" y="6096"/>
                    <a:pt x="1820" y="6148"/>
                  </a:cubicBezTo>
                  <a:cubicBezTo>
                    <a:pt x="2350" y="6414"/>
                    <a:pt x="2915" y="6608"/>
                    <a:pt x="3480" y="6749"/>
                  </a:cubicBezTo>
                  <a:cubicBezTo>
                    <a:pt x="4575" y="7031"/>
                    <a:pt x="5722" y="7102"/>
                    <a:pt x="6853" y="7137"/>
                  </a:cubicBezTo>
                  <a:cubicBezTo>
                    <a:pt x="7065" y="7156"/>
                    <a:pt x="7277" y="7156"/>
                    <a:pt x="7488" y="7156"/>
                  </a:cubicBezTo>
                  <a:cubicBezTo>
                    <a:pt x="7609" y="7158"/>
                    <a:pt x="7731" y="7160"/>
                    <a:pt x="7853" y="7160"/>
                  </a:cubicBezTo>
                  <a:cubicBezTo>
                    <a:pt x="8620" y="7160"/>
                    <a:pt x="9391" y="7093"/>
                    <a:pt x="10032" y="6697"/>
                  </a:cubicBezTo>
                  <a:cubicBezTo>
                    <a:pt x="10191" y="6591"/>
                    <a:pt x="10349" y="6431"/>
                    <a:pt x="10297" y="6254"/>
                  </a:cubicBezTo>
                  <a:cubicBezTo>
                    <a:pt x="10262" y="6148"/>
                    <a:pt x="10173" y="6078"/>
                    <a:pt x="10085" y="6026"/>
                  </a:cubicBezTo>
                  <a:cubicBezTo>
                    <a:pt x="9520" y="5637"/>
                    <a:pt x="8884" y="5371"/>
                    <a:pt x="8213" y="5230"/>
                  </a:cubicBezTo>
                  <a:cubicBezTo>
                    <a:pt x="8725" y="5213"/>
                    <a:pt x="9238" y="5089"/>
                    <a:pt x="9678" y="4860"/>
                  </a:cubicBezTo>
                  <a:cubicBezTo>
                    <a:pt x="9838" y="4771"/>
                    <a:pt x="10015" y="4630"/>
                    <a:pt x="9979" y="4453"/>
                  </a:cubicBezTo>
                  <a:cubicBezTo>
                    <a:pt x="9944" y="4330"/>
                    <a:pt x="9803" y="4260"/>
                    <a:pt x="9678" y="4206"/>
                  </a:cubicBezTo>
                  <a:cubicBezTo>
                    <a:pt x="9289" y="4053"/>
                    <a:pt x="8867" y="3977"/>
                    <a:pt x="8455" y="3977"/>
                  </a:cubicBezTo>
                  <a:cubicBezTo>
                    <a:pt x="8344" y="3977"/>
                    <a:pt x="8233" y="3983"/>
                    <a:pt x="8124" y="3994"/>
                  </a:cubicBezTo>
                  <a:cubicBezTo>
                    <a:pt x="8407" y="3871"/>
                    <a:pt x="8708" y="3730"/>
                    <a:pt x="9007" y="3605"/>
                  </a:cubicBezTo>
                  <a:cubicBezTo>
                    <a:pt x="9219" y="3499"/>
                    <a:pt x="9449" y="3412"/>
                    <a:pt x="9591" y="3217"/>
                  </a:cubicBezTo>
                  <a:cubicBezTo>
                    <a:pt x="9749" y="3040"/>
                    <a:pt x="9803" y="2758"/>
                    <a:pt x="9661" y="2581"/>
                  </a:cubicBezTo>
                  <a:cubicBezTo>
                    <a:pt x="9537" y="2440"/>
                    <a:pt x="9325" y="2405"/>
                    <a:pt x="9132" y="2388"/>
                  </a:cubicBezTo>
                  <a:cubicBezTo>
                    <a:pt x="9008" y="2379"/>
                    <a:pt x="8884" y="2374"/>
                    <a:pt x="8761" y="2374"/>
                  </a:cubicBezTo>
                  <a:cubicBezTo>
                    <a:pt x="8391" y="2374"/>
                    <a:pt x="8023" y="2414"/>
                    <a:pt x="7665" y="2494"/>
                  </a:cubicBezTo>
                  <a:cubicBezTo>
                    <a:pt x="8107" y="2317"/>
                    <a:pt x="8496" y="2087"/>
                    <a:pt x="8866" y="1787"/>
                  </a:cubicBezTo>
                  <a:cubicBezTo>
                    <a:pt x="9043" y="1646"/>
                    <a:pt x="9238" y="1363"/>
                    <a:pt x="9061" y="1187"/>
                  </a:cubicBezTo>
                  <a:cubicBezTo>
                    <a:pt x="8990" y="1116"/>
                    <a:pt x="8884" y="1098"/>
                    <a:pt x="8795" y="1098"/>
                  </a:cubicBezTo>
                  <a:cubicBezTo>
                    <a:pt x="8755" y="1095"/>
                    <a:pt x="8715" y="1094"/>
                    <a:pt x="8675" y="1094"/>
                  </a:cubicBezTo>
                  <a:cubicBezTo>
                    <a:pt x="8138" y="1094"/>
                    <a:pt x="7630" y="1307"/>
                    <a:pt x="7154" y="1505"/>
                  </a:cubicBezTo>
                  <a:cubicBezTo>
                    <a:pt x="7559" y="1204"/>
                    <a:pt x="7948" y="850"/>
                    <a:pt x="8284" y="462"/>
                  </a:cubicBezTo>
                  <a:cubicBezTo>
                    <a:pt x="8390" y="339"/>
                    <a:pt x="8496" y="127"/>
                    <a:pt x="8354" y="38"/>
                  </a:cubicBezTo>
                  <a:cubicBezTo>
                    <a:pt x="8322" y="6"/>
                    <a:pt x="8277" y="0"/>
                    <a:pt x="8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2987800" y="3843925"/>
              <a:ext cx="185025" cy="132575"/>
            </a:xfrm>
            <a:custGeom>
              <a:avLst/>
              <a:gdLst/>
              <a:ahLst/>
              <a:cxnLst/>
              <a:rect l="l" t="t" r="r" b="b"/>
              <a:pathLst>
                <a:path w="7401" h="5303" extrusionOk="0">
                  <a:moveTo>
                    <a:pt x="5733" y="0"/>
                  </a:moveTo>
                  <a:cubicBezTo>
                    <a:pt x="5453" y="0"/>
                    <a:pt x="5172" y="99"/>
                    <a:pt x="4910" y="216"/>
                  </a:cubicBezTo>
                  <a:cubicBezTo>
                    <a:pt x="4822" y="252"/>
                    <a:pt x="4733" y="287"/>
                    <a:pt x="4646" y="341"/>
                  </a:cubicBezTo>
                  <a:cubicBezTo>
                    <a:pt x="4611" y="358"/>
                    <a:pt x="4575" y="393"/>
                    <a:pt x="4522" y="428"/>
                  </a:cubicBezTo>
                  <a:cubicBezTo>
                    <a:pt x="3603" y="1135"/>
                    <a:pt x="2703" y="1770"/>
                    <a:pt x="1714" y="2300"/>
                  </a:cubicBezTo>
                  <a:cubicBezTo>
                    <a:pt x="1307" y="2530"/>
                    <a:pt x="902" y="2724"/>
                    <a:pt x="460" y="2901"/>
                  </a:cubicBezTo>
                  <a:cubicBezTo>
                    <a:pt x="1" y="3096"/>
                    <a:pt x="196" y="3219"/>
                    <a:pt x="549" y="3501"/>
                  </a:cubicBezTo>
                  <a:cubicBezTo>
                    <a:pt x="831" y="3731"/>
                    <a:pt x="1131" y="3943"/>
                    <a:pt x="1449" y="4120"/>
                  </a:cubicBezTo>
                  <a:cubicBezTo>
                    <a:pt x="1573" y="4191"/>
                    <a:pt x="1696" y="4261"/>
                    <a:pt x="1820" y="4313"/>
                  </a:cubicBezTo>
                  <a:cubicBezTo>
                    <a:pt x="2350" y="4579"/>
                    <a:pt x="2915" y="4773"/>
                    <a:pt x="3480" y="4914"/>
                  </a:cubicBezTo>
                  <a:cubicBezTo>
                    <a:pt x="4575" y="5196"/>
                    <a:pt x="5722" y="5267"/>
                    <a:pt x="6853" y="5302"/>
                  </a:cubicBezTo>
                  <a:cubicBezTo>
                    <a:pt x="6394" y="4932"/>
                    <a:pt x="5776" y="4737"/>
                    <a:pt x="5193" y="4544"/>
                  </a:cubicBezTo>
                  <a:cubicBezTo>
                    <a:pt x="5741" y="4508"/>
                    <a:pt x="6288" y="4402"/>
                    <a:pt x="6817" y="4207"/>
                  </a:cubicBezTo>
                  <a:cubicBezTo>
                    <a:pt x="6959" y="4155"/>
                    <a:pt x="7118" y="4102"/>
                    <a:pt x="7224" y="3979"/>
                  </a:cubicBezTo>
                  <a:cubicBezTo>
                    <a:pt x="7347" y="3873"/>
                    <a:pt x="7401" y="3678"/>
                    <a:pt x="7312" y="3536"/>
                  </a:cubicBezTo>
                  <a:cubicBezTo>
                    <a:pt x="7277" y="3466"/>
                    <a:pt x="7189" y="3413"/>
                    <a:pt x="7118" y="3360"/>
                  </a:cubicBezTo>
                  <a:cubicBezTo>
                    <a:pt x="6642" y="3102"/>
                    <a:pt x="6091" y="3042"/>
                    <a:pt x="5540" y="3042"/>
                  </a:cubicBezTo>
                  <a:cubicBezTo>
                    <a:pt x="5335" y="3042"/>
                    <a:pt x="5130" y="3051"/>
                    <a:pt x="4928" y="3060"/>
                  </a:cubicBezTo>
                  <a:cubicBezTo>
                    <a:pt x="5511" y="2990"/>
                    <a:pt x="6076" y="2795"/>
                    <a:pt x="6570" y="2512"/>
                  </a:cubicBezTo>
                  <a:cubicBezTo>
                    <a:pt x="6836" y="2371"/>
                    <a:pt x="7100" y="2124"/>
                    <a:pt x="7048" y="1841"/>
                  </a:cubicBezTo>
                  <a:cubicBezTo>
                    <a:pt x="6977" y="1542"/>
                    <a:pt x="6588" y="1471"/>
                    <a:pt x="6288" y="1471"/>
                  </a:cubicBezTo>
                  <a:cubicBezTo>
                    <a:pt x="5600" y="1471"/>
                    <a:pt x="4893" y="1594"/>
                    <a:pt x="4257" y="1859"/>
                  </a:cubicBezTo>
                  <a:cubicBezTo>
                    <a:pt x="4663" y="1629"/>
                    <a:pt x="5087" y="1400"/>
                    <a:pt x="5475" y="1135"/>
                  </a:cubicBezTo>
                  <a:cubicBezTo>
                    <a:pt x="5758" y="958"/>
                    <a:pt x="6040" y="764"/>
                    <a:pt x="6217" y="482"/>
                  </a:cubicBezTo>
                  <a:cubicBezTo>
                    <a:pt x="6252" y="411"/>
                    <a:pt x="6288" y="322"/>
                    <a:pt x="6271" y="235"/>
                  </a:cubicBezTo>
                  <a:cubicBezTo>
                    <a:pt x="6235" y="129"/>
                    <a:pt x="6129" y="58"/>
                    <a:pt x="6023" y="40"/>
                  </a:cubicBezTo>
                  <a:cubicBezTo>
                    <a:pt x="5927" y="12"/>
                    <a:pt x="5830" y="0"/>
                    <a:pt x="5733" y="0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2987800" y="3901425"/>
              <a:ext cx="51250" cy="50350"/>
            </a:xfrm>
            <a:custGeom>
              <a:avLst/>
              <a:gdLst/>
              <a:ahLst/>
              <a:cxnLst/>
              <a:rect l="l" t="t" r="r" b="b"/>
              <a:pathLst>
                <a:path w="2050" h="2014" extrusionOk="0">
                  <a:moveTo>
                    <a:pt x="1714" y="0"/>
                  </a:moveTo>
                  <a:cubicBezTo>
                    <a:pt x="1307" y="230"/>
                    <a:pt x="902" y="424"/>
                    <a:pt x="460" y="601"/>
                  </a:cubicBezTo>
                  <a:cubicBezTo>
                    <a:pt x="1" y="796"/>
                    <a:pt x="196" y="919"/>
                    <a:pt x="549" y="1201"/>
                  </a:cubicBezTo>
                  <a:cubicBezTo>
                    <a:pt x="831" y="1431"/>
                    <a:pt x="1131" y="1643"/>
                    <a:pt x="1449" y="1820"/>
                  </a:cubicBezTo>
                  <a:cubicBezTo>
                    <a:pt x="1573" y="1891"/>
                    <a:pt x="1696" y="1961"/>
                    <a:pt x="1820" y="2013"/>
                  </a:cubicBezTo>
                  <a:cubicBezTo>
                    <a:pt x="1837" y="2013"/>
                    <a:pt x="1837" y="1997"/>
                    <a:pt x="1837" y="1978"/>
                  </a:cubicBezTo>
                  <a:cubicBezTo>
                    <a:pt x="1837" y="1926"/>
                    <a:pt x="1802" y="1872"/>
                    <a:pt x="1767" y="1837"/>
                  </a:cubicBezTo>
                  <a:cubicBezTo>
                    <a:pt x="1573" y="1608"/>
                    <a:pt x="1326" y="1431"/>
                    <a:pt x="1060" y="1307"/>
                  </a:cubicBezTo>
                  <a:lnTo>
                    <a:pt x="1060" y="1307"/>
                  </a:lnTo>
                  <a:cubicBezTo>
                    <a:pt x="1201" y="1334"/>
                    <a:pt x="1347" y="1356"/>
                    <a:pt x="1489" y="1356"/>
                  </a:cubicBezTo>
                  <a:cubicBezTo>
                    <a:pt x="1630" y="1356"/>
                    <a:pt x="1767" y="1334"/>
                    <a:pt x="1891" y="1272"/>
                  </a:cubicBezTo>
                  <a:cubicBezTo>
                    <a:pt x="1943" y="1255"/>
                    <a:pt x="1978" y="1236"/>
                    <a:pt x="1997" y="1184"/>
                  </a:cubicBezTo>
                  <a:cubicBezTo>
                    <a:pt x="2049" y="1078"/>
                    <a:pt x="1908" y="972"/>
                    <a:pt x="1802" y="937"/>
                  </a:cubicBezTo>
                  <a:cubicBezTo>
                    <a:pt x="1538" y="831"/>
                    <a:pt x="1255" y="796"/>
                    <a:pt x="973" y="796"/>
                  </a:cubicBezTo>
                  <a:cubicBezTo>
                    <a:pt x="1201" y="690"/>
                    <a:pt x="1413" y="584"/>
                    <a:pt x="1625" y="442"/>
                  </a:cubicBezTo>
                  <a:cubicBezTo>
                    <a:pt x="1696" y="407"/>
                    <a:pt x="1767" y="372"/>
                    <a:pt x="1820" y="301"/>
                  </a:cubicBezTo>
                  <a:cubicBezTo>
                    <a:pt x="1856" y="230"/>
                    <a:pt x="1873" y="141"/>
                    <a:pt x="1837" y="89"/>
                  </a:cubicBezTo>
                  <a:cubicBezTo>
                    <a:pt x="1802" y="36"/>
                    <a:pt x="1750" y="19"/>
                    <a:pt x="1714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4"/>
          <p:cNvGrpSpPr/>
          <p:nvPr/>
        </p:nvGrpSpPr>
        <p:grpSpPr>
          <a:xfrm rot="10800000">
            <a:off x="6482317" y="-447836"/>
            <a:ext cx="3173210" cy="2188720"/>
            <a:chOff x="1899925" y="3063975"/>
            <a:chExt cx="1552375" cy="1070750"/>
          </a:xfrm>
        </p:grpSpPr>
        <p:sp>
          <p:nvSpPr>
            <p:cNvPr id="133" name="Google Shape;133;p4"/>
            <p:cNvSpPr/>
            <p:nvPr/>
          </p:nvSpPr>
          <p:spPr>
            <a:xfrm>
              <a:off x="2575425" y="3924050"/>
              <a:ext cx="154550" cy="206900"/>
            </a:xfrm>
            <a:custGeom>
              <a:avLst/>
              <a:gdLst/>
              <a:ahLst/>
              <a:cxnLst/>
              <a:rect l="l" t="t" r="r" b="b"/>
              <a:pathLst>
                <a:path w="6182" h="8276" extrusionOk="0">
                  <a:moveTo>
                    <a:pt x="1012" y="1"/>
                  </a:moveTo>
                  <a:cubicBezTo>
                    <a:pt x="921" y="1"/>
                    <a:pt x="852" y="146"/>
                    <a:pt x="743" y="331"/>
                  </a:cubicBezTo>
                  <a:cubicBezTo>
                    <a:pt x="601" y="597"/>
                    <a:pt x="495" y="880"/>
                    <a:pt x="389" y="1162"/>
                  </a:cubicBezTo>
                  <a:lnTo>
                    <a:pt x="283" y="1480"/>
                  </a:lnTo>
                  <a:cubicBezTo>
                    <a:pt x="161" y="1939"/>
                    <a:pt x="90" y="2415"/>
                    <a:pt x="72" y="2893"/>
                  </a:cubicBezTo>
                  <a:cubicBezTo>
                    <a:pt x="1" y="3811"/>
                    <a:pt x="107" y="4729"/>
                    <a:pt x="267" y="5648"/>
                  </a:cubicBezTo>
                  <a:cubicBezTo>
                    <a:pt x="283" y="5806"/>
                    <a:pt x="319" y="5983"/>
                    <a:pt x="354" y="6159"/>
                  </a:cubicBezTo>
                  <a:cubicBezTo>
                    <a:pt x="460" y="6849"/>
                    <a:pt x="620" y="7590"/>
                    <a:pt x="1096" y="8102"/>
                  </a:cubicBezTo>
                  <a:cubicBezTo>
                    <a:pt x="1183" y="8189"/>
                    <a:pt x="1293" y="8275"/>
                    <a:pt x="1408" y="8275"/>
                  </a:cubicBezTo>
                  <a:cubicBezTo>
                    <a:pt x="1433" y="8275"/>
                    <a:pt x="1459" y="8271"/>
                    <a:pt x="1484" y="8262"/>
                  </a:cubicBezTo>
                  <a:cubicBezTo>
                    <a:pt x="1555" y="8226"/>
                    <a:pt x="1609" y="8137"/>
                    <a:pt x="1644" y="8050"/>
                  </a:cubicBezTo>
                  <a:cubicBezTo>
                    <a:pt x="1856" y="7555"/>
                    <a:pt x="1979" y="6990"/>
                    <a:pt x="1997" y="6442"/>
                  </a:cubicBezTo>
                  <a:cubicBezTo>
                    <a:pt x="2085" y="6849"/>
                    <a:pt x="2244" y="7237"/>
                    <a:pt x="2509" y="7555"/>
                  </a:cubicBezTo>
                  <a:cubicBezTo>
                    <a:pt x="2583" y="7644"/>
                    <a:pt x="2694" y="7744"/>
                    <a:pt x="2800" y="7744"/>
                  </a:cubicBezTo>
                  <a:cubicBezTo>
                    <a:pt x="2821" y="7744"/>
                    <a:pt x="2842" y="7740"/>
                    <a:pt x="2862" y="7732"/>
                  </a:cubicBezTo>
                  <a:cubicBezTo>
                    <a:pt x="2968" y="7696"/>
                    <a:pt x="3003" y="7572"/>
                    <a:pt x="3022" y="7449"/>
                  </a:cubicBezTo>
                  <a:cubicBezTo>
                    <a:pt x="3109" y="7025"/>
                    <a:pt x="3074" y="6583"/>
                    <a:pt x="2951" y="6178"/>
                  </a:cubicBezTo>
                  <a:lnTo>
                    <a:pt x="2951" y="6178"/>
                  </a:lnTo>
                  <a:cubicBezTo>
                    <a:pt x="3109" y="6390"/>
                    <a:pt x="3250" y="6618"/>
                    <a:pt x="3410" y="6830"/>
                  </a:cubicBezTo>
                  <a:cubicBezTo>
                    <a:pt x="3516" y="6990"/>
                    <a:pt x="3622" y="7148"/>
                    <a:pt x="3799" y="7237"/>
                  </a:cubicBezTo>
                  <a:cubicBezTo>
                    <a:pt x="3870" y="7285"/>
                    <a:pt x="3955" y="7311"/>
                    <a:pt x="4039" y="7311"/>
                  </a:cubicBezTo>
                  <a:cubicBezTo>
                    <a:pt x="4142" y="7311"/>
                    <a:pt x="4242" y="7272"/>
                    <a:pt x="4310" y="7184"/>
                  </a:cubicBezTo>
                  <a:cubicBezTo>
                    <a:pt x="4416" y="7078"/>
                    <a:pt x="4416" y="6901"/>
                    <a:pt x="4399" y="6743"/>
                  </a:cubicBezTo>
                  <a:cubicBezTo>
                    <a:pt x="4345" y="6354"/>
                    <a:pt x="4239" y="5966"/>
                    <a:pt x="4081" y="5594"/>
                  </a:cubicBezTo>
                  <a:lnTo>
                    <a:pt x="4081" y="5594"/>
                  </a:lnTo>
                  <a:cubicBezTo>
                    <a:pt x="4293" y="5912"/>
                    <a:pt x="4540" y="6195"/>
                    <a:pt x="4823" y="6442"/>
                  </a:cubicBezTo>
                  <a:cubicBezTo>
                    <a:pt x="4924" y="6521"/>
                    <a:pt x="5061" y="6593"/>
                    <a:pt x="5175" y="6593"/>
                  </a:cubicBezTo>
                  <a:cubicBezTo>
                    <a:pt x="5239" y="6593"/>
                    <a:pt x="5296" y="6570"/>
                    <a:pt x="5334" y="6512"/>
                  </a:cubicBezTo>
                  <a:cubicBezTo>
                    <a:pt x="5388" y="6442"/>
                    <a:pt x="5388" y="6354"/>
                    <a:pt x="5370" y="6284"/>
                  </a:cubicBezTo>
                  <a:cubicBezTo>
                    <a:pt x="5317" y="5824"/>
                    <a:pt x="5052" y="5418"/>
                    <a:pt x="4788" y="5029"/>
                  </a:cubicBezTo>
                  <a:lnTo>
                    <a:pt x="4788" y="5029"/>
                  </a:lnTo>
                  <a:cubicBezTo>
                    <a:pt x="5105" y="5312"/>
                    <a:pt x="5440" y="5577"/>
                    <a:pt x="5812" y="5789"/>
                  </a:cubicBezTo>
                  <a:cubicBezTo>
                    <a:pt x="5867" y="5826"/>
                    <a:pt x="5942" y="5853"/>
                    <a:pt x="6010" y="5853"/>
                  </a:cubicBezTo>
                  <a:cubicBezTo>
                    <a:pt x="6073" y="5853"/>
                    <a:pt x="6131" y="5830"/>
                    <a:pt x="6165" y="5771"/>
                  </a:cubicBezTo>
                  <a:cubicBezTo>
                    <a:pt x="6182" y="5718"/>
                    <a:pt x="6165" y="5665"/>
                    <a:pt x="6147" y="5612"/>
                  </a:cubicBezTo>
                  <a:cubicBezTo>
                    <a:pt x="6005" y="5206"/>
                    <a:pt x="5723" y="4888"/>
                    <a:pt x="5440" y="4570"/>
                  </a:cubicBezTo>
                  <a:cubicBezTo>
                    <a:pt x="4964" y="4058"/>
                    <a:pt x="4434" y="3599"/>
                    <a:pt x="3886" y="3140"/>
                  </a:cubicBezTo>
                  <a:cubicBezTo>
                    <a:pt x="3869" y="3105"/>
                    <a:pt x="3834" y="3086"/>
                    <a:pt x="3799" y="3051"/>
                  </a:cubicBezTo>
                  <a:cubicBezTo>
                    <a:pt x="3092" y="2434"/>
                    <a:pt x="2456" y="1798"/>
                    <a:pt x="1873" y="1092"/>
                  </a:cubicBezTo>
                  <a:cubicBezTo>
                    <a:pt x="1644" y="809"/>
                    <a:pt x="1432" y="508"/>
                    <a:pt x="1220" y="190"/>
                  </a:cubicBezTo>
                  <a:cubicBezTo>
                    <a:pt x="1132" y="56"/>
                    <a:pt x="1068" y="1"/>
                    <a:pt x="10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575425" y="3924050"/>
              <a:ext cx="109100" cy="145175"/>
            </a:xfrm>
            <a:custGeom>
              <a:avLst/>
              <a:gdLst/>
              <a:ahLst/>
              <a:cxnLst/>
              <a:rect l="l" t="t" r="r" b="b"/>
              <a:pathLst>
                <a:path w="4364" h="5807" extrusionOk="0">
                  <a:moveTo>
                    <a:pt x="1012" y="1"/>
                  </a:moveTo>
                  <a:cubicBezTo>
                    <a:pt x="921" y="1"/>
                    <a:pt x="852" y="146"/>
                    <a:pt x="743" y="331"/>
                  </a:cubicBezTo>
                  <a:cubicBezTo>
                    <a:pt x="601" y="597"/>
                    <a:pt x="495" y="880"/>
                    <a:pt x="389" y="1162"/>
                  </a:cubicBezTo>
                  <a:lnTo>
                    <a:pt x="283" y="1480"/>
                  </a:lnTo>
                  <a:cubicBezTo>
                    <a:pt x="161" y="1939"/>
                    <a:pt x="90" y="2415"/>
                    <a:pt x="72" y="2893"/>
                  </a:cubicBezTo>
                  <a:cubicBezTo>
                    <a:pt x="1" y="3811"/>
                    <a:pt x="107" y="4729"/>
                    <a:pt x="267" y="5648"/>
                  </a:cubicBezTo>
                  <a:cubicBezTo>
                    <a:pt x="495" y="5206"/>
                    <a:pt x="566" y="4694"/>
                    <a:pt x="620" y="4200"/>
                  </a:cubicBezTo>
                  <a:cubicBezTo>
                    <a:pt x="726" y="4640"/>
                    <a:pt x="902" y="5047"/>
                    <a:pt x="1131" y="5453"/>
                  </a:cubicBezTo>
                  <a:cubicBezTo>
                    <a:pt x="1185" y="5559"/>
                    <a:pt x="1256" y="5683"/>
                    <a:pt x="1378" y="5754"/>
                  </a:cubicBezTo>
                  <a:cubicBezTo>
                    <a:pt x="1431" y="5789"/>
                    <a:pt x="1498" y="5807"/>
                    <a:pt x="1562" y="5807"/>
                  </a:cubicBezTo>
                  <a:cubicBezTo>
                    <a:pt x="1626" y="5807"/>
                    <a:pt x="1688" y="5789"/>
                    <a:pt x="1732" y="5754"/>
                  </a:cubicBezTo>
                  <a:cubicBezTo>
                    <a:pt x="1785" y="5700"/>
                    <a:pt x="1821" y="5629"/>
                    <a:pt x="1838" y="5559"/>
                  </a:cubicBezTo>
                  <a:cubicBezTo>
                    <a:pt x="2033" y="4994"/>
                    <a:pt x="1891" y="4358"/>
                    <a:pt x="1750" y="3776"/>
                  </a:cubicBezTo>
                  <a:lnTo>
                    <a:pt x="1750" y="3776"/>
                  </a:lnTo>
                  <a:cubicBezTo>
                    <a:pt x="1908" y="4217"/>
                    <a:pt x="2139" y="4640"/>
                    <a:pt x="2456" y="4994"/>
                  </a:cubicBezTo>
                  <a:cubicBezTo>
                    <a:pt x="2572" y="5153"/>
                    <a:pt x="2746" y="5300"/>
                    <a:pt x="2931" y="5300"/>
                  </a:cubicBezTo>
                  <a:cubicBezTo>
                    <a:pt x="2973" y="5300"/>
                    <a:pt x="3015" y="5293"/>
                    <a:pt x="3057" y="5276"/>
                  </a:cubicBezTo>
                  <a:cubicBezTo>
                    <a:pt x="3269" y="5170"/>
                    <a:pt x="3286" y="4852"/>
                    <a:pt x="3233" y="4605"/>
                  </a:cubicBezTo>
                  <a:cubicBezTo>
                    <a:pt x="3127" y="4058"/>
                    <a:pt x="2933" y="3529"/>
                    <a:pt x="2633" y="3051"/>
                  </a:cubicBezTo>
                  <a:lnTo>
                    <a:pt x="2633" y="3051"/>
                  </a:lnTo>
                  <a:cubicBezTo>
                    <a:pt x="2862" y="3352"/>
                    <a:pt x="3109" y="3635"/>
                    <a:pt x="3375" y="3917"/>
                  </a:cubicBezTo>
                  <a:cubicBezTo>
                    <a:pt x="3568" y="4111"/>
                    <a:pt x="3763" y="4323"/>
                    <a:pt x="4010" y="4412"/>
                  </a:cubicBezTo>
                  <a:cubicBezTo>
                    <a:pt x="4052" y="4421"/>
                    <a:pt x="4093" y="4432"/>
                    <a:pt x="4134" y="4432"/>
                  </a:cubicBezTo>
                  <a:cubicBezTo>
                    <a:pt x="4163" y="4432"/>
                    <a:pt x="4193" y="4426"/>
                    <a:pt x="4222" y="4412"/>
                  </a:cubicBezTo>
                  <a:cubicBezTo>
                    <a:pt x="4293" y="4376"/>
                    <a:pt x="4328" y="4287"/>
                    <a:pt x="4345" y="4200"/>
                  </a:cubicBezTo>
                  <a:cubicBezTo>
                    <a:pt x="4364" y="3882"/>
                    <a:pt x="4204" y="3599"/>
                    <a:pt x="4027" y="3334"/>
                  </a:cubicBezTo>
                  <a:cubicBezTo>
                    <a:pt x="3992" y="3263"/>
                    <a:pt x="3940" y="3192"/>
                    <a:pt x="3886" y="3140"/>
                  </a:cubicBezTo>
                  <a:cubicBezTo>
                    <a:pt x="3869" y="3105"/>
                    <a:pt x="3834" y="3086"/>
                    <a:pt x="3799" y="3051"/>
                  </a:cubicBezTo>
                  <a:cubicBezTo>
                    <a:pt x="3092" y="2434"/>
                    <a:pt x="2456" y="1798"/>
                    <a:pt x="1873" y="1092"/>
                  </a:cubicBezTo>
                  <a:cubicBezTo>
                    <a:pt x="1644" y="809"/>
                    <a:pt x="1432" y="508"/>
                    <a:pt x="1220" y="190"/>
                  </a:cubicBezTo>
                  <a:cubicBezTo>
                    <a:pt x="1132" y="56"/>
                    <a:pt x="1068" y="1"/>
                    <a:pt x="1012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582500" y="3924050"/>
              <a:ext cx="39750" cy="37475"/>
            </a:xfrm>
            <a:custGeom>
              <a:avLst/>
              <a:gdLst/>
              <a:ahLst/>
              <a:cxnLst/>
              <a:rect l="l" t="t" r="r" b="b"/>
              <a:pathLst>
                <a:path w="1590" h="1499" extrusionOk="0">
                  <a:moveTo>
                    <a:pt x="729" y="1"/>
                  </a:moveTo>
                  <a:cubicBezTo>
                    <a:pt x="638" y="1"/>
                    <a:pt x="569" y="146"/>
                    <a:pt x="460" y="331"/>
                  </a:cubicBezTo>
                  <a:cubicBezTo>
                    <a:pt x="318" y="597"/>
                    <a:pt x="212" y="880"/>
                    <a:pt x="106" y="1162"/>
                  </a:cubicBezTo>
                  <a:lnTo>
                    <a:pt x="0" y="1480"/>
                  </a:lnTo>
                  <a:lnTo>
                    <a:pt x="36" y="1480"/>
                  </a:lnTo>
                  <a:cubicBezTo>
                    <a:pt x="90" y="1480"/>
                    <a:pt x="125" y="1445"/>
                    <a:pt x="142" y="1409"/>
                  </a:cubicBezTo>
                  <a:cubicBezTo>
                    <a:pt x="301" y="1214"/>
                    <a:pt x="407" y="1002"/>
                    <a:pt x="460" y="774"/>
                  </a:cubicBezTo>
                  <a:cubicBezTo>
                    <a:pt x="460" y="1002"/>
                    <a:pt x="478" y="1250"/>
                    <a:pt x="619" y="1426"/>
                  </a:cubicBezTo>
                  <a:cubicBezTo>
                    <a:pt x="636" y="1462"/>
                    <a:pt x="655" y="1480"/>
                    <a:pt x="690" y="1497"/>
                  </a:cubicBezTo>
                  <a:cubicBezTo>
                    <a:pt x="697" y="1498"/>
                    <a:pt x="704" y="1499"/>
                    <a:pt x="711" y="1499"/>
                  </a:cubicBezTo>
                  <a:cubicBezTo>
                    <a:pt x="805" y="1499"/>
                    <a:pt x="867" y="1385"/>
                    <a:pt x="867" y="1303"/>
                  </a:cubicBezTo>
                  <a:cubicBezTo>
                    <a:pt x="902" y="1073"/>
                    <a:pt x="902" y="844"/>
                    <a:pt x="867" y="614"/>
                  </a:cubicBezTo>
                  <a:lnTo>
                    <a:pt x="867" y="614"/>
                  </a:lnTo>
                  <a:cubicBezTo>
                    <a:pt x="973" y="791"/>
                    <a:pt x="1095" y="950"/>
                    <a:pt x="1237" y="1092"/>
                  </a:cubicBezTo>
                  <a:cubicBezTo>
                    <a:pt x="1272" y="1144"/>
                    <a:pt x="1326" y="1197"/>
                    <a:pt x="1378" y="1214"/>
                  </a:cubicBezTo>
                  <a:cubicBezTo>
                    <a:pt x="1402" y="1230"/>
                    <a:pt x="1430" y="1239"/>
                    <a:pt x="1458" y="1239"/>
                  </a:cubicBezTo>
                  <a:cubicBezTo>
                    <a:pt x="1492" y="1239"/>
                    <a:pt x="1526" y="1226"/>
                    <a:pt x="1555" y="1197"/>
                  </a:cubicBezTo>
                  <a:cubicBezTo>
                    <a:pt x="1590" y="1162"/>
                    <a:pt x="1590" y="1127"/>
                    <a:pt x="1590" y="1092"/>
                  </a:cubicBezTo>
                  <a:cubicBezTo>
                    <a:pt x="1361" y="809"/>
                    <a:pt x="1149" y="508"/>
                    <a:pt x="937" y="190"/>
                  </a:cubicBezTo>
                  <a:cubicBezTo>
                    <a:pt x="849" y="56"/>
                    <a:pt x="785" y="1"/>
                    <a:pt x="729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550300" y="3690925"/>
              <a:ext cx="56075" cy="262200"/>
            </a:xfrm>
            <a:custGeom>
              <a:avLst/>
              <a:gdLst/>
              <a:ahLst/>
              <a:cxnLst/>
              <a:rect l="l" t="t" r="r" b="b"/>
              <a:pathLst>
                <a:path w="2243" h="10488" extrusionOk="0">
                  <a:moveTo>
                    <a:pt x="360" y="1"/>
                  </a:moveTo>
                  <a:cubicBezTo>
                    <a:pt x="284" y="1"/>
                    <a:pt x="207" y="28"/>
                    <a:pt x="141" y="85"/>
                  </a:cubicBezTo>
                  <a:cubicBezTo>
                    <a:pt x="17" y="191"/>
                    <a:pt x="0" y="403"/>
                    <a:pt x="123" y="527"/>
                  </a:cubicBezTo>
                  <a:cubicBezTo>
                    <a:pt x="653" y="1127"/>
                    <a:pt x="971" y="1886"/>
                    <a:pt x="1183" y="2698"/>
                  </a:cubicBezTo>
                  <a:cubicBezTo>
                    <a:pt x="1378" y="3511"/>
                    <a:pt x="1465" y="4358"/>
                    <a:pt x="1571" y="5206"/>
                  </a:cubicBezTo>
                  <a:cubicBezTo>
                    <a:pt x="1766" y="6901"/>
                    <a:pt x="1872" y="8615"/>
                    <a:pt x="1872" y="10327"/>
                  </a:cubicBezTo>
                  <a:cubicBezTo>
                    <a:pt x="1872" y="10417"/>
                    <a:pt x="1943" y="10487"/>
                    <a:pt x="2030" y="10487"/>
                  </a:cubicBezTo>
                  <a:cubicBezTo>
                    <a:pt x="2119" y="10487"/>
                    <a:pt x="2190" y="10417"/>
                    <a:pt x="2207" y="10327"/>
                  </a:cubicBezTo>
                  <a:cubicBezTo>
                    <a:pt x="2242" y="8615"/>
                    <a:pt x="2190" y="6884"/>
                    <a:pt x="2049" y="5154"/>
                  </a:cubicBezTo>
                  <a:cubicBezTo>
                    <a:pt x="1978" y="4306"/>
                    <a:pt x="1907" y="3440"/>
                    <a:pt x="1731" y="2575"/>
                  </a:cubicBezTo>
                  <a:cubicBezTo>
                    <a:pt x="1536" y="1709"/>
                    <a:pt x="1218" y="826"/>
                    <a:pt x="600" y="103"/>
                  </a:cubicBezTo>
                  <a:cubicBezTo>
                    <a:pt x="534" y="36"/>
                    <a:pt x="447" y="1"/>
                    <a:pt x="360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404600" y="3727050"/>
              <a:ext cx="195575" cy="406475"/>
            </a:xfrm>
            <a:custGeom>
              <a:avLst/>
              <a:gdLst/>
              <a:ahLst/>
              <a:cxnLst/>
              <a:rect l="l" t="t" r="r" b="b"/>
              <a:pathLst>
                <a:path w="7823" h="16259" extrusionOk="0">
                  <a:moveTo>
                    <a:pt x="6587" y="0"/>
                  </a:moveTo>
                  <a:lnTo>
                    <a:pt x="6587" y="0"/>
                  </a:lnTo>
                  <a:cubicBezTo>
                    <a:pt x="6586" y="0"/>
                    <a:pt x="2666" y="5122"/>
                    <a:pt x="1147" y="8548"/>
                  </a:cubicBezTo>
                  <a:cubicBezTo>
                    <a:pt x="0" y="11126"/>
                    <a:pt x="335" y="14463"/>
                    <a:pt x="565" y="15930"/>
                  </a:cubicBezTo>
                  <a:cubicBezTo>
                    <a:pt x="587" y="16139"/>
                    <a:pt x="754" y="16259"/>
                    <a:pt x="928" y="16259"/>
                  </a:cubicBezTo>
                  <a:cubicBezTo>
                    <a:pt x="1032" y="16259"/>
                    <a:pt x="1139" y="16216"/>
                    <a:pt x="1218" y="16123"/>
                  </a:cubicBezTo>
                  <a:cubicBezTo>
                    <a:pt x="1960" y="15240"/>
                    <a:pt x="3462" y="13298"/>
                    <a:pt x="5245" y="10066"/>
                  </a:cubicBezTo>
                  <a:cubicBezTo>
                    <a:pt x="7823" y="5369"/>
                    <a:pt x="6587" y="0"/>
                    <a:pt x="6587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423125" y="3725150"/>
              <a:ext cx="148375" cy="409575"/>
            </a:xfrm>
            <a:custGeom>
              <a:avLst/>
              <a:gdLst/>
              <a:ahLst/>
              <a:cxnLst/>
              <a:rect l="l" t="t" r="r" b="b"/>
              <a:pathLst>
                <a:path w="5935" h="16383" extrusionOk="0">
                  <a:moveTo>
                    <a:pt x="5853" y="0"/>
                  </a:moveTo>
                  <a:cubicBezTo>
                    <a:pt x="5816" y="0"/>
                    <a:pt x="5790" y="29"/>
                    <a:pt x="5775" y="58"/>
                  </a:cubicBezTo>
                  <a:lnTo>
                    <a:pt x="1" y="16270"/>
                  </a:lnTo>
                  <a:cubicBezTo>
                    <a:pt x="1" y="16288"/>
                    <a:pt x="1" y="16323"/>
                    <a:pt x="18" y="16340"/>
                  </a:cubicBezTo>
                  <a:cubicBezTo>
                    <a:pt x="18" y="16359"/>
                    <a:pt x="36" y="16376"/>
                    <a:pt x="53" y="16376"/>
                  </a:cubicBezTo>
                  <a:cubicBezTo>
                    <a:pt x="67" y="16380"/>
                    <a:pt x="79" y="16383"/>
                    <a:pt x="90" y="16383"/>
                  </a:cubicBezTo>
                  <a:cubicBezTo>
                    <a:pt x="124" y="16383"/>
                    <a:pt x="146" y="16363"/>
                    <a:pt x="159" y="16323"/>
                  </a:cubicBezTo>
                  <a:lnTo>
                    <a:pt x="5916" y="111"/>
                  </a:lnTo>
                  <a:cubicBezTo>
                    <a:pt x="5935" y="76"/>
                    <a:pt x="5916" y="22"/>
                    <a:pt x="5881" y="6"/>
                  </a:cubicBezTo>
                  <a:cubicBezTo>
                    <a:pt x="5871" y="2"/>
                    <a:pt x="5862" y="0"/>
                    <a:pt x="585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409900" y="4024000"/>
              <a:ext cx="79025" cy="39975"/>
            </a:xfrm>
            <a:custGeom>
              <a:avLst/>
              <a:gdLst/>
              <a:ahLst/>
              <a:cxnLst/>
              <a:rect l="l" t="t" r="r" b="b"/>
              <a:pathLst>
                <a:path w="3161" h="1599" extrusionOk="0">
                  <a:moveTo>
                    <a:pt x="2112" y="0"/>
                  </a:moveTo>
                  <a:cubicBezTo>
                    <a:pt x="2103" y="0"/>
                    <a:pt x="2093" y="2"/>
                    <a:pt x="2084" y="7"/>
                  </a:cubicBezTo>
                  <a:lnTo>
                    <a:pt x="52" y="943"/>
                  </a:lnTo>
                  <a:cubicBezTo>
                    <a:pt x="17" y="960"/>
                    <a:pt x="0" y="1014"/>
                    <a:pt x="17" y="1049"/>
                  </a:cubicBezTo>
                  <a:cubicBezTo>
                    <a:pt x="31" y="1075"/>
                    <a:pt x="62" y="1091"/>
                    <a:pt x="92" y="1091"/>
                  </a:cubicBezTo>
                  <a:cubicBezTo>
                    <a:pt x="103" y="1091"/>
                    <a:pt x="114" y="1089"/>
                    <a:pt x="123" y="1085"/>
                  </a:cubicBezTo>
                  <a:lnTo>
                    <a:pt x="2084" y="183"/>
                  </a:lnTo>
                  <a:lnTo>
                    <a:pt x="3002" y="1561"/>
                  </a:lnTo>
                  <a:cubicBezTo>
                    <a:pt x="3013" y="1583"/>
                    <a:pt x="3038" y="1598"/>
                    <a:pt x="3063" y="1598"/>
                  </a:cubicBezTo>
                  <a:cubicBezTo>
                    <a:pt x="3079" y="1598"/>
                    <a:pt x="3095" y="1593"/>
                    <a:pt x="3108" y="1579"/>
                  </a:cubicBezTo>
                  <a:cubicBezTo>
                    <a:pt x="3144" y="1561"/>
                    <a:pt x="3161" y="1509"/>
                    <a:pt x="3144" y="1473"/>
                  </a:cubicBezTo>
                  <a:lnTo>
                    <a:pt x="2190" y="42"/>
                  </a:lnTo>
                  <a:cubicBezTo>
                    <a:pt x="2164" y="16"/>
                    <a:pt x="2138" y="0"/>
                    <a:pt x="2112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420900" y="3937000"/>
              <a:ext cx="114825" cy="47300"/>
            </a:xfrm>
            <a:custGeom>
              <a:avLst/>
              <a:gdLst/>
              <a:ahLst/>
              <a:cxnLst/>
              <a:rect l="l" t="t" r="r" b="b"/>
              <a:pathLst>
                <a:path w="4593" h="1892" extrusionOk="0">
                  <a:moveTo>
                    <a:pt x="2885" y="1"/>
                  </a:moveTo>
                  <a:cubicBezTo>
                    <a:pt x="2876" y="1"/>
                    <a:pt x="2867" y="3"/>
                    <a:pt x="2862" y="8"/>
                  </a:cubicBezTo>
                  <a:lnTo>
                    <a:pt x="55" y="1209"/>
                  </a:lnTo>
                  <a:cubicBezTo>
                    <a:pt x="19" y="1226"/>
                    <a:pt x="1" y="1280"/>
                    <a:pt x="19" y="1315"/>
                  </a:cubicBezTo>
                  <a:cubicBezTo>
                    <a:pt x="32" y="1341"/>
                    <a:pt x="64" y="1357"/>
                    <a:pt x="94" y="1357"/>
                  </a:cubicBezTo>
                  <a:cubicBezTo>
                    <a:pt x="105" y="1357"/>
                    <a:pt x="116" y="1355"/>
                    <a:pt x="125" y="1351"/>
                  </a:cubicBezTo>
                  <a:lnTo>
                    <a:pt x="2862" y="185"/>
                  </a:lnTo>
                  <a:lnTo>
                    <a:pt x="4451" y="1862"/>
                  </a:lnTo>
                  <a:cubicBezTo>
                    <a:pt x="4462" y="1883"/>
                    <a:pt x="4485" y="1891"/>
                    <a:pt x="4509" y="1891"/>
                  </a:cubicBezTo>
                  <a:cubicBezTo>
                    <a:pt x="4525" y="1891"/>
                    <a:pt x="4543" y="1887"/>
                    <a:pt x="4557" y="1880"/>
                  </a:cubicBezTo>
                  <a:cubicBezTo>
                    <a:pt x="4593" y="1845"/>
                    <a:pt x="4593" y="1791"/>
                    <a:pt x="4557" y="1756"/>
                  </a:cubicBezTo>
                  <a:lnTo>
                    <a:pt x="2951" y="25"/>
                  </a:lnTo>
                  <a:cubicBezTo>
                    <a:pt x="2938" y="13"/>
                    <a:pt x="2908" y="1"/>
                    <a:pt x="2885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2458875" y="3859925"/>
              <a:ext cx="106875" cy="53650"/>
            </a:xfrm>
            <a:custGeom>
              <a:avLst/>
              <a:gdLst/>
              <a:ahLst/>
              <a:cxnLst/>
              <a:rect l="l" t="t" r="r" b="b"/>
              <a:pathLst>
                <a:path w="4275" h="2146" extrusionOk="0">
                  <a:moveTo>
                    <a:pt x="2527" y="0"/>
                  </a:moveTo>
                  <a:lnTo>
                    <a:pt x="71" y="1007"/>
                  </a:lnTo>
                  <a:cubicBezTo>
                    <a:pt x="36" y="1024"/>
                    <a:pt x="1" y="1078"/>
                    <a:pt x="19" y="1113"/>
                  </a:cubicBezTo>
                  <a:cubicBezTo>
                    <a:pt x="32" y="1153"/>
                    <a:pt x="65" y="1173"/>
                    <a:pt x="96" y="1173"/>
                  </a:cubicBezTo>
                  <a:cubicBezTo>
                    <a:pt x="106" y="1173"/>
                    <a:pt x="116" y="1170"/>
                    <a:pt x="125" y="1166"/>
                  </a:cubicBezTo>
                  <a:lnTo>
                    <a:pt x="2527" y="177"/>
                  </a:lnTo>
                  <a:lnTo>
                    <a:pt x="4116" y="2119"/>
                  </a:lnTo>
                  <a:cubicBezTo>
                    <a:pt x="4134" y="2137"/>
                    <a:pt x="4156" y="2146"/>
                    <a:pt x="4178" y="2146"/>
                  </a:cubicBezTo>
                  <a:cubicBezTo>
                    <a:pt x="4200" y="2146"/>
                    <a:pt x="4221" y="2137"/>
                    <a:pt x="4239" y="2119"/>
                  </a:cubicBezTo>
                  <a:cubicBezTo>
                    <a:pt x="4257" y="2102"/>
                    <a:pt x="4274" y="2049"/>
                    <a:pt x="4239" y="2013"/>
                  </a:cubicBezTo>
                  <a:lnTo>
                    <a:pt x="2614" y="35"/>
                  </a:lnTo>
                  <a:cubicBezTo>
                    <a:pt x="2597" y="0"/>
                    <a:pt x="2562" y="0"/>
                    <a:pt x="252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2504375" y="3796500"/>
              <a:ext cx="73725" cy="46450"/>
            </a:xfrm>
            <a:custGeom>
              <a:avLst/>
              <a:gdLst/>
              <a:ahLst/>
              <a:cxnLst/>
              <a:rect l="l" t="t" r="r" b="b"/>
              <a:pathLst>
                <a:path w="2949" h="1858" extrusionOk="0">
                  <a:moveTo>
                    <a:pt x="1579" y="0"/>
                  </a:moveTo>
                  <a:cubicBezTo>
                    <a:pt x="1566" y="0"/>
                    <a:pt x="1551" y="5"/>
                    <a:pt x="1536" y="12"/>
                  </a:cubicBezTo>
                  <a:lnTo>
                    <a:pt x="71" y="665"/>
                  </a:lnTo>
                  <a:cubicBezTo>
                    <a:pt x="36" y="684"/>
                    <a:pt x="0" y="736"/>
                    <a:pt x="36" y="771"/>
                  </a:cubicBezTo>
                  <a:cubicBezTo>
                    <a:pt x="48" y="797"/>
                    <a:pt x="70" y="814"/>
                    <a:pt x="102" y="814"/>
                  </a:cubicBezTo>
                  <a:cubicBezTo>
                    <a:pt x="114" y="814"/>
                    <a:pt x="127" y="811"/>
                    <a:pt x="142" y="806"/>
                  </a:cubicBezTo>
                  <a:lnTo>
                    <a:pt x="1536" y="189"/>
                  </a:lnTo>
                  <a:lnTo>
                    <a:pt x="2791" y="1831"/>
                  </a:lnTo>
                  <a:cubicBezTo>
                    <a:pt x="2799" y="1848"/>
                    <a:pt x="2817" y="1857"/>
                    <a:pt x="2837" y="1857"/>
                  </a:cubicBezTo>
                  <a:cubicBezTo>
                    <a:pt x="2857" y="1857"/>
                    <a:pt x="2879" y="1848"/>
                    <a:pt x="2897" y="1831"/>
                  </a:cubicBezTo>
                  <a:cubicBezTo>
                    <a:pt x="2932" y="1814"/>
                    <a:pt x="2949" y="1760"/>
                    <a:pt x="2914" y="1725"/>
                  </a:cubicBezTo>
                  <a:lnTo>
                    <a:pt x="1625" y="29"/>
                  </a:lnTo>
                  <a:cubicBezTo>
                    <a:pt x="1614" y="9"/>
                    <a:pt x="1598" y="0"/>
                    <a:pt x="157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2263300" y="3569000"/>
              <a:ext cx="157625" cy="205675"/>
            </a:xfrm>
            <a:custGeom>
              <a:avLst/>
              <a:gdLst/>
              <a:ahLst/>
              <a:cxnLst/>
              <a:rect l="l" t="t" r="r" b="b"/>
              <a:pathLst>
                <a:path w="6305" h="8227" extrusionOk="0">
                  <a:moveTo>
                    <a:pt x="755" y="1"/>
                  </a:moveTo>
                  <a:cubicBezTo>
                    <a:pt x="664" y="1"/>
                    <a:pt x="613" y="152"/>
                    <a:pt x="512" y="353"/>
                  </a:cubicBezTo>
                  <a:cubicBezTo>
                    <a:pt x="389" y="617"/>
                    <a:pt x="283" y="900"/>
                    <a:pt x="213" y="1201"/>
                  </a:cubicBezTo>
                  <a:cubicBezTo>
                    <a:pt x="178" y="1307"/>
                    <a:pt x="159" y="1413"/>
                    <a:pt x="142" y="1536"/>
                  </a:cubicBezTo>
                  <a:cubicBezTo>
                    <a:pt x="36" y="1995"/>
                    <a:pt x="1" y="2472"/>
                    <a:pt x="1" y="2948"/>
                  </a:cubicBezTo>
                  <a:cubicBezTo>
                    <a:pt x="18" y="3867"/>
                    <a:pt x="178" y="4785"/>
                    <a:pt x="389" y="5686"/>
                  </a:cubicBezTo>
                  <a:cubicBezTo>
                    <a:pt x="442" y="5845"/>
                    <a:pt x="477" y="6021"/>
                    <a:pt x="512" y="6181"/>
                  </a:cubicBezTo>
                  <a:cubicBezTo>
                    <a:pt x="689" y="6869"/>
                    <a:pt x="884" y="7594"/>
                    <a:pt x="1395" y="8070"/>
                  </a:cubicBezTo>
                  <a:cubicBezTo>
                    <a:pt x="1474" y="8148"/>
                    <a:pt x="1591" y="8227"/>
                    <a:pt x="1697" y="8227"/>
                  </a:cubicBezTo>
                  <a:cubicBezTo>
                    <a:pt x="1734" y="8227"/>
                    <a:pt x="1770" y="8217"/>
                    <a:pt x="1802" y="8194"/>
                  </a:cubicBezTo>
                  <a:cubicBezTo>
                    <a:pt x="1873" y="8159"/>
                    <a:pt x="1908" y="8070"/>
                    <a:pt x="1944" y="7999"/>
                  </a:cubicBezTo>
                  <a:cubicBezTo>
                    <a:pt x="2120" y="7469"/>
                    <a:pt x="2208" y="6904"/>
                    <a:pt x="2191" y="6357"/>
                  </a:cubicBezTo>
                  <a:lnTo>
                    <a:pt x="2191" y="6357"/>
                  </a:lnTo>
                  <a:cubicBezTo>
                    <a:pt x="2297" y="6763"/>
                    <a:pt x="2490" y="7135"/>
                    <a:pt x="2773" y="7434"/>
                  </a:cubicBezTo>
                  <a:cubicBezTo>
                    <a:pt x="2842" y="7516"/>
                    <a:pt x="2942" y="7598"/>
                    <a:pt x="3049" y="7598"/>
                  </a:cubicBezTo>
                  <a:cubicBezTo>
                    <a:pt x="3081" y="7598"/>
                    <a:pt x="3113" y="7591"/>
                    <a:pt x="3144" y="7575"/>
                  </a:cubicBezTo>
                  <a:cubicBezTo>
                    <a:pt x="3232" y="7540"/>
                    <a:pt x="3267" y="7399"/>
                    <a:pt x="3286" y="7293"/>
                  </a:cubicBezTo>
                  <a:cubicBezTo>
                    <a:pt x="3321" y="6869"/>
                    <a:pt x="3267" y="6428"/>
                    <a:pt x="3126" y="6021"/>
                  </a:cubicBezTo>
                  <a:lnTo>
                    <a:pt x="3126" y="6021"/>
                  </a:lnTo>
                  <a:cubicBezTo>
                    <a:pt x="3286" y="6233"/>
                    <a:pt x="3444" y="6445"/>
                    <a:pt x="3621" y="6657"/>
                  </a:cubicBezTo>
                  <a:cubicBezTo>
                    <a:pt x="3726" y="6798"/>
                    <a:pt x="3868" y="6958"/>
                    <a:pt x="4027" y="7029"/>
                  </a:cubicBezTo>
                  <a:cubicBezTo>
                    <a:pt x="4096" y="7063"/>
                    <a:pt x="4174" y="7081"/>
                    <a:pt x="4249" y="7081"/>
                  </a:cubicBezTo>
                  <a:cubicBezTo>
                    <a:pt x="4367" y="7081"/>
                    <a:pt x="4482" y="7037"/>
                    <a:pt x="4557" y="6940"/>
                  </a:cubicBezTo>
                  <a:cubicBezTo>
                    <a:pt x="4645" y="6817"/>
                    <a:pt x="4628" y="6640"/>
                    <a:pt x="4593" y="6480"/>
                  </a:cubicBezTo>
                  <a:cubicBezTo>
                    <a:pt x="4522" y="6092"/>
                    <a:pt x="4398" y="5722"/>
                    <a:pt x="4204" y="5369"/>
                  </a:cubicBezTo>
                  <a:lnTo>
                    <a:pt x="4204" y="5369"/>
                  </a:lnTo>
                  <a:cubicBezTo>
                    <a:pt x="4433" y="5668"/>
                    <a:pt x="4699" y="5934"/>
                    <a:pt x="4998" y="6163"/>
                  </a:cubicBezTo>
                  <a:cubicBezTo>
                    <a:pt x="5092" y="6225"/>
                    <a:pt x="5222" y="6281"/>
                    <a:pt x="5335" y="6281"/>
                  </a:cubicBezTo>
                  <a:cubicBezTo>
                    <a:pt x="5414" y="6281"/>
                    <a:pt x="5484" y="6254"/>
                    <a:pt x="5528" y="6181"/>
                  </a:cubicBezTo>
                  <a:cubicBezTo>
                    <a:pt x="5563" y="6127"/>
                    <a:pt x="5563" y="6040"/>
                    <a:pt x="5546" y="5951"/>
                  </a:cubicBezTo>
                  <a:cubicBezTo>
                    <a:pt x="5440" y="5510"/>
                    <a:pt x="5158" y="5121"/>
                    <a:pt x="4875" y="4750"/>
                  </a:cubicBezTo>
                  <a:lnTo>
                    <a:pt x="4875" y="4750"/>
                  </a:lnTo>
                  <a:cubicBezTo>
                    <a:pt x="5193" y="5015"/>
                    <a:pt x="5563" y="5244"/>
                    <a:pt x="5935" y="5439"/>
                  </a:cubicBezTo>
                  <a:cubicBezTo>
                    <a:pt x="5996" y="5465"/>
                    <a:pt x="6071" y="5487"/>
                    <a:pt x="6137" y="5487"/>
                  </a:cubicBezTo>
                  <a:cubicBezTo>
                    <a:pt x="6204" y="5487"/>
                    <a:pt x="6261" y="5465"/>
                    <a:pt x="6288" y="5404"/>
                  </a:cubicBezTo>
                  <a:cubicBezTo>
                    <a:pt x="6305" y="5350"/>
                    <a:pt x="6288" y="5280"/>
                    <a:pt x="6253" y="5227"/>
                  </a:cubicBezTo>
                  <a:cubicBezTo>
                    <a:pt x="6093" y="4856"/>
                    <a:pt x="5793" y="4538"/>
                    <a:pt x="5493" y="4255"/>
                  </a:cubicBezTo>
                  <a:cubicBezTo>
                    <a:pt x="4963" y="3779"/>
                    <a:pt x="4416" y="3355"/>
                    <a:pt x="3851" y="2931"/>
                  </a:cubicBezTo>
                  <a:cubicBezTo>
                    <a:pt x="3815" y="2896"/>
                    <a:pt x="3780" y="2878"/>
                    <a:pt x="3745" y="2842"/>
                  </a:cubicBezTo>
                  <a:cubicBezTo>
                    <a:pt x="3003" y="2277"/>
                    <a:pt x="2314" y="1695"/>
                    <a:pt x="1696" y="1024"/>
                  </a:cubicBezTo>
                  <a:cubicBezTo>
                    <a:pt x="1449" y="759"/>
                    <a:pt x="1202" y="476"/>
                    <a:pt x="972" y="176"/>
                  </a:cubicBezTo>
                  <a:cubicBezTo>
                    <a:pt x="874" y="52"/>
                    <a:pt x="808" y="1"/>
                    <a:pt x="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2263300" y="3569000"/>
              <a:ext cx="109525" cy="143875"/>
            </a:xfrm>
            <a:custGeom>
              <a:avLst/>
              <a:gdLst/>
              <a:ahLst/>
              <a:cxnLst/>
              <a:rect l="l" t="t" r="r" b="b"/>
              <a:pathLst>
                <a:path w="4381" h="5755" extrusionOk="0">
                  <a:moveTo>
                    <a:pt x="755" y="1"/>
                  </a:moveTo>
                  <a:cubicBezTo>
                    <a:pt x="664" y="1"/>
                    <a:pt x="613" y="152"/>
                    <a:pt x="512" y="353"/>
                  </a:cubicBezTo>
                  <a:cubicBezTo>
                    <a:pt x="389" y="617"/>
                    <a:pt x="283" y="900"/>
                    <a:pt x="213" y="1201"/>
                  </a:cubicBezTo>
                  <a:cubicBezTo>
                    <a:pt x="178" y="1307"/>
                    <a:pt x="159" y="1413"/>
                    <a:pt x="142" y="1536"/>
                  </a:cubicBezTo>
                  <a:cubicBezTo>
                    <a:pt x="36" y="1995"/>
                    <a:pt x="1" y="2472"/>
                    <a:pt x="1" y="2948"/>
                  </a:cubicBezTo>
                  <a:cubicBezTo>
                    <a:pt x="18" y="3867"/>
                    <a:pt x="178" y="4785"/>
                    <a:pt x="389" y="5686"/>
                  </a:cubicBezTo>
                  <a:cubicBezTo>
                    <a:pt x="601" y="5244"/>
                    <a:pt x="618" y="4714"/>
                    <a:pt x="654" y="4220"/>
                  </a:cubicBezTo>
                  <a:cubicBezTo>
                    <a:pt x="795" y="4644"/>
                    <a:pt x="990" y="5051"/>
                    <a:pt x="1237" y="5421"/>
                  </a:cubicBezTo>
                  <a:cubicBezTo>
                    <a:pt x="1308" y="5527"/>
                    <a:pt x="1395" y="5651"/>
                    <a:pt x="1501" y="5703"/>
                  </a:cubicBezTo>
                  <a:cubicBezTo>
                    <a:pt x="1560" y="5737"/>
                    <a:pt x="1627" y="5754"/>
                    <a:pt x="1690" y="5754"/>
                  </a:cubicBezTo>
                  <a:cubicBezTo>
                    <a:pt x="1760" y="5754"/>
                    <a:pt x="1826" y="5733"/>
                    <a:pt x="1873" y="5686"/>
                  </a:cubicBezTo>
                  <a:cubicBezTo>
                    <a:pt x="1925" y="5633"/>
                    <a:pt x="1944" y="5562"/>
                    <a:pt x="1960" y="5491"/>
                  </a:cubicBezTo>
                  <a:cubicBezTo>
                    <a:pt x="2120" y="4909"/>
                    <a:pt x="1944" y="4291"/>
                    <a:pt x="1749" y="3708"/>
                  </a:cubicBezTo>
                  <a:lnTo>
                    <a:pt x="1749" y="3708"/>
                  </a:lnTo>
                  <a:cubicBezTo>
                    <a:pt x="1944" y="4149"/>
                    <a:pt x="2208" y="4556"/>
                    <a:pt x="2526" y="4891"/>
                  </a:cubicBezTo>
                  <a:cubicBezTo>
                    <a:pt x="2663" y="5028"/>
                    <a:pt x="2833" y="5155"/>
                    <a:pt x="3001" y="5155"/>
                  </a:cubicBezTo>
                  <a:cubicBezTo>
                    <a:pt x="3049" y="5155"/>
                    <a:pt x="3097" y="5145"/>
                    <a:pt x="3144" y="5121"/>
                  </a:cubicBezTo>
                  <a:cubicBezTo>
                    <a:pt x="3373" y="4997"/>
                    <a:pt x="3356" y="4679"/>
                    <a:pt x="3303" y="4450"/>
                  </a:cubicBezTo>
                  <a:cubicBezTo>
                    <a:pt x="3144" y="3902"/>
                    <a:pt x="2897" y="3391"/>
                    <a:pt x="2579" y="2931"/>
                  </a:cubicBezTo>
                  <a:lnTo>
                    <a:pt x="2579" y="2931"/>
                  </a:lnTo>
                  <a:cubicBezTo>
                    <a:pt x="2827" y="3214"/>
                    <a:pt x="3109" y="3478"/>
                    <a:pt x="3392" y="3744"/>
                  </a:cubicBezTo>
                  <a:cubicBezTo>
                    <a:pt x="3585" y="3937"/>
                    <a:pt x="3797" y="4114"/>
                    <a:pt x="4044" y="4185"/>
                  </a:cubicBezTo>
                  <a:cubicBezTo>
                    <a:pt x="4085" y="4195"/>
                    <a:pt x="4131" y="4205"/>
                    <a:pt x="4174" y="4205"/>
                  </a:cubicBezTo>
                  <a:cubicBezTo>
                    <a:pt x="4205" y="4205"/>
                    <a:pt x="4234" y="4200"/>
                    <a:pt x="4256" y="4185"/>
                  </a:cubicBezTo>
                  <a:cubicBezTo>
                    <a:pt x="4327" y="4132"/>
                    <a:pt x="4362" y="4043"/>
                    <a:pt x="4362" y="3956"/>
                  </a:cubicBezTo>
                  <a:cubicBezTo>
                    <a:pt x="4381" y="3638"/>
                    <a:pt x="4186" y="3355"/>
                    <a:pt x="3992" y="3108"/>
                  </a:cubicBezTo>
                  <a:cubicBezTo>
                    <a:pt x="3938" y="3054"/>
                    <a:pt x="3886" y="2984"/>
                    <a:pt x="3851" y="2931"/>
                  </a:cubicBezTo>
                  <a:cubicBezTo>
                    <a:pt x="3815" y="2896"/>
                    <a:pt x="3780" y="2878"/>
                    <a:pt x="3745" y="2842"/>
                  </a:cubicBezTo>
                  <a:cubicBezTo>
                    <a:pt x="3003" y="2277"/>
                    <a:pt x="2314" y="1695"/>
                    <a:pt x="1696" y="1024"/>
                  </a:cubicBezTo>
                  <a:cubicBezTo>
                    <a:pt x="1449" y="759"/>
                    <a:pt x="1202" y="476"/>
                    <a:pt x="972" y="176"/>
                  </a:cubicBezTo>
                  <a:cubicBezTo>
                    <a:pt x="874" y="52"/>
                    <a:pt x="808" y="1"/>
                    <a:pt x="755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2266850" y="3569000"/>
              <a:ext cx="38875" cy="38400"/>
            </a:xfrm>
            <a:custGeom>
              <a:avLst/>
              <a:gdLst/>
              <a:ahLst/>
              <a:cxnLst/>
              <a:rect l="l" t="t" r="r" b="b"/>
              <a:pathLst>
                <a:path w="1555" h="1536" extrusionOk="0">
                  <a:moveTo>
                    <a:pt x="613" y="1"/>
                  </a:moveTo>
                  <a:cubicBezTo>
                    <a:pt x="522" y="1"/>
                    <a:pt x="471" y="152"/>
                    <a:pt x="370" y="353"/>
                  </a:cubicBezTo>
                  <a:cubicBezTo>
                    <a:pt x="247" y="617"/>
                    <a:pt x="141" y="900"/>
                    <a:pt x="71" y="1201"/>
                  </a:cubicBezTo>
                  <a:cubicBezTo>
                    <a:pt x="36" y="1307"/>
                    <a:pt x="17" y="1413"/>
                    <a:pt x="0" y="1536"/>
                  </a:cubicBezTo>
                  <a:lnTo>
                    <a:pt x="17" y="1536"/>
                  </a:lnTo>
                  <a:cubicBezTo>
                    <a:pt x="71" y="1519"/>
                    <a:pt x="106" y="1483"/>
                    <a:pt x="123" y="1448"/>
                  </a:cubicBezTo>
                  <a:cubicBezTo>
                    <a:pt x="264" y="1253"/>
                    <a:pt x="353" y="1024"/>
                    <a:pt x="406" y="777"/>
                  </a:cubicBezTo>
                  <a:cubicBezTo>
                    <a:pt x="424" y="1006"/>
                    <a:pt x="441" y="1253"/>
                    <a:pt x="582" y="1430"/>
                  </a:cubicBezTo>
                  <a:cubicBezTo>
                    <a:pt x="618" y="1465"/>
                    <a:pt x="653" y="1483"/>
                    <a:pt x="688" y="1500"/>
                  </a:cubicBezTo>
                  <a:cubicBezTo>
                    <a:pt x="694" y="1501"/>
                    <a:pt x="699" y="1502"/>
                    <a:pt x="704" y="1502"/>
                  </a:cubicBezTo>
                  <a:cubicBezTo>
                    <a:pt x="783" y="1502"/>
                    <a:pt x="831" y="1372"/>
                    <a:pt x="848" y="1288"/>
                  </a:cubicBezTo>
                  <a:cubicBezTo>
                    <a:pt x="865" y="1059"/>
                    <a:pt x="848" y="829"/>
                    <a:pt x="794" y="600"/>
                  </a:cubicBezTo>
                  <a:lnTo>
                    <a:pt x="794" y="600"/>
                  </a:lnTo>
                  <a:cubicBezTo>
                    <a:pt x="919" y="759"/>
                    <a:pt x="1041" y="918"/>
                    <a:pt x="1183" y="1059"/>
                  </a:cubicBezTo>
                  <a:cubicBezTo>
                    <a:pt x="1236" y="1095"/>
                    <a:pt x="1272" y="1147"/>
                    <a:pt x="1342" y="1165"/>
                  </a:cubicBezTo>
                  <a:cubicBezTo>
                    <a:pt x="1361" y="1172"/>
                    <a:pt x="1385" y="1175"/>
                    <a:pt x="1409" y="1175"/>
                  </a:cubicBezTo>
                  <a:cubicBezTo>
                    <a:pt x="1452" y="1175"/>
                    <a:pt x="1496" y="1163"/>
                    <a:pt x="1519" y="1130"/>
                  </a:cubicBezTo>
                  <a:cubicBezTo>
                    <a:pt x="1554" y="1112"/>
                    <a:pt x="1554" y="1059"/>
                    <a:pt x="1554" y="1024"/>
                  </a:cubicBezTo>
                  <a:cubicBezTo>
                    <a:pt x="1307" y="759"/>
                    <a:pt x="1060" y="476"/>
                    <a:pt x="830" y="176"/>
                  </a:cubicBezTo>
                  <a:cubicBezTo>
                    <a:pt x="732" y="52"/>
                    <a:pt x="666" y="1"/>
                    <a:pt x="613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2101725" y="3220450"/>
              <a:ext cx="195175" cy="391825"/>
            </a:xfrm>
            <a:custGeom>
              <a:avLst/>
              <a:gdLst/>
              <a:ahLst/>
              <a:cxnLst/>
              <a:rect l="l" t="t" r="r" b="b"/>
              <a:pathLst>
                <a:path w="7807" h="15673" extrusionOk="0">
                  <a:moveTo>
                    <a:pt x="462" y="0"/>
                  </a:moveTo>
                  <a:cubicBezTo>
                    <a:pt x="349" y="0"/>
                    <a:pt x="235" y="45"/>
                    <a:pt x="159" y="132"/>
                  </a:cubicBezTo>
                  <a:cubicBezTo>
                    <a:pt x="0" y="308"/>
                    <a:pt x="17" y="572"/>
                    <a:pt x="194" y="714"/>
                  </a:cubicBezTo>
                  <a:cubicBezTo>
                    <a:pt x="2261" y="2533"/>
                    <a:pt x="3797" y="4987"/>
                    <a:pt x="4486" y="7690"/>
                  </a:cubicBezTo>
                  <a:cubicBezTo>
                    <a:pt x="4663" y="8361"/>
                    <a:pt x="4750" y="9049"/>
                    <a:pt x="4910" y="9756"/>
                  </a:cubicBezTo>
                  <a:cubicBezTo>
                    <a:pt x="5068" y="10480"/>
                    <a:pt x="5386" y="11152"/>
                    <a:pt x="5739" y="11787"/>
                  </a:cubicBezTo>
                  <a:cubicBezTo>
                    <a:pt x="6092" y="12405"/>
                    <a:pt x="6481" y="13005"/>
                    <a:pt x="6817" y="13606"/>
                  </a:cubicBezTo>
                  <a:cubicBezTo>
                    <a:pt x="6975" y="13923"/>
                    <a:pt x="7135" y="14224"/>
                    <a:pt x="7258" y="14559"/>
                  </a:cubicBezTo>
                  <a:cubicBezTo>
                    <a:pt x="7382" y="14877"/>
                    <a:pt x="7470" y="15213"/>
                    <a:pt x="7524" y="15548"/>
                  </a:cubicBezTo>
                  <a:cubicBezTo>
                    <a:pt x="7540" y="15619"/>
                    <a:pt x="7611" y="15673"/>
                    <a:pt x="7682" y="15673"/>
                  </a:cubicBezTo>
                  <a:cubicBezTo>
                    <a:pt x="7752" y="15654"/>
                    <a:pt x="7806" y="15584"/>
                    <a:pt x="7788" y="15513"/>
                  </a:cubicBezTo>
                  <a:cubicBezTo>
                    <a:pt x="7752" y="15160"/>
                    <a:pt x="7665" y="14790"/>
                    <a:pt x="7540" y="14453"/>
                  </a:cubicBezTo>
                  <a:cubicBezTo>
                    <a:pt x="7418" y="14100"/>
                    <a:pt x="7276" y="13782"/>
                    <a:pt x="7117" y="13447"/>
                  </a:cubicBezTo>
                  <a:cubicBezTo>
                    <a:pt x="6799" y="12812"/>
                    <a:pt x="6429" y="12211"/>
                    <a:pt x="6092" y="11592"/>
                  </a:cubicBezTo>
                  <a:cubicBezTo>
                    <a:pt x="5774" y="10957"/>
                    <a:pt x="5510" y="10339"/>
                    <a:pt x="5386" y="9650"/>
                  </a:cubicBezTo>
                  <a:cubicBezTo>
                    <a:pt x="5245" y="8979"/>
                    <a:pt x="5174" y="8255"/>
                    <a:pt x="5016" y="7549"/>
                  </a:cubicBezTo>
                  <a:cubicBezTo>
                    <a:pt x="4397" y="4723"/>
                    <a:pt x="2878" y="2091"/>
                    <a:pt x="742" y="113"/>
                  </a:cubicBezTo>
                  <a:cubicBezTo>
                    <a:pt x="742" y="96"/>
                    <a:pt x="742" y="96"/>
                    <a:pt x="724" y="96"/>
                  </a:cubicBezTo>
                  <a:cubicBezTo>
                    <a:pt x="651" y="32"/>
                    <a:pt x="557" y="0"/>
                    <a:pt x="462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2095550" y="3288200"/>
              <a:ext cx="99325" cy="263975"/>
            </a:xfrm>
            <a:custGeom>
              <a:avLst/>
              <a:gdLst/>
              <a:ahLst/>
              <a:cxnLst/>
              <a:rect l="l" t="t" r="r" b="b"/>
              <a:pathLst>
                <a:path w="3973" h="10559" extrusionOk="0">
                  <a:moveTo>
                    <a:pt x="2525" y="0"/>
                  </a:moveTo>
                  <a:cubicBezTo>
                    <a:pt x="2525" y="0"/>
                    <a:pt x="812" y="3603"/>
                    <a:pt x="353" y="5863"/>
                  </a:cubicBezTo>
                  <a:cubicBezTo>
                    <a:pt x="0" y="7575"/>
                    <a:pt x="617" y="9536"/>
                    <a:pt x="954" y="10401"/>
                  </a:cubicBezTo>
                  <a:cubicBezTo>
                    <a:pt x="991" y="10505"/>
                    <a:pt x="1080" y="10559"/>
                    <a:pt x="1170" y="10559"/>
                  </a:cubicBezTo>
                  <a:cubicBezTo>
                    <a:pt x="1248" y="10559"/>
                    <a:pt x="1328" y="10519"/>
                    <a:pt x="1378" y="10436"/>
                  </a:cubicBezTo>
                  <a:cubicBezTo>
                    <a:pt x="1712" y="9801"/>
                    <a:pt x="2348" y="8442"/>
                    <a:pt x="3019" y="6252"/>
                  </a:cubicBezTo>
                  <a:cubicBezTo>
                    <a:pt x="3973" y="3090"/>
                    <a:pt x="2525" y="0"/>
                    <a:pt x="252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2122900" y="3287125"/>
              <a:ext cx="37125" cy="266000"/>
            </a:xfrm>
            <a:custGeom>
              <a:avLst/>
              <a:gdLst/>
              <a:ahLst/>
              <a:cxnLst/>
              <a:rect l="l" t="t" r="r" b="b"/>
              <a:pathLst>
                <a:path w="1485" h="10640" extrusionOk="0">
                  <a:moveTo>
                    <a:pt x="1424" y="0"/>
                  </a:moveTo>
                  <a:cubicBezTo>
                    <a:pt x="1405" y="0"/>
                    <a:pt x="1395" y="17"/>
                    <a:pt x="1395" y="43"/>
                  </a:cubicBezTo>
                  <a:lnTo>
                    <a:pt x="1" y="10585"/>
                  </a:lnTo>
                  <a:lnTo>
                    <a:pt x="1" y="10604"/>
                  </a:lnTo>
                  <a:cubicBezTo>
                    <a:pt x="18" y="10621"/>
                    <a:pt x="36" y="10639"/>
                    <a:pt x="53" y="10639"/>
                  </a:cubicBezTo>
                  <a:cubicBezTo>
                    <a:pt x="72" y="10639"/>
                    <a:pt x="107" y="10621"/>
                    <a:pt x="107" y="10585"/>
                  </a:cubicBezTo>
                  <a:lnTo>
                    <a:pt x="1484" y="60"/>
                  </a:lnTo>
                  <a:cubicBezTo>
                    <a:pt x="1484" y="25"/>
                    <a:pt x="1466" y="8"/>
                    <a:pt x="1449" y="8"/>
                  </a:cubicBezTo>
                  <a:cubicBezTo>
                    <a:pt x="1440" y="3"/>
                    <a:pt x="1431" y="0"/>
                    <a:pt x="142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2104375" y="3481225"/>
              <a:ext cx="49000" cy="23200"/>
            </a:xfrm>
            <a:custGeom>
              <a:avLst/>
              <a:gdLst/>
              <a:ahLst/>
              <a:cxnLst/>
              <a:rect l="l" t="t" r="r" b="b"/>
              <a:pathLst>
                <a:path w="1960" h="928" extrusionOk="0">
                  <a:moveTo>
                    <a:pt x="1154" y="0"/>
                  </a:moveTo>
                  <a:cubicBezTo>
                    <a:pt x="1143" y="0"/>
                    <a:pt x="1130" y="5"/>
                    <a:pt x="1112" y="14"/>
                  </a:cubicBezTo>
                  <a:lnTo>
                    <a:pt x="17" y="843"/>
                  </a:lnTo>
                  <a:cubicBezTo>
                    <a:pt x="0" y="843"/>
                    <a:pt x="0" y="879"/>
                    <a:pt x="0" y="897"/>
                  </a:cubicBezTo>
                  <a:lnTo>
                    <a:pt x="17" y="914"/>
                  </a:lnTo>
                  <a:cubicBezTo>
                    <a:pt x="17" y="923"/>
                    <a:pt x="26" y="928"/>
                    <a:pt x="37" y="928"/>
                  </a:cubicBezTo>
                  <a:cubicBezTo>
                    <a:pt x="48" y="928"/>
                    <a:pt x="62" y="923"/>
                    <a:pt x="71" y="914"/>
                  </a:cubicBezTo>
                  <a:lnTo>
                    <a:pt x="1147" y="120"/>
                  </a:lnTo>
                  <a:lnTo>
                    <a:pt x="1872" y="827"/>
                  </a:lnTo>
                  <a:cubicBezTo>
                    <a:pt x="1881" y="844"/>
                    <a:pt x="1894" y="853"/>
                    <a:pt x="1907" y="853"/>
                  </a:cubicBezTo>
                  <a:cubicBezTo>
                    <a:pt x="1920" y="853"/>
                    <a:pt x="1934" y="844"/>
                    <a:pt x="1943" y="827"/>
                  </a:cubicBezTo>
                  <a:cubicBezTo>
                    <a:pt x="1960" y="808"/>
                    <a:pt x="1960" y="773"/>
                    <a:pt x="1943" y="756"/>
                  </a:cubicBezTo>
                  <a:lnTo>
                    <a:pt x="1183" y="14"/>
                  </a:lnTo>
                  <a:cubicBezTo>
                    <a:pt x="1174" y="5"/>
                    <a:pt x="1165" y="0"/>
                    <a:pt x="115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2100375" y="3425050"/>
              <a:ext cx="71125" cy="29475"/>
            </a:xfrm>
            <a:custGeom>
              <a:avLst/>
              <a:gdLst/>
              <a:ahLst/>
              <a:cxnLst/>
              <a:rect l="l" t="t" r="r" b="b"/>
              <a:pathLst>
                <a:path w="2845" h="1179" extrusionOk="0">
                  <a:moveTo>
                    <a:pt x="1573" y="1"/>
                  </a:moveTo>
                  <a:lnTo>
                    <a:pt x="36" y="1096"/>
                  </a:lnTo>
                  <a:cubicBezTo>
                    <a:pt x="1" y="1096"/>
                    <a:pt x="1" y="1131"/>
                    <a:pt x="19" y="1148"/>
                  </a:cubicBezTo>
                  <a:lnTo>
                    <a:pt x="19" y="1166"/>
                  </a:lnTo>
                  <a:cubicBezTo>
                    <a:pt x="27" y="1175"/>
                    <a:pt x="41" y="1179"/>
                    <a:pt x="54" y="1179"/>
                  </a:cubicBezTo>
                  <a:cubicBezTo>
                    <a:pt x="67" y="1179"/>
                    <a:pt x="80" y="1175"/>
                    <a:pt x="90" y="1166"/>
                  </a:cubicBezTo>
                  <a:lnTo>
                    <a:pt x="1590" y="107"/>
                  </a:lnTo>
                  <a:lnTo>
                    <a:pt x="2756" y="919"/>
                  </a:lnTo>
                  <a:cubicBezTo>
                    <a:pt x="2770" y="926"/>
                    <a:pt x="2784" y="930"/>
                    <a:pt x="2797" y="930"/>
                  </a:cubicBezTo>
                  <a:cubicBezTo>
                    <a:pt x="2814" y="930"/>
                    <a:pt x="2826" y="921"/>
                    <a:pt x="2826" y="901"/>
                  </a:cubicBezTo>
                  <a:cubicBezTo>
                    <a:pt x="2845" y="884"/>
                    <a:pt x="2845" y="848"/>
                    <a:pt x="2826" y="830"/>
                  </a:cubicBezTo>
                  <a:lnTo>
                    <a:pt x="1625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2112750" y="3374375"/>
              <a:ext cx="67575" cy="27175"/>
            </a:xfrm>
            <a:custGeom>
              <a:avLst/>
              <a:gdLst/>
              <a:ahLst/>
              <a:cxnLst/>
              <a:rect l="l" t="t" r="r" b="b"/>
              <a:pathLst>
                <a:path w="2703" h="1087" extrusionOk="0">
                  <a:moveTo>
                    <a:pt x="1422" y="1"/>
                  </a:moveTo>
                  <a:cubicBezTo>
                    <a:pt x="1413" y="1"/>
                    <a:pt x="1404" y="5"/>
                    <a:pt x="1396" y="14"/>
                  </a:cubicBezTo>
                  <a:lnTo>
                    <a:pt x="35" y="933"/>
                  </a:lnTo>
                  <a:cubicBezTo>
                    <a:pt x="18" y="950"/>
                    <a:pt x="0" y="985"/>
                    <a:pt x="18" y="1003"/>
                  </a:cubicBezTo>
                  <a:cubicBezTo>
                    <a:pt x="28" y="1024"/>
                    <a:pt x="44" y="1032"/>
                    <a:pt x="60" y="1032"/>
                  </a:cubicBezTo>
                  <a:cubicBezTo>
                    <a:pt x="71" y="1032"/>
                    <a:pt x="81" y="1028"/>
                    <a:pt x="89" y="1020"/>
                  </a:cubicBezTo>
                  <a:lnTo>
                    <a:pt x="1413" y="120"/>
                  </a:lnTo>
                  <a:lnTo>
                    <a:pt x="2614" y="1074"/>
                  </a:lnTo>
                  <a:cubicBezTo>
                    <a:pt x="2631" y="1082"/>
                    <a:pt x="2645" y="1087"/>
                    <a:pt x="2656" y="1087"/>
                  </a:cubicBezTo>
                  <a:cubicBezTo>
                    <a:pt x="2667" y="1087"/>
                    <a:pt x="2676" y="1082"/>
                    <a:pt x="2684" y="1074"/>
                  </a:cubicBezTo>
                  <a:cubicBezTo>
                    <a:pt x="2703" y="1056"/>
                    <a:pt x="2703" y="1020"/>
                    <a:pt x="2684" y="1003"/>
                  </a:cubicBezTo>
                  <a:lnTo>
                    <a:pt x="1448" y="14"/>
                  </a:lnTo>
                  <a:cubicBezTo>
                    <a:pt x="1440" y="5"/>
                    <a:pt x="1431" y="1"/>
                    <a:pt x="142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131275" y="3333325"/>
              <a:ext cx="47725" cy="24075"/>
            </a:xfrm>
            <a:custGeom>
              <a:avLst/>
              <a:gdLst/>
              <a:ahLst/>
              <a:cxnLst/>
              <a:rect l="l" t="t" r="r" b="b"/>
              <a:pathLst>
                <a:path w="1909" h="963" extrusionOk="0">
                  <a:moveTo>
                    <a:pt x="849" y="1"/>
                  </a:moveTo>
                  <a:cubicBezTo>
                    <a:pt x="836" y="1"/>
                    <a:pt x="822" y="5"/>
                    <a:pt x="813" y="13"/>
                  </a:cubicBezTo>
                  <a:lnTo>
                    <a:pt x="19" y="597"/>
                  </a:lnTo>
                  <a:cubicBezTo>
                    <a:pt x="1" y="614"/>
                    <a:pt x="1" y="649"/>
                    <a:pt x="1" y="667"/>
                  </a:cubicBezTo>
                  <a:cubicBezTo>
                    <a:pt x="14" y="679"/>
                    <a:pt x="35" y="692"/>
                    <a:pt x="53" y="692"/>
                  </a:cubicBezTo>
                  <a:cubicBezTo>
                    <a:pt x="60" y="692"/>
                    <a:pt x="66" y="690"/>
                    <a:pt x="71" y="684"/>
                  </a:cubicBezTo>
                  <a:lnTo>
                    <a:pt x="848" y="119"/>
                  </a:lnTo>
                  <a:lnTo>
                    <a:pt x="1821" y="950"/>
                  </a:lnTo>
                  <a:cubicBezTo>
                    <a:pt x="1829" y="958"/>
                    <a:pt x="1838" y="963"/>
                    <a:pt x="1847" y="963"/>
                  </a:cubicBezTo>
                  <a:cubicBezTo>
                    <a:pt x="1855" y="963"/>
                    <a:pt x="1864" y="958"/>
                    <a:pt x="1873" y="950"/>
                  </a:cubicBezTo>
                  <a:cubicBezTo>
                    <a:pt x="1908" y="932"/>
                    <a:pt x="1891" y="896"/>
                    <a:pt x="1873" y="879"/>
                  </a:cubicBezTo>
                  <a:lnTo>
                    <a:pt x="884" y="13"/>
                  </a:lnTo>
                  <a:cubicBezTo>
                    <a:pt x="875" y="5"/>
                    <a:pt x="862" y="1"/>
                    <a:pt x="849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1899925" y="3063975"/>
              <a:ext cx="1128975" cy="868275"/>
            </a:xfrm>
            <a:custGeom>
              <a:avLst/>
              <a:gdLst/>
              <a:ahLst/>
              <a:cxnLst/>
              <a:rect l="l" t="t" r="r" b="b"/>
              <a:pathLst>
                <a:path w="45159" h="34731" extrusionOk="0">
                  <a:moveTo>
                    <a:pt x="771" y="1"/>
                  </a:moveTo>
                  <a:cubicBezTo>
                    <a:pt x="549" y="1"/>
                    <a:pt x="332" y="111"/>
                    <a:pt x="196" y="316"/>
                  </a:cubicBezTo>
                  <a:cubicBezTo>
                    <a:pt x="1" y="633"/>
                    <a:pt x="90" y="1057"/>
                    <a:pt x="408" y="1251"/>
                  </a:cubicBezTo>
                  <a:cubicBezTo>
                    <a:pt x="4470" y="3829"/>
                    <a:pt x="8284" y="6814"/>
                    <a:pt x="11781" y="10135"/>
                  </a:cubicBezTo>
                  <a:cubicBezTo>
                    <a:pt x="13529" y="11795"/>
                    <a:pt x="15189" y="13542"/>
                    <a:pt x="16778" y="15379"/>
                  </a:cubicBezTo>
                  <a:lnTo>
                    <a:pt x="17362" y="16068"/>
                  </a:lnTo>
                  <a:lnTo>
                    <a:pt x="17944" y="16756"/>
                  </a:lnTo>
                  <a:cubicBezTo>
                    <a:pt x="18332" y="17216"/>
                    <a:pt x="18704" y="17693"/>
                    <a:pt x="19074" y="18169"/>
                  </a:cubicBezTo>
                  <a:cubicBezTo>
                    <a:pt x="19816" y="19123"/>
                    <a:pt x="20522" y="20112"/>
                    <a:pt x="21317" y="21049"/>
                  </a:cubicBezTo>
                  <a:cubicBezTo>
                    <a:pt x="21706" y="21525"/>
                    <a:pt x="22111" y="22002"/>
                    <a:pt x="22554" y="22443"/>
                  </a:cubicBezTo>
                  <a:cubicBezTo>
                    <a:pt x="22994" y="22885"/>
                    <a:pt x="23454" y="23291"/>
                    <a:pt x="23931" y="23679"/>
                  </a:cubicBezTo>
                  <a:cubicBezTo>
                    <a:pt x="24866" y="24475"/>
                    <a:pt x="25820" y="25198"/>
                    <a:pt x="26562" y="26099"/>
                  </a:cubicBezTo>
                  <a:cubicBezTo>
                    <a:pt x="27303" y="26982"/>
                    <a:pt x="27763" y="28113"/>
                    <a:pt x="28434" y="29172"/>
                  </a:cubicBezTo>
                  <a:cubicBezTo>
                    <a:pt x="29088" y="30232"/>
                    <a:pt x="29953" y="31167"/>
                    <a:pt x="30906" y="31944"/>
                  </a:cubicBezTo>
                  <a:cubicBezTo>
                    <a:pt x="31860" y="32740"/>
                    <a:pt x="32955" y="33375"/>
                    <a:pt x="34103" y="33816"/>
                  </a:cubicBezTo>
                  <a:cubicBezTo>
                    <a:pt x="35269" y="34275"/>
                    <a:pt x="36487" y="34522"/>
                    <a:pt x="37706" y="34628"/>
                  </a:cubicBezTo>
                  <a:cubicBezTo>
                    <a:pt x="38420" y="34700"/>
                    <a:pt x="39134" y="34730"/>
                    <a:pt x="39846" y="34730"/>
                  </a:cubicBezTo>
                  <a:cubicBezTo>
                    <a:pt x="41584" y="34730"/>
                    <a:pt x="43314" y="34552"/>
                    <a:pt x="45017" y="34364"/>
                  </a:cubicBezTo>
                  <a:cubicBezTo>
                    <a:pt x="45105" y="34346"/>
                    <a:pt x="45159" y="34275"/>
                    <a:pt x="45159" y="34188"/>
                  </a:cubicBezTo>
                  <a:cubicBezTo>
                    <a:pt x="45142" y="34124"/>
                    <a:pt x="45083" y="34061"/>
                    <a:pt x="45008" y="34061"/>
                  </a:cubicBezTo>
                  <a:cubicBezTo>
                    <a:pt x="45000" y="34061"/>
                    <a:pt x="44991" y="34062"/>
                    <a:pt x="44982" y="34063"/>
                  </a:cubicBezTo>
                  <a:cubicBezTo>
                    <a:pt x="43435" y="34212"/>
                    <a:pt x="41874" y="34338"/>
                    <a:pt x="40321" y="34338"/>
                  </a:cubicBezTo>
                  <a:cubicBezTo>
                    <a:pt x="39463" y="34338"/>
                    <a:pt x="38607" y="34299"/>
                    <a:pt x="37758" y="34205"/>
                  </a:cubicBezTo>
                  <a:cubicBezTo>
                    <a:pt x="36576" y="34063"/>
                    <a:pt x="35392" y="33799"/>
                    <a:pt x="34297" y="33357"/>
                  </a:cubicBezTo>
                  <a:cubicBezTo>
                    <a:pt x="33202" y="32916"/>
                    <a:pt x="32178" y="32280"/>
                    <a:pt x="31259" y="31520"/>
                  </a:cubicBezTo>
                  <a:cubicBezTo>
                    <a:pt x="30376" y="30743"/>
                    <a:pt x="29582" y="29843"/>
                    <a:pt x="28964" y="28836"/>
                  </a:cubicBezTo>
                  <a:cubicBezTo>
                    <a:pt x="28363" y="27830"/>
                    <a:pt x="27922" y="26664"/>
                    <a:pt x="27110" y="25657"/>
                  </a:cubicBezTo>
                  <a:cubicBezTo>
                    <a:pt x="26315" y="24651"/>
                    <a:pt x="25344" y="23891"/>
                    <a:pt x="24426" y="23097"/>
                  </a:cubicBezTo>
                  <a:cubicBezTo>
                    <a:pt x="23966" y="22709"/>
                    <a:pt x="23543" y="22302"/>
                    <a:pt x="23136" y="21878"/>
                  </a:cubicBezTo>
                  <a:cubicBezTo>
                    <a:pt x="22712" y="21454"/>
                    <a:pt x="22342" y="20995"/>
                    <a:pt x="21970" y="20536"/>
                  </a:cubicBezTo>
                  <a:cubicBezTo>
                    <a:pt x="21211" y="19600"/>
                    <a:pt x="20522" y="18593"/>
                    <a:pt x="19780" y="17622"/>
                  </a:cubicBezTo>
                  <a:cubicBezTo>
                    <a:pt x="19410" y="17145"/>
                    <a:pt x="19039" y="16650"/>
                    <a:pt x="18668" y="16174"/>
                  </a:cubicBezTo>
                  <a:lnTo>
                    <a:pt x="18085" y="15450"/>
                  </a:lnTo>
                  <a:lnTo>
                    <a:pt x="17503" y="14743"/>
                  </a:lnTo>
                  <a:cubicBezTo>
                    <a:pt x="15949" y="12871"/>
                    <a:pt x="14289" y="11070"/>
                    <a:pt x="12540" y="9358"/>
                  </a:cubicBezTo>
                  <a:cubicBezTo>
                    <a:pt x="9061" y="5913"/>
                    <a:pt x="5247" y="2823"/>
                    <a:pt x="1149" y="121"/>
                  </a:cubicBezTo>
                  <a:lnTo>
                    <a:pt x="1131" y="104"/>
                  </a:lnTo>
                  <a:cubicBezTo>
                    <a:pt x="1018" y="34"/>
                    <a:pt x="894" y="1"/>
                    <a:pt x="771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672150" y="3824850"/>
              <a:ext cx="459175" cy="63525"/>
            </a:xfrm>
            <a:custGeom>
              <a:avLst/>
              <a:gdLst/>
              <a:ahLst/>
              <a:cxnLst/>
              <a:rect l="l" t="t" r="r" b="b"/>
              <a:pathLst>
                <a:path w="18367" h="2541" extrusionOk="0">
                  <a:moveTo>
                    <a:pt x="18060" y="1"/>
                  </a:moveTo>
                  <a:cubicBezTo>
                    <a:pt x="18038" y="1"/>
                    <a:pt x="18016" y="3"/>
                    <a:pt x="17995" y="9"/>
                  </a:cubicBezTo>
                  <a:cubicBezTo>
                    <a:pt x="17289" y="185"/>
                    <a:pt x="16530" y="273"/>
                    <a:pt x="15788" y="344"/>
                  </a:cubicBezTo>
                  <a:cubicBezTo>
                    <a:pt x="15047" y="414"/>
                    <a:pt x="14287" y="485"/>
                    <a:pt x="13528" y="539"/>
                  </a:cubicBezTo>
                  <a:cubicBezTo>
                    <a:pt x="12786" y="609"/>
                    <a:pt x="12026" y="661"/>
                    <a:pt x="11267" y="767"/>
                  </a:cubicBezTo>
                  <a:cubicBezTo>
                    <a:pt x="10490" y="873"/>
                    <a:pt x="9749" y="1068"/>
                    <a:pt x="9024" y="1280"/>
                  </a:cubicBezTo>
                  <a:cubicBezTo>
                    <a:pt x="7576" y="1686"/>
                    <a:pt x="6111" y="2022"/>
                    <a:pt x="4627" y="2093"/>
                  </a:cubicBezTo>
                  <a:cubicBezTo>
                    <a:pt x="4493" y="2097"/>
                    <a:pt x="4359" y="2100"/>
                    <a:pt x="4224" y="2100"/>
                  </a:cubicBezTo>
                  <a:cubicBezTo>
                    <a:pt x="2871" y="2100"/>
                    <a:pt x="1508" y="1854"/>
                    <a:pt x="335" y="1227"/>
                  </a:cubicBezTo>
                  <a:cubicBezTo>
                    <a:pt x="301" y="1210"/>
                    <a:pt x="266" y="1202"/>
                    <a:pt x="231" y="1202"/>
                  </a:cubicBezTo>
                  <a:cubicBezTo>
                    <a:pt x="158" y="1202"/>
                    <a:pt x="89" y="1238"/>
                    <a:pt x="52" y="1297"/>
                  </a:cubicBezTo>
                  <a:cubicBezTo>
                    <a:pt x="0" y="1403"/>
                    <a:pt x="36" y="1527"/>
                    <a:pt x="141" y="1598"/>
                  </a:cubicBezTo>
                  <a:cubicBezTo>
                    <a:pt x="1399" y="2275"/>
                    <a:pt x="2834" y="2540"/>
                    <a:pt x="4230" y="2540"/>
                  </a:cubicBezTo>
                  <a:cubicBezTo>
                    <a:pt x="4363" y="2540"/>
                    <a:pt x="4495" y="2538"/>
                    <a:pt x="4627" y="2533"/>
                  </a:cubicBezTo>
                  <a:cubicBezTo>
                    <a:pt x="6181" y="2498"/>
                    <a:pt x="7682" y="2145"/>
                    <a:pt x="9148" y="1756"/>
                  </a:cubicBezTo>
                  <a:cubicBezTo>
                    <a:pt x="9872" y="1544"/>
                    <a:pt x="10596" y="1368"/>
                    <a:pt x="11338" y="1262"/>
                  </a:cubicBezTo>
                  <a:cubicBezTo>
                    <a:pt x="12061" y="1174"/>
                    <a:pt x="12822" y="1121"/>
                    <a:pt x="13580" y="1068"/>
                  </a:cubicBezTo>
                  <a:cubicBezTo>
                    <a:pt x="14322" y="998"/>
                    <a:pt x="15082" y="944"/>
                    <a:pt x="15841" y="873"/>
                  </a:cubicBezTo>
                  <a:cubicBezTo>
                    <a:pt x="16601" y="803"/>
                    <a:pt x="17359" y="715"/>
                    <a:pt x="18120" y="539"/>
                  </a:cubicBezTo>
                  <a:lnTo>
                    <a:pt x="18137" y="539"/>
                  </a:lnTo>
                  <a:cubicBezTo>
                    <a:pt x="18278" y="503"/>
                    <a:pt x="18367" y="344"/>
                    <a:pt x="18331" y="202"/>
                  </a:cubicBezTo>
                  <a:cubicBezTo>
                    <a:pt x="18301" y="82"/>
                    <a:pt x="18182" y="1"/>
                    <a:pt x="18060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826200" y="3742750"/>
              <a:ext cx="179750" cy="139775"/>
            </a:xfrm>
            <a:custGeom>
              <a:avLst/>
              <a:gdLst/>
              <a:ahLst/>
              <a:cxnLst/>
              <a:rect l="l" t="t" r="r" b="b"/>
              <a:pathLst>
                <a:path w="7190" h="5591" extrusionOk="0">
                  <a:moveTo>
                    <a:pt x="7069" y="0"/>
                  </a:moveTo>
                  <a:cubicBezTo>
                    <a:pt x="7032" y="0"/>
                    <a:pt x="6997" y="14"/>
                    <a:pt x="6977" y="43"/>
                  </a:cubicBezTo>
                  <a:cubicBezTo>
                    <a:pt x="6005" y="1084"/>
                    <a:pt x="4875" y="1967"/>
                    <a:pt x="3728" y="2815"/>
                  </a:cubicBezTo>
                  <a:cubicBezTo>
                    <a:pt x="3163" y="3239"/>
                    <a:pt x="2562" y="3663"/>
                    <a:pt x="1979" y="4070"/>
                  </a:cubicBezTo>
                  <a:cubicBezTo>
                    <a:pt x="1397" y="4475"/>
                    <a:pt x="813" y="4882"/>
                    <a:pt x="178" y="5146"/>
                  </a:cubicBezTo>
                  <a:lnTo>
                    <a:pt x="161" y="5146"/>
                  </a:lnTo>
                  <a:cubicBezTo>
                    <a:pt x="55" y="5200"/>
                    <a:pt x="1" y="5341"/>
                    <a:pt x="55" y="5447"/>
                  </a:cubicBezTo>
                  <a:cubicBezTo>
                    <a:pt x="93" y="5538"/>
                    <a:pt x="180" y="5591"/>
                    <a:pt x="266" y="5591"/>
                  </a:cubicBezTo>
                  <a:cubicBezTo>
                    <a:pt x="296" y="5591"/>
                    <a:pt x="326" y="5584"/>
                    <a:pt x="354" y="5570"/>
                  </a:cubicBezTo>
                  <a:cubicBezTo>
                    <a:pt x="1044" y="5252"/>
                    <a:pt x="1644" y="4828"/>
                    <a:pt x="2226" y="4405"/>
                  </a:cubicBezTo>
                  <a:cubicBezTo>
                    <a:pt x="2791" y="3981"/>
                    <a:pt x="3375" y="3540"/>
                    <a:pt x="3940" y="3098"/>
                  </a:cubicBezTo>
                  <a:cubicBezTo>
                    <a:pt x="5087" y="2215"/>
                    <a:pt x="6200" y="1279"/>
                    <a:pt x="7154" y="201"/>
                  </a:cubicBezTo>
                  <a:cubicBezTo>
                    <a:pt x="7189" y="149"/>
                    <a:pt x="7189" y="79"/>
                    <a:pt x="7154" y="25"/>
                  </a:cubicBezTo>
                  <a:cubicBezTo>
                    <a:pt x="7130" y="9"/>
                    <a:pt x="7099" y="0"/>
                    <a:pt x="7069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3027525" y="3736850"/>
              <a:ext cx="424775" cy="112550"/>
            </a:xfrm>
            <a:custGeom>
              <a:avLst/>
              <a:gdLst/>
              <a:ahLst/>
              <a:cxnLst/>
              <a:rect l="l" t="t" r="r" b="b"/>
              <a:pathLst>
                <a:path w="16991" h="4502" extrusionOk="0">
                  <a:moveTo>
                    <a:pt x="11500" y="0"/>
                  </a:moveTo>
                  <a:cubicBezTo>
                    <a:pt x="10821" y="0"/>
                    <a:pt x="10085" y="15"/>
                    <a:pt x="9290" y="49"/>
                  </a:cubicBezTo>
                  <a:cubicBezTo>
                    <a:pt x="3940" y="279"/>
                    <a:pt x="1" y="4129"/>
                    <a:pt x="1" y="4129"/>
                  </a:cubicBezTo>
                  <a:cubicBezTo>
                    <a:pt x="1" y="4129"/>
                    <a:pt x="3480" y="4502"/>
                    <a:pt x="6796" y="4502"/>
                  </a:cubicBezTo>
                  <a:cubicBezTo>
                    <a:pt x="7987" y="4502"/>
                    <a:pt x="9158" y="4453"/>
                    <a:pt x="10138" y="4323"/>
                  </a:cubicBezTo>
                  <a:cubicBezTo>
                    <a:pt x="12928" y="3953"/>
                    <a:pt x="15596" y="1956"/>
                    <a:pt x="16743" y="986"/>
                  </a:cubicBezTo>
                  <a:cubicBezTo>
                    <a:pt x="16990" y="774"/>
                    <a:pt x="16884" y="367"/>
                    <a:pt x="16566" y="332"/>
                  </a:cubicBezTo>
                  <a:cubicBezTo>
                    <a:pt x="15666" y="193"/>
                    <a:pt x="13971" y="0"/>
                    <a:pt x="11500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025350" y="3750000"/>
              <a:ext cx="425625" cy="92025"/>
            </a:xfrm>
            <a:custGeom>
              <a:avLst/>
              <a:gdLst/>
              <a:ahLst/>
              <a:cxnLst/>
              <a:rect l="l" t="t" r="r" b="b"/>
              <a:pathLst>
                <a:path w="17025" h="3681" extrusionOk="0">
                  <a:moveTo>
                    <a:pt x="16919" y="0"/>
                  </a:moveTo>
                  <a:lnTo>
                    <a:pt x="71" y="3533"/>
                  </a:lnTo>
                  <a:cubicBezTo>
                    <a:pt x="36" y="3533"/>
                    <a:pt x="0" y="3568"/>
                    <a:pt x="17" y="3620"/>
                  </a:cubicBezTo>
                  <a:lnTo>
                    <a:pt x="17" y="3638"/>
                  </a:lnTo>
                  <a:cubicBezTo>
                    <a:pt x="31" y="3664"/>
                    <a:pt x="53" y="3680"/>
                    <a:pt x="78" y="3680"/>
                  </a:cubicBezTo>
                  <a:cubicBezTo>
                    <a:pt x="88" y="3680"/>
                    <a:pt x="97" y="3678"/>
                    <a:pt x="106" y="3674"/>
                  </a:cubicBezTo>
                  <a:lnTo>
                    <a:pt x="16954" y="159"/>
                  </a:lnTo>
                  <a:cubicBezTo>
                    <a:pt x="17006" y="159"/>
                    <a:pt x="17025" y="106"/>
                    <a:pt x="17025" y="71"/>
                  </a:cubicBezTo>
                  <a:cubicBezTo>
                    <a:pt x="17006" y="17"/>
                    <a:pt x="16971" y="0"/>
                    <a:pt x="1691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336175" y="3734375"/>
              <a:ext cx="50775" cy="74200"/>
            </a:xfrm>
            <a:custGeom>
              <a:avLst/>
              <a:gdLst/>
              <a:ahLst/>
              <a:cxnLst/>
              <a:rect l="l" t="t" r="r" b="b"/>
              <a:pathLst>
                <a:path w="2031" h="2968" extrusionOk="0">
                  <a:moveTo>
                    <a:pt x="817" y="0"/>
                  </a:moveTo>
                  <a:cubicBezTo>
                    <a:pt x="786" y="0"/>
                    <a:pt x="754" y="16"/>
                    <a:pt x="742" y="42"/>
                  </a:cubicBezTo>
                  <a:lnTo>
                    <a:pt x="17" y="1614"/>
                  </a:lnTo>
                  <a:cubicBezTo>
                    <a:pt x="0" y="1631"/>
                    <a:pt x="0" y="1650"/>
                    <a:pt x="17" y="1685"/>
                  </a:cubicBezTo>
                  <a:cubicBezTo>
                    <a:pt x="17" y="1685"/>
                    <a:pt x="35" y="1702"/>
                    <a:pt x="35" y="1720"/>
                  </a:cubicBezTo>
                  <a:lnTo>
                    <a:pt x="1889" y="2957"/>
                  </a:lnTo>
                  <a:cubicBezTo>
                    <a:pt x="1904" y="2964"/>
                    <a:pt x="1921" y="2968"/>
                    <a:pt x="1938" y="2968"/>
                  </a:cubicBezTo>
                  <a:cubicBezTo>
                    <a:pt x="1962" y="2968"/>
                    <a:pt x="1985" y="2959"/>
                    <a:pt x="1995" y="2938"/>
                  </a:cubicBezTo>
                  <a:cubicBezTo>
                    <a:pt x="2030" y="2886"/>
                    <a:pt x="2013" y="2851"/>
                    <a:pt x="1978" y="2815"/>
                  </a:cubicBezTo>
                  <a:lnTo>
                    <a:pt x="194" y="1614"/>
                  </a:lnTo>
                  <a:lnTo>
                    <a:pt x="883" y="113"/>
                  </a:lnTo>
                  <a:cubicBezTo>
                    <a:pt x="900" y="77"/>
                    <a:pt x="883" y="25"/>
                    <a:pt x="848" y="7"/>
                  </a:cubicBezTo>
                  <a:cubicBezTo>
                    <a:pt x="838" y="2"/>
                    <a:pt x="828" y="0"/>
                    <a:pt x="81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246100" y="3735750"/>
              <a:ext cx="66250" cy="105250"/>
            </a:xfrm>
            <a:custGeom>
              <a:avLst/>
              <a:gdLst/>
              <a:ahLst/>
              <a:cxnLst/>
              <a:rect l="l" t="t" r="r" b="b"/>
              <a:pathLst>
                <a:path w="2650" h="4210" extrusionOk="0">
                  <a:moveTo>
                    <a:pt x="721" y="0"/>
                  </a:moveTo>
                  <a:cubicBezTo>
                    <a:pt x="688" y="0"/>
                    <a:pt x="650" y="29"/>
                    <a:pt x="636" y="58"/>
                  </a:cubicBezTo>
                  <a:lnTo>
                    <a:pt x="17" y="2336"/>
                  </a:lnTo>
                  <a:cubicBezTo>
                    <a:pt x="0" y="2353"/>
                    <a:pt x="0" y="2372"/>
                    <a:pt x="17" y="2389"/>
                  </a:cubicBezTo>
                  <a:cubicBezTo>
                    <a:pt x="17" y="2407"/>
                    <a:pt x="36" y="2424"/>
                    <a:pt x="36" y="2424"/>
                  </a:cubicBezTo>
                  <a:lnTo>
                    <a:pt x="2525" y="4190"/>
                  </a:lnTo>
                  <a:cubicBezTo>
                    <a:pt x="2539" y="4204"/>
                    <a:pt x="2552" y="4210"/>
                    <a:pt x="2566" y="4210"/>
                  </a:cubicBezTo>
                  <a:cubicBezTo>
                    <a:pt x="2588" y="4210"/>
                    <a:pt x="2609" y="4195"/>
                    <a:pt x="2631" y="4173"/>
                  </a:cubicBezTo>
                  <a:cubicBezTo>
                    <a:pt x="2649" y="4138"/>
                    <a:pt x="2649" y="4084"/>
                    <a:pt x="2614" y="4067"/>
                  </a:cubicBezTo>
                  <a:lnTo>
                    <a:pt x="177" y="2336"/>
                  </a:lnTo>
                  <a:lnTo>
                    <a:pt x="794" y="111"/>
                  </a:lnTo>
                  <a:cubicBezTo>
                    <a:pt x="813" y="58"/>
                    <a:pt x="794" y="22"/>
                    <a:pt x="742" y="5"/>
                  </a:cubicBezTo>
                  <a:cubicBezTo>
                    <a:pt x="735" y="2"/>
                    <a:pt x="728" y="0"/>
                    <a:pt x="72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3164850" y="3747175"/>
              <a:ext cx="57850" cy="103800"/>
            </a:xfrm>
            <a:custGeom>
              <a:avLst/>
              <a:gdLst/>
              <a:ahLst/>
              <a:cxnLst/>
              <a:rect l="l" t="t" r="r" b="b"/>
              <a:pathLst>
                <a:path w="2314" h="4152" extrusionOk="0">
                  <a:moveTo>
                    <a:pt x="925" y="1"/>
                  </a:moveTo>
                  <a:cubicBezTo>
                    <a:pt x="895" y="1"/>
                    <a:pt x="861" y="21"/>
                    <a:pt x="849" y="60"/>
                  </a:cubicBezTo>
                  <a:lnTo>
                    <a:pt x="1" y="2480"/>
                  </a:lnTo>
                  <a:cubicBezTo>
                    <a:pt x="1" y="2497"/>
                    <a:pt x="1" y="2515"/>
                    <a:pt x="18" y="2532"/>
                  </a:cubicBezTo>
                  <a:cubicBezTo>
                    <a:pt x="18" y="2551"/>
                    <a:pt x="18" y="2551"/>
                    <a:pt x="36" y="2568"/>
                  </a:cubicBezTo>
                  <a:lnTo>
                    <a:pt x="2172" y="4140"/>
                  </a:lnTo>
                  <a:cubicBezTo>
                    <a:pt x="2187" y="4147"/>
                    <a:pt x="2204" y="4151"/>
                    <a:pt x="2221" y="4151"/>
                  </a:cubicBezTo>
                  <a:cubicBezTo>
                    <a:pt x="2246" y="4151"/>
                    <a:pt x="2268" y="4142"/>
                    <a:pt x="2278" y="4122"/>
                  </a:cubicBezTo>
                  <a:cubicBezTo>
                    <a:pt x="2314" y="4086"/>
                    <a:pt x="2297" y="4034"/>
                    <a:pt x="2261" y="4016"/>
                  </a:cubicBezTo>
                  <a:lnTo>
                    <a:pt x="178" y="2462"/>
                  </a:lnTo>
                  <a:lnTo>
                    <a:pt x="1007" y="113"/>
                  </a:lnTo>
                  <a:cubicBezTo>
                    <a:pt x="1025" y="60"/>
                    <a:pt x="990" y="24"/>
                    <a:pt x="955" y="8"/>
                  </a:cubicBezTo>
                  <a:cubicBezTo>
                    <a:pt x="946" y="3"/>
                    <a:pt x="936" y="1"/>
                    <a:pt x="925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3099950" y="3773275"/>
              <a:ext cx="37575" cy="76550"/>
            </a:xfrm>
            <a:custGeom>
              <a:avLst/>
              <a:gdLst/>
              <a:ahLst/>
              <a:cxnLst/>
              <a:rect l="l" t="t" r="r" b="b"/>
              <a:pathLst>
                <a:path w="1503" h="3062" extrusionOk="0">
                  <a:moveTo>
                    <a:pt x="863" y="0"/>
                  </a:moveTo>
                  <a:cubicBezTo>
                    <a:pt x="830" y="0"/>
                    <a:pt x="792" y="29"/>
                    <a:pt x="777" y="58"/>
                  </a:cubicBezTo>
                  <a:lnTo>
                    <a:pt x="0" y="2036"/>
                  </a:lnTo>
                  <a:lnTo>
                    <a:pt x="0" y="2107"/>
                  </a:lnTo>
                  <a:cubicBezTo>
                    <a:pt x="19" y="2107"/>
                    <a:pt x="19" y="2124"/>
                    <a:pt x="36" y="2142"/>
                  </a:cubicBezTo>
                  <a:lnTo>
                    <a:pt x="1361" y="3042"/>
                  </a:lnTo>
                  <a:cubicBezTo>
                    <a:pt x="1374" y="3056"/>
                    <a:pt x="1391" y="3062"/>
                    <a:pt x="1406" y="3062"/>
                  </a:cubicBezTo>
                  <a:cubicBezTo>
                    <a:pt x="1431" y="3062"/>
                    <a:pt x="1455" y="3047"/>
                    <a:pt x="1467" y="3025"/>
                  </a:cubicBezTo>
                  <a:cubicBezTo>
                    <a:pt x="1502" y="2990"/>
                    <a:pt x="1484" y="2936"/>
                    <a:pt x="1448" y="2919"/>
                  </a:cubicBezTo>
                  <a:lnTo>
                    <a:pt x="177" y="2036"/>
                  </a:lnTo>
                  <a:lnTo>
                    <a:pt x="937" y="111"/>
                  </a:lnTo>
                  <a:cubicBezTo>
                    <a:pt x="954" y="75"/>
                    <a:pt x="937" y="23"/>
                    <a:pt x="883" y="5"/>
                  </a:cubicBezTo>
                  <a:cubicBezTo>
                    <a:pt x="877" y="2"/>
                    <a:pt x="870" y="0"/>
                    <a:pt x="86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2951175" y="3539275"/>
              <a:ext cx="263850" cy="256200"/>
            </a:xfrm>
            <a:custGeom>
              <a:avLst/>
              <a:gdLst/>
              <a:ahLst/>
              <a:cxnLst/>
              <a:rect l="l" t="t" r="r" b="b"/>
              <a:pathLst>
                <a:path w="10554" h="10248" extrusionOk="0">
                  <a:moveTo>
                    <a:pt x="10064" y="0"/>
                  </a:moveTo>
                  <a:cubicBezTo>
                    <a:pt x="10023" y="0"/>
                    <a:pt x="9982" y="8"/>
                    <a:pt x="9942" y="23"/>
                  </a:cubicBezTo>
                  <a:cubicBezTo>
                    <a:pt x="8972" y="376"/>
                    <a:pt x="6994" y="1224"/>
                    <a:pt x="4345" y="2955"/>
                  </a:cubicBezTo>
                  <a:cubicBezTo>
                    <a:pt x="477" y="5480"/>
                    <a:pt x="0" y="10248"/>
                    <a:pt x="0" y="10248"/>
                  </a:cubicBezTo>
                  <a:cubicBezTo>
                    <a:pt x="0" y="10248"/>
                    <a:pt x="5228" y="8006"/>
                    <a:pt x="7682" y="5992"/>
                  </a:cubicBezTo>
                  <a:cubicBezTo>
                    <a:pt x="9537" y="4491"/>
                    <a:pt x="10260" y="1736"/>
                    <a:pt x="10508" y="464"/>
                  </a:cubicBezTo>
                  <a:cubicBezTo>
                    <a:pt x="10553" y="239"/>
                    <a:pt x="10304" y="0"/>
                    <a:pt x="1006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2948950" y="3540500"/>
              <a:ext cx="262725" cy="256650"/>
            </a:xfrm>
            <a:custGeom>
              <a:avLst/>
              <a:gdLst/>
              <a:ahLst/>
              <a:cxnLst/>
              <a:rect l="l" t="t" r="r" b="b"/>
              <a:pathLst>
                <a:path w="10509" h="10266" extrusionOk="0">
                  <a:moveTo>
                    <a:pt x="10431" y="0"/>
                  </a:moveTo>
                  <a:cubicBezTo>
                    <a:pt x="10411" y="0"/>
                    <a:pt x="10394" y="9"/>
                    <a:pt x="10385" y="27"/>
                  </a:cubicBezTo>
                  <a:lnTo>
                    <a:pt x="36" y="10146"/>
                  </a:lnTo>
                  <a:cubicBezTo>
                    <a:pt x="0" y="10163"/>
                    <a:pt x="0" y="10199"/>
                    <a:pt x="19" y="10217"/>
                  </a:cubicBezTo>
                  <a:cubicBezTo>
                    <a:pt x="19" y="10234"/>
                    <a:pt x="19" y="10234"/>
                    <a:pt x="36" y="10252"/>
                  </a:cubicBezTo>
                  <a:cubicBezTo>
                    <a:pt x="45" y="10261"/>
                    <a:pt x="63" y="10265"/>
                    <a:pt x="82" y="10265"/>
                  </a:cubicBezTo>
                  <a:cubicBezTo>
                    <a:pt x="102" y="10265"/>
                    <a:pt x="124" y="10261"/>
                    <a:pt x="142" y="10252"/>
                  </a:cubicBezTo>
                  <a:lnTo>
                    <a:pt x="10491" y="133"/>
                  </a:lnTo>
                  <a:cubicBezTo>
                    <a:pt x="10509" y="97"/>
                    <a:pt x="10509" y="45"/>
                    <a:pt x="10491" y="27"/>
                  </a:cubicBezTo>
                  <a:cubicBezTo>
                    <a:pt x="10473" y="9"/>
                    <a:pt x="10451" y="0"/>
                    <a:pt x="1043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3128650" y="3568100"/>
              <a:ext cx="69325" cy="47250"/>
            </a:xfrm>
            <a:custGeom>
              <a:avLst/>
              <a:gdLst/>
              <a:ahLst/>
              <a:cxnLst/>
              <a:rect l="l" t="t" r="r" b="b"/>
              <a:pathLst>
                <a:path w="2773" h="1890" extrusionOk="0">
                  <a:moveTo>
                    <a:pt x="71" y="1"/>
                  </a:moveTo>
                  <a:cubicBezTo>
                    <a:pt x="36" y="17"/>
                    <a:pt x="1" y="53"/>
                    <a:pt x="18" y="106"/>
                  </a:cubicBezTo>
                  <a:lnTo>
                    <a:pt x="460" y="1661"/>
                  </a:lnTo>
                  <a:cubicBezTo>
                    <a:pt x="477" y="1696"/>
                    <a:pt x="495" y="1713"/>
                    <a:pt x="531" y="1713"/>
                  </a:cubicBezTo>
                  <a:lnTo>
                    <a:pt x="2702" y="1889"/>
                  </a:lnTo>
                  <a:cubicBezTo>
                    <a:pt x="2737" y="1889"/>
                    <a:pt x="2773" y="1872"/>
                    <a:pt x="2773" y="1819"/>
                  </a:cubicBezTo>
                  <a:cubicBezTo>
                    <a:pt x="2773" y="1783"/>
                    <a:pt x="2756" y="1748"/>
                    <a:pt x="2702" y="1748"/>
                  </a:cubicBezTo>
                  <a:lnTo>
                    <a:pt x="601" y="1572"/>
                  </a:lnTo>
                  <a:lnTo>
                    <a:pt x="159" y="53"/>
                  </a:lnTo>
                  <a:cubicBezTo>
                    <a:pt x="142" y="17"/>
                    <a:pt x="107" y="1"/>
                    <a:pt x="7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3060675" y="3609425"/>
              <a:ext cx="102450" cy="64200"/>
            </a:xfrm>
            <a:custGeom>
              <a:avLst/>
              <a:gdLst/>
              <a:ahLst/>
              <a:cxnLst/>
              <a:rect l="l" t="t" r="r" b="b"/>
              <a:pathLst>
                <a:path w="4098" h="2568" extrusionOk="0">
                  <a:moveTo>
                    <a:pt x="81" y="0"/>
                  </a:moveTo>
                  <a:cubicBezTo>
                    <a:pt x="71" y="0"/>
                    <a:pt x="62" y="3"/>
                    <a:pt x="52" y="8"/>
                  </a:cubicBezTo>
                  <a:cubicBezTo>
                    <a:pt x="17" y="25"/>
                    <a:pt x="0" y="78"/>
                    <a:pt x="17" y="114"/>
                  </a:cubicBezTo>
                  <a:lnTo>
                    <a:pt x="989" y="2197"/>
                  </a:lnTo>
                  <a:cubicBezTo>
                    <a:pt x="1006" y="2214"/>
                    <a:pt x="1024" y="2233"/>
                    <a:pt x="1041" y="2233"/>
                  </a:cubicBezTo>
                  <a:lnTo>
                    <a:pt x="4027" y="2568"/>
                  </a:lnTo>
                  <a:cubicBezTo>
                    <a:pt x="4062" y="2568"/>
                    <a:pt x="4097" y="2532"/>
                    <a:pt x="4097" y="2497"/>
                  </a:cubicBezTo>
                  <a:cubicBezTo>
                    <a:pt x="4097" y="2462"/>
                    <a:pt x="4079" y="2426"/>
                    <a:pt x="4027" y="2409"/>
                  </a:cubicBezTo>
                  <a:lnTo>
                    <a:pt x="1112" y="2091"/>
                  </a:lnTo>
                  <a:lnTo>
                    <a:pt x="158" y="43"/>
                  </a:lnTo>
                  <a:cubicBezTo>
                    <a:pt x="133" y="17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3011225" y="3651375"/>
              <a:ext cx="91400" cy="69175"/>
            </a:xfrm>
            <a:custGeom>
              <a:avLst/>
              <a:gdLst/>
              <a:ahLst/>
              <a:cxnLst/>
              <a:rect l="l" t="t" r="r" b="b"/>
              <a:pathLst>
                <a:path w="3656" h="2767" extrusionOk="0">
                  <a:moveTo>
                    <a:pt x="78" y="0"/>
                  </a:moveTo>
                  <a:cubicBezTo>
                    <a:pt x="70" y="0"/>
                    <a:pt x="61" y="2"/>
                    <a:pt x="53" y="7"/>
                  </a:cubicBezTo>
                  <a:cubicBezTo>
                    <a:pt x="17" y="25"/>
                    <a:pt x="0" y="77"/>
                    <a:pt x="0" y="113"/>
                  </a:cubicBezTo>
                  <a:lnTo>
                    <a:pt x="919" y="2391"/>
                  </a:lnTo>
                  <a:lnTo>
                    <a:pt x="919" y="2408"/>
                  </a:lnTo>
                  <a:cubicBezTo>
                    <a:pt x="919" y="2427"/>
                    <a:pt x="954" y="2444"/>
                    <a:pt x="971" y="2444"/>
                  </a:cubicBezTo>
                  <a:lnTo>
                    <a:pt x="3568" y="2762"/>
                  </a:lnTo>
                  <a:cubicBezTo>
                    <a:pt x="3574" y="2765"/>
                    <a:pt x="3581" y="2767"/>
                    <a:pt x="3587" y="2767"/>
                  </a:cubicBezTo>
                  <a:cubicBezTo>
                    <a:pt x="3616" y="2767"/>
                    <a:pt x="3641" y="2738"/>
                    <a:pt x="3655" y="2709"/>
                  </a:cubicBezTo>
                  <a:cubicBezTo>
                    <a:pt x="3655" y="2656"/>
                    <a:pt x="3620" y="2620"/>
                    <a:pt x="3585" y="2620"/>
                  </a:cubicBezTo>
                  <a:lnTo>
                    <a:pt x="1041" y="2302"/>
                  </a:lnTo>
                  <a:lnTo>
                    <a:pt x="142" y="60"/>
                  </a:lnTo>
                  <a:cubicBezTo>
                    <a:pt x="128" y="20"/>
                    <a:pt x="104" y="0"/>
                    <a:pt x="7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2977675" y="3701250"/>
              <a:ext cx="60475" cy="55375"/>
            </a:xfrm>
            <a:custGeom>
              <a:avLst/>
              <a:gdLst/>
              <a:ahLst/>
              <a:cxnLst/>
              <a:rect l="l" t="t" r="r" b="b"/>
              <a:pathLst>
                <a:path w="2419" h="2215" extrusionOk="0">
                  <a:moveTo>
                    <a:pt x="100" y="1"/>
                  </a:moveTo>
                  <a:cubicBezTo>
                    <a:pt x="90" y="1"/>
                    <a:pt x="80" y="3"/>
                    <a:pt x="71" y="8"/>
                  </a:cubicBezTo>
                  <a:cubicBezTo>
                    <a:pt x="35" y="25"/>
                    <a:pt x="0" y="60"/>
                    <a:pt x="17" y="114"/>
                  </a:cubicBezTo>
                  <a:lnTo>
                    <a:pt x="688" y="2021"/>
                  </a:lnTo>
                  <a:lnTo>
                    <a:pt x="706" y="2021"/>
                  </a:lnTo>
                  <a:cubicBezTo>
                    <a:pt x="706" y="2056"/>
                    <a:pt x="742" y="2056"/>
                    <a:pt x="759" y="2073"/>
                  </a:cubicBezTo>
                  <a:lnTo>
                    <a:pt x="2331" y="2215"/>
                  </a:lnTo>
                  <a:cubicBezTo>
                    <a:pt x="2367" y="2215"/>
                    <a:pt x="2402" y="2179"/>
                    <a:pt x="2402" y="2144"/>
                  </a:cubicBezTo>
                  <a:cubicBezTo>
                    <a:pt x="2419" y="2109"/>
                    <a:pt x="2383" y="2073"/>
                    <a:pt x="2348" y="2056"/>
                  </a:cubicBezTo>
                  <a:lnTo>
                    <a:pt x="829" y="1915"/>
                  </a:lnTo>
                  <a:lnTo>
                    <a:pt x="158" y="60"/>
                  </a:lnTo>
                  <a:cubicBezTo>
                    <a:pt x="158" y="21"/>
                    <a:pt x="129" y="1"/>
                    <a:pt x="10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2987800" y="3798050"/>
              <a:ext cx="258750" cy="179000"/>
            </a:xfrm>
            <a:custGeom>
              <a:avLst/>
              <a:gdLst/>
              <a:ahLst/>
              <a:cxnLst/>
              <a:rect l="l" t="t" r="r" b="b"/>
              <a:pathLst>
                <a:path w="10350" h="7160" extrusionOk="0">
                  <a:moveTo>
                    <a:pt x="8231" y="0"/>
                  </a:moveTo>
                  <a:cubicBezTo>
                    <a:pt x="8201" y="0"/>
                    <a:pt x="8170" y="3"/>
                    <a:pt x="8143" y="3"/>
                  </a:cubicBezTo>
                  <a:cubicBezTo>
                    <a:pt x="7648" y="92"/>
                    <a:pt x="7171" y="356"/>
                    <a:pt x="6747" y="622"/>
                  </a:cubicBezTo>
                  <a:cubicBezTo>
                    <a:pt x="6005" y="1098"/>
                    <a:pt x="5334" y="1627"/>
                    <a:pt x="4646" y="2176"/>
                  </a:cubicBezTo>
                  <a:cubicBezTo>
                    <a:pt x="4611" y="2193"/>
                    <a:pt x="4575" y="2228"/>
                    <a:pt x="4522" y="2263"/>
                  </a:cubicBezTo>
                  <a:cubicBezTo>
                    <a:pt x="3603" y="2970"/>
                    <a:pt x="2703" y="3605"/>
                    <a:pt x="1714" y="4135"/>
                  </a:cubicBezTo>
                  <a:cubicBezTo>
                    <a:pt x="1307" y="4365"/>
                    <a:pt x="902" y="4559"/>
                    <a:pt x="460" y="4736"/>
                  </a:cubicBezTo>
                  <a:cubicBezTo>
                    <a:pt x="1" y="4931"/>
                    <a:pt x="196" y="5054"/>
                    <a:pt x="549" y="5336"/>
                  </a:cubicBezTo>
                  <a:cubicBezTo>
                    <a:pt x="831" y="5566"/>
                    <a:pt x="1131" y="5778"/>
                    <a:pt x="1449" y="5955"/>
                  </a:cubicBezTo>
                  <a:cubicBezTo>
                    <a:pt x="1573" y="6026"/>
                    <a:pt x="1696" y="6096"/>
                    <a:pt x="1820" y="6148"/>
                  </a:cubicBezTo>
                  <a:cubicBezTo>
                    <a:pt x="2350" y="6414"/>
                    <a:pt x="2915" y="6608"/>
                    <a:pt x="3480" y="6749"/>
                  </a:cubicBezTo>
                  <a:cubicBezTo>
                    <a:pt x="4575" y="7031"/>
                    <a:pt x="5722" y="7102"/>
                    <a:pt x="6853" y="7137"/>
                  </a:cubicBezTo>
                  <a:cubicBezTo>
                    <a:pt x="7065" y="7156"/>
                    <a:pt x="7277" y="7156"/>
                    <a:pt x="7488" y="7156"/>
                  </a:cubicBezTo>
                  <a:cubicBezTo>
                    <a:pt x="7609" y="7158"/>
                    <a:pt x="7731" y="7160"/>
                    <a:pt x="7853" y="7160"/>
                  </a:cubicBezTo>
                  <a:cubicBezTo>
                    <a:pt x="8620" y="7160"/>
                    <a:pt x="9391" y="7093"/>
                    <a:pt x="10032" y="6697"/>
                  </a:cubicBezTo>
                  <a:cubicBezTo>
                    <a:pt x="10191" y="6591"/>
                    <a:pt x="10349" y="6431"/>
                    <a:pt x="10297" y="6254"/>
                  </a:cubicBezTo>
                  <a:cubicBezTo>
                    <a:pt x="10262" y="6148"/>
                    <a:pt x="10173" y="6078"/>
                    <a:pt x="10085" y="6026"/>
                  </a:cubicBezTo>
                  <a:cubicBezTo>
                    <a:pt x="9520" y="5637"/>
                    <a:pt x="8884" y="5371"/>
                    <a:pt x="8213" y="5230"/>
                  </a:cubicBezTo>
                  <a:cubicBezTo>
                    <a:pt x="8725" y="5213"/>
                    <a:pt x="9238" y="5089"/>
                    <a:pt x="9678" y="4860"/>
                  </a:cubicBezTo>
                  <a:cubicBezTo>
                    <a:pt x="9838" y="4771"/>
                    <a:pt x="10015" y="4630"/>
                    <a:pt x="9979" y="4453"/>
                  </a:cubicBezTo>
                  <a:cubicBezTo>
                    <a:pt x="9944" y="4330"/>
                    <a:pt x="9803" y="4260"/>
                    <a:pt x="9678" y="4206"/>
                  </a:cubicBezTo>
                  <a:cubicBezTo>
                    <a:pt x="9289" y="4053"/>
                    <a:pt x="8867" y="3977"/>
                    <a:pt x="8455" y="3977"/>
                  </a:cubicBezTo>
                  <a:cubicBezTo>
                    <a:pt x="8344" y="3977"/>
                    <a:pt x="8233" y="3983"/>
                    <a:pt x="8124" y="3994"/>
                  </a:cubicBezTo>
                  <a:cubicBezTo>
                    <a:pt x="8407" y="3871"/>
                    <a:pt x="8708" y="3730"/>
                    <a:pt x="9007" y="3605"/>
                  </a:cubicBezTo>
                  <a:cubicBezTo>
                    <a:pt x="9219" y="3499"/>
                    <a:pt x="9449" y="3412"/>
                    <a:pt x="9591" y="3217"/>
                  </a:cubicBezTo>
                  <a:cubicBezTo>
                    <a:pt x="9749" y="3040"/>
                    <a:pt x="9803" y="2758"/>
                    <a:pt x="9661" y="2581"/>
                  </a:cubicBezTo>
                  <a:cubicBezTo>
                    <a:pt x="9537" y="2440"/>
                    <a:pt x="9325" y="2405"/>
                    <a:pt x="9132" y="2388"/>
                  </a:cubicBezTo>
                  <a:cubicBezTo>
                    <a:pt x="9008" y="2379"/>
                    <a:pt x="8884" y="2374"/>
                    <a:pt x="8761" y="2374"/>
                  </a:cubicBezTo>
                  <a:cubicBezTo>
                    <a:pt x="8391" y="2374"/>
                    <a:pt x="8023" y="2414"/>
                    <a:pt x="7665" y="2494"/>
                  </a:cubicBezTo>
                  <a:cubicBezTo>
                    <a:pt x="8107" y="2317"/>
                    <a:pt x="8496" y="2087"/>
                    <a:pt x="8866" y="1787"/>
                  </a:cubicBezTo>
                  <a:cubicBezTo>
                    <a:pt x="9043" y="1646"/>
                    <a:pt x="9238" y="1363"/>
                    <a:pt x="9061" y="1187"/>
                  </a:cubicBezTo>
                  <a:cubicBezTo>
                    <a:pt x="8990" y="1116"/>
                    <a:pt x="8884" y="1098"/>
                    <a:pt x="8795" y="1098"/>
                  </a:cubicBezTo>
                  <a:cubicBezTo>
                    <a:pt x="8755" y="1095"/>
                    <a:pt x="8715" y="1094"/>
                    <a:pt x="8675" y="1094"/>
                  </a:cubicBezTo>
                  <a:cubicBezTo>
                    <a:pt x="8138" y="1094"/>
                    <a:pt x="7630" y="1307"/>
                    <a:pt x="7154" y="1505"/>
                  </a:cubicBezTo>
                  <a:cubicBezTo>
                    <a:pt x="7559" y="1204"/>
                    <a:pt x="7948" y="850"/>
                    <a:pt x="8284" y="462"/>
                  </a:cubicBezTo>
                  <a:cubicBezTo>
                    <a:pt x="8390" y="339"/>
                    <a:pt x="8496" y="127"/>
                    <a:pt x="8354" y="38"/>
                  </a:cubicBezTo>
                  <a:cubicBezTo>
                    <a:pt x="8322" y="6"/>
                    <a:pt x="8277" y="0"/>
                    <a:pt x="8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2987800" y="3843925"/>
              <a:ext cx="185025" cy="132575"/>
            </a:xfrm>
            <a:custGeom>
              <a:avLst/>
              <a:gdLst/>
              <a:ahLst/>
              <a:cxnLst/>
              <a:rect l="l" t="t" r="r" b="b"/>
              <a:pathLst>
                <a:path w="7401" h="5303" extrusionOk="0">
                  <a:moveTo>
                    <a:pt x="5733" y="0"/>
                  </a:moveTo>
                  <a:cubicBezTo>
                    <a:pt x="5453" y="0"/>
                    <a:pt x="5172" y="99"/>
                    <a:pt x="4910" y="216"/>
                  </a:cubicBezTo>
                  <a:cubicBezTo>
                    <a:pt x="4822" y="252"/>
                    <a:pt x="4733" y="287"/>
                    <a:pt x="4646" y="341"/>
                  </a:cubicBezTo>
                  <a:cubicBezTo>
                    <a:pt x="4611" y="358"/>
                    <a:pt x="4575" y="393"/>
                    <a:pt x="4522" y="428"/>
                  </a:cubicBezTo>
                  <a:cubicBezTo>
                    <a:pt x="3603" y="1135"/>
                    <a:pt x="2703" y="1770"/>
                    <a:pt x="1714" y="2300"/>
                  </a:cubicBezTo>
                  <a:cubicBezTo>
                    <a:pt x="1307" y="2530"/>
                    <a:pt x="902" y="2724"/>
                    <a:pt x="460" y="2901"/>
                  </a:cubicBezTo>
                  <a:cubicBezTo>
                    <a:pt x="1" y="3096"/>
                    <a:pt x="196" y="3219"/>
                    <a:pt x="549" y="3501"/>
                  </a:cubicBezTo>
                  <a:cubicBezTo>
                    <a:pt x="831" y="3731"/>
                    <a:pt x="1131" y="3943"/>
                    <a:pt x="1449" y="4120"/>
                  </a:cubicBezTo>
                  <a:cubicBezTo>
                    <a:pt x="1573" y="4191"/>
                    <a:pt x="1696" y="4261"/>
                    <a:pt x="1820" y="4313"/>
                  </a:cubicBezTo>
                  <a:cubicBezTo>
                    <a:pt x="2350" y="4579"/>
                    <a:pt x="2915" y="4773"/>
                    <a:pt x="3480" y="4914"/>
                  </a:cubicBezTo>
                  <a:cubicBezTo>
                    <a:pt x="4575" y="5196"/>
                    <a:pt x="5722" y="5267"/>
                    <a:pt x="6853" y="5302"/>
                  </a:cubicBezTo>
                  <a:cubicBezTo>
                    <a:pt x="6394" y="4932"/>
                    <a:pt x="5776" y="4737"/>
                    <a:pt x="5193" y="4544"/>
                  </a:cubicBezTo>
                  <a:cubicBezTo>
                    <a:pt x="5741" y="4508"/>
                    <a:pt x="6288" y="4402"/>
                    <a:pt x="6817" y="4207"/>
                  </a:cubicBezTo>
                  <a:cubicBezTo>
                    <a:pt x="6959" y="4155"/>
                    <a:pt x="7118" y="4102"/>
                    <a:pt x="7224" y="3979"/>
                  </a:cubicBezTo>
                  <a:cubicBezTo>
                    <a:pt x="7347" y="3873"/>
                    <a:pt x="7401" y="3678"/>
                    <a:pt x="7312" y="3536"/>
                  </a:cubicBezTo>
                  <a:cubicBezTo>
                    <a:pt x="7277" y="3466"/>
                    <a:pt x="7189" y="3413"/>
                    <a:pt x="7118" y="3360"/>
                  </a:cubicBezTo>
                  <a:cubicBezTo>
                    <a:pt x="6642" y="3102"/>
                    <a:pt x="6091" y="3042"/>
                    <a:pt x="5540" y="3042"/>
                  </a:cubicBezTo>
                  <a:cubicBezTo>
                    <a:pt x="5335" y="3042"/>
                    <a:pt x="5130" y="3051"/>
                    <a:pt x="4928" y="3060"/>
                  </a:cubicBezTo>
                  <a:cubicBezTo>
                    <a:pt x="5511" y="2990"/>
                    <a:pt x="6076" y="2795"/>
                    <a:pt x="6570" y="2512"/>
                  </a:cubicBezTo>
                  <a:cubicBezTo>
                    <a:pt x="6836" y="2371"/>
                    <a:pt x="7100" y="2124"/>
                    <a:pt x="7048" y="1841"/>
                  </a:cubicBezTo>
                  <a:cubicBezTo>
                    <a:pt x="6977" y="1542"/>
                    <a:pt x="6588" y="1471"/>
                    <a:pt x="6288" y="1471"/>
                  </a:cubicBezTo>
                  <a:cubicBezTo>
                    <a:pt x="5600" y="1471"/>
                    <a:pt x="4893" y="1594"/>
                    <a:pt x="4257" y="1859"/>
                  </a:cubicBezTo>
                  <a:cubicBezTo>
                    <a:pt x="4663" y="1629"/>
                    <a:pt x="5087" y="1400"/>
                    <a:pt x="5475" y="1135"/>
                  </a:cubicBezTo>
                  <a:cubicBezTo>
                    <a:pt x="5758" y="958"/>
                    <a:pt x="6040" y="764"/>
                    <a:pt x="6217" y="482"/>
                  </a:cubicBezTo>
                  <a:cubicBezTo>
                    <a:pt x="6252" y="411"/>
                    <a:pt x="6288" y="322"/>
                    <a:pt x="6271" y="235"/>
                  </a:cubicBezTo>
                  <a:cubicBezTo>
                    <a:pt x="6235" y="129"/>
                    <a:pt x="6129" y="58"/>
                    <a:pt x="6023" y="40"/>
                  </a:cubicBezTo>
                  <a:cubicBezTo>
                    <a:pt x="5927" y="12"/>
                    <a:pt x="5830" y="0"/>
                    <a:pt x="5733" y="0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2987800" y="3901425"/>
              <a:ext cx="51250" cy="50350"/>
            </a:xfrm>
            <a:custGeom>
              <a:avLst/>
              <a:gdLst/>
              <a:ahLst/>
              <a:cxnLst/>
              <a:rect l="l" t="t" r="r" b="b"/>
              <a:pathLst>
                <a:path w="2050" h="2014" extrusionOk="0">
                  <a:moveTo>
                    <a:pt x="1714" y="0"/>
                  </a:moveTo>
                  <a:cubicBezTo>
                    <a:pt x="1307" y="230"/>
                    <a:pt x="902" y="424"/>
                    <a:pt x="460" y="601"/>
                  </a:cubicBezTo>
                  <a:cubicBezTo>
                    <a:pt x="1" y="796"/>
                    <a:pt x="196" y="919"/>
                    <a:pt x="549" y="1201"/>
                  </a:cubicBezTo>
                  <a:cubicBezTo>
                    <a:pt x="831" y="1431"/>
                    <a:pt x="1131" y="1643"/>
                    <a:pt x="1449" y="1820"/>
                  </a:cubicBezTo>
                  <a:cubicBezTo>
                    <a:pt x="1573" y="1891"/>
                    <a:pt x="1696" y="1961"/>
                    <a:pt x="1820" y="2013"/>
                  </a:cubicBezTo>
                  <a:cubicBezTo>
                    <a:pt x="1837" y="2013"/>
                    <a:pt x="1837" y="1997"/>
                    <a:pt x="1837" y="1978"/>
                  </a:cubicBezTo>
                  <a:cubicBezTo>
                    <a:pt x="1837" y="1926"/>
                    <a:pt x="1802" y="1872"/>
                    <a:pt x="1767" y="1837"/>
                  </a:cubicBezTo>
                  <a:cubicBezTo>
                    <a:pt x="1573" y="1608"/>
                    <a:pt x="1326" y="1431"/>
                    <a:pt x="1060" y="1307"/>
                  </a:cubicBezTo>
                  <a:lnTo>
                    <a:pt x="1060" y="1307"/>
                  </a:lnTo>
                  <a:cubicBezTo>
                    <a:pt x="1201" y="1334"/>
                    <a:pt x="1347" y="1356"/>
                    <a:pt x="1489" y="1356"/>
                  </a:cubicBezTo>
                  <a:cubicBezTo>
                    <a:pt x="1630" y="1356"/>
                    <a:pt x="1767" y="1334"/>
                    <a:pt x="1891" y="1272"/>
                  </a:cubicBezTo>
                  <a:cubicBezTo>
                    <a:pt x="1943" y="1255"/>
                    <a:pt x="1978" y="1236"/>
                    <a:pt x="1997" y="1184"/>
                  </a:cubicBezTo>
                  <a:cubicBezTo>
                    <a:pt x="2049" y="1078"/>
                    <a:pt x="1908" y="972"/>
                    <a:pt x="1802" y="937"/>
                  </a:cubicBezTo>
                  <a:cubicBezTo>
                    <a:pt x="1538" y="831"/>
                    <a:pt x="1255" y="796"/>
                    <a:pt x="973" y="796"/>
                  </a:cubicBezTo>
                  <a:cubicBezTo>
                    <a:pt x="1201" y="690"/>
                    <a:pt x="1413" y="584"/>
                    <a:pt x="1625" y="442"/>
                  </a:cubicBezTo>
                  <a:cubicBezTo>
                    <a:pt x="1696" y="407"/>
                    <a:pt x="1767" y="372"/>
                    <a:pt x="1820" y="301"/>
                  </a:cubicBezTo>
                  <a:cubicBezTo>
                    <a:pt x="1856" y="230"/>
                    <a:pt x="1873" y="141"/>
                    <a:pt x="1837" y="89"/>
                  </a:cubicBezTo>
                  <a:cubicBezTo>
                    <a:pt x="1802" y="36"/>
                    <a:pt x="1750" y="19"/>
                    <a:pt x="1714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4"/>
          <p:cNvGrpSpPr/>
          <p:nvPr/>
        </p:nvGrpSpPr>
        <p:grpSpPr>
          <a:xfrm>
            <a:off x="8369061" y="4495060"/>
            <a:ext cx="544965" cy="389653"/>
            <a:chOff x="2377650" y="912450"/>
            <a:chExt cx="328075" cy="234575"/>
          </a:xfrm>
        </p:grpSpPr>
        <p:sp>
          <p:nvSpPr>
            <p:cNvPr id="172" name="Google Shape;172;p4"/>
            <p:cNvSpPr/>
            <p:nvPr/>
          </p:nvSpPr>
          <p:spPr>
            <a:xfrm>
              <a:off x="2377650" y="1021600"/>
              <a:ext cx="327625" cy="125425"/>
            </a:xfrm>
            <a:custGeom>
              <a:avLst/>
              <a:gdLst/>
              <a:ahLst/>
              <a:cxnLst/>
              <a:rect l="l" t="t" r="r" b="b"/>
              <a:pathLst>
                <a:path w="13105" h="5017" extrusionOk="0">
                  <a:moveTo>
                    <a:pt x="139" y="0"/>
                  </a:moveTo>
                  <a:cubicBezTo>
                    <a:pt x="90" y="0"/>
                    <a:pt x="49" y="33"/>
                    <a:pt x="35" y="85"/>
                  </a:cubicBezTo>
                  <a:cubicBezTo>
                    <a:pt x="0" y="138"/>
                    <a:pt x="35" y="226"/>
                    <a:pt x="89" y="244"/>
                  </a:cubicBezTo>
                  <a:cubicBezTo>
                    <a:pt x="160" y="280"/>
                    <a:pt x="6958" y="3211"/>
                    <a:pt x="12946" y="5012"/>
                  </a:cubicBezTo>
                  <a:cubicBezTo>
                    <a:pt x="12958" y="5015"/>
                    <a:pt x="12969" y="5017"/>
                    <a:pt x="12981" y="5017"/>
                  </a:cubicBezTo>
                  <a:cubicBezTo>
                    <a:pt x="13038" y="5017"/>
                    <a:pt x="13090" y="4982"/>
                    <a:pt x="13104" y="4923"/>
                  </a:cubicBezTo>
                  <a:lnTo>
                    <a:pt x="13104" y="4888"/>
                  </a:lnTo>
                  <a:cubicBezTo>
                    <a:pt x="13104" y="4836"/>
                    <a:pt x="13069" y="4782"/>
                    <a:pt x="13016" y="4765"/>
                  </a:cubicBezTo>
                  <a:cubicBezTo>
                    <a:pt x="7047" y="2981"/>
                    <a:pt x="266" y="49"/>
                    <a:pt x="195" y="14"/>
                  </a:cubicBezTo>
                  <a:cubicBezTo>
                    <a:pt x="176" y="4"/>
                    <a:pt x="157" y="0"/>
                    <a:pt x="139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2442550" y="913175"/>
              <a:ext cx="263175" cy="232875"/>
            </a:xfrm>
            <a:custGeom>
              <a:avLst/>
              <a:gdLst/>
              <a:ahLst/>
              <a:cxnLst/>
              <a:rect l="l" t="t" r="r" b="b"/>
              <a:pathLst>
                <a:path w="10527" h="9315" extrusionOk="0">
                  <a:moveTo>
                    <a:pt x="151" y="0"/>
                  </a:moveTo>
                  <a:cubicBezTo>
                    <a:pt x="117" y="0"/>
                    <a:pt x="83" y="13"/>
                    <a:pt x="53" y="42"/>
                  </a:cubicBezTo>
                  <a:cubicBezTo>
                    <a:pt x="1" y="77"/>
                    <a:pt x="1" y="166"/>
                    <a:pt x="53" y="218"/>
                  </a:cubicBezTo>
                  <a:cubicBezTo>
                    <a:pt x="107" y="272"/>
                    <a:pt x="5387" y="5464"/>
                    <a:pt x="10314" y="9296"/>
                  </a:cubicBezTo>
                  <a:cubicBezTo>
                    <a:pt x="10340" y="9308"/>
                    <a:pt x="10365" y="9314"/>
                    <a:pt x="10388" y="9314"/>
                  </a:cubicBezTo>
                  <a:cubicBezTo>
                    <a:pt x="10431" y="9314"/>
                    <a:pt x="10468" y="9295"/>
                    <a:pt x="10491" y="9260"/>
                  </a:cubicBezTo>
                  <a:cubicBezTo>
                    <a:pt x="10508" y="9243"/>
                    <a:pt x="10526" y="9208"/>
                    <a:pt x="10526" y="9190"/>
                  </a:cubicBezTo>
                  <a:cubicBezTo>
                    <a:pt x="10526" y="9154"/>
                    <a:pt x="10508" y="9119"/>
                    <a:pt x="10473" y="9084"/>
                  </a:cubicBezTo>
                  <a:cubicBezTo>
                    <a:pt x="5546" y="5269"/>
                    <a:pt x="283" y="77"/>
                    <a:pt x="230" y="25"/>
                  </a:cubicBezTo>
                  <a:cubicBezTo>
                    <a:pt x="206" y="9"/>
                    <a:pt x="179" y="0"/>
                    <a:pt x="15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2389125" y="1004275"/>
              <a:ext cx="95850" cy="89675"/>
            </a:xfrm>
            <a:custGeom>
              <a:avLst/>
              <a:gdLst/>
              <a:ahLst/>
              <a:cxnLst/>
              <a:rect l="l" t="t" r="r" b="b"/>
              <a:pathLst>
                <a:path w="3834" h="3587" extrusionOk="0">
                  <a:moveTo>
                    <a:pt x="1914" y="0"/>
                  </a:moveTo>
                  <a:cubicBezTo>
                    <a:pt x="1043" y="0"/>
                    <a:pt x="270" y="637"/>
                    <a:pt x="142" y="1538"/>
                  </a:cubicBezTo>
                  <a:cubicBezTo>
                    <a:pt x="0" y="2527"/>
                    <a:pt x="690" y="3427"/>
                    <a:pt x="1679" y="3568"/>
                  </a:cubicBezTo>
                  <a:cubicBezTo>
                    <a:pt x="1764" y="3580"/>
                    <a:pt x="1848" y="3586"/>
                    <a:pt x="1932" y="3586"/>
                  </a:cubicBezTo>
                  <a:cubicBezTo>
                    <a:pt x="2804" y="3586"/>
                    <a:pt x="3579" y="2934"/>
                    <a:pt x="3692" y="2032"/>
                  </a:cubicBezTo>
                  <a:cubicBezTo>
                    <a:pt x="3833" y="1060"/>
                    <a:pt x="3162" y="142"/>
                    <a:pt x="2173" y="19"/>
                  </a:cubicBezTo>
                  <a:cubicBezTo>
                    <a:pt x="2086" y="6"/>
                    <a:pt x="2000" y="0"/>
                    <a:pt x="1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2441675" y="912450"/>
              <a:ext cx="99350" cy="93175"/>
            </a:xfrm>
            <a:custGeom>
              <a:avLst/>
              <a:gdLst/>
              <a:ahLst/>
              <a:cxnLst/>
              <a:rect l="l" t="t" r="r" b="b"/>
              <a:pathLst>
                <a:path w="3974" h="3727" extrusionOk="0">
                  <a:moveTo>
                    <a:pt x="2000" y="1"/>
                  </a:moveTo>
                  <a:cubicBezTo>
                    <a:pt x="1082" y="1"/>
                    <a:pt x="288" y="671"/>
                    <a:pt x="159" y="1608"/>
                  </a:cubicBezTo>
                  <a:cubicBezTo>
                    <a:pt x="1" y="2614"/>
                    <a:pt x="724" y="3568"/>
                    <a:pt x="1731" y="3709"/>
                  </a:cubicBezTo>
                  <a:cubicBezTo>
                    <a:pt x="1819" y="3721"/>
                    <a:pt x="1906" y="3727"/>
                    <a:pt x="1992" y="3727"/>
                  </a:cubicBezTo>
                  <a:cubicBezTo>
                    <a:pt x="2910" y="3727"/>
                    <a:pt x="3703" y="3056"/>
                    <a:pt x="3832" y="2119"/>
                  </a:cubicBezTo>
                  <a:cubicBezTo>
                    <a:pt x="3973" y="1114"/>
                    <a:pt x="3267" y="160"/>
                    <a:pt x="2261" y="19"/>
                  </a:cubicBezTo>
                  <a:cubicBezTo>
                    <a:pt x="2173" y="6"/>
                    <a:pt x="2086" y="1"/>
                    <a:pt x="2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title" idx="2"/>
          </p:nvPr>
        </p:nvSpPr>
        <p:spPr>
          <a:xfrm>
            <a:off x="809837" y="2919775"/>
            <a:ext cx="27588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1"/>
          </p:nvPr>
        </p:nvSpPr>
        <p:spPr>
          <a:xfrm>
            <a:off x="809838" y="3255835"/>
            <a:ext cx="27588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title" idx="3"/>
          </p:nvPr>
        </p:nvSpPr>
        <p:spPr>
          <a:xfrm>
            <a:off x="5575364" y="2919775"/>
            <a:ext cx="27588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4"/>
          </p:nvPr>
        </p:nvSpPr>
        <p:spPr>
          <a:xfrm>
            <a:off x="5575363" y="3255835"/>
            <a:ext cx="27588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2" name="Google Shape;182;p5"/>
          <p:cNvGrpSpPr/>
          <p:nvPr/>
        </p:nvGrpSpPr>
        <p:grpSpPr>
          <a:xfrm>
            <a:off x="5976711" y="-102218"/>
            <a:ext cx="3234753" cy="2936980"/>
            <a:chOff x="5976711" y="-102218"/>
            <a:chExt cx="3234753" cy="2936980"/>
          </a:xfrm>
        </p:grpSpPr>
        <p:sp>
          <p:nvSpPr>
            <p:cNvPr id="183" name="Google Shape;183;p5"/>
            <p:cNvSpPr/>
            <p:nvPr/>
          </p:nvSpPr>
          <p:spPr>
            <a:xfrm rot="-1123107">
              <a:off x="8375721" y="-57337"/>
              <a:ext cx="403886" cy="753473"/>
            </a:xfrm>
            <a:custGeom>
              <a:avLst/>
              <a:gdLst/>
              <a:ahLst/>
              <a:cxnLst/>
              <a:rect l="l" t="t" r="r" b="b"/>
              <a:pathLst>
                <a:path w="8777" h="16374" extrusionOk="0">
                  <a:moveTo>
                    <a:pt x="8299" y="0"/>
                  </a:moveTo>
                  <a:cubicBezTo>
                    <a:pt x="8204" y="0"/>
                    <a:pt x="8109" y="34"/>
                    <a:pt x="8035" y="108"/>
                  </a:cubicBezTo>
                  <a:cubicBezTo>
                    <a:pt x="7152" y="956"/>
                    <a:pt x="5404" y="2828"/>
                    <a:pt x="3196" y="6025"/>
                  </a:cubicBezTo>
                  <a:cubicBezTo>
                    <a:pt x="0" y="10652"/>
                    <a:pt x="742" y="16374"/>
                    <a:pt x="742" y="16374"/>
                  </a:cubicBezTo>
                  <a:cubicBezTo>
                    <a:pt x="742" y="16374"/>
                    <a:pt x="5369" y="11446"/>
                    <a:pt x="7311" y="8020"/>
                  </a:cubicBezTo>
                  <a:cubicBezTo>
                    <a:pt x="8776" y="5460"/>
                    <a:pt x="8776" y="1945"/>
                    <a:pt x="8706" y="374"/>
                  </a:cubicBezTo>
                  <a:cubicBezTo>
                    <a:pt x="8694" y="146"/>
                    <a:pt x="8497" y="0"/>
                    <a:pt x="8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 rot="-1123107">
              <a:off x="8651155" y="510593"/>
              <a:ext cx="357088" cy="299015"/>
            </a:xfrm>
            <a:custGeom>
              <a:avLst/>
              <a:gdLst/>
              <a:ahLst/>
              <a:cxnLst/>
              <a:rect l="l" t="t" r="r" b="b"/>
              <a:pathLst>
                <a:path w="7760" h="6498" extrusionOk="0">
                  <a:moveTo>
                    <a:pt x="7499" y="1"/>
                  </a:moveTo>
                  <a:cubicBezTo>
                    <a:pt x="7472" y="1"/>
                    <a:pt x="7445" y="6"/>
                    <a:pt x="7417" y="17"/>
                  </a:cubicBezTo>
                  <a:cubicBezTo>
                    <a:pt x="6782" y="229"/>
                    <a:pt x="5475" y="759"/>
                    <a:pt x="3620" y="1870"/>
                  </a:cubicBezTo>
                  <a:cubicBezTo>
                    <a:pt x="954" y="3443"/>
                    <a:pt x="0" y="6497"/>
                    <a:pt x="0" y="6497"/>
                  </a:cubicBezTo>
                  <a:cubicBezTo>
                    <a:pt x="0" y="6497"/>
                    <a:pt x="3478" y="5085"/>
                    <a:pt x="5228" y="3813"/>
                  </a:cubicBezTo>
                  <a:cubicBezTo>
                    <a:pt x="6551" y="2859"/>
                    <a:pt x="7364" y="1112"/>
                    <a:pt x="7700" y="299"/>
                  </a:cubicBezTo>
                  <a:cubicBezTo>
                    <a:pt x="7760" y="150"/>
                    <a:pt x="7643" y="1"/>
                    <a:pt x="74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 rot="-1123107">
              <a:off x="6009117" y="816126"/>
              <a:ext cx="598950" cy="300671"/>
            </a:xfrm>
            <a:custGeom>
              <a:avLst/>
              <a:gdLst/>
              <a:ahLst/>
              <a:cxnLst/>
              <a:rect l="l" t="t" r="r" b="b"/>
              <a:pathLst>
                <a:path w="13016" h="6534" extrusionOk="0">
                  <a:moveTo>
                    <a:pt x="936" y="1"/>
                  </a:moveTo>
                  <a:cubicBezTo>
                    <a:pt x="732" y="1"/>
                    <a:pt x="548" y="4"/>
                    <a:pt x="389" y="8"/>
                  </a:cubicBezTo>
                  <a:cubicBezTo>
                    <a:pt x="123" y="25"/>
                    <a:pt x="0" y="343"/>
                    <a:pt x="177" y="555"/>
                  </a:cubicBezTo>
                  <a:cubicBezTo>
                    <a:pt x="848" y="1245"/>
                    <a:pt x="2313" y="2657"/>
                    <a:pt x="4821" y="4440"/>
                  </a:cubicBezTo>
                  <a:cubicBezTo>
                    <a:pt x="7412" y="6268"/>
                    <a:pt x="10446" y="6534"/>
                    <a:pt x="11994" y="6534"/>
                  </a:cubicBezTo>
                  <a:cubicBezTo>
                    <a:pt x="12630" y="6534"/>
                    <a:pt x="13015" y="6489"/>
                    <a:pt x="13015" y="6489"/>
                  </a:cubicBezTo>
                  <a:cubicBezTo>
                    <a:pt x="13015" y="6489"/>
                    <a:pt x="9148" y="2763"/>
                    <a:pt x="6464" y="1191"/>
                  </a:cubicBezTo>
                  <a:cubicBezTo>
                    <a:pt x="4690" y="159"/>
                    <a:pt x="2339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 rot="-1123107">
              <a:off x="6555316" y="282011"/>
              <a:ext cx="215219" cy="496886"/>
            </a:xfrm>
            <a:custGeom>
              <a:avLst/>
              <a:gdLst/>
              <a:ahLst/>
              <a:cxnLst/>
              <a:rect l="l" t="t" r="r" b="b"/>
              <a:pathLst>
                <a:path w="4677" h="10798" extrusionOk="0">
                  <a:moveTo>
                    <a:pt x="255" y="0"/>
                  </a:moveTo>
                  <a:cubicBezTo>
                    <a:pt x="121" y="0"/>
                    <a:pt x="1" y="110"/>
                    <a:pt x="14" y="272"/>
                  </a:cubicBezTo>
                  <a:cubicBezTo>
                    <a:pt x="31" y="1049"/>
                    <a:pt x="172" y="2691"/>
                    <a:pt x="756" y="5147"/>
                  </a:cubicBezTo>
                  <a:cubicBezTo>
                    <a:pt x="1603" y="8679"/>
                    <a:pt x="4676" y="10798"/>
                    <a:pt x="4676" y="10798"/>
                  </a:cubicBezTo>
                  <a:cubicBezTo>
                    <a:pt x="4676" y="10798"/>
                    <a:pt x="4305" y="6435"/>
                    <a:pt x="3511" y="4033"/>
                  </a:cubicBezTo>
                  <a:cubicBezTo>
                    <a:pt x="2892" y="2215"/>
                    <a:pt x="1215" y="696"/>
                    <a:pt x="419" y="61"/>
                  </a:cubicBezTo>
                  <a:cubicBezTo>
                    <a:pt x="368" y="19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 rot="-1123107">
              <a:off x="6622800" y="330396"/>
              <a:ext cx="2297417" cy="2193742"/>
            </a:xfrm>
            <a:custGeom>
              <a:avLst/>
              <a:gdLst/>
              <a:ahLst/>
              <a:cxnLst/>
              <a:rect l="l" t="t" r="r" b="b"/>
              <a:pathLst>
                <a:path w="49926" h="47673" extrusionOk="0">
                  <a:moveTo>
                    <a:pt x="411" y="0"/>
                  </a:moveTo>
                  <a:cubicBezTo>
                    <a:pt x="342" y="0"/>
                    <a:pt x="274" y="20"/>
                    <a:pt x="213" y="61"/>
                  </a:cubicBezTo>
                  <a:cubicBezTo>
                    <a:pt x="53" y="167"/>
                    <a:pt x="1" y="378"/>
                    <a:pt x="124" y="555"/>
                  </a:cubicBezTo>
                  <a:cubicBezTo>
                    <a:pt x="1784" y="3028"/>
                    <a:pt x="3003" y="5888"/>
                    <a:pt x="5122" y="8203"/>
                  </a:cubicBezTo>
                  <a:cubicBezTo>
                    <a:pt x="5652" y="8785"/>
                    <a:pt x="6217" y="9333"/>
                    <a:pt x="6888" y="9774"/>
                  </a:cubicBezTo>
                  <a:cubicBezTo>
                    <a:pt x="7030" y="9898"/>
                    <a:pt x="7206" y="10004"/>
                    <a:pt x="7383" y="10110"/>
                  </a:cubicBezTo>
                  <a:cubicBezTo>
                    <a:pt x="7541" y="10198"/>
                    <a:pt x="7718" y="10322"/>
                    <a:pt x="7877" y="10409"/>
                  </a:cubicBezTo>
                  <a:cubicBezTo>
                    <a:pt x="8231" y="10586"/>
                    <a:pt x="8565" y="10781"/>
                    <a:pt x="8919" y="10939"/>
                  </a:cubicBezTo>
                  <a:cubicBezTo>
                    <a:pt x="10296" y="11629"/>
                    <a:pt x="11709" y="12194"/>
                    <a:pt x="13140" y="12741"/>
                  </a:cubicBezTo>
                  <a:cubicBezTo>
                    <a:pt x="14553" y="13270"/>
                    <a:pt x="15983" y="13783"/>
                    <a:pt x="17378" y="14348"/>
                  </a:cubicBezTo>
                  <a:cubicBezTo>
                    <a:pt x="18773" y="14913"/>
                    <a:pt x="20133" y="15514"/>
                    <a:pt x="21457" y="16237"/>
                  </a:cubicBezTo>
                  <a:cubicBezTo>
                    <a:pt x="24125" y="17633"/>
                    <a:pt x="26703" y="19258"/>
                    <a:pt x="29510" y="20546"/>
                  </a:cubicBezTo>
                  <a:cubicBezTo>
                    <a:pt x="30906" y="21182"/>
                    <a:pt x="32390" y="21730"/>
                    <a:pt x="33890" y="22100"/>
                  </a:cubicBezTo>
                  <a:cubicBezTo>
                    <a:pt x="35373" y="22489"/>
                    <a:pt x="36840" y="22790"/>
                    <a:pt x="38199" y="23301"/>
                  </a:cubicBezTo>
                  <a:cubicBezTo>
                    <a:pt x="38870" y="23567"/>
                    <a:pt x="39524" y="23866"/>
                    <a:pt x="40089" y="24273"/>
                  </a:cubicBezTo>
                  <a:cubicBezTo>
                    <a:pt x="40655" y="24662"/>
                    <a:pt x="41149" y="25156"/>
                    <a:pt x="41519" y="25703"/>
                  </a:cubicBezTo>
                  <a:cubicBezTo>
                    <a:pt x="42279" y="26816"/>
                    <a:pt x="42614" y="28317"/>
                    <a:pt x="43073" y="29765"/>
                  </a:cubicBezTo>
                  <a:lnTo>
                    <a:pt x="48407" y="47161"/>
                  </a:lnTo>
                  <a:lnTo>
                    <a:pt x="48407" y="47178"/>
                  </a:lnTo>
                  <a:cubicBezTo>
                    <a:pt x="48507" y="47477"/>
                    <a:pt x="48789" y="47673"/>
                    <a:pt x="49098" y="47673"/>
                  </a:cubicBezTo>
                  <a:cubicBezTo>
                    <a:pt x="49173" y="47673"/>
                    <a:pt x="49249" y="47661"/>
                    <a:pt x="49325" y="47637"/>
                  </a:cubicBezTo>
                  <a:cubicBezTo>
                    <a:pt x="49714" y="47531"/>
                    <a:pt x="49925" y="47107"/>
                    <a:pt x="49803" y="46737"/>
                  </a:cubicBezTo>
                  <a:lnTo>
                    <a:pt x="44310" y="29376"/>
                  </a:lnTo>
                  <a:cubicBezTo>
                    <a:pt x="44081" y="28653"/>
                    <a:pt x="43869" y="27947"/>
                    <a:pt x="43621" y="27187"/>
                  </a:cubicBezTo>
                  <a:cubicBezTo>
                    <a:pt x="43356" y="26463"/>
                    <a:pt x="43038" y="25703"/>
                    <a:pt x="42562" y="24997"/>
                  </a:cubicBezTo>
                  <a:cubicBezTo>
                    <a:pt x="42084" y="24309"/>
                    <a:pt x="41467" y="23708"/>
                    <a:pt x="40796" y="23249"/>
                  </a:cubicBezTo>
                  <a:cubicBezTo>
                    <a:pt x="40106" y="22790"/>
                    <a:pt x="39365" y="22437"/>
                    <a:pt x="38623" y="22171"/>
                  </a:cubicBezTo>
                  <a:cubicBezTo>
                    <a:pt x="37139" y="21624"/>
                    <a:pt x="35621" y="21323"/>
                    <a:pt x="34173" y="20953"/>
                  </a:cubicBezTo>
                  <a:cubicBezTo>
                    <a:pt x="32724" y="20600"/>
                    <a:pt x="31347" y="20106"/>
                    <a:pt x="29969" y="19505"/>
                  </a:cubicBezTo>
                  <a:cubicBezTo>
                    <a:pt x="27250" y="18286"/>
                    <a:pt x="24671" y="16696"/>
                    <a:pt x="21952" y="15284"/>
                  </a:cubicBezTo>
                  <a:cubicBezTo>
                    <a:pt x="20593" y="14577"/>
                    <a:pt x="19180" y="13960"/>
                    <a:pt x="17749" y="13412"/>
                  </a:cubicBezTo>
                  <a:cubicBezTo>
                    <a:pt x="16319" y="12865"/>
                    <a:pt x="14888" y="12370"/>
                    <a:pt x="13475" y="11841"/>
                  </a:cubicBezTo>
                  <a:cubicBezTo>
                    <a:pt x="12045" y="11328"/>
                    <a:pt x="10649" y="10781"/>
                    <a:pt x="9307" y="10145"/>
                  </a:cubicBezTo>
                  <a:cubicBezTo>
                    <a:pt x="8954" y="9986"/>
                    <a:pt x="8636" y="9809"/>
                    <a:pt x="8301" y="9632"/>
                  </a:cubicBezTo>
                  <a:cubicBezTo>
                    <a:pt x="8125" y="9562"/>
                    <a:pt x="7983" y="9456"/>
                    <a:pt x="7824" y="9368"/>
                  </a:cubicBezTo>
                  <a:cubicBezTo>
                    <a:pt x="7665" y="9279"/>
                    <a:pt x="7524" y="9192"/>
                    <a:pt x="7364" y="9067"/>
                  </a:cubicBezTo>
                  <a:cubicBezTo>
                    <a:pt x="6764" y="8679"/>
                    <a:pt x="6234" y="8167"/>
                    <a:pt x="5723" y="7638"/>
                  </a:cubicBezTo>
                  <a:cubicBezTo>
                    <a:pt x="4715" y="6578"/>
                    <a:pt x="3886" y="5323"/>
                    <a:pt x="3109" y="4035"/>
                  </a:cubicBezTo>
                  <a:cubicBezTo>
                    <a:pt x="2314" y="2745"/>
                    <a:pt x="1572" y="1421"/>
                    <a:pt x="707" y="150"/>
                  </a:cubicBezTo>
                  <a:cubicBezTo>
                    <a:pt x="631" y="51"/>
                    <a:pt x="521" y="0"/>
                    <a:pt x="411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 rot="-1123107">
              <a:off x="8492329" y="662690"/>
              <a:ext cx="169064" cy="683988"/>
            </a:xfrm>
            <a:custGeom>
              <a:avLst/>
              <a:gdLst/>
              <a:ahLst/>
              <a:cxnLst/>
              <a:rect l="l" t="t" r="r" b="b"/>
              <a:pathLst>
                <a:path w="3674" h="14864" extrusionOk="0">
                  <a:moveTo>
                    <a:pt x="3348" y="1"/>
                  </a:moveTo>
                  <a:cubicBezTo>
                    <a:pt x="3232" y="1"/>
                    <a:pt x="3115" y="71"/>
                    <a:pt x="3073" y="195"/>
                  </a:cubicBezTo>
                  <a:cubicBezTo>
                    <a:pt x="2173" y="2438"/>
                    <a:pt x="1272" y="4734"/>
                    <a:pt x="672" y="7117"/>
                  </a:cubicBezTo>
                  <a:cubicBezTo>
                    <a:pt x="389" y="8318"/>
                    <a:pt x="160" y="9538"/>
                    <a:pt x="71" y="10791"/>
                  </a:cubicBezTo>
                  <a:cubicBezTo>
                    <a:pt x="0" y="12027"/>
                    <a:pt x="36" y="13281"/>
                    <a:pt x="266" y="14518"/>
                  </a:cubicBezTo>
                  <a:lnTo>
                    <a:pt x="266" y="14535"/>
                  </a:lnTo>
                  <a:cubicBezTo>
                    <a:pt x="296" y="14732"/>
                    <a:pt x="469" y="14864"/>
                    <a:pt x="662" y="14864"/>
                  </a:cubicBezTo>
                  <a:cubicBezTo>
                    <a:pt x="695" y="14864"/>
                    <a:pt x="728" y="14860"/>
                    <a:pt x="761" y="14853"/>
                  </a:cubicBezTo>
                  <a:cubicBezTo>
                    <a:pt x="972" y="14817"/>
                    <a:pt x="1131" y="14588"/>
                    <a:pt x="1078" y="14376"/>
                  </a:cubicBezTo>
                  <a:cubicBezTo>
                    <a:pt x="619" y="12045"/>
                    <a:pt x="831" y="9625"/>
                    <a:pt x="1361" y="7294"/>
                  </a:cubicBezTo>
                  <a:cubicBezTo>
                    <a:pt x="1908" y="4946"/>
                    <a:pt x="2755" y="2667"/>
                    <a:pt x="3603" y="390"/>
                  </a:cubicBezTo>
                  <a:cubicBezTo>
                    <a:pt x="3674" y="248"/>
                    <a:pt x="3586" y="89"/>
                    <a:pt x="3445" y="18"/>
                  </a:cubicBezTo>
                  <a:cubicBezTo>
                    <a:pt x="3414" y="7"/>
                    <a:pt x="3381" y="1"/>
                    <a:pt x="3348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 rot="-1123107">
              <a:off x="8497658" y="845464"/>
              <a:ext cx="285302" cy="249593"/>
            </a:xfrm>
            <a:custGeom>
              <a:avLst/>
              <a:gdLst/>
              <a:ahLst/>
              <a:cxnLst/>
              <a:rect l="l" t="t" r="r" b="b"/>
              <a:pathLst>
                <a:path w="6200" h="5424" extrusionOk="0">
                  <a:moveTo>
                    <a:pt x="6028" y="0"/>
                  </a:moveTo>
                  <a:cubicBezTo>
                    <a:pt x="5996" y="0"/>
                    <a:pt x="5963" y="10"/>
                    <a:pt x="5934" y="33"/>
                  </a:cubicBezTo>
                  <a:cubicBezTo>
                    <a:pt x="4910" y="774"/>
                    <a:pt x="3673" y="1215"/>
                    <a:pt x="2526" y="1905"/>
                  </a:cubicBezTo>
                  <a:cubicBezTo>
                    <a:pt x="1943" y="2240"/>
                    <a:pt x="1396" y="2663"/>
                    <a:pt x="937" y="3176"/>
                  </a:cubicBezTo>
                  <a:cubicBezTo>
                    <a:pt x="495" y="3688"/>
                    <a:pt x="124" y="4342"/>
                    <a:pt x="18" y="5065"/>
                  </a:cubicBezTo>
                  <a:lnTo>
                    <a:pt x="18" y="5084"/>
                  </a:lnTo>
                  <a:cubicBezTo>
                    <a:pt x="0" y="5260"/>
                    <a:pt x="124" y="5401"/>
                    <a:pt x="301" y="5418"/>
                  </a:cubicBezTo>
                  <a:cubicBezTo>
                    <a:pt x="319" y="5422"/>
                    <a:pt x="337" y="5424"/>
                    <a:pt x="355" y="5424"/>
                  </a:cubicBezTo>
                  <a:cubicBezTo>
                    <a:pt x="506" y="5424"/>
                    <a:pt x="621" y="5294"/>
                    <a:pt x="636" y="5136"/>
                  </a:cubicBezTo>
                  <a:cubicBezTo>
                    <a:pt x="706" y="4571"/>
                    <a:pt x="972" y="4006"/>
                    <a:pt x="1361" y="3529"/>
                  </a:cubicBezTo>
                  <a:cubicBezTo>
                    <a:pt x="1749" y="3052"/>
                    <a:pt x="2244" y="2646"/>
                    <a:pt x="2773" y="2293"/>
                  </a:cubicBezTo>
                  <a:cubicBezTo>
                    <a:pt x="3833" y="1587"/>
                    <a:pt x="5069" y="1092"/>
                    <a:pt x="6110" y="262"/>
                  </a:cubicBezTo>
                  <a:cubicBezTo>
                    <a:pt x="6181" y="209"/>
                    <a:pt x="6199" y="120"/>
                    <a:pt x="6146" y="50"/>
                  </a:cubicBezTo>
                  <a:cubicBezTo>
                    <a:pt x="6115" y="19"/>
                    <a:pt x="6073" y="0"/>
                    <a:pt x="6028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 rot="-1123107">
              <a:off x="8404801" y="-62234"/>
              <a:ext cx="364128" cy="759363"/>
            </a:xfrm>
            <a:custGeom>
              <a:avLst/>
              <a:gdLst/>
              <a:ahLst/>
              <a:cxnLst/>
              <a:rect l="l" t="t" r="r" b="b"/>
              <a:pathLst>
                <a:path w="7913" h="16502" extrusionOk="0">
                  <a:moveTo>
                    <a:pt x="7811" y="0"/>
                  </a:moveTo>
                  <a:cubicBezTo>
                    <a:pt x="7781" y="0"/>
                    <a:pt x="7748" y="16"/>
                    <a:pt x="7736" y="42"/>
                  </a:cubicBezTo>
                  <a:lnTo>
                    <a:pt x="18" y="16379"/>
                  </a:lnTo>
                  <a:cubicBezTo>
                    <a:pt x="1" y="16431"/>
                    <a:pt x="18" y="16466"/>
                    <a:pt x="71" y="16501"/>
                  </a:cubicBezTo>
                  <a:lnTo>
                    <a:pt x="107" y="16501"/>
                  </a:lnTo>
                  <a:cubicBezTo>
                    <a:pt x="124" y="16501"/>
                    <a:pt x="159" y="16484"/>
                    <a:pt x="177" y="16449"/>
                  </a:cubicBezTo>
                  <a:lnTo>
                    <a:pt x="7894" y="131"/>
                  </a:lnTo>
                  <a:cubicBezTo>
                    <a:pt x="7913" y="78"/>
                    <a:pt x="7894" y="25"/>
                    <a:pt x="7842" y="7"/>
                  </a:cubicBezTo>
                  <a:cubicBezTo>
                    <a:pt x="7833" y="2"/>
                    <a:pt x="7822" y="0"/>
                    <a:pt x="781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 rot="-1123107">
              <a:off x="8553264" y="36164"/>
              <a:ext cx="149599" cy="81633"/>
            </a:xfrm>
            <a:custGeom>
              <a:avLst/>
              <a:gdLst/>
              <a:ahLst/>
              <a:cxnLst/>
              <a:rect l="l" t="t" r="r" b="b"/>
              <a:pathLst>
                <a:path w="3251" h="1774" extrusionOk="0">
                  <a:moveTo>
                    <a:pt x="93" y="0"/>
                  </a:moveTo>
                  <a:cubicBezTo>
                    <a:pt x="81" y="0"/>
                    <a:pt x="68" y="3"/>
                    <a:pt x="54" y="8"/>
                  </a:cubicBezTo>
                  <a:cubicBezTo>
                    <a:pt x="19" y="25"/>
                    <a:pt x="1" y="78"/>
                    <a:pt x="19" y="114"/>
                  </a:cubicBezTo>
                  <a:lnTo>
                    <a:pt x="867" y="1720"/>
                  </a:lnTo>
                  <a:cubicBezTo>
                    <a:pt x="884" y="1755"/>
                    <a:pt x="919" y="1774"/>
                    <a:pt x="937" y="1774"/>
                  </a:cubicBezTo>
                  <a:cubicBezTo>
                    <a:pt x="954" y="1774"/>
                    <a:pt x="954" y="1755"/>
                    <a:pt x="973" y="1755"/>
                  </a:cubicBezTo>
                  <a:lnTo>
                    <a:pt x="3179" y="997"/>
                  </a:lnTo>
                  <a:cubicBezTo>
                    <a:pt x="3233" y="978"/>
                    <a:pt x="3250" y="943"/>
                    <a:pt x="3233" y="891"/>
                  </a:cubicBezTo>
                  <a:cubicBezTo>
                    <a:pt x="3218" y="862"/>
                    <a:pt x="3180" y="833"/>
                    <a:pt x="3147" y="833"/>
                  </a:cubicBezTo>
                  <a:cubicBezTo>
                    <a:pt x="3140" y="833"/>
                    <a:pt x="3133" y="834"/>
                    <a:pt x="3127" y="837"/>
                  </a:cubicBezTo>
                  <a:lnTo>
                    <a:pt x="990" y="1579"/>
                  </a:lnTo>
                  <a:lnTo>
                    <a:pt x="177" y="43"/>
                  </a:lnTo>
                  <a:cubicBezTo>
                    <a:pt x="151" y="17"/>
                    <a:pt x="126" y="0"/>
                    <a:pt x="9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 rot="-1123107">
              <a:off x="8500257" y="194677"/>
              <a:ext cx="218716" cy="98797"/>
            </a:xfrm>
            <a:custGeom>
              <a:avLst/>
              <a:gdLst/>
              <a:ahLst/>
              <a:cxnLst/>
              <a:rect l="l" t="t" r="r" b="b"/>
              <a:pathLst>
                <a:path w="4753" h="2147" extrusionOk="0">
                  <a:moveTo>
                    <a:pt x="116" y="1"/>
                  </a:moveTo>
                  <a:cubicBezTo>
                    <a:pt x="94" y="1"/>
                    <a:pt x="72" y="9"/>
                    <a:pt x="54" y="27"/>
                  </a:cubicBezTo>
                  <a:cubicBezTo>
                    <a:pt x="19" y="44"/>
                    <a:pt x="1" y="98"/>
                    <a:pt x="36" y="133"/>
                  </a:cubicBezTo>
                  <a:lnTo>
                    <a:pt x="1538" y="2111"/>
                  </a:lnTo>
                  <a:cubicBezTo>
                    <a:pt x="1555" y="2128"/>
                    <a:pt x="1590" y="2146"/>
                    <a:pt x="1609" y="2146"/>
                  </a:cubicBezTo>
                  <a:lnTo>
                    <a:pt x="1626" y="2146"/>
                  </a:lnTo>
                  <a:lnTo>
                    <a:pt x="4681" y="1193"/>
                  </a:lnTo>
                  <a:cubicBezTo>
                    <a:pt x="4717" y="1174"/>
                    <a:pt x="4752" y="1122"/>
                    <a:pt x="4734" y="1087"/>
                  </a:cubicBezTo>
                  <a:cubicBezTo>
                    <a:pt x="4717" y="1033"/>
                    <a:pt x="4681" y="1016"/>
                    <a:pt x="4628" y="1016"/>
                  </a:cubicBezTo>
                  <a:lnTo>
                    <a:pt x="1644" y="1951"/>
                  </a:lnTo>
                  <a:lnTo>
                    <a:pt x="177" y="27"/>
                  </a:lnTo>
                  <a:cubicBezTo>
                    <a:pt x="160" y="9"/>
                    <a:pt x="138" y="1"/>
                    <a:pt x="116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 rot="-1123107">
              <a:off x="8477586" y="343513"/>
              <a:ext cx="199941" cy="110624"/>
            </a:xfrm>
            <a:custGeom>
              <a:avLst/>
              <a:gdLst/>
              <a:ahLst/>
              <a:cxnLst/>
              <a:rect l="l" t="t" r="r" b="b"/>
              <a:pathLst>
                <a:path w="4345" h="2404" extrusionOk="0">
                  <a:moveTo>
                    <a:pt x="98" y="0"/>
                  </a:moveTo>
                  <a:cubicBezTo>
                    <a:pt x="82" y="0"/>
                    <a:pt x="66" y="6"/>
                    <a:pt x="52" y="20"/>
                  </a:cubicBezTo>
                  <a:cubicBezTo>
                    <a:pt x="0" y="37"/>
                    <a:pt x="0" y="90"/>
                    <a:pt x="17" y="143"/>
                  </a:cubicBezTo>
                  <a:lnTo>
                    <a:pt x="1519" y="2368"/>
                  </a:lnTo>
                  <a:cubicBezTo>
                    <a:pt x="1519" y="2403"/>
                    <a:pt x="1554" y="2403"/>
                    <a:pt x="1589" y="2403"/>
                  </a:cubicBezTo>
                  <a:lnTo>
                    <a:pt x="1606" y="2403"/>
                  </a:lnTo>
                  <a:lnTo>
                    <a:pt x="4274" y="1609"/>
                  </a:lnTo>
                  <a:cubicBezTo>
                    <a:pt x="4326" y="1609"/>
                    <a:pt x="4344" y="1555"/>
                    <a:pt x="4326" y="1503"/>
                  </a:cubicBezTo>
                  <a:cubicBezTo>
                    <a:pt x="4326" y="1474"/>
                    <a:pt x="4291" y="1445"/>
                    <a:pt x="4248" y="1445"/>
                  </a:cubicBezTo>
                  <a:cubicBezTo>
                    <a:pt x="4239" y="1445"/>
                    <a:pt x="4230" y="1446"/>
                    <a:pt x="4220" y="1449"/>
                  </a:cubicBezTo>
                  <a:lnTo>
                    <a:pt x="1625" y="2227"/>
                  </a:lnTo>
                  <a:lnTo>
                    <a:pt x="158" y="37"/>
                  </a:lnTo>
                  <a:cubicBezTo>
                    <a:pt x="148" y="15"/>
                    <a:pt x="124" y="0"/>
                    <a:pt x="9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 rot="-1123107">
              <a:off x="8484268" y="492420"/>
              <a:ext cx="135749" cy="95990"/>
            </a:xfrm>
            <a:custGeom>
              <a:avLst/>
              <a:gdLst/>
              <a:ahLst/>
              <a:cxnLst/>
              <a:rect l="l" t="t" r="r" b="b"/>
              <a:pathLst>
                <a:path w="2950" h="2086" extrusionOk="0">
                  <a:moveTo>
                    <a:pt x="100" y="0"/>
                  </a:moveTo>
                  <a:cubicBezTo>
                    <a:pt x="83" y="0"/>
                    <a:pt x="67" y="6"/>
                    <a:pt x="53" y="20"/>
                  </a:cubicBezTo>
                  <a:cubicBezTo>
                    <a:pt x="18" y="37"/>
                    <a:pt x="1" y="91"/>
                    <a:pt x="18" y="126"/>
                  </a:cubicBezTo>
                  <a:lnTo>
                    <a:pt x="1183" y="2033"/>
                  </a:lnTo>
                  <a:cubicBezTo>
                    <a:pt x="1202" y="2069"/>
                    <a:pt x="1237" y="2085"/>
                    <a:pt x="1254" y="2085"/>
                  </a:cubicBezTo>
                  <a:cubicBezTo>
                    <a:pt x="1272" y="2085"/>
                    <a:pt x="1272" y="2069"/>
                    <a:pt x="1289" y="2069"/>
                  </a:cubicBezTo>
                  <a:lnTo>
                    <a:pt x="2879" y="1539"/>
                  </a:lnTo>
                  <a:cubicBezTo>
                    <a:pt x="2932" y="1520"/>
                    <a:pt x="2949" y="1485"/>
                    <a:pt x="2932" y="1433"/>
                  </a:cubicBezTo>
                  <a:cubicBezTo>
                    <a:pt x="2932" y="1404"/>
                    <a:pt x="2896" y="1375"/>
                    <a:pt x="2854" y="1375"/>
                  </a:cubicBezTo>
                  <a:cubicBezTo>
                    <a:pt x="2845" y="1375"/>
                    <a:pt x="2836" y="1376"/>
                    <a:pt x="2826" y="1379"/>
                  </a:cubicBezTo>
                  <a:lnTo>
                    <a:pt x="1289" y="1892"/>
                  </a:lnTo>
                  <a:lnTo>
                    <a:pt x="177" y="37"/>
                  </a:lnTo>
                  <a:cubicBezTo>
                    <a:pt x="156" y="15"/>
                    <a:pt x="127" y="0"/>
                    <a:pt x="10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 rot="-1123107">
              <a:off x="8649259" y="512557"/>
              <a:ext cx="356812" cy="299429"/>
            </a:xfrm>
            <a:custGeom>
              <a:avLst/>
              <a:gdLst/>
              <a:ahLst/>
              <a:cxnLst/>
              <a:rect l="l" t="t" r="r" b="b"/>
              <a:pathLst>
                <a:path w="7754" h="6507" extrusionOk="0">
                  <a:moveTo>
                    <a:pt x="7684" y="1"/>
                  </a:moveTo>
                  <a:cubicBezTo>
                    <a:pt x="7677" y="1"/>
                    <a:pt x="7670" y="3"/>
                    <a:pt x="7665" y="8"/>
                  </a:cubicBezTo>
                  <a:lnTo>
                    <a:pt x="36" y="6419"/>
                  </a:lnTo>
                  <a:cubicBezTo>
                    <a:pt x="19" y="6436"/>
                    <a:pt x="0" y="6471"/>
                    <a:pt x="19" y="6490"/>
                  </a:cubicBezTo>
                  <a:cubicBezTo>
                    <a:pt x="36" y="6507"/>
                    <a:pt x="54" y="6507"/>
                    <a:pt x="54" y="6507"/>
                  </a:cubicBezTo>
                  <a:lnTo>
                    <a:pt x="89" y="6507"/>
                  </a:lnTo>
                  <a:lnTo>
                    <a:pt x="7719" y="78"/>
                  </a:lnTo>
                  <a:cubicBezTo>
                    <a:pt x="7754" y="61"/>
                    <a:pt x="7754" y="43"/>
                    <a:pt x="7736" y="26"/>
                  </a:cubicBezTo>
                  <a:cubicBezTo>
                    <a:pt x="7724" y="13"/>
                    <a:pt x="7702" y="1"/>
                    <a:pt x="7684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 rot="-1123107">
              <a:off x="8872220" y="513376"/>
              <a:ext cx="65850" cy="56094"/>
            </a:xfrm>
            <a:custGeom>
              <a:avLst/>
              <a:gdLst/>
              <a:ahLst/>
              <a:cxnLst/>
              <a:rect l="l" t="t" r="r" b="b"/>
              <a:pathLst>
                <a:path w="1431" h="1219" extrusionOk="0">
                  <a:moveTo>
                    <a:pt x="36" y="0"/>
                  </a:moveTo>
                  <a:cubicBezTo>
                    <a:pt x="17" y="0"/>
                    <a:pt x="0" y="17"/>
                    <a:pt x="0" y="52"/>
                  </a:cubicBezTo>
                  <a:lnTo>
                    <a:pt x="53" y="1041"/>
                  </a:lnTo>
                  <a:cubicBezTo>
                    <a:pt x="53" y="1077"/>
                    <a:pt x="71" y="1095"/>
                    <a:pt x="88" y="1095"/>
                  </a:cubicBezTo>
                  <a:lnTo>
                    <a:pt x="1378" y="1218"/>
                  </a:lnTo>
                  <a:cubicBezTo>
                    <a:pt x="1413" y="1218"/>
                    <a:pt x="1430" y="1201"/>
                    <a:pt x="1430" y="1183"/>
                  </a:cubicBezTo>
                  <a:cubicBezTo>
                    <a:pt x="1430" y="1147"/>
                    <a:pt x="1413" y="1130"/>
                    <a:pt x="1378" y="1130"/>
                  </a:cubicBezTo>
                  <a:lnTo>
                    <a:pt x="142" y="1006"/>
                  </a:lnTo>
                  <a:lnTo>
                    <a:pt x="88" y="36"/>
                  </a:lnTo>
                  <a:cubicBezTo>
                    <a:pt x="88" y="17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 rot="-1123107">
              <a:off x="8807604" y="580771"/>
              <a:ext cx="99165" cy="76433"/>
            </a:xfrm>
            <a:custGeom>
              <a:avLst/>
              <a:gdLst/>
              <a:ahLst/>
              <a:cxnLst/>
              <a:rect l="l" t="t" r="r" b="b"/>
              <a:pathLst>
                <a:path w="2155" h="1661" extrusionOk="0">
                  <a:moveTo>
                    <a:pt x="54" y="0"/>
                  </a:moveTo>
                  <a:cubicBezTo>
                    <a:pt x="18" y="0"/>
                    <a:pt x="0" y="36"/>
                    <a:pt x="18" y="54"/>
                  </a:cubicBezTo>
                  <a:lnTo>
                    <a:pt x="318" y="1396"/>
                  </a:lnTo>
                  <a:cubicBezTo>
                    <a:pt x="318" y="1413"/>
                    <a:pt x="336" y="1432"/>
                    <a:pt x="353" y="1432"/>
                  </a:cubicBezTo>
                  <a:lnTo>
                    <a:pt x="2102" y="1661"/>
                  </a:lnTo>
                  <a:cubicBezTo>
                    <a:pt x="2138" y="1661"/>
                    <a:pt x="2155" y="1644"/>
                    <a:pt x="2155" y="1608"/>
                  </a:cubicBezTo>
                  <a:cubicBezTo>
                    <a:pt x="2155" y="1590"/>
                    <a:pt x="2138" y="1573"/>
                    <a:pt x="2119" y="1555"/>
                  </a:cubicBezTo>
                  <a:lnTo>
                    <a:pt x="407" y="1343"/>
                  </a:lnTo>
                  <a:lnTo>
                    <a:pt x="106" y="36"/>
                  </a:lnTo>
                  <a:cubicBezTo>
                    <a:pt x="106" y="19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 rot="-1123107">
              <a:off x="8762954" y="649891"/>
              <a:ext cx="85407" cy="82139"/>
            </a:xfrm>
            <a:custGeom>
              <a:avLst/>
              <a:gdLst/>
              <a:ahLst/>
              <a:cxnLst/>
              <a:rect l="l" t="t" r="r" b="b"/>
              <a:pathLst>
                <a:path w="1856" h="1785" extrusionOk="0">
                  <a:moveTo>
                    <a:pt x="36" y="0"/>
                  </a:moveTo>
                  <a:cubicBezTo>
                    <a:pt x="19" y="18"/>
                    <a:pt x="0" y="35"/>
                    <a:pt x="0" y="54"/>
                  </a:cubicBezTo>
                  <a:lnTo>
                    <a:pt x="231" y="1519"/>
                  </a:lnTo>
                  <a:cubicBezTo>
                    <a:pt x="231" y="1554"/>
                    <a:pt x="248" y="1554"/>
                    <a:pt x="266" y="1573"/>
                  </a:cubicBezTo>
                  <a:lnTo>
                    <a:pt x="1785" y="1784"/>
                  </a:lnTo>
                  <a:lnTo>
                    <a:pt x="1802" y="1784"/>
                  </a:lnTo>
                  <a:cubicBezTo>
                    <a:pt x="1820" y="1784"/>
                    <a:pt x="1837" y="1766"/>
                    <a:pt x="1837" y="1749"/>
                  </a:cubicBezTo>
                  <a:cubicBezTo>
                    <a:pt x="1855" y="1714"/>
                    <a:pt x="1837" y="1695"/>
                    <a:pt x="1802" y="1695"/>
                  </a:cubicBezTo>
                  <a:lnTo>
                    <a:pt x="318" y="1484"/>
                  </a:lnTo>
                  <a:lnTo>
                    <a:pt x="89" y="54"/>
                  </a:lnTo>
                  <a:cubicBezTo>
                    <a:pt x="89" y="18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 rot="-1123107">
              <a:off x="8732883" y="726727"/>
              <a:ext cx="53701" cy="65067"/>
            </a:xfrm>
            <a:custGeom>
              <a:avLst/>
              <a:gdLst/>
              <a:ahLst/>
              <a:cxnLst/>
              <a:rect l="l" t="t" r="r" b="b"/>
              <a:pathLst>
                <a:path w="1167" h="1414" extrusionOk="0">
                  <a:moveTo>
                    <a:pt x="36" y="1"/>
                  </a:moveTo>
                  <a:cubicBezTo>
                    <a:pt x="18" y="1"/>
                    <a:pt x="1" y="36"/>
                    <a:pt x="1" y="54"/>
                  </a:cubicBezTo>
                  <a:lnTo>
                    <a:pt x="142" y="1272"/>
                  </a:lnTo>
                  <a:cubicBezTo>
                    <a:pt x="142" y="1307"/>
                    <a:pt x="159" y="1307"/>
                    <a:pt x="194" y="1326"/>
                  </a:cubicBezTo>
                  <a:lnTo>
                    <a:pt x="1113" y="1413"/>
                  </a:lnTo>
                  <a:cubicBezTo>
                    <a:pt x="1148" y="1413"/>
                    <a:pt x="1166" y="1396"/>
                    <a:pt x="1166" y="1378"/>
                  </a:cubicBezTo>
                  <a:cubicBezTo>
                    <a:pt x="1166" y="1361"/>
                    <a:pt x="1148" y="1326"/>
                    <a:pt x="1131" y="1326"/>
                  </a:cubicBezTo>
                  <a:lnTo>
                    <a:pt x="230" y="1237"/>
                  </a:lnTo>
                  <a:lnTo>
                    <a:pt x="88" y="36"/>
                  </a:lnTo>
                  <a:cubicBezTo>
                    <a:pt x="88" y="19"/>
                    <a:pt x="71" y="1"/>
                    <a:pt x="36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 rot="-1123107">
              <a:off x="6012578" y="821415"/>
              <a:ext cx="600653" cy="295334"/>
            </a:xfrm>
            <a:custGeom>
              <a:avLst/>
              <a:gdLst/>
              <a:ahLst/>
              <a:cxnLst/>
              <a:rect l="l" t="t" r="r" b="b"/>
              <a:pathLst>
                <a:path w="13053" h="6418" extrusionOk="0">
                  <a:moveTo>
                    <a:pt x="78" y="0"/>
                  </a:moveTo>
                  <a:cubicBezTo>
                    <a:pt x="54" y="0"/>
                    <a:pt x="31" y="17"/>
                    <a:pt x="19" y="43"/>
                  </a:cubicBezTo>
                  <a:cubicBezTo>
                    <a:pt x="1" y="78"/>
                    <a:pt x="19" y="114"/>
                    <a:pt x="54" y="131"/>
                  </a:cubicBezTo>
                  <a:lnTo>
                    <a:pt x="12946" y="6418"/>
                  </a:lnTo>
                  <a:lnTo>
                    <a:pt x="12963" y="6418"/>
                  </a:lnTo>
                  <a:cubicBezTo>
                    <a:pt x="12998" y="6418"/>
                    <a:pt x="13017" y="6401"/>
                    <a:pt x="13034" y="6382"/>
                  </a:cubicBezTo>
                  <a:cubicBezTo>
                    <a:pt x="13052" y="6347"/>
                    <a:pt x="13034" y="6312"/>
                    <a:pt x="12998" y="6295"/>
                  </a:cubicBezTo>
                  <a:lnTo>
                    <a:pt x="107" y="8"/>
                  </a:lnTo>
                  <a:cubicBezTo>
                    <a:pt x="97" y="3"/>
                    <a:pt x="88" y="0"/>
                    <a:pt x="7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 rot="-1123107">
              <a:off x="6088703" y="875321"/>
              <a:ext cx="65896" cy="117296"/>
            </a:xfrm>
            <a:custGeom>
              <a:avLst/>
              <a:gdLst/>
              <a:ahLst/>
              <a:cxnLst/>
              <a:rect l="l" t="t" r="r" b="b"/>
              <a:pathLst>
                <a:path w="1432" h="2549" extrusionOk="0">
                  <a:moveTo>
                    <a:pt x="763" y="1"/>
                  </a:moveTo>
                  <a:cubicBezTo>
                    <a:pt x="756" y="1"/>
                    <a:pt x="749" y="2"/>
                    <a:pt x="743" y="5"/>
                  </a:cubicBezTo>
                  <a:cubicBezTo>
                    <a:pt x="707" y="24"/>
                    <a:pt x="690" y="59"/>
                    <a:pt x="707" y="94"/>
                  </a:cubicBezTo>
                  <a:lnTo>
                    <a:pt x="1272" y="1807"/>
                  </a:lnTo>
                  <a:lnTo>
                    <a:pt x="36" y="2425"/>
                  </a:lnTo>
                  <a:cubicBezTo>
                    <a:pt x="19" y="2442"/>
                    <a:pt x="1" y="2478"/>
                    <a:pt x="19" y="2513"/>
                  </a:cubicBezTo>
                  <a:cubicBezTo>
                    <a:pt x="19" y="2548"/>
                    <a:pt x="54" y="2548"/>
                    <a:pt x="71" y="2548"/>
                  </a:cubicBezTo>
                  <a:lnTo>
                    <a:pt x="107" y="2548"/>
                  </a:lnTo>
                  <a:lnTo>
                    <a:pt x="1378" y="1896"/>
                  </a:lnTo>
                  <a:cubicBezTo>
                    <a:pt x="1414" y="1877"/>
                    <a:pt x="1432" y="1842"/>
                    <a:pt x="1414" y="1807"/>
                  </a:cubicBezTo>
                  <a:lnTo>
                    <a:pt x="832" y="59"/>
                  </a:lnTo>
                  <a:cubicBezTo>
                    <a:pt x="832" y="30"/>
                    <a:pt x="795" y="1"/>
                    <a:pt x="76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 rot="-1123107">
              <a:off x="6214014" y="864559"/>
              <a:ext cx="79654" cy="171871"/>
            </a:xfrm>
            <a:custGeom>
              <a:avLst/>
              <a:gdLst/>
              <a:ahLst/>
              <a:cxnLst/>
              <a:rect l="l" t="t" r="r" b="b"/>
              <a:pathLst>
                <a:path w="1731" h="3735" extrusionOk="0">
                  <a:moveTo>
                    <a:pt x="946" y="1"/>
                  </a:moveTo>
                  <a:cubicBezTo>
                    <a:pt x="937" y="1"/>
                    <a:pt x="928" y="3"/>
                    <a:pt x="919" y="7"/>
                  </a:cubicBezTo>
                  <a:cubicBezTo>
                    <a:pt x="883" y="7"/>
                    <a:pt x="865" y="43"/>
                    <a:pt x="865" y="78"/>
                  </a:cubicBezTo>
                  <a:lnTo>
                    <a:pt x="1590" y="2463"/>
                  </a:lnTo>
                  <a:lnTo>
                    <a:pt x="36" y="3610"/>
                  </a:lnTo>
                  <a:cubicBezTo>
                    <a:pt x="17" y="3645"/>
                    <a:pt x="0" y="3681"/>
                    <a:pt x="36" y="3716"/>
                  </a:cubicBezTo>
                  <a:cubicBezTo>
                    <a:pt x="36" y="3734"/>
                    <a:pt x="53" y="3734"/>
                    <a:pt x="88" y="3734"/>
                  </a:cubicBezTo>
                  <a:cubicBezTo>
                    <a:pt x="88" y="3734"/>
                    <a:pt x="106" y="3734"/>
                    <a:pt x="123" y="3716"/>
                  </a:cubicBezTo>
                  <a:lnTo>
                    <a:pt x="1696" y="2550"/>
                  </a:lnTo>
                  <a:cubicBezTo>
                    <a:pt x="1731" y="2533"/>
                    <a:pt x="1731" y="2498"/>
                    <a:pt x="1731" y="2480"/>
                  </a:cubicBezTo>
                  <a:lnTo>
                    <a:pt x="1006" y="43"/>
                  </a:lnTo>
                  <a:cubicBezTo>
                    <a:pt x="994" y="17"/>
                    <a:pt x="971" y="1"/>
                    <a:pt x="946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 rot="-1123107">
              <a:off x="6332325" y="898779"/>
              <a:ext cx="89456" cy="157192"/>
            </a:xfrm>
            <a:custGeom>
              <a:avLst/>
              <a:gdLst/>
              <a:ahLst/>
              <a:cxnLst/>
              <a:rect l="l" t="t" r="r" b="b"/>
              <a:pathLst>
                <a:path w="1944" h="3416" extrusionOk="0">
                  <a:moveTo>
                    <a:pt x="1276" y="1"/>
                  </a:moveTo>
                  <a:cubicBezTo>
                    <a:pt x="1264" y="1"/>
                    <a:pt x="1251" y="3"/>
                    <a:pt x="1237" y="8"/>
                  </a:cubicBezTo>
                  <a:cubicBezTo>
                    <a:pt x="1201" y="8"/>
                    <a:pt x="1184" y="43"/>
                    <a:pt x="1201" y="78"/>
                  </a:cubicBezTo>
                  <a:lnTo>
                    <a:pt x="1785" y="2162"/>
                  </a:lnTo>
                  <a:lnTo>
                    <a:pt x="36" y="3293"/>
                  </a:lnTo>
                  <a:cubicBezTo>
                    <a:pt x="0" y="3310"/>
                    <a:pt x="0" y="3363"/>
                    <a:pt x="19" y="3380"/>
                  </a:cubicBezTo>
                  <a:cubicBezTo>
                    <a:pt x="36" y="3416"/>
                    <a:pt x="54" y="3416"/>
                    <a:pt x="71" y="3416"/>
                  </a:cubicBezTo>
                  <a:lnTo>
                    <a:pt x="106" y="3416"/>
                  </a:lnTo>
                  <a:lnTo>
                    <a:pt x="1908" y="2250"/>
                  </a:lnTo>
                  <a:cubicBezTo>
                    <a:pt x="1926" y="2233"/>
                    <a:pt x="1943" y="2198"/>
                    <a:pt x="1926" y="2179"/>
                  </a:cubicBezTo>
                  <a:lnTo>
                    <a:pt x="1326" y="43"/>
                  </a:lnTo>
                  <a:cubicBezTo>
                    <a:pt x="1326" y="17"/>
                    <a:pt x="1307" y="1"/>
                    <a:pt x="1276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 rot="-1123107">
              <a:off x="6450780" y="945577"/>
              <a:ext cx="76433" cy="106482"/>
            </a:xfrm>
            <a:custGeom>
              <a:avLst/>
              <a:gdLst/>
              <a:ahLst/>
              <a:cxnLst/>
              <a:rect l="l" t="t" r="r" b="b"/>
              <a:pathLst>
                <a:path w="1661" h="2314" extrusionOk="0">
                  <a:moveTo>
                    <a:pt x="1166" y="1"/>
                  </a:moveTo>
                  <a:cubicBezTo>
                    <a:pt x="1130" y="18"/>
                    <a:pt x="1114" y="53"/>
                    <a:pt x="1130" y="88"/>
                  </a:cubicBezTo>
                  <a:lnTo>
                    <a:pt x="1519" y="1308"/>
                  </a:lnTo>
                  <a:lnTo>
                    <a:pt x="36" y="2191"/>
                  </a:lnTo>
                  <a:cubicBezTo>
                    <a:pt x="0" y="2208"/>
                    <a:pt x="0" y="2243"/>
                    <a:pt x="19" y="2278"/>
                  </a:cubicBezTo>
                  <a:cubicBezTo>
                    <a:pt x="19" y="2297"/>
                    <a:pt x="54" y="2314"/>
                    <a:pt x="71" y="2314"/>
                  </a:cubicBezTo>
                  <a:lnTo>
                    <a:pt x="106" y="2314"/>
                  </a:lnTo>
                  <a:lnTo>
                    <a:pt x="1625" y="1395"/>
                  </a:lnTo>
                  <a:cubicBezTo>
                    <a:pt x="1660" y="1378"/>
                    <a:pt x="1660" y="1360"/>
                    <a:pt x="1660" y="1325"/>
                  </a:cubicBezTo>
                  <a:lnTo>
                    <a:pt x="1255" y="53"/>
                  </a:lnTo>
                  <a:cubicBezTo>
                    <a:pt x="1236" y="18"/>
                    <a:pt x="1201" y="1"/>
                    <a:pt x="1166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 rot="-1123107">
              <a:off x="6865412" y="631570"/>
              <a:ext cx="247108" cy="520216"/>
            </a:xfrm>
            <a:custGeom>
              <a:avLst/>
              <a:gdLst/>
              <a:ahLst/>
              <a:cxnLst/>
              <a:rect l="l" t="t" r="r" b="b"/>
              <a:pathLst>
                <a:path w="5370" h="11305" extrusionOk="0">
                  <a:moveTo>
                    <a:pt x="180" y="0"/>
                  </a:moveTo>
                  <a:cubicBezTo>
                    <a:pt x="155" y="0"/>
                    <a:pt x="130" y="6"/>
                    <a:pt x="106" y="18"/>
                  </a:cubicBezTo>
                  <a:cubicBezTo>
                    <a:pt x="36" y="53"/>
                    <a:pt x="1" y="142"/>
                    <a:pt x="36" y="213"/>
                  </a:cubicBezTo>
                  <a:cubicBezTo>
                    <a:pt x="495" y="1077"/>
                    <a:pt x="796" y="2049"/>
                    <a:pt x="1025" y="3003"/>
                  </a:cubicBezTo>
                  <a:cubicBezTo>
                    <a:pt x="1272" y="3974"/>
                    <a:pt x="1449" y="4962"/>
                    <a:pt x="1679" y="5951"/>
                  </a:cubicBezTo>
                  <a:cubicBezTo>
                    <a:pt x="1926" y="6940"/>
                    <a:pt x="2244" y="7929"/>
                    <a:pt x="2720" y="8848"/>
                  </a:cubicBezTo>
                  <a:cubicBezTo>
                    <a:pt x="3215" y="9766"/>
                    <a:pt x="3869" y="10632"/>
                    <a:pt x="4769" y="11249"/>
                  </a:cubicBezTo>
                  <a:lnTo>
                    <a:pt x="4787" y="11249"/>
                  </a:lnTo>
                  <a:cubicBezTo>
                    <a:pt x="4843" y="11287"/>
                    <a:pt x="4906" y="11305"/>
                    <a:pt x="4969" y="11305"/>
                  </a:cubicBezTo>
                  <a:cubicBezTo>
                    <a:pt x="5083" y="11305"/>
                    <a:pt x="5195" y="11246"/>
                    <a:pt x="5263" y="11144"/>
                  </a:cubicBezTo>
                  <a:cubicBezTo>
                    <a:pt x="5369" y="10985"/>
                    <a:pt x="5317" y="10773"/>
                    <a:pt x="5157" y="10667"/>
                  </a:cubicBezTo>
                  <a:cubicBezTo>
                    <a:pt x="4363" y="10173"/>
                    <a:pt x="3728" y="9413"/>
                    <a:pt x="3250" y="8565"/>
                  </a:cubicBezTo>
                  <a:cubicBezTo>
                    <a:pt x="2774" y="7717"/>
                    <a:pt x="2438" y="6782"/>
                    <a:pt x="2173" y="5829"/>
                  </a:cubicBezTo>
                  <a:cubicBezTo>
                    <a:pt x="1891" y="4875"/>
                    <a:pt x="1679" y="3886"/>
                    <a:pt x="1413" y="2914"/>
                  </a:cubicBezTo>
                  <a:cubicBezTo>
                    <a:pt x="1131" y="1943"/>
                    <a:pt x="796" y="954"/>
                    <a:pt x="301" y="71"/>
                  </a:cubicBezTo>
                  <a:cubicBezTo>
                    <a:pt x="278" y="24"/>
                    <a:pt x="230" y="0"/>
                    <a:pt x="180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 rot="-1123107">
              <a:off x="6559253" y="280003"/>
              <a:ext cx="214575" cy="500153"/>
            </a:xfrm>
            <a:custGeom>
              <a:avLst/>
              <a:gdLst/>
              <a:ahLst/>
              <a:cxnLst/>
              <a:rect l="l" t="t" r="r" b="b"/>
              <a:pathLst>
                <a:path w="4663" h="10869" extrusionOk="0">
                  <a:moveTo>
                    <a:pt x="73" y="0"/>
                  </a:moveTo>
                  <a:cubicBezTo>
                    <a:pt x="65" y="0"/>
                    <a:pt x="58" y="2"/>
                    <a:pt x="53" y="8"/>
                  </a:cubicBezTo>
                  <a:cubicBezTo>
                    <a:pt x="18" y="8"/>
                    <a:pt x="1" y="43"/>
                    <a:pt x="18" y="79"/>
                  </a:cubicBezTo>
                  <a:lnTo>
                    <a:pt x="4539" y="10833"/>
                  </a:lnTo>
                  <a:cubicBezTo>
                    <a:pt x="4557" y="10868"/>
                    <a:pt x="4574" y="10868"/>
                    <a:pt x="4592" y="10868"/>
                  </a:cubicBezTo>
                  <a:lnTo>
                    <a:pt x="4609" y="10868"/>
                  </a:lnTo>
                  <a:cubicBezTo>
                    <a:pt x="4645" y="10851"/>
                    <a:pt x="4663" y="10833"/>
                    <a:pt x="4645" y="10798"/>
                  </a:cubicBezTo>
                  <a:lnTo>
                    <a:pt x="124" y="25"/>
                  </a:lnTo>
                  <a:cubicBezTo>
                    <a:pt x="112" y="13"/>
                    <a:pt x="91" y="0"/>
                    <a:pt x="7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 rot="-1123107">
              <a:off x="6517645" y="373430"/>
              <a:ext cx="85314" cy="68657"/>
            </a:xfrm>
            <a:custGeom>
              <a:avLst/>
              <a:gdLst/>
              <a:ahLst/>
              <a:cxnLst/>
              <a:rect l="l" t="t" r="r" b="b"/>
              <a:pathLst>
                <a:path w="1854" h="1492" extrusionOk="0">
                  <a:moveTo>
                    <a:pt x="1782" y="1"/>
                  </a:moveTo>
                  <a:cubicBezTo>
                    <a:pt x="1764" y="1"/>
                    <a:pt x="1743" y="13"/>
                    <a:pt x="1731" y="26"/>
                  </a:cubicBezTo>
                  <a:lnTo>
                    <a:pt x="1166" y="1385"/>
                  </a:lnTo>
                  <a:lnTo>
                    <a:pt x="71" y="1103"/>
                  </a:lnTo>
                  <a:cubicBezTo>
                    <a:pt x="53" y="1103"/>
                    <a:pt x="17" y="1121"/>
                    <a:pt x="0" y="1156"/>
                  </a:cubicBezTo>
                  <a:cubicBezTo>
                    <a:pt x="0" y="1173"/>
                    <a:pt x="17" y="1209"/>
                    <a:pt x="53" y="1209"/>
                  </a:cubicBezTo>
                  <a:lnTo>
                    <a:pt x="1183" y="1491"/>
                  </a:lnTo>
                  <a:lnTo>
                    <a:pt x="1201" y="1491"/>
                  </a:lnTo>
                  <a:cubicBezTo>
                    <a:pt x="1218" y="1491"/>
                    <a:pt x="1236" y="1491"/>
                    <a:pt x="1253" y="1474"/>
                  </a:cubicBezTo>
                  <a:lnTo>
                    <a:pt x="1837" y="78"/>
                  </a:lnTo>
                  <a:cubicBezTo>
                    <a:pt x="1854" y="43"/>
                    <a:pt x="1837" y="8"/>
                    <a:pt x="1802" y="8"/>
                  </a:cubicBezTo>
                  <a:cubicBezTo>
                    <a:pt x="1796" y="3"/>
                    <a:pt x="1789" y="1"/>
                    <a:pt x="178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 rot="-1123107">
              <a:off x="6569467" y="438704"/>
              <a:ext cx="118722" cy="91941"/>
            </a:xfrm>
            <a:custGeom>
              <a:avLst/>
              <a:gdLst/>
              <a:ahLst/>
              <a:cxnLst/>
              <a:rect l="l" t="t" r="r" b="b"/>
              <a:pathLst>
                <a:path w="2580" h="1998" extrusionOk="0">
                  <a:moveTo>
                    <a:pt x="2544" y="1"/>
                  </a:moveTo>
                  <a:cubicBezTo>
                    <a:pt x="2527" y="1"/>
                    <a:pt x="2491" y="1"/>
                    <a:pt x="2473" y="36"/>
                  </a:cubicBezTo>
                  <a:lnTo>
                    <a:pt x="1625" y="1873"/>
                  </a:lnTo>
                  <a:lnTo>
                    <a:pt x="71" y="1750"/>
                  </a:lnTo>
                  <a:cubicBezTo>
                    <a:pt x="36" y="1750"/>
                    <a:pt x="19" y="1767"/>
                    <a:pt x="19" y="1802"/>
                  </a:cubicBezTo>
                  <a:cubicBezTo>
                    <a:pt x="1" y="1838"/>
                    <a:pt x="36" y="1856"/>
                    <a:pt x="54" y="1856"/>
                  </a:cubicBezTo>
                  <a:lnTo>
                    <a:pt x="1661" y="1997"/>
                  </a:lnTo>
                  <a:cubicBezTo>
                    <a:pt x="1696" y="1997"/>
                    <a:pt x="1714" y="1979"/>
                    <a:pt x="1714" y="1962"/>
                  </a:cubicBezTo>
                  <a:lnTo>
                    <a:pt x="2579" y="72"/>
                  </a:lnTo>
                  <a:cubicBezTo>
                    <a:pt x="2579" y="55"/>
                    <a:pt x="2579" y="19"/>
                    <a:pt x="2544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 rot="-1123107">
              <a:off x="6632917" y="530397"/>
              <a:ext cx="120287" cy="80069"/>
            </a:xfrm>
            <a:custGeom>
              <a:avLst/>
              <a:gdLst/>
              <a:ahLst/>
              <a:cxnLst/>
              <a:rect l="l" t="t" r="r" b="b"/>
              <a:pathLst>
                <a:path w="2614" h="1740" extrusionOk="0">
                  <a:moveTo>
                    <a:pt x="2548" y="1"/>
                  </a:moveTo>
                  <a:cubicBezTo>
                    <a:pt x="2524" y="1"/>
                    <a:pt x="2503" y="13"/>
                    <a:pt x="2491" y="25"/>
                  </a:cubicBezTo>
                  <a:lnTo>
                    <a:pt x="1749" y="1633"/>
                  </a:lnTo>
                  <a:lnTo>
                    <a:pt x="71" y="1386"/>
                  </a:lnTo>
                  <a:cubicBezTo>
                    <a:pt x="64" y="1382"/>
                    <a:pt x="57" y="1381"/>
                    <a:pt x="50" y="1381"/>
                  </a:cubicBezTo>
                  <a:cubicBezTo>
                    <a:pt x="23" y="1381"/>
                    <a:pt x="0" y="1407"/>
                    <a:pt x="0" y="1421"/>
                  </a:cubicBezTo>
                  <a:cubicBezTo>
                    <a:pt x="0" y="1457"/>
                    <a:pt x="18" y="1492"/>
                    <a:pt x="54" y="1492"/>
                  </a:cubicBezTo>
                  <a:lnTo>
                    <a:pt x="1766" y="1739"/>
                  </a:lnTo>
                  <a:lnTo>
                    <a:pt x="1784" y="1739"/>
                  </a:lnTo>
                  <a:cubicBezTo>
                    <a:pt x="1801" y="1739"/>
                    <a:pt x="1820" y="1721"/>
                    <a:pt x="1820" y="1704"/>
                  </a:cubicBezTo>
                  <a:lnTo>
                    <a:pt x="2597" y="79"/>
                  </a:lnTo>
                  <a:cubicBezTo>
                    <a:pt x="2614" y="61"/>
                    <a:pt x="2597" y="25"/>
                    <a:pt x="2578" y="8"/>
                  </a:cubicBezTo>
                  <a:cubicBezTo>
                    <a:pt x="2568" y="3"/>
                    <a:pt x="2558" y="1"/>
                    <a:pt x="2548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 rot="-1123107">
              <a:off x="6708186" y="619776"/>
              <a:ext cx="91067" cy="51584"/>
            </a:xfrm>
            <a:custGeom>
              <a:avLst/>
              <a:gdLst/>
              <a:ahLst/>
              <a:cxnLst/>
              <a:rect l="l" t="t" r="r" b="b"/>
              <a:pathLst>
                <a:path w="1979" h="1121" extrusionOk="0">
                  <a:moveTo>
                    <a:pt x="1915" y="0"/>
                  </a:moveTo>
                  <a:cubicBezTo>
                    <a:pt x="1890" y="0"/>
                    <a:pt x="1868" y="16"/>
                    <a:pt x="1854" y="42"/>
                  </a:cubicBezTo>
                  <a:lnTo>
                    <a:pt x="1449" y="996"/>
                  </a:lnTo>
                  <a:lnTo>
                    <a:pt x="71" y="749"/>
                  </a:lnTo>
                  <a:cubicBezTo>
                    <a:pt x="62" y="744"/>
                    <a:pt x="54" y="742"/>
                    <a:pt x="46" y="742"/>
                  </a:cubicBezTo>
                  <a:cubicBezTo>
                    <a:pt x="26" y="742"/>
                    <a:pt x="13" y="758"/>
                    <a:pt x="1" y="784"/>
                  </a:cubicBezTo>
                  <a:cubicBezTo>
                    <a:pt x="1" y="819"/>
                    <a:pt x="18" y="838"/>
                    <a:pt x="53" y="855"/>
                  </a:cubicBezTo>
                  <a:lnTo>
                    <a:pt x="1466" y="1120"/>
                  </a:lnTo>
                  <a:lnTo>
                    <a:pt x="1484" y="1120"/>
                  </a:lnTo>
                  <a:cubicBezTo>
                    <a:pt x="1501" y="1120"/>
                    <a:pt x="1520" y="1102"/>
                    <a:pt x="1536" y="1085"/>
                  </a:cubicBezTo>
                  <a:lnTo>
                    <a:pt x="1960" y="78"/>
                  </a:lnTo>
                  <a:cubicBezTo>
                    <a:pt x="1979" y="61"/>
                    <a:pt x="1960" y="25"/>
                    <a:pt x="1943" y="7"/>
                  </a:cubicBezTo>
                  <a:cubicBezTo>
                    <a:pt x="1934" y="2"/>
                    <a:pt x="1925" y="0"/>
                    <a:pt x="1915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 rot="-1123107">
              <a:off x="6938889" y="700287"/>
              <a:ext cx="103215" cy="257462"/>
            </a:xfrm>
            <a:custGeom>
              <a:avLst/>
              <a:gdLst/>
              <a:ahLst/>
              <a:cxnLst/>
              <a:rect l="l" t="t" r="r" b="b"/>
              <a:pathLst>
                <a:path w="2243" h="5595" extrusionOk="0">
                  <a:moveTo>
                    <a:pt x="2095" y="0"/>
                  </a:moveTo>
                  <a:cubicBezTo>
                    <a:pt x="2040" y="0"/>
                    <a:pt x="1986" y="33"/>
                    <a:pt x="1960" y="85"/>
                  </a:cubicBezTo>
                  <a:cubicBezTo>
                    <a:pt x="1519" y="897"/>
                    <a:pt x="1095" y="1709"/>
                    <a:pt x="742" y="2574"/>
                  </a:cubicBezTo>
                  <a:cubicBezTo>
                    <a:pt x="389" y="3440"/>
                    <a:pt x="106" y="4359"/>
                    <a:pt x="0" y="5312"/>
                  </a:cubicBezTo>
                  <a:lnTo>
                    <a:pt x="0" y="5329"/>
                  </a:lnTo>
                  <a:cubicBezTo>
                    <a:pt x="0" y="5470"/>
                    <a:pt x="106" y="5576"/>
                    <a:pt x="247" y="5595"/>
                  </a:cubicBezTo>
                  <a:cubicBezTo>
                    <a:pt x="389" y="5595"/>
                    <a:pt x="512" y="5489"/>
                    <a:pt x="512" y="5347"/>
                  </a:cubicBezTo>
                  <a:cubicBezTo>
                    <a:pt x="565" y="4464"/>
                    <a:pt x="794" y="3581"/>
                    <a:pt x="1112" y="2734"/>
                  </a:cubicBezTo>
                  <a:cubicBezTo>
                    <a:pt x="1430" y="1868"/>
                    <a:pt x="1818" y="1038"/>
                    <a:pt x="2207" y="208"/>
                  </a:cubicBezTo>
                  <a:cubicBezTo>
                    <a:pt x="2242" y="137"/>
                    <a:pt x="2225" y="49"/>
                    <a:pt x="2155" y="14"/>
                  </a:cubicBezTo>
                  <a:cubicBezTo>
                    <a:pt x="2136" y="5"/>
                    <a:pt x="2116" y="0"/>
                    <a:pt x="2095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 rot="-1123107">
              <a:off x="6899020" y="387326"/>
              <a:ext cx="179602" cy="372181"/>
            </a:xfrm>
            <a:custGeom>
              <a:avLst/>
              <a:gdLst/>
              <a:ahLst/>
              <a:cxnLst/>
              <a:rect l="l" t="t" r="r" b="b"/>
              <a:pathLst>
                <a:path w="3903" h="8088" extrusionOk="0">
                  <a:moveTo>
                    <a:pt x="3452" y="1"/>
                  </a:moveTo>
                  <a:cubicBezTo>
                    <a:pt x="3398" y="1"/>
                    <a:pt x="3342" y="22"/>
                    <a:pt x="3302" y="70"/>
                  </a:cubicBezTo>
                  <a:cubicBezTo>
                    <a:pt x="2932" y="510"/>
                    <a:pt x="2190" y="1464"/>
                    <a:pt x="1289" y="3072"/>
                  </a:cubicBezTo>
                  <a:cubicBezTo>
                    <a:pt x="0" y="5403"/>
                    <a:pt x="601" y="8087"/>
                    <a:pt x="601" y="8087"/>
                  </a:cubicBezTo>
                  <a:cubicBezTo>
                    <a:pt x="601" y="8087"/>
                    <a:pt x="2560" y="5544"/>
                    <a:pt x="3338" y="3830"/>
                  </a:cubicBezTo>
                  <a:cubicBezTo>
                    <a:pt x="3903" y="2559"/>
                    <a:pt x="3744" y="899"/>
                    <a:pt x="3638" y="157"/>
                  </a:cubicBezTo>
                  <a:cubicBezTo>
                    <a:pt x="3627" y="59"/>
                    <a:pt x="3541" y="1"/>
                    <a:pt x="3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 rot="-1123107">
              <a:off x="6924014" y="384642"/>
              <a:ext cx="138187" cy="375034"/>
            </a:xfrm>
            <a:custGeom>
              <a:avLst/>
              <a:gdLst/>
              <a:ahLst/>
              <a:cxnLst/>
              <a:rect l="l" t="t" r="r" b="b"/>
              <a:pathLst>
                <a:path w="3003" h="8150" extrusionOk="0">
                  <a:moveTo>
                    <a:pt x="2952" y="1"/>
                  </a:moveTo>
                  <a:cubicBezTo>
                    <a:pt x="2940" y="1"/>
                    <a:pt x="2927" y="13"/>
                    <a:pt x="2915" y="26"/>
                  </a:cubicBezTo>
                  <a:lnTo>
                    <a:pt x="19" y="8096"/>
                  </a:lnTo>
                  <a:cubicBezTo>
                    <a:pt x="0" y="8114"/>
                    <a:pt x="19" y="8131"/>
                    <a:pt x="36" y="8150"/>
                  </a:cubicBezTo>
                  <a:lnTo>
                    <a:pt x="54" y="8150"/>
                  </a:lnTo>
                  <a:cubicBezTo>
                    <a:pt x="71" y="8150"/>
                    <a:pt x="89" y="8131"/>
                    <a:pt x="89" y="8114"/>
                  </a:cubicBezTo>
                  <a:lnTo>
                    <a:pt x="3002" y="61"/>
                  </a:lnTo>
                  <a:cubicBezTo>
                    <a:pt x="3002" y="26"/>
                    <a:pt x="2986" y="8"/>
                    <a:pt x="2967" y="8"/>
                  </a:cubicBezTo>
                  <a:cubicBezTo>
                    <a:pt x="2962" y="3"/>
                    <a:pt x="2957" y="1"/>
                    <a:pt x="295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 rot="-1123107">
              <a:off x="6965298" y="440526"/>
              <a:ext cx="72338" cy="36583"/>
            </a:xfrm>
            <a:custGeom>
              <a:avLst/>
              <a:gdLst/>
              <a:ahLst/>
              <a:cxnLst/>
              <a:rect l="l" t="t" r="r" b="b"/>
              <a:pathLst>
                <a:path w="1572" h="795" extrusionOk="0">
                  <a:moveTo>
                    <a:pt x="36" y="0"/>
                  </a:moveTo>
                  <a:cubicBezTo>
                    <a:pt x="18" y="17"/>
                    <a:pt x="1" y="53"/>
                    <a:pt x="18" y="71"/>
                  </a:cubicBezTo>
                  <a:lnTo>
                    <a:pt x="495" y="777"/>
                  </a:lnTo>
                  <a:cubicBezTo>
                    <a:pt x="495" y="794"/>
                    <a:pt x="512" y="794"/>
                    <a:pt x="530" y="794"/>
                  </a:cubicBezTo>
                  <a:lnTo>
                    <a:pt x="547" y="794"/>
                  </a:lnTo>
                  <a:lnTo>
                    <a:pt x="1555" y="335"/>
                  </a:lnTo>
                  <a:cubicBezTo>
                    <a:pt x="1572" y="335"/>
                    <a:pt x="1572" y="300"/>
                    <a:pt x="1572" y="283"/>
                  </a:cubicBezTo>
                  <a:cubicBezTo>
                    <a:pt x="1560" y="270"/>
                    <a:pt x="1547" y="258"/>
                    <a:pt x="1534" y="258"/>
                  </a:cubicBezTo>
                  <a:cubicBezTo>
                    <a:pt x="1529" y="258"/>
                    <a:pt x="1524" y="260"/>
                    <a:pt x="1519" y="265"/>
                  </a:cubicBezTo>
                  <a:lnTo>
                    <a:pt x="530" y="707"/>
                  </a:lnTo>
                  <a:lnTo>
                    <a:pt x="88" y="17"/>
                  </a:lnTo>
                  <a:cubicBezTo>
                    <a:pt x="71" y="0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 rot="-1123107">
              <a:off x="6948033" y="517731"/>
              <a:ext cx="105700" cy="43486"/>
            </a:xfrm>
            <a:custGeom>
              <a:avLst/>
              <a:gdLst/>
              <a:ahLst/>
              <a:cxnLst/>
              <a:rect l="l" t="t" r="r" b="b"/>
              <a:pathLst>
                <a:path w="2297" h="945" extrusionOk="0">
                  <a:moveTo>
                    <a:pt x="37" y="1"/>
                  </a:moveTo>
                  <a:cubicBezTo>
                    <a:pt x="31" y="1"/>
                    <a:pt x="25" y="3"/>
                    <a:pt x="19" y="9"/>
                  </a:cubicBezTo>
                  <a:cubicBezTo>
                    <a:pt x="1" y="26"/>
                    <a:pt x="1" y="61"/>
                    <a:pt x="19" y="79"/>
                  </a:cubicBezTo>
                  <a:lnTo>
                    <a:pt x="813" y="927"/>
                  </a:lnTo>
                  <a:cubicBezTo>
                    <a:pt x="832" y="944"/>
                    <a:pt x="832" y="944"/>
                    <a:pt x="849" y="944"/>
                  </a:cubicBezTo>
                  <a:lnTo>
                    <a:pt x="867" y="944"/>
                  </a:lnTo>
                  <a:lnTo>
                    <a:pt x="2261" y="362"/>
                  </a:lnTo>
                  <a:cubicBezTo>
                    <a:pt x="2280" y="344"/>
                    <a:pt x="2297" y="327"/>
                    <a:pt x="2280" y="308"/>
                  </a:cubicBezTo>
                  <a:cubicBezTo>
                    <a:pt x="2280" y="273"/>
                    <a:pt x="2245" y="273"/>
                    <a:pt x="2226" y="273"/>
                  </a:cubicBezTo>
                  <a:lnTo>
                    <a:pt x="867" y="856"/>
                  </a:lnTo>
                  <a:lnTo>
                    <a:pt x="72" y="9"/>
                  </a:lnTo>
                  <a:cubicBezTo>
                    <a:pt x="60" y="9"/>
                    <a:pt x="48" y="1"/>
                    <a:pt x="37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 rot="-1123107">
              <a:off x="6943836" y="589060"/>
              <a:ext cx="97555" cy="49468"/>
            </a:xfrm>
            <a:custGeom>
              <a:avLst/>
              <a:gdLst/>
              <a:ahLst/>
              <a:cxnLst/>
              <a:rect l="l" t="t" r="r" b="b"/>
              <a:pathLst>
                <a:path w="2120" h="1075" extrusionOk="0">
                  <a:moveTo>
                    <a:pt x="51" y="1"/>
                  </a:moveTo>
                  <a:cubicBezTo>
                    <a:pt x="40" y="1"/>
                    <a:pt x="27" y="5"/>
                    <a:pt x="19" y="15"/>
                  </a:cubicBezTo>
                  <a:cubicBezTo>
                    <a:pt x="1" y="32"/>
                    <a:pt x="1" y="50"/>
                    <a:pt x="19" y="67"/>
                  </a:cubicBezTo>
                  <a:lnTo>
                    <a:pt x="813" y="1056"/>
                  </a:lnTo>
                  <a:cubicBezTo>
                    <a:pt x="831" y="1074"/>
                    <a:pt x="831" y="1074"/>
                    <a:pt x="848" y="1074"/>
                  </a:cubicBezTo>
                  <a:lnTo>
                    <a:pt x="867" y="1074"/>
                  </a:lnTo>
                  <a:lnTo>
                    <a:pt x="2084" y="580"/>
                  </a:lnTo>
                  <a:cubicBezTo>
                    <a:pt x="2120" y="561"/>
                    <a:pt x="2120" y="544"/>
                    <a:pt x="2120" y="526"/>
                  </a:cubicBezTo>
                  <a:cubicBezTo>
                    <a:pt x="2108" y="514"/>
                    <a:pt x="2095" y="501"/>
                    <a:pt x="2083" y="501"/>
                  </a:cubicBezTo>
                  <a:cubicBezTo>
                    <a:pt x="2078" y="501"/>
                    <a:pt x="2072" y="504"/>
                    <a:pt x="2067" y="509"/>
                  </a:cubicBezTo>
                  <a:lnTo>
                    <a:pt x="867" y="985"/>
                  </a:lnTo>
                  <a:lnTo>
                    <a:pt x="71" y="15"/>
                  </a:lnTo>
                  <a:cubicBezTo>
                    <a:pt x="71" y="5"/>
                    <a:pt x="62" y="1"/>
                    <a:pt x="5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 rot="-1123107">
              <a:off x="6953704" y="659417"/>
              <a:ext cx="66678" cy="42933"/>
            </a:xfrm>
            <a:custGeom>
              <a:avLst/>
              <a:gdLst/>
              <a:ahLst/>
              <a:cxnLst/>
              <a:rect l="l" t="t" r="r" b="b"/>
              <a:pathLst>
                <a:path w="1449" h="933" extrusionOk="0">
                  <a:moveTo>
                    <a:pt x="45" y="1"/>
                  </a:moveTo>
                  <a:cubicBezTo>
                    <a:pt x="36" y="1"/>
                    <a:pt x="27" y="5"/>
                    <a:pt x="19" y="14"/>
                  </a:cubicBezTo>
                  <a:cubicBezTo>
                    <a:pt x="0" y="14"/>
                    <a:pt x="0" y="50"/>
                    <a:pt x="19" y="67"/>
                  </a:cubicBezTo>
                  <a:lnTo>
                    <a:pt x="654" y="914"/>
                  </a:lnTo>
                  <a:lnTo>
                    <a:pt x="671" y="933"/>
                  </a:lnTo>
                  <a:cubicBezTo>
                    <a:pt x="690" y="933"/>
                    <a:pt x="690" y="933"/>
                    <a:pt x="690" y="914"/>
                  </a:cubicBezTo>
                  <a:lnTo>
                    <a:pt x="1431" y="596"/>
                  </a:lnTo>
                  <a:cubicBezTo>
                    <a:pt x="1448" y="596"/>
                    <a:pt x="1448" y="561"/>
                    <a:pt x="1448" y="544"/>
                  </a:cubicBezTo>
                  <a:cubicBezTo>
                    <a:pt x="1436" y="531"/>
                    <a:pt x="1424" y="519"/>
                    <a:pt x="1411" y="519"/>
                  </a:cubicBezTo>
                  <a:cubicBezTo>
                    <a:pt x="1406" y="519"/>
                    <a:pt x="1401" y="521"/>
                    <a:pt x="1396" y="526"/>
                  </a:cubicBezTo>
                  <a:lnTo>
                    <a:pt x="690" y="844"/>
                  </a:lnTo>
                  <a:lnTo>
                    <a:pt x="71" y="14"/>
                  </a:lnTo>
                  <a:cubicBezTo>
                    <a:pt x="62" y="5"/>
                    <a:pt x="54" y="1"/>
                    <a:pt x="45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 rot="-1123107">
              <a:off x="6851296" y="1181426"/>
              <a:ext cx="598168" cy="175553"/>
            </a:xfrm>
            <a:custGeom>
              <a:avLst/>
              <a:gdLst/>
              <a:ahLst/>
              <a:cxnLst/>
              <a:rect l="l" t="t" r="r" b="b"/>
              <a:pathLst>
                <a:path w="12999" h="3815" extrusionOk="0">
                  <a:moveTo>
                    <a:pt x="11241" y="0"/>
                  </a:moveTo>
                  <a:cubicBezTo>
                    <a:pt x="10595" y="0"/>
                    <a:pt x="9954" y="88"/>
                    <a:pt x="9342" y="198"/>
                  </a:cubicBezTo>
                  <a:cubicBezTo>
                    <a:pt x="8265" y="393"/>
                    <a:pt x="7187" y="640"/>
                    <a:pt x="6128" y="940"/>
                  </a:cubicBezTo>
                  <a:cubicBezTo>
                    <a:pt x="5068" y="1258"/>
                    <a:pt x="4044" y="1629"/>
                    <a:pt x="3038" y="2070"/>
                  </a:cubicBezTo>
                  <a:cubicBezTo>
                    <a:pt x="2014" y="2494"/>
                    <a:pt x="1042" y="2988"/>
                    <a:pt x="88" y="3536"/>
                  </a:cubicBezTo>
                  <a:cubicBezTo>
                    <a:pt x="17" y="3572"/>
                    <a:pt x="0" y="3659"/>
                    <a:pt x="36" y="3730"/>
                  </a:cubicBezTo>
                  <a:cubicBezTo>
                    <a:pt x="62" y="3782"/>
                    <a:pt x="115" y="3814"/>
                    <a:pt x="170" y="3814"/>
                  </a:cubicBezTo>
                  <a:cubicBezTo>
                    <a:pt x="190" y="3814"/>
                    <a:pt x="210" y="3810"/>
                    <a:pt x="229" y="3801"/>
                  </a:cubicBezTo>
                  <a:cubicBezTo>
                    <a:pt x="1183" y="3289"/>
                    <a:pt x="2172" y="2812"/>
                    <a:pt x="3179" y="2423"/>
                  </a:cubicBezTo>
                  <a:cubicBezTo>
                    <a:pt x="4185" y="2018"/>
                    <a:pt x="5209" y="1681"/>
                    <a:pt x="6252" y="1399"/>
                  </a:cubicBezTo>
                  <a:cubicBezTo>
                    <a:pt x="7312" y="1116"/>
                    <a:pt x="8371" y="904"/>
                    <a:pt x="9431" y="763"/>
                  </a:cubicBezTo>
                  <a:cubicBezTo>
                    <a:pt x="9971" y="682"/>
                    <a:pt x="10515" y="625"/>
                    <a:pt x="11048" y="625"/>
                  </a:cubicBezTo>
                  <a:cubicBezTo>
                    <a:pt x="11561" y="625"/>
                    <a:pt x="12062" y="678"/>
                    <a:pt x="12539" y="817"/>
                  </a:cubicBezTo>
                  <a:lnTo>
                    <a:pt x="12556" y="817"/>
                  </a:lnTo>
                  <a:cubicBezTo>
                    <a:pt x="12587" y="826"/>
                    <a:pt x="12617" y="830"/>
                    <a:pt x="12647" y="830"/>
                  </a:cubicBezTo>
                  <a:cubicBezTo>
                    <a:pt x="12790" y="830"/>
                    <a:pt x="12919" y="732"/>
                    <a:pt x="12963" y="586"/>
                  </a:cubicBezTo>
                  <a:cubicBezTo>
                    <a:pt x="12998" y="410"/>
                    <a:pt x="12892" y="216"/>
                    <a:pt x="12716" y="181"/>
                  </a:cubicBezTo>
                  <a:cubicBezTo>
                    <a:pt x="12228" y="51"/>
                    <a:pt x="11733" y="0"/>
                    <a:pt x="11241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 rot="-1123107">
              <a:off x="6627194" y="1404532"/>
              <a:ext cx="406371" cy="322345"/>
            </a:xfrm>
            <a:custGeom>
              <a:avLst/>
              <a:gdLst/>
              <a:ahLst/>
              <a:cxnLst/>
              <a:rect l="l" t="t" r="r" b="b"/>
              <a:pathLst>
                <a:path w="8831" h="7005" extrusionOk="0">
                  <a:moveTo>
                    <a:pt x="6354" y="1"/>
                  </a:moveTo>
                  <a:cubicBezTo>
                    <a:pt x="6057" y="1"/>
                    <a:pt x="5757" y="18"/>
                    <a:pt x="5457" y="59"/>
                  </a:cubicBezTo>
                  <a:cubicBezTo>
                    <a:pt x="4486" y="165"/>
                    <a:pt x="3533" y="448"/>
                    <a:pt x="2596" y="783"/>
                  </a:cubicBezTo>
                  <a:cubicBezTo>
                    <a:pt x="2438" y="837"/>
                    <a:pt x="2261" y="907"/>
                    <a:pt x="2085" y="959"/>
                  </a:cubicBezTo>
                  <a:cubicBezTo>
                    <a:pt x="1378" y="1225"/>
                    <a:pt x="637" y="1525"/>
                    <a:pt x="177" y="2125"/>
                  </a:cubicBezTo>
                  <a:cubicBezTo>
                    <a:pt x="71" y="2249"/>
                    <a:pt x="1" y="2443"/>
                    <a:pt x="88" y="2567"/>
                  </a:cubicBezTo>
                  <a:cubicBezTo>
                    <a:pt x="142" y="2638"/>
                    <a:pt x="248" y="2673"/>
                    <a:pt x="336" y="2690"/>
                  </a:cubicBezTo>
                  <a:cubicBezTo>
                    <a:pt x="673" y="2775"/>
                    <a:pt x="1023" y="2815"/>
                    <a:pt x="1375" y="2815"/>
                  </a:cubicBezTo>
                  <a:cubicBezTo>
                    <a:pt x="1612" y="2815"/>
                    <a:pt x="1850" y="2797"/>
                    <a:pt x="2085" y="2761"/>
                  </a:cubicBezTo>
                  <a:lnTo>
                    <a:pt x="2085" y="2761"/>
                  </a:lnTo>
                  <a:cubicBezTo>
                    <a:pt x="1678" y="2920"/>
                    <a:pt x="1308" y="3168"/>
                    <a:pt x="1025" y="3502"/>
                  </a:cubicBezTo>
                  <a:cubicBezTo>
                    <a:pt x="919" y="3608"/>
                    <a:pt x="813" y="3785"/>
                    <a:pt x="901" y="3909"/>
                  </a:cubicBezTo>
                  <a:cubicBezTo>
                    <a:pt x="971" y="4015"/>
                    <a:pt x="1113" y="4032"/>
                    <a:pt x="1219" y="4032"/>
                  </a:cubicBezTo>
                  <a:cubicBezTo>
                    <a:pt x="1678" y="4032"/>
                    <a:pt x="2137" y="3926"/>
                    <a:pt x="2561" y="3714"/>
                  </a:cubicBezTo>
                  <a:lnTo>
                    <a:pt x="2561" y="3714"/>
                  </a:lnTo>
                  <a:cubicBezTo>
                    <a:pt x="2349" y="3909"/>
                    <a:pt x="2155" y="4121"/>
                    <a:pt x="1943" y="4315"/>
                  </a:cubicBezTo>
                  <a:cubicBezTo>
                    <a:pt x="1802" y="4456"/>
                    <a:pt x="1661" y="4616"/>
                    <a:pt x="1590" y="4792"/>
                  </a:cubicBezTo>
                  <a:cubicBezTo>
                    <a:pt x="1520" y="4986"/>
                    <a:pt x="1572" y="5233"/>
                    <a:pt x="1748" y="5339"/>
                  </a:cubicBezTo>
                  <a:cubicBezTo>
                    <a:pt x="1806" y="5375"/>
                    <a:pt x="1868" y="5388"/>
                    <a:pt x="1934" y="5388"/>
                  </a:cubicBezTo>
                  <a:cubicBezTo>
                    <a:pt x="2030" y="5388"/>
                    <a:pt x="2131" y="5360"/>
                    <a:pt x="2226" y="5339"/>
                  </a:cubicBezTo>
                  <a:cubicBezTo>
                    <a:pt x="2631" y="5216"/>
                    <a:pt x="3020" y="5021"/>
                    <a:pt x="3373" y="4792"/>
                  </a:cubicBezTo>
                  <a:lnTo>
                    <a:pt x="3373" y="4792"/>
                  </a:lnTo>
                  <a:cubicBezTo>
                    <a:pt x="3091" y="5075"/>
                    <a:pt x="2826" y="5393"/>
                    <a:pt x="2631" y="5728"/>
                  </a:cubicBezTo>
                  <a:cubicBezTo>
                    <a:pt x="2525" y="5904"/>
                    <a:pt x="2473" y="6205"/>
                    <a:pt x="2650" y="6293"/>
                  </a:cubicBezTo>
                  <a:cubicBezTo>
                    <a:pt x="2677" y="6304"/>
                    <a:pt x="2704" y="6308"/>
                    <a:pt x="2732" y="6308"/>
                  </a:cubicBezTo>
                  <a:cubicBezTo>
                    <a:pt x="2793" y="6308"/>
                    <a:pt x="2854" y="6288"/>
                    <a:pt x="2914" y="6276"/>
                  </a:cubicBezTo>
                  <a:cubicBezTo>
                    <a:pt x="3373" y="6116"/>
                    <a:pt x="3745" y="5781"/>
                    <a:pt x="4098" y="5428"/>
                  </a:cubicBezTo>
                  <a:lnTo>
                    <a:pt x="4098" y="5428"/>
                  </a:lnTo>
                  <a:cubicBezTo>
                    <a:pt x="3868" y="5798"/>
                    <a:pt x="3656" y="6205"/>
                    <a:pt x="3498" y="6629"/>
                  </a:cubicBezTo>
                  <a:cubicBezTo>
                    <a:pt x="3462" y="6770"/>
                    <a:pt x="3444" y="6964"/>
                    <a:pt x="3585" y="6999"/>
                  </a:cubicBezTo>
                  <a:cubicBezTo>
                    <a:pt x="3596" y="7003"/>
                    <a:pt x="3607" y="7004"/>
                    <a:pt x="3618" y="7004"/>
                  </a:cubicBezTo>
                  <a:cubicBezTo>
                    <a:pt x="3666" y="7004"/>
                    <a:pt x="3720" y="6979"/>
                    <a:pt x="3762" y="6964"/>
                  </a:cubicBezTo>
                  <a:cubicBezTo>
                    <a:pt x="4150" y="6735"/>
                    <a:pt x="4433" y="6382"/>
                    <a:pt x="4698" y="6029"/>
                  </a:cubicBezTo>
                  <a:cubicBezTo>
                    <a:pt x="5158" y="5410"/>
                    <a:pt x="5546" y="4774"/>
                    <a:pt x="5935" y="4121"/>
                  </a:cubicBezTo>
                  <a:lnTo>
                    <a:pt x="5987" y="4015"/>
                  </a:lnTo>
                  <a:cubicBezTo>
                    <a:pt x="6517" y="3149"/>
                    <a:pt x="7065" y="2355"/>
                    <a:pt x="7701" y="1614"/>
                  </a:cubicBezTo>
                  <a:cubicBezTo>
                    <a:pt x="7948" y="1331"/>
                    <a:pt x="8230" y="1030"/>
                    <a:pt x="8530" y="748"/>
                  </a:cubicBezTo>
                  <a:cubicBezTo>
                    <a:pt x="8831" y="448"/>
                    <a:pt x="8636" y="413"/>
                    <a:pt x="8266" y="288"/>
                  </a:cubicBezTo>
                  <a:cubicBezTo>
                    <a:pt x="7965" y="182"/>
                    <a:pt x="7665" y="112"/>
                    <a:pt x="7347" y="76"/>
                  </a:cubicBezTo>
                  <a:lnTo>
                    <a:pt x="6976" y="24"/>
                  </a:lnTo>
                  <a:cubicBezTo>
                    <a:pt x="6771" y="10"/>
                    <a:pt x="6563" y="1"/>
                    <a:pt x="6354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 rot="-1123107">
              <a:off x="6727205" y="1388050"/>
              <a:ext cx="286913" cy="220833"/>
            </a:xfrm>
            <a:custGeom>
              <a:avLst/>
              <a:gdLst/>
              <a:ahLst/>
              <a:cxnLst/>
              <a:rect l="l" t="t" r="r" b="b"/>
              <a:pathLst>
                <a:path w="6235" h="4799" extrusionOk="0">
                  <a:moveTo>
                    <a:pt x="3758" y="1"/>
                  </a:moveTo>
                  <a:cubicBezTo>
                    <a:pt x="3461" y="1"/>
                    <a:pt x="3161" y="18"/>
                    <a:pt x="2861" y="59"/>
                  </a:cubicBezTo>
                  <a:cubicBezTo>
                    <a:pt x="1890" y="165"/>
                    <a:pt x="937" y="448"/>
                    <a:pt x="0" y="783"/>
                  </a:cubicBezTo>
                  <a:cubicBezTo>
                    <a:pt x="321" y="883"/>
                    <a:pt x="655" y="913"/>
                    <a:pt x="990" y="913"/>
                  </a:cubicBezTo>
                  <a:cubicBezTo>
                    <a:pt x="1190" y="913"/>
                    <a:pt x="1391" y="902"/>
                    <a:pt x="1590" y="889"/>
                  </a:cubicBezTo>
                  <a:lnTo>
                    <a:pt x="1590" y="889"/>
                  </a:lnTo>
                  <a:cubicBezTo>
                    <a:pt x="1149" y="1084"/>
                    <a:pt x="742" y="1348"/>
                    <a:pt x="372" y="1649"/>
                  </a:cubicBezTo>
                  <a:cubicBezTo>
                    <a:pt x="266" y="1736"/>
                    <a:pt x="160" y="1842"/>
                    <a:pt x="106" y="1967"/>
                  </a:cubicBezTo>
                  <a:cubicBezTo>
                    <a:pt x="54" y="2090"/>
                    <a:pt x="71" y="2266"/>
                    <a:pt x="177" y="2355"/>
                  </a:cubicBezTo>
                  <a:cubicBezTo>
                    <a:pt x="247" y="2408"/>
                    <a:pt x="318" y="2426"/>
                    <a:pt x="407" y="2426"/>
                  </a:cubicBezTo>
                  <a:cubicBezTo>
                    <a:pt x="496" y="2438"/>
                    <a:pt x="585" y="2444"/>
                    <a:pt x="673" y="2444"/>
                  </a:cubicBezTo>
                  <a:cubicBezTo>
                    <a:pt x="1215" y="2444"/>
                    <a:pt x="1744" y="2229"/>
                    <a:pt x="2261" y="2002"/>
                  </a:cubicBezTo>
                  <a:lnTo>
                    <a:pt x="2261" y="2002"/>
                  </a:lnTo>
                  <a:cubicBezTo>
                    <a:pt x="1820" y="2249"/>
                    <a:pt x="1413" y="2567"/>
                    <a:pt x="1095" y="2956"/>
                  </a:cubicBezTo>
                  <a:cubicBezTo>
                    <a:pt x="937" y="3149"/>
                    <a:pt x="796" y="3432"/>
                    <a:pt x="937" y="3644"/>
                  </a:cubicBezTo>
                  <a:cubicBezTo>
                    <a:pt x="1010" y="3753"/>
                    <a:pt x="1134" y="3792"/>
                    <a:pt x="1271" y="3792"/>
                  </a:cubicBezTo>
                  <a:cubicBezTo>
                    <a:pt x="1400" y="3792"/>
                    <a:pt x="1540" y="3758"/>
                    <a:pt x="1660" y="3714"/>
                  </a:cubicBezTo>
                  <a:cubicBezTo>
                    <a:pt x="2225" y="3502"/>
                    <a:pt x="2738" y="3185"/>
                    <a:pt x="3179" y="2779"/>
                  </a:cubicBezTo>
                  <a:lnTo>
                    <a:pt x="3179" y="2779"/>
                  </a:lnTo>
                  <a:cubicBezTo>
                    <a:pt x="2915" y="3079"/>
                    <a:pt x="2649" y="3397"/>
                    <a:pt x="2402" y="3733"/>
                  </a:cubicBezTo>
                  <a:cubicBezTo>
                    <a:pt x="2244" y="3962"/>
                    <a:pt x="2067" y="4209"/>
                    <a:pt x="2013" y="4491"/>
                  </a:cubicBezTo>
                  <a:cubicBezTo>
                    <a:pt x="2013" y="4562"/>
                    <a:pt x="2013" y="4651"/>
                    <a:pt x="2049" y="4703"/>
                  </a:cubicBezTo>
                  <a:cubicBezTo>
                    <a:pt x="2090" y="4773"/>
                    <a:pt x="2164" y="4798"/>
                    <a:pt x="2244" y="4798"/>
                  </a:cubicBezTo>
                  <a:cubicBezTo>
                    <a:pt x="2267" y="4798"/>
                    <a:pt x="2291" y="4796"/>
                    <a:pt x="2314" y="4792"/>
                  </a:cubicBezTo>
                  <a:cubicBezTo>
                    <a:pt x="2632" y="4774"/>
                    <a:pt x="2915" y="4527"/>
                    <a:pt x="3144" y="4298"/>
                  </a:cubicBezTo>
                  <a:cubicBezTo>
                    <a:pt x="3214" y="4244"/>
                    <a:pt x="3268" y="4192"/>
                    <a:pt x="3339" y="4121"/>
                  </a:cubicBezTo>
                  <a:lnTo>
                    <a:pt x="3391" y="4015"/>
                  </a:lnTo>
                  <a:cubicBezTo>
                    <a:pt x="3921" y="3149"/>
                    <a:pt x="4469" y="2355"/>
                    <a:pt x="5105" y="1614"/>
                  </a:cubicBezTo>
                  <a:cubicBezTo>
                    <a:pt x="5352" y="1331"/>
                    <a:pt x="5634" y="1030"/>
                    <a:pt x="5934" y="748"/>
                  </a:cubicBezTo>
                  <a:cubicBezTo>
                    <a:pt x="6235" y="448"/>
                    <a:pt x="6040" y="413"/>
                    <a:pt x="5670" y="288"/>
                  </a:cubicBezTo>
                  <a:cubicBezTo>
                    <a:pt x="5369" y="182"/>
                    <a:pt x="5069" y="112"/>
                    <a:pt x="4751" y="76"/>
                  </a:cubicBezTo>
                  <a:lnTo>
                    <a:pt x="4380" y="24"/>
                  </a:lnTo>
                  <a:cubicBezTo>
                    <a:pt x="4175" y="10"/>
                    <a:pt x="3967" y="1"/>
                    <a:pt x="3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 rot="-1123107">
              <a:off x="6900124" y="1360657"/>
              <a:ext cx="85407" cy="73672"/>
            </a:xfrm>
            <a:custGeom>
              <a:avLst/>
              <a:gdLst/>
              <a:ahLst/>
              <a:cxnLst/>
              <a:rect l="l" t="t" r="r" b="b"/>
              <a:pathLst>
                <a:path w="1856" h="1601" extrusionOk="0">
                  <a:moveTo>
                    <a:pt x="1" y="0"/>
                  </a:moveTo>
                  <a:cubicBezTo>
                    <a:pt x="1" y="17"/>
                    <a:pt x="1" y="17"/>
                    <a:pt x="19" y="35"/>
                  </a:cubicBezTo>
                  <a:cubicBezTo>
                    <a:pt x="19" y="88"/>
                    <a:pt x="71" y="106"/>
                    <a:pt x="107" y="141"/>
                  </a:cubicBezTo>
                  <a:cubicBezTo>
                    <a:pt x="337" y="264"/>
                    <a:pt x="584" y="335"/>
                    <a:pt x="849" y="353"/>
                  </a:cubicBezTo>
                  <a:cubicBezTo>
                    <a:pt x="601" y="389"/>
                    <a:pt x="354" y="441"/>
                    <a:pt x="177" y="636"/>
                  </a:cubicBezTo>
                  <a:cubicBezTo>
                    <a:pt x="161" y="653"/>
                    <a:pt x="125" y="688"/>
                    <a:pt x="125" y="724"/>
                  </a:cubicBezTo>
                  <a:cubicBezTo>
                    <a:pt x="107" y="848"/>
                    <a:pt x="266" y="883"/>
                    <a:pt x="372" y="883"/>
                  </a:cubicBezTo>
                  <a:cubicBezTo>
                    <a:pt x="620" y="865"/>
                    <a:pt x="849" y="829"/>
                    <a:pt x="1079" y="742"/>
                  </a:cubicBezTo>
                  <a:lnTo>
                    <a:pt x="1079" y="742"/>
                  </a:lnTo>
                  <a:cubicBezTo>
                    <a:pt x="919" y="883"/>
                    <a:pt x="778" y="1041"/>
                    <a:pt x="655" y="1218"/>
                  </a:cubicBezTo>
                  <a:cubicBezTo>
                    <a:pt x="601" y="1272"/>
                    <a:pt x="566" y="1324"/>
                    <a:pt x="549" y="1395"/>
                  </a:cubicBezTo>
                  <a:cubicBezTo>
                    <a:pt x="531" y="1465"/>
                    <a:pt x="549" y="1536"/>
                    <a:pt x="601" y="1571"/>
                  </a:cubicBezTo>
                  <a:cubicBezTo>
                    <a:pt x="622" y="1592"/>
                    <a:pt x="643" y="1601"/>
                    <a:pt x="668" y="1601"/>
                  </a:cubicBezTo>
                  <a:cubicBezTo>
                    <a:pt x="685" y="1601"/>
                    <a:pt x="704" y="1597"/>
                    <a:pt x="726" y="1590"/>
                  </a:cubicBezTo>
                  <a:cubicBezTo>
                    <a:pt x="973" y="1307"/>
                    <a:pt x="1255" y="1006"/>
                    <a:pt x="1555" y="724"/>
                  </a:cubicBezTo>
                  <a:cubicBezTo>
                    <a:pt x="1856" y="424"/>
                    <a:pt x="1661" y="389"/>
                    <a:pt x="1291" y="264"/>
                  </a:cubicBezTo>
                  <a:cubicBezTo>
                    <a:pt x="990" y="158"/>
                    <a:pt x="690" y="88"/>
                    <a:pt x="372" y="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5"/>
          <p:cNvGrpSpPr/>
          <p:nvPr/>
        </p:nvGrpSpPr>
        <p:grpSpPr>
          <a:xfrm rot="7057070">
            <a:off x="531665" y="4104431"/>
            <a:ext cx="288530" cy="1204990"/>
            <a:chOff x="768875" y="1271550"/>
            <a:chExt cx="115425" cy="482050"/>
          </a:xfrm>
        </p:grpSpPr>
        <p:sp>
          <p:nvSpPr>
            <p:cNvPr id="223" name="Google Shape;223;p5"/>
            <p:cNvSpPr/>
            <p:nvPr/>
          </p:nvSpPr>
          <p:spPr>
            <a:xfrm>
              <a:off x="768875" y="1271550"/>
              <a:ext cx="115425" cy="482050"/>
            </a:xfrm>
            <a:custGeom>
              <a:avLst/>
              <a:gdLst/>
              <a:ahLst/>
              <a:cxnLst/>
              <a:rect l="l" t="t" r="r" b="b"/>
              <a:pathLst>
                <a:path w="4617" h="19282" extrusionOk="0">
                  <a:moveTo>
                    <a:pt x="1149" y="0"/>
                  </a:moveTo>
                  <a:cubicBezTo>
                    <a:pt x="1029" y="0"/>
                    <a:pt x="909" y="62"/>
                    <a:pt x="887" y="173"/>
                  </a:cubicBezTo>
                  <a:cubicBezTo>
                    <a:pt x="645" y="1383"/>
                    <a:pt x="202" y="4266"/>
                    <a:pt x="100" y="8842"/>
                  </a:cubicBezTo>
                  <a:cubicBezTo>
                    <a:pt x="0" y="13943"/>
                    <a:pt x="1815" y="17895"/>
                    <a:pt x="2500" y="19185"/>
                  </a:cubicBezTo>
                  <a:cubicBezTo>
                    <a:pt x="2538" y="19250"/>
                    <a:pt x="2614" y="19281"/>
                    <a:pt x="2689" y="19281"/>
                  </a:cubicBezTo>
                  <a:cubicBezTo>
                    <a:pt x="2776" y="19281"/>
                    <a:pt x="2861" y="19240"/>
                    <a:pt x="2882" y="19164"/>
                  </a:cubicBezTo>
                  <a:cubicBezTo>
                    <a:pt x="3307" y="17511"/>
                    <a:pt x="4616" y="11987"/>
                    <a:pt x="4516" y="8842"/>
                  </a:cubicBezTo>
                  <a:cubicBezTo>
                    <a:pt x="4415" y="5858"/>
                    <a:pt x="2258" y="1686"/>
                    <a:pt x="1390" y="133"/>
                  </a:cubicBezTo>
                  <a:cubicBezTo>
                    <a:pt x="1345" y="42"/>
                    <a:pt x="1247" y="0"/>
                    <a:pt x="1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795075" y="1271825"/>
              <a:ext cx="37325" cy="480375"/>
            </a:xfrm>
            <a:custGeom>
              <a:avLst/>
              <a:gdLst/>
              <a:ahLst/>
              <a:cxnLst/>
              <a:rect l="l" t="t" r="r" b="b"/>
              <a:pathLst>
                <a:path w="1493" h="19215" extrusionOk="0">
                  <a:moveTo>
                    <a:pt x="20" y="1"/>
                  </a:moveTo>
                  <a:cubicBezTo>
                    <a:pt x="1" y="1"/>
                    <a:pt x="1" y="22"/>
                    <a:pt x="1" y="41"/>
                  </a:cubicBezTo>
                  <a:cubicBezTo>
                    <a:pt x="20" y="183"/>
                    <a:pt x="1310" y="14457"/>
                    <a:pt x="1412" y="19174"/>
                  </a:cubicBezTo>
                  <a:cubicBezTo>
                    <a:pt x="1412" y="19194"/>
                    <a:pt x="1431" y="19215"/>
                    <a:pt x="1452" y="19215"/>
                  </a:cubicBezTo>
                  <a:cubicBezTo>
                    <a:pt x="1471" y="19215"/>
                    <a:pt x="1492" y="19194"/>
                    <a:pt x="1492" y="19174"/>
                  </a:cubicBezTo>
                  <a:cubicBezTo>
                    <a:pt x="1391" y="14457"/>
                    <a:pt x="81" y="183"/>
                    <a:pt x="60" y="41"/>
                  </a:cubicBezTo>
                  <a:cubicBezTo>
                    <a:pt x="60" y="22"/>
                    <a:pt x="41" y="1"/>
                    <a:pt x="2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776925" y="1343400"/>
              <a:ext cx="62525" cy="43375"/>
            </a:xfrm>
            <a:custGeom>
              <a:avLst/>
              <a:gdLst/>
              <a:ahLst/>
              <a:cxnLst/>
              <a:rect l="l" t="t" r="r" b="b"/>
              <a:pathLst>
                <a:path w="2501" h="1735" extrusionOk="0">
                  <a:moveTo>
                    <a:pt x="2439" y="0"/>
                  </a:moveTo>
                  <a:lnTo>
                    <a:pt x="1109" y="1654"/>
                  </a:lnTo>
                  <a:lnTo>
                    <a:pt x="60" y="465"/>
                  </a:lnTo>
                  <a:lnTo>
                    <a:pt x="20" y="465"/>
                  </a:lnTo>
                  <a:cubicBezTo>
                    <a:pt x="1" y="484"/>
                    <a:pt x="1" y="505"/>
                    <a:pt x="20" y="525"/>
                  </a:cubicBezTo>
                  <a:lnTo>
                    <a:pt x="1089" y="1715"/>
                  </a:lnTo>
                  <a:cubicBezTo>
                    <a:pt x="1089" y="1734"/>
                    <a:pt x="1109" y="1734"/>
                    <a:pt x="1109" y="1734"/>
                  </a:cubicBezTo>
                  <a:cubicBezTo>
                    <a:pt x="1130" y="1734"/>
                    <a:pt x="1130" y="1734"/>
                    <a:pt x="1149" y="1715"/>
                  </a:cubicBezTo>
                  <a:lnTo>
                    <a:pt x="2501" y="62"/>
                  </a:lnTo>
                  <a:cubicBezTo>
                    <a:pt x="2501" y="41"/>
                    <a:pt x="2501" y="21"/>
                    <a:pt x="248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770875" y="1442825"/>
              <a:ext cx="105350" cy="47775"/>
            </a:xfrm>
            <a:custGeom>
              <a:avLst/>
              <a:gdLst/>
              <a:ahLst/>
              <a:cxnLst/>
              <a:rect l="l" t="t" r="r" b="b"/>
              <a:pathLst>
                <a:path w="4214" h="1911" extrusionOk="0">
                  <a:moveTo>
                    <a:pt x="4181" y="1"/>
                  </a:moveTo>
                  <a:cubicBezTo>
                    <a:pt x="4174" y="1"/>
                    <a:pt x="4164" y="6"/>
                    <a:pt x="4154" y="15"/>
                  </a:cubicBezTo>
                  <a:lnTo>
                    <a:pt x="1754" y="1830"/>
                  </a:lnTo>
                  <a:lnTo>
                    <a:pt x="60" y="722"/>
                  </a:lnTo>
                  <a:cubicBezTo>
                    <a:pt x="41" y="722"/>
                    <a:pt x="20" y="722"/>
                    <a:pt x="20" y="741"/>
                  </a:cubicBezTo>
                  <a:cubicBezTo>
                    <a:pt x="1" y="762"/>
                    <a:pt x="1" y="781"/>
                    <a:pt x="20" y="781"/>
                  </a:cubicBezTo>
                  <a:lnTo>
                    <a:pt x="1754" y="1891"/>
                  </a:lnTo>
                  <a:lnTo>
                    <a:pt x="1754" y="1910"/>
                  </a:lnTo>
                  <a:cubicBezTo>
                    <a:pt x="1775" y="1910"/>
                    <a:pt x="1775" y="1910"/>
                    <a:pt x="1775" y="1891"/>
                  </a:cubicBezTo>
                  <a:lnTo>
                    <a:pt x="4194" y="56"/>
                  </a:lnTo>
                  <a:cubicBezTo>
                    <a:pt x="4214" y="56"/>
                    <a:pt x="4214" y="36"/>
                    <a:pt x="4194" y="15"/>
                  </a:cubicBezTo>
                  <a:cubicBezTo>
                    <a:pt x="4194" y="6"/>
                    <a:pt x="4189" y="1"/>
                    <a:pt x="418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71375" y="1501650"/>
              <a:ext cx="111900" cy="53450"/>
            </a:xfrm>
            <a:custGeom>
              <a:avLst/>
              <a:gdLst/>
              <a:ahLst/>
              <a:cxnLst/>
              <a:rect l="l" t="t" r="r" b="b"/>
              <a:pathLst>
                <a:path w="4476" h="2138" extrusionOk="0">
                  <a:moveTo>
                    <a:pt x="4416" y="1"/>
                  </a:moveTo>
                  <a:lnTo>
                    <a:pt x="1976" y="2057"/>
                  </a:lnTo>
                  <a:lnTo>
                    <a:pt x="61" y="485"/>
                  </a:lnTo>
                  <a:lnTo>
                    <a:pt x="0" y="485"/>
                  </a:lnTo>
                  <a:cubicBezTo>
                    <a:pt x="0" y="506"/>
                    <a:pt x="0" y="525"/>
                    <a:pt x="21" y="546"/>
                  </a:cubicBezTo>
                  <a:lnTo>
                    <a:pt x="1957" y="2119"/>
                  </a:lnTo>
                  <a:cubicBezTo>
                    <a:pt x="1957" y="2138"/>
                    <a:pt x="1957" y="2138"/>
                    <a:pt x="1976" y="2138"/>
                  </a:cubicBezTo>
                  <a:cubicBezTo>
                    <a:pt x="1976" y="2138"/>
                    <a:pt x="1997" y="2138"/>
                    <a:pt x="1997" y="2119"/>
                  </a:cubicBezTo>
                  <a:lnTo>
                    <a:pt x="4476" y="62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776925" y="1576900"/>
              <a:ext cx="100300" cy="36200"/>
            </a:xfrm>
            <a:custGeom>
              <a:avLst/>
              <a:gdLst/>
              <a:ahLst/>
              <a:cxnLst/>
              <a:rect l="l" t="t" r="r" b="b"/>
              <a:pathLst>
                <a:path w="4012" h="1448" extrusionOk="0">
                  <a:moveTo>
                    <a:pt x="3980" y="1"/>
                  </a:moveTo>
                  <a:cubicBezTo>
                    <a:pt x="3972" y="1"/>
                    <a:pt x="3962" y="5"/>
                    <a:pt x="3952" y="15"/>
                  </a:cubicBezTo>
                  <a:lnTo>
                    <a:pt x="1875" y="1386"/>
                  </a:lnTo>
                  <a:lnTo>
                    <a:pt x="60" y="238"/>
                  </a:lnTo>
                  <a:cubicBezTo>
                    <a:pt x="51" y="227"/>
                    <a:pt x="41" y="222"/>
                    <a:pt x="33" y="222"/>
                  </a:cubicBezTo>
                  <a:cubicBezTo>
                    <a:pt x="25" y="222"/>
                    <a:pt x="20" y="227"/>
                    <a:pt x="20" y="238"/>
                  </a:cubicBezTo>
                  <a:cubicBezTo>
                    <a:pt x="1" y="257"/>
                    <a:pt x="1" y="278"/>
                    <a:pt x="20" y="278"/>
                  </a:cubicBezTo>
                  <a:lnTo>
                    <a:pt x="1856" y="1447"/>
                  </a:lnTo>
                  <a:lnTo>
                    <a:pt x="1896" y="1447"/>
                  </a:lnTo>
                  <a:lnTo>
                    <a:pt x="3993" y="55"/>
                  </a:lnTo>
                  <a:cubicBezTo>
                    <a:pt x="3993" y="55"/>
                    <a:pt x="4012" y="36"/>
                    <a:pt x="3993" y="15"/>
                  </a:cubicBezTo>
                  <a:cubicBezTo>
                    <a:pt x="3993" y="5"/>
                    <a:pt x="3987" y="1"/>
                    <a:pt x="398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794075" y="1653400"/>
              <a:ext cx="70050" cy="36800"/>
            </a:xfrm>
            <a:custGeom>
              <a:avLst/>
              <a:gdLst/>
              <a:ahLst/>
              <a:cxnLst/>
              <a:rect l="l" t="t" r="r" b="b"/>
              <a:pathLst>
                <a:path w="2802" h="1472" extrusionOk="0">
                  <a:moveTo>
                    <a:pt x="2742" y="0"/>
                  </a:moveTo>
                  <a:lnTo>
                    <a:pt x="1411" y="1390"/>
                  </a:lnTo>
                  <a:lnTo>
                    <a:pt x="60" y="302"/>
                  </a:lnTo>
                  <a:lnTo>
                    <a:pt x="20" y="302"/>
                  </a:lnTo>
                  <a:cubicBezTo>
                    <a:pt x="0" y="323"/>
                    <a:pt x="20" y="342"/>
                    <a:pt x="20" y="363"/>
                  </a:cubicBezTo>
                  <a:lnTo>
                    <a:pt x="1391" y="1471"/>
                  </a:lnTo>
                  <a:lnTo>
                    <a:pt x="1431" y="1471"/>
                  </a:lnTo>
                  <a:lnTo>
                    <a:pt x="1452" y="1452"/>
                  </a:lnTo>
                  <a:lnTo>
                    <a:pt x="2802" y="60"/>
                  </a:lnTo>
                  <a:lnTo>
                    <a:pt x="2802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774400" y="1393450"/>
              <a:ext cx="84700" cy="39200"/>
            </a:xfrm>
            <a:custGeom>
              <a:avLst/>
              <a:gdLst/>
              <a:ahLst/>
              <a:cxnLst/>
              <a:rect l="l" t="t" r="r" b="b"/>
              <a:pathLst>
                <a:path w="3388" h="1568" extrusionOk="0">
                  <a:moveTo>
                    <a:pt x="3357" y="0"/>
                  </a:moveTo>
                  <a:cubicBezTo>
                    <a:pt x="3347" y="0"/>
                    <a:pt x="3337" y="5"/>
                    <a:pt x="3327" y="15"/>
                  </a:cubicBezTo>
                  <a:lnTo>
                    <a:pt x="1411" y="1487"/>
                  </a:lnTo>
                  <a:lnTo>
                    <a:pt x="61" y="781"/>
                  </a:lnTo>
                  <a:cubicBezTo>
                    <a:pt x="51" y="771"/>
                    <a:pt x="41" y="766"/>
                    <a:pt x="33" y="766"/>
                  </a:cubicBezTo>
                  <a:cubicBezTo>
                    <a:pt x="26" y="766"/>
                    <a:pt x="21" y="771"/>
                    <a:pt x="21" y="781"/>
                  </a:cubicBezTo>
                  <a:cubicBezTo>
                    <a:pt x="0" y="802"/>
                    <a:pt x="0" y="821"/>
                    <a:pt x="21" y="842"/>
                  </a:cubicBezTo>
                  <a:lnTo>
                    <a:pt x="1411" y="1547"/>
                  </a:lnTo>
                  <a:lnTo>
                    <a:pt x="1411" y="1568"/>
                  </a:lnTo>
                  <a:cubicBezTo>
                    <a:pt x="1432" y="1568"/>
                    <a:pt x="1432" y="1547"/>
                    <a:pt x="1432" y="1547"/>
                  </a:cubicBezTo>
                  <a:lnTo>
                    <a:pt x="3368" y="55"/>
                  </a:lnTo>
                  <a:cubicBezTo>
                    <a:pt x="3387" y="55"/>
                    <a:pt x="3387" y="35"/>
                    <a:pt x="3387" y="15"/>
                  </a:cubicBezTo>
                  <a:cubicBezTo>
                    <a:pt x="3377" y="5"/>
                    <a:pt x="3367" y="0"/>
                    <a:pt x="335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5"/>
          <p:cNvGrpSpPr/>
          <p:nvPr/>
        </p:nvGrpSpPr>
        <p:grpSpPr>
          <a:xfrm>
            <a:off x="8536829" y="4545763"/>
            <a:ext cx="327124" cy="322325"/>
            <a:chOff x="3828575" y="1069325"/>
            <a:chExt cx="185750" cy="183025"/>
          </a:xfrm>
        </p:grpSpPr>
        <p:sp>
          <p:nvSpPr>
            <p:cNvPr id="232" name="Google Shape;232;p5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6"/>
          <p:cNvSpPr/>
          <p:nvPr/>
        </p:nvSpPr>
        <p:spPr>
          <a:xfrm rot="3329258">
            <a:off x="8335202" y="4354162"/>
            <a:ext cx="337200" cy="758352"/>
          </a:xfrm>
          <a:custGeom>
            <a:avLst/>
            <a:gdLst/>
            <a:ahLst/>
            <a:cxnLst/>
            <a:rect l="l" t="t" r="r" b="b"/>
            <a:pathLst>
              <a:path w="6069" h="13649" extrusionOk="0">
                <a:moveTo>
                  <a:pt x="4557" y="0"/>
                </a:moveTo>
                <a:cubicBezTo>
                  <a:pt x="4557" y="0"/>
                  <a:pt x="3549" y="1229"/>
                  <a:pt x="1775" y="5887"/>
                </a:cubicBezTo>
                <a:cubicBezTo>
                  <a:pt x="1" y="10565"/>
                  <a:pt x="2460" y="13648"/>
                  <a:pt x="2460" y="13648"/>
                </a:cubicBezTo>
                <a:cubicBezTo>
                  <a:pt x="2460" y="13648"/>
                  <a:pt x="4476" y="10060"/>
                  <a:pt x="5262" y="6955"/>
                </a:cubicBezTo>
                <a:cubicBezTo>
                  <a:pt x="6068" y="3871"/>
                  <a:pt x="4557" y="0"/>
                  <a:pt x="45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6"/>
          <p:cNvGrpSpPr/>
          <p:nvPr/>
        </p:nvGrpSpPr>
        <p:grpSpPr>
          <a:xfrm rot="-4106019">
            <a:off x="381146" y="4206058"/>
            <a:ext cx="537706" cy="739776"/>
            <a:chOff x="1521350" y="1648150"/>
            <a:chExt cx="241950" cy="332875"/>
          </a:xfrm>
        </p:grpSpPr>
        <p:sp>
          <p:nvSpPr>
            <p:cNvPr id="239" name="Google Shape;239;p6"/>
            <p:cNvSpPr/>
            <p:nvPr/>
          </p:nvSpPr>
          <p:spPr>
            <a:xfrm>
              <a:off x="1521350" y="1648150"/>
              <a:ext cx="128050" cy="332350"/>
            </a:xfrm>
            <a:custGeom>
              <a:avLst/>
              <a:gdLst/>
              <a:ahLst/>
              <a:cxnLst/>
              <a:rect l="l" t="t" r="r" b="b"/>
              <a:pathLst>
                <a:path w="5122" h="13294" extrusionOk="0">
                  <a:moveTo>
                    <a:pt x="4987" y="1"/>
                  </a:moveTo>
                  <a:cubicBezTo>
                    <a:pt x="4933" y="1"/>
                    <a:pt x="4891" y="28"/>
                    <a:pt x="4860" y="89"/>
                  </a:cubicBezTo>
                  <a:cubicBezTo>
                    <a:pt x="4839" y="149"/>
                    <a:pt x="1855" y="7065"/>
                    <a:pt x="21" y="13132"/>
                  </a:cubicBezTo>
                  <a:cubicBezTo>
                    <a:pt x="0" y="13213"/>
                    <a:pt x="41" y="13274"/>
                    <a:pt x="121" y="13294"/>
                  </a:cubicBezTo>
                  <a:lnTo>
                    <a:pt x="142" y="13294"/>
                  </a:lnTo>
                  <a:cubicBezTo>
                    <a:pt x="202" y="13294"/>
                    <a:pt x="263" y="13274"/>
                    <a:pt x="283" y="13213"/>
                  </a:cubicBezTo>
                  <a:cubicBezTo>
                    <a:pt x="2078" y="7145"/>
                    <a:pt x="5062" y="250"/>
                    <a:pt x="5102" y="189"/>
                  </a:cubicBezTo>
                  <a:cubicBezTo>
                    <a:pt x="5121" y="129"/>
                    <a:pt x="5102" y="49"/>
                    <a:pt x="5041" y="8"/>
                  </a:cubicBezTo>
                  <a:cubicBezTo>
                    <a:pt x="5022" y="3"/>
                    <a:pt x="5003" y="1"/>
                    <a:pt x="49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1522350" y="1714125"/>
              <a:ext cx="237450" cy="266900"/>
            </a:xfrm>
            <a:custGeom>
              <a:avLst/>
              <a:gdLst/>
              <a:ahLst/>
              <a:cxnLst/>
              <a:rect l="l" t="t" r="r" b="b"/>
              <a:pathLst>
                <a:path w="9498" h="10676" extrusionOk="0">
                  <a:moveTo>
                    <a:pt x="9358" y="0"/>
                  </a:moveTo>
                  <a:cubicBezTo>
                    <a:pt x="9325" y="0"/>
                    <a:pt x="9295" y="11"/>
                    <a:pt x="9275" y="31"/>
                  </a:cubicBezTo>
                  <a:cubicBezTo>
                    <a:pt x="9215" y="90"/>
                    <a:pt x="3933" y="5453"/>
                    <a:pt x="41" y="10474"/>
                  </a:cubicBezTo>
                  <a:cubicBezTo>
                    <a:pt x="1" y="10534"/>
                    <a:pt x="22" y="10614"/>
                    <a:pt x="62" y="10655"/>
                  </a:cubicBezTo>
                  <a:cubicBezTo>
                    <a:pt x="81" y="10676"/>
                    <a:pt x="122" y="10676"/>
                    <a:pt x="143" y="10676"/>
                  </a:cubicBezTo>
                  <a:cubicBezTo>
                    <a:pt x="183" y="10676"/>
                    <a:pt x="223" y="10655"/>
                    <a:pt x="243" y="10635"/>
                  </a:cubicBezTo>
                  <a:cubicBezTo>
                    <a:pt x="4135" y="5635"/>
                    <a:pt x="9396" y="273"/>
                    <a:pt x="9457" y="211"/>
                  </a:cubicBezTo>
                  <a:cubicBezTo>
                    <a:pt x="9497" y="171"/>
                    <a:pt x="9497" y="90"/>
                    <a:pt x="9457" y="31"/>
                  </a:cubicBezTo>
                  <a:cubicBezTo>
                    <a:pt x="9426" y="11"/>
                    <a:pt x="9391" y="0"/>
                    <a:pt x="9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572750" y="1662500"/>
              <a:ext cx="97325" cy="91650"/>
            </a:xfrm>
            <a:custGeom>
              <a:avLst/>
              <a:gdLst/>
              <a:ahLst/>
              <a:cxnLst/>
              <a:rect l="l" t="t" r="r" b="b"/>
              <a:pathLst>
                <a:path w="3893" h="3666" extrusionOk="0">
                  <a:moveTo>
                    <a:pt x="1948" y="1"/>
                  </a:moveTo>
                  <a:cubicBezTo>
                    <a:pt x="1058" y="1"/>
                    <a:pt x="271" y="667"/>
                    <a:pt x="143" y="1572"/>
                  </a:cubicBezTo>
                  <a:cubicBezTo>
                    <a:pt x="1" y="2580"/>
                    <a:pt x="686" y="3507"/>
                    <a:pt x="1694" y="3647"/>
                  </a:cubicBezTo>
                  <a:cubicBezTo>
                    <a:pt x="1780" y="3659"/>
                    <a:pt x="1864" y="3665"/>
                    <a:pt x="1948" y="3665"/>
                  </a:cubicBezTo>
                  <a:cubicBezTo>
                    <a:pt x="2837" y="3665"/>
                    <a:pt x="3623" y="2998"/>
                    <a:pt x="3751" y="2096"/>
                  </a:cubicBezTo>
                  <a:cubicBezTo>
                    <a:pt x="3893" y="1088"/>
                    <a:pt x="3207" y="160"/>
                    <a:pt x="2199" y="18"/>
                  </a:cubicBezTo>
                  <a:cubicBezTo>
                    <a:pt x="2115" y="6"/>
                    <a:pt x="2031" y="1"/>
                    <a:pt x="1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662475" y="1716325"/>
              <a:ext cx="100825" cy="94275"/>
            </a:xfrm>
            <a:custGeom>
              <a:avLst/>
              <a:gdLst/>
              <a:ahLst/>
              <a:cxnLst/>
              <a:rect l="l" t="t" r="r" b="b"/>
              <a:pathLst>
                <a:path w="4033" h="3771" extrusionOk="0">
                  <a:moveTo>
                    <a:pt x="1992" y="1"/>
                  </a:moveTo>
                  <a:cubicBezTo>
                    <a:pt x="1076" y="1"/>
                    <a:pt x="270" y="684"/>
                    <a:pt x="142" y="1615"/>
                  </a:cubicBezTo>
                  <a:cubicBezTo>
                    <a:pt x="1" y="2664"/>
                    <a:pt x="707" y="3612"/>
                    <a:pt x="1755" y="3752"/>
                  </a:cubicBezTo>
                  <a:cubicBezTo>
                    <a:pt x="1844" y="3764"/>
                    <a:pt x="1931" y="3770"/>
                    <a:pt x="2018" y="3770"/>
                  </a:cubicBezTo>
                  <a:cubicBezTo>
                    <a:pt x="2940" y="3770"/>
                    <a:pt x="3745" y="3099"/>
                    <a:pt x="3892" y="2160"/>
                  </a:cubicBezTo>
                  <a:cubicBezTo>
                    <a:pt x="4033" y="1112"/>
                    <a:pt x="3307" y="164"/>
                    <a:pt x="2280" y="23"/>
                  </a:cubicBezTo>
                  <a:cubicBezTo>
                    <a:pt x="2183" y="8"/>
                    <a:pt x="2087" y="1"/>
                    <a:pt x="1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6"/>
          <p:cNvGrpSpPr/>
          <p:nvPr/>
        </p:nvGrpSpPr>
        <p:grpSpPr>
          <a:xfrm rot="2700000">
            <a:off x="7469622" y="-302899"/>
            <a:ext cx="4404609" cy="3192759"/>
            <a:chOff x="4855919" y="-926487"/>
            <a:chExt cx="4404651" cy="3192789"/>
          </a:xfrm>
        </p:grpSpPr>
        <p:sp>
          <p:nvSpPr>
            <p:cNvPr id="244" name="Google Shape;244;p6"/>
            <p:cNvSpPr/>
            <p:nvPr/>
          </p:nvSpPr>
          <p:spPr>
            <a:xfrm rot="-4423644" flipH="1">
              <a:off x="5014090" y="812400"/>
              <a:ext cx="363895" cy="602381"/>
            </a:xfrm>
            <a:custGeom>
              <a:avLst/>
              <a:gdLst/>
              <a:ahLst/>
              <a:cxnLst/>
              <a:rect l="l" t="t" r="r" b="b"/>
              <a:pathLst>
                <a:path w="7153" h="11497" extrusionOk="0">
                  <a:moveTo>
                    <a:pt x="7153" y="1"/>
                  </a:moveTo>
                  <a:cubicBezTo>
                    <a:pt x="7152" y="1"/>
                    <a:pt x="3356" y="743"/>
                    <a:pt x="1696" y="5334"/>
                  </a:cubicBezTo>
                  <a:cubicBezTo>
                    <a:pt x="36" y="9943"/>
                    <a:pt x="1" y="11497"/>
                    <a:pt x="1" y="11497"/>
                  </a:cubicBezTo>
                  <a:cubicBezTo>
                    <a:pt x="1" y="11497"/>
                    <a:pt x="3585" y="9573"/>
                    <a:pt x="4981" y="6764"/>
                  </a:cubicBezTo>
                  <a:cubicBezTo>
                    <a:pt x="6358" y="3957"/>
                    <a:pt x="7152" y="1"/>
                    <a:pt x="7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" name="Google Shape;245;p6"/>
            <p:cNvGrpSpPr/>
            <p:nvPr/>
          </p:nvGrpSpPr>
          <p:grpSpPr>
            <a:xfrm rot="-7930660" flipH="1">
              <a:off x="6692764" y="-665414"/>
              <a:ext cx="1888545" cy="2670645"/>
              <a:chOff x="5072575" y="1615775"/>
              <a:chExt cx="928075" cy="1274250"/>
            </a:xfrm>
          </p:grpSpPr>
          <p:sp>
            <p:nvSpPr>
              <p:cNvPr id="246" name="Google Shape;246;p6"/>
              <p:cNvSpPr/>
              <p:nvPr/>
            </p:nvSpPr>
            <p:spPr>
              <a:xfrm>
                <a:off x="5233787" y="2049513"/>
                <a:ext cx="406625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5199" extrusionOk="0">
                    <a:moveTo>
                      <a:pt x="5897" y="0"/>
                    </a:moveTo>
                    <a:cubicBezTo>
                      <a:pt x="2871" y="0"/>
                      <a:pt x="0" y="1126"/>
                      <a:pt x="0" y="1126"/>
                    </a:cubicBezTo>
                    <a:cubicBezTo>
                      <a:pt x="0" y="1126"/>
                      <a:pt x="1448" y="2310"/>
                      <a:pt x="7011" y="4429"/>
                    </a:cubicBezTo>
                    <a:cubicBezTo>
                      <a:pt x="8488" y="4992"/>
                      <a:pt x="9833" y="5199"/>
                      <a:pt x="11012" y="5199"/>
                    </a:cubicBezTo>
                    <a:cubicBezTo>
                      <a:pt x="14274" y="5199"/>
                      <a:pt x="16264" y="3617"/>
                      <a:pt x="16264" y="3617"/>
                    </a:cubicBezTo>
                    <a:cubicBezTo>
                      <a:pt x="16264" y="3617"/>
                      <a:pt x="11974" y="1215"/>
                      <a:pt x="8282" y="279"/>
                    </a:cubicBezTo>
                    <a:cubicBezTo>
                      <a:pt x="7510" y="79"/>
                      <a:pt x="6698" y="0"/>
                      <a:pt x="58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6"/>
              <p:cNvSpPr/>
              <p:nvPr/>
            </p:nvSpPr>
            <p:spPr>
              <a:xfrm>
                <a:off x="5078775" y="1692700"/>
                <a:ext cx="902025" cy="1197325"/>
              </a:xfrm>
              <a:custGeom>
                <a:avLst/>
                <a:gdLst/>
                <a:ahLst/>
                <a:cxnLst/>
                <a:rect l="l" t="t" r="r" b="b"/>
                <a:pathLst>
                  <a:path w="36081" h="47893" extrusionOk="0">
                    <a:moveTo>
                      <a:pt x="737" y="1"/>
                    </a:moveTo>
                    <a:cubicBezTo>
                      <a:pt x="466" y="1"/>
                      <a:pt x="210" y="168"/>
                      <a:pt x="124" y="437"/>
                    </a:cubicBezTo>
                    <a:cubicBezTo>
                      <a:pt x="0" y="773"/>
                      <a:pt x="177" y="1144"/>
                      <a:pt x="513" y="1250"/>
                    </a:cubicBezTo>
                    <a:cubicBezTo>
                      <a:pt x="3073" y="2116"/>
                      <a:pt x="5369" y="3634"/>
                      <a:pt x="7153" y="5648"/>
                    </a:cubicBezTo>
                    <a:cubicBezTo>
                      <a:pt x="7754" y="6319"/>
                      <a:pt x="8300" y="7060"/>
                      <a:pt x="8849" y="7767"/>
                    </a:cubicBezTo>
                    <a:cubicBezTo>
                      <a:pt x="9626" y="8808"/>
                      <a:pt x="10438" y="9886"/>
                      <a:pt x="11427" y="10821"/>
                    </a:cubicBezTo>
                    <a:cubicBezTo>
                      <a:pt x="12927" y="12252"/>
                      <a:pt x="14747" y="13241"/>
                      <a:pt x="16513" y="14230"/>
                    </a:cubicBezTo>
                    <a:cubicBezTo>
                      <a:pt x="18685" y="15413"/>
                      <a:pt x="20716" y="16543"/>
                      <a:pt x="22164" y="18345"/>
                    </a:cubicBezTo>
                    <a:cubicBezTo>
                      <a:pt x="23523" y="20023"/>
                      <a:pt x="24213" y="22142"/>
                      <a:pt x="24884" y="24208"/>
                    </a:cubicBezTo>
                    <a:cubicBezTo>
                      <a:pt x="25944" y="27440"/>
                      <a:pt x="27039" y="30796"/>
                      <a:pt x="27833" y="34151"/>
                    </a:cubicBezTo>
                    <a:cubicBezTo>
                      <a:pt x="27922" y="34575"/>
                      <a:pt x="28009" y="34999"/>
                      <a:pt x="28115" y="35423"/>
                    </a:cubicBezTo>
                    <a:cubicBezTo>
                      <a:pt x="28451" y="36923"/>
                      <a:pt x="28786" y="38460"/>
                      <a:pt x="29334" y="39944"/>
                    </a:cubicBezTo>
                    <a:cubicBezTo>
                      <a:pt x="30465" y="43033"/>
                      <a:pt x="32443" y="45736"/>
                      <a:pt x="35038" y="47749"/>
                    </a:cubicBezTo>
                    <a:cubicBezTo>
                      <a:pt x="35157" y="47846"/>
                      <a:pt x="35299" y="47893"/>
                      <a:pt x="35439" y="47893"/>
                    </a:cubicBezTo>
                    <a:cubicBezTo>
                      <a:pt x="35630" y="47893"/>
                      <a:pt x="35817" y="47806"/>
                      <a:pt x="35939" y="47643"/>
                    </a:cubicBezTo>
                    <a:cubicBezTo>
                      <a:pt x="36045" y="47519"/>
                      <a:pt x="36081" y="47378"/>
                      <a:pt x="36081" y="47255"/>
                    </a:cubicBezTo>
                    <a:cubicBezTo>
                      <a:pt x="36081" y="47060"/>
                      <a:pt x="35992" y="46866"/>
                      <a:pt x="35833" y="46742"/>
                    </a:cubicBezTo>
                    <a:cubicBezTo>
                      <a:pt x="33467" y="44888"/>
                      <a:pt x="31576" y="42327"/>
                      <a:pt x="30535" y="39501"/>
                    </a:cubicBezTo>
                    <a:cubicBezTo>
                      <a:pt x="30022" y="38107"/>
                      <a:pt x="29688" y="36605"/>
                      <a:pt x="29370" y="35140"/>
                    </a:cubicBezTo>
                    <a:cubicBezTo>
                      <a:pt x="29264" y="34716"/>
                      <a:pt x="29175" y="34292"/>
                      <a:pt x="29069" y="33868"/>
                    </a:cubicBezTo>
                    <a:cubicBezTo>
                      <a:pt x="28275" y="30442"/>
                      <a:pt x="27180" y="27069"/>
                      <a:pt x="26102" y="23802"/>
                    </a:cubicBezTo>
                    <a:cubicBezTo>
                      <a:pt x="25431" y="21735"/>
                      <a:pt x="24672" y="19404"/>
                      <a:pt x="23170" y="17532"/>
                    </a:cubicBezTo>
                    <a:cubicBezTo>
                      <a:pt x="21564" y="15537"/>
                      <a:pt x="19320" y="14301"/>
                      <a:pt x="17130" y="13100"/>
                    </a:cubicBezTo>
                    <a:cubicBezTo>
                      <a:pt x="15435" y="12163"/>
                      <a:pt x="13687" y="11193"/>
                      <a:pt x="12310" y="9886"/>
                    </a:cubicBezTo>
                    <a:cubicBezTo>
                      <a:pt x="11409" y="9038"/>
                      <a:pt x="10667" y="8049"/>
                      <a:pt x="9873" y="7007"/>
                    </a:cubicBezTo>
                    <a:cubicBezTo>
                      <a:pt x="9325" y="6265"/>
                      <a:pt x="8743" y="5506"/>
                      <a:pt x="8107" y="4782"/>
                    </a:cubicBezTo>
                    <a:cubicBezTo>
                      <a:pt x="6181" y="2610"/>
                      <a:pt x="3692" y="967"/>
                      <a:pt x="937" y="32"/>
                    </a:cubicBezTo>
                    <a:cubicBezTo>
                      <a:pt x="871" y="11"/>
                      <a:pt x="804" y="1"/>
                      <a:pt x="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5311875" y="1623275"/>
                <a:ext cx="134250" cy="313050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2522" extrusionOk="0">
                    <a:moveTo>
                      <a:pt x="231" y="0"/>
                    </a:moveTo>
                    <a:cubicBezTo>
                      <a:pt x="231" y="0"/>
                      <a:pt x="1" y="1537"/>
                      <a:pt x="867" y="6358"/>
                    </a:cubicBezTo>
                    <a:cubicBezTo>
                      <a:pt x="1731" y="11180"/>
                      <a:pt x="5369" y="12522"/>
                      <a:pt x="5369" y="12522"/>
                    </a:cubicBezTo>
                    <a:cubicBezTo>
                      <a:pt x="5369" y="12522"/>
                      <a:pt x="5246" y="8495"/>
                      <a:pt x="4345" y="5493"/>
                    </a:cubicBezTo>
                    <a:cubicBezTo>
                      <a:pt x="3445" y="2491"/>
                      <a:pt x="231" y="0"/>
                      <a:pt x="2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5437275" y="1615775"/>
                <a:ext cx="106425" cy="337325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93" extrusionOk="0">
                    <a:moveTo>
                      <a:pt x="1943" y="0"/>
                    </a:moveTo>
                    <a:cubicBezTo>
                      <a:pt x="1943" y="0"/>
                      <a:pt x="1272" y="1395"/>
                      <a:pt x="636" y="6252"/>
                    </a:cubicBezTo>
                    <a:cubicBezTo>
                      <a:pt x="0" y="11108"/>
                      <a:pt x="3056" y="13493"/>
                      <a:pt x="3056" y="13493"/>
                    </a:cubicBezTo>
                    <a:cubicBezTo>
                      <a:pt x="3056" y="13493"/>
                      <a:pt x="4151" y="9608"/>
                      <a:pt x="4203" y="6481"/>
                    </a:cubicBezTo>
                    <a:cubicBezTo>
                      <a:pt x="4257" y="3356"/>
                      <a:pt x="1943" y="0"/>
                      <a:pt x="19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5400175" y="1825400"/>
                <a:ext cx="2035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8143" h="10636" extrusionOk="0">
                    <a:moveTo>
                      <a:pt x="134" y="0"/>
                    </a:moveTo>
                    <a:cubicBezTo>
                      <a:pt x="125" y="0"/>
                      <a:pt x="116" y="1"/>
                      <a:pt x="107" y="3"/>
                    </a:cubicBezTo>
                    <a:cubicBezTo>
                      <a:pt x="36" y="39"/>
                      <a:pt x="1" y="109"/>
                      <a:pt x="19" y="163"/>
                    </a:cubicBezTo>
                    <a:cubicBezTo>
                      <a:pt x="1185" y="4418"/>
                      <a:pt x="3975" y="8198"/>
                      <a:pt x="7701" y="10599"/>
                    </a:cubicBezTo>
                    <a:cubicBezTo>
                      <a:pt x="7743" y="10624"/>
                      <a:pt x="7790" y="10635"/>
                      <a:pt x="7836" y="10635"/>
                    </a:cubicBezTo>
                    <a:cubicBezTo>
                      <a:pt x="7923" y="10635"/>
                      <a:pt x="8007" y="10593"/>
                      <a:pt x="8054" y="10512"/>
                    </a:cubicBezTo>
                    <a:cubicBezTo>
                      <a:pt x="8143" y="10387"/>
                      <a:pt x="8089" y="10229"/>
                      <a:pt x="7983" y="10159"/>
                    </a:cubicBezTo>
                    <a:cubicBezTo>
                      <a:pt x="4310" y="7898"/>
                      <a:pt x="1503" y="4260"/>
                      <a:pt x="266" y="92"/>
                    </a:cubicBezTo>
                    <a:cubicBezTo>
                      <a:pt x="250" y="46"/>
                      <a:pt x="195" y="0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5499950" y="1761900"/>
                <a:ext cx="57425" cy="299125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11965" extrusionOk="0">
                    <a:moveTo>
                      <a:pt x="337" y="0"/>
                    </a:moveTo>
                    <a:cubicBezTo>
                      <a:pt x="267" y="0"/>
                      <a:pt x="196" y="54"/>
                      <a:pt x="196" y="125"/>
                    </a:cubicBezTo>
                    <a:cubicBezTo>
                      <a:pt x="107" y="2103"/>
                      <a:pt x="1" y="4116"/>
                      <a:pt x="177" y="6111"/>
                    </a:cubicBezTo>
                    <a:cubicBezTo>
                      <a:pt x="248" y="7118"/>
                      <a:pt x="389" y="8124"/>
                      <a:pt x="637" y="9096"/>
                    </a:cubicBezTo>
                    <a:cubicBezTo>
                      <a:pt x="884" y="10085"/>
                      <a:pt x="1255" y="11056"/>
                      <a:pt x="1908" y="11886"/>
                    </a:cubicBezTo>
                    <a:cubicBezTo>
                      <a:pt x="1949" y="11937"/>
                      <a:pt x="2009" y="11965"/>
                      <a:pt x="2073" y="11965"/>
                    </a:cubicBezTo>
                    <a:cubicBezTo>
                      <a:pt x="2118" y="11965"/>
                      <a:pt x="2165" y="11951"/>
                      <a:pt x="2209" y="11922"/>
                    </a:cubicBezTo>
                    <a:cubicBezTo>
                      <a:pt x="2297" y="11833"/>
                      <a:pt x="2297" y="11710"/>
                      <a:pt x="2226" y="11621"/>
                    </a:cubicBezTo>
                    <a:cubicBezTo>
                      <a:pt x="1626" y="10862"/>
                      <a:pt x="1255" y="9944"/>
                      <a:pt x="1008" y="9007"/>
                    </a:cubicBezTo>
                    <a:cubicBezTo>
                      <a:pt x="761" y="8053"/>
                      <a:pt x="601" y="7083"/>
                      <a:pt x="514" y="6094"/>
                    </a:cubicBezTo>
                    <a:cubicBezTo>
                      <a:pt x="319" y="4116"/>
                      <a:pt x="389" y="2119"/>
                      <a:pt x="460" y="125"/>
                    </a:cubicBezTo>
                    <a:cubicBezTo>
                      <a:pt x="460" y="54"/>
                      <a:pt x="408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5072575" y="1819725"/>
                <a:ext cx="227850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2100" extrusionOk="0">
                    <a:moveTo>
                      <a:pt x="1585" y="0"/>
                    </a:moveTo>
                    <a:cubicBezTo>
                      <a:pt x="1094" y="0"/>
                      <a:pt x="606" y="20"/>
                      <a:pt x="125" y="54"/>
                    </a:cubicBezTo>
                    <a:cubicBezTo>
                      <a:pt x="55" y="54"/>
                      <a:pt x="1" y="107"/>
                      <a:pt x="1" y="178"/>
                    </a:cubicBezTo>
                    <a:cubicBezTo>
                      <a:pt x="1" y="240"/>
                      <a:pt x="55" y="287"/>
                      <a:pt x="104" y="287"/>
                    </a:cubicBezTo>
                    <a:cubicBezTo>
                      <a:pt x="111" y="287"/>
                      <a:pt x="118" y="286"/>
                      <a:pt x="125" y="284"/>
                    </a:cubicBezTo>
                    <a:lnTo>
                      <a:pt x="142" y="284"/>
                    </a:lnTo>
                    <a:cubicBezTo>
                      <a:pt x="416" y="277"/>
                      <a:pt x="690" y="273"/>
                      <a:pt x="962" y="273"/>
                    </a:cubicBezTo>
                    <a:cubicBezTo>
                      <a:pt x="1429" y="273"/>
                      <a:pt x="1893" y="285"/>
                      <a:pt x="2350" y="319"/>
                    </a:cubicBezTo>
                    <a:cubicBezTo>
                      <a:pt x="3092" y="372"/>
                      <a:pt x="3834" y="496"/>
                      <a:pt x="4557" y="637"/>
                    </a:cubicBezTo>
                    <a:cubicBezTo>
                      <a:pt x="5282" y="779"/>
                      <a:pt x="6005" y="972"/>
                      <a:pt x="6695" y="1202"/>
                    </a:cubicBezTo>
                    <a:cubicBezTo>
                      <a:pt x="7401" y="1450"/>
                      <a:pt x="8089" y="1714"/>
                      <a:pt x="8708" y="2067"/>
                    </a:cubicBezTo>
                    <a:lnTo>
                      <a:pt x="8725" y="2067"/>
                    </a:lnTo>
                    <a:cubicBezTo>
                      <a:pt x="8764" y="2089"/>
                      <a:pt x="8805" y="2099"/>
                      <a:pt x="8845" y="2099"/>
                    </a:cubicBezTo>
                    <a:cubicBezTo>
                      <a:pt x="8931" y="2099"/>
                      <a:pt x="9013" y="2052"/>
                      <a:pt x="9061" y="1979"/>
                    </a:cubicBezTo>
                    <a:cubicBezTo>
                      <a:pt x="9113" y="1855"/>
                      <a:pt x="9061" y="1714"/>
                      <a:pt x="8955" y="1643"/>
                    </a:cubicBezTo>
                    <a:cubicBezTo>
                      <a:pt x="8249" y="1290"/>
                      <a:pt x="7559" y="1043"/>
                      <a:pt x="6818" y="814"/>
                    </a:cubicBezTo>
                    <a:cubicBezTo>
                      <a:pt x="6111" y="584"/>
                      <a:pt x="5370" y="407"/>
                      <a:pt x="4628" y="266"/>
                    </a:cubicBezTo>
                    <a:cubicBezTo>
                      <a:pt x="3886" y="143"/>
                      <a:pt x="3127" y="54"/>
                      <a:pt x="2386" y="18"/>
                    </a:cubicBezTo>
                    <a:cubicBezTo>
                      <a:pt x="2118" y="6"/>
                      <a:pt x="1851" y="0"/>
                      <a:pt x="15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>
                <a:off x="5091214" y="1781548"/>
                <a:ext cx="93625" cy="93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3745" extrusionOk="0">
                    <a:moveTo>
                      <a:pt x="1873" y="1"/>
                    </a:moveTo>
                    <a:cubicBezTo>
                      <a:pt x="832" y="1"/>
                      <a:pt x="1" y="848"/>
                      <a:pt x="1" y="1873"/>
                    </a:cubicBezTo>
                    <a:cubicBezTo>
                      <a:pt x="1" y="2897"/>
                      <a:pt x="832" y="3745"/>
                      <a:pt x="1873" y="3745"/>
                    </a:cubicBezTo>
                    <a:cubicBezTo>
                      <a:pt x="2897" y="3745"/>
                      <a:pt x="3745" y="2897"/>
                      <a:pt x="3745" y="1873"/>
                    </a:cubicBezTo>
                    <a:cubicBezTo>
                      <a:pt x="3745" y="848"/>
                      <a:pt x="2897" y="1"/>
                      <a:pt x="1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6"/>
              <p:cNvSpPr/>
              <p:nvPr/>
            </p:nvSpPr>
            <p:spPr>
              <a:xfrm>
                <a:off x="5209025" y="1639025"/>
                <a:ext cx="143500" cy="275100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11004" extrusionOk="0">
                    <a:moveTo>
                      <a:pt x="167" y="1"/>
                    </a:moveTo>
                    <a:cubicBezTo>
                      <a:pt x="138" y="1"/>
                      <a:pt x="110" y="10"/>
                      <a:pt x="88" y="24"/>
                    </a:cubicBezTo>
                    <a:cubicBezTo>
                      <a:pt x="18" y="76"/>
                      <a:pt x="1" y="182"/>
                      <a:pt x="53" y="236"/>
                    </a:cubicBezTo>
                    <a:cubicBezTo>
                      <a:pt x="672" y="1013"/>
                      <a:pt x="1112" y="1896"/>
                      <a:pt x="1501" y="2796"/>
                    </a:cubicBezTo>
                    <a:cubicBezTo>
                      <a:pt x="1889" y="3697"/>
                      <a:pt x="2207" y="4633"/>
                      <a:pt x="2544" y="5586"/>
                    </a:cubicBezTo>
                    <a:cubicBezTo>
                      <a:pt x="2861" y="6523"/>
                      <a:pt x="3215" y="7458"/>
                      <a:pt x="3639" y="8377"/>
                    </a:cubicBezTo>
                    <a:cubicBezTo>
                      <a:pt x="4062" y="9295"/>
                      <a:pt x="4592" y="10178"/>
                      <a:pt x="5299" y="10920"/>
                    </a:cubicBezTo>
                    <a:lnTo>
                      <a:pt x="5316" y="10938"/>
                    </a:lnTo>
                    <a:cubicBezTo>
                      <a:pt x="5360" y="10982"/>
                      <a:pt x="5418" y="11004"/>
                      <a:pt x="5477" y="11004"/>
                    </a:cubicBezTo>
                    <a:cubicBezTo>
                      <a:pt x="5537" y="11004"/>
                      <a:pt x="5599" y="10982"/>
                      <a:pt x="5652" y="10938"/>
                    </a:cubicBezTo>
                    <a:cubicBezTo>
                      <a:pt x="5739" y="10832"/>
                      <a:pt x="5739" y="10691"/>
                      <a:pt x="5652" y="10602"/>
                    </a:cubicBezTo>
                    <a:cubicBezTo>
                      <a:pt x="4962" y="9914"/>
                      <a:pt x="4451" y="9066"/>
                      <a:pt x="4027" y="8200"/>
                    </a:cubicBezTo>
                    <a:cubicBezTo>
                      <a:pt x="3603" y="7317"/>
                      <a:pt x="3250" y="6382"/>
                      <a:pt x="2897" y="5445"/>
                    </a:cubicBezTo>
                    <a:cubicBezTo>
                      <a:pt x="2561" y="4527"/>
                      <a:pt x="2226" y="3573"/>
                      <a:pt x="1819" y="2655"/>
                    </a:cubicBezTo>
                    <a:cubicBezTo>
                      <a:pt x="1413" y="1736"/>
                      <a:pt x="936" y="837"/>
                      <a:pt x="283" y="59"/>
                    </a:cubicBezTo>
                    <a:cubicBezTo>
                      <a:pt x="252" y="18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5198064" y="1648673"/>
                <a:ext cx="9362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3727" extrusionOk="0">
                    <a:moveTo>
                      <a:pt x="1873" y="1"/>
                    </a:moveTo>
                    <a:cubicBezTo>
                      <a:pt x="848" y="1"/>
                      <a:pt x="1" y="830"/>
                      <a:pt x="1" y="1854"/>
                    </a:cubicBezTo>
                    <a:cubicBezTo>
                      <a:pt x="1" y="2897"/>
                      <a:pt x="848" y="3726"/>
                      <a:pt x="1873" y="3726"/>
                    </a:cubicBezTo>
                    <a:cubicBezTo>
                      <a:pt x="2915" y="3726"/>
                      <a:pt x="3745" y="2897"/>
                      <a:pt x="3745" y="1854"/>
                    </a:cubicBezTo>
                    <a:cubicBezTo>
                      <a:pt x="3745" y="830"/>
                      <a:pt x="2915" y="1"/>
                      <a:pt x="1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6"/>
              <p:cNvSpPr/>
              <p:nvPr/>
            </p:nvSpPr>
            <p:spPr>
              <a:xfrm>
                <a:off x="5821825" y="2173825"/>
                <a:ext cx="178825" cy="287425"/>
              </a:xfrm>
              <a:custGeom>
                <a:avLst/>
                <a:gdLst/>
                <a:ahLst/>
                <a:cxnLst/>
                <a:rect l="l" t="t" r="r" b="b"/>
                <a:pathLst>
                  <a:path w="7153" h="11497" extrusionOk="0">
                    <a:moveTo>
                      <a:pt x="7153" y="1"/>
                    </a:moveTo>
                    <a:cubicBezTo>
                      <a:pt x="7152" y="1"/>
                      <a:pt x="3356" y="743"/>
                      <a:pt x="1696" y="5334"/>
                    </a:cubicBezTo>
                    <a:cubicBezTo>
                      <a:pt x="36" y="9943"/>
                      <a:pt x="1" y="11497"/>
                      <a:pt x="1" y="11497"/>
                    </a:cubicBezTo>
                    <a:cubicBezTo>
                      <a:pt x="1" y="11497"/>
                      <a:pt x="3585" y="9573"/>
                      <a:pt x="4981" y="6764"/>
                    </a:cubicBezTo>
                    <a:cubicBezTo>
                      <a:pt x="6358" y="3957"/>
                      <a:pt x="7152" y="1"/>
                      <a:pt x="7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6"/>
              <p:cNvSpPr/>
              <p:nvPr/>
            </p:nvSpPr>
            <p:spPr>
              <a:xfrm>
                <a:off x="5798425" y="2159150"/>
                <a:ext cx="35800" cy="4822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9291" extrusionOk="0">
                    <a:moveTo>
                      <a:pt x="318" y="0"/>
                    </a:moveTo>
                    <a:cubicBezTo>
                      <a:pt x="306" y="0"/>
                      <a:pt x="295" y="2"/>
                      <a:pt x="283" y="4"/>
                    </a:cubicBezTo>
                    <a:cubicBezTo>
                      <a:pt x="212" y="40"/>
                      <a:pt x="177" y="110"/>
                      <a:pt x="195" y="164"/>
                    </a:cubicBezTo>
                    <a:cubicBezTo>
                      <a:pt x="671" y="1664"/>
                      <a:pt x="883" y="3219"/>
                      <a:pt x="937" y="4773"/>
                    </a:cubicBezTo>
                    <a:cubicBezTo>
                      <a:pt x="989" y="6327"/>
                      <a:pt x="883" y="7899"/>
                      <a:pt x="725" y="9453"/>
                    </a:cubicBezTo>
                    <a:cubicBezTo>
                      <a:pt x="565" y="11007"/>
                      <a:pt x="372" y="12578"/>
                      <a:pt x="230" y="14151"/>
                    </a:cubicBezTo>
                    <a:cubicBezTo>
                      <a:pt x="89" y="15722"/>
                      <a:pt x="0" y="17311"/>
                      <a:pt x="106" y="18919"/>
                    </a:cubicBezTo>
                    <a:lnTo>
                      <a:pt x="106" y="18936"/>
                    </a:lnTo>
                    <a:cubicBezTo>
                      <a:pt x="124" y="19137"/>
                      <a:pt x="315" y="19291"/>
                      <a:pt x="515" y="19291"/>
                    </a:cubicBezTo>
                    <a:cubicBezTo>
                      <a:pt x="526" y="19291"/>
                      <a:pt x="537" y="19290"/>
                      <a:pt x="548" y="19289"/>
                    </a:cubicBezTo>
                    <a:cubicBezTo>
                      <a:pt x="777" y="19272"/>
                      <a:pt x="937" y="19077"/>
                      <a:pt x="918" y="18848"/>
                    </a:cubicBezTo>
                    <a:cubicBezTo>
                      <a:pt x="760" y="17311"/>
                      <a:pt x="796" y="15757"/>
                      <a:pt x="883" y="14203"/>
                    </a:cubicBezTo>
                    <a:cubicBezTo>
                      <a:pt x="989" y="12632"/>
                      <a:pt x="1149" y="11078"/>
                      <a:pt x="1255" y="9506"/>
                    </a:cubicBezTo>
                    <a:cubicBezTo>
                      <a:pt x="1361" y="7916"/>
                      <a:pt x="1431" y="6345"/>
                      <a:pt x="1325" y="4756"/>
                    </a:cubicBezTo>
                    <a:cubicBezTo>
                      <a:pt x="1236" y="3166"/>
                      <a:pt x="972" y="1594"/>
                      <a:pt x="442" y="93"/>
                    </a:cubicBezTo>
                    <a:cubicBezTo>
                      <a:pt x="427" y="35"/>
                      <a:pt x="375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6"/>
              <p:cNvSpPr/>
              <p:nvPr/>
            </p:nvSpPr>
            <p:spPr>
              <a:xfrm>
                <a:off x="5774150" y="2182675"/>
                <a:ext cx="9317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3726" extrusionOk="0">
                    <a:moveTo>
                      <a:pt x="1854" y="0"/>
                    </a:moveTo>
                    <a:cubicBezTo>
                      <a:pt x="830" y="0"/>
                      <a:pt x="1" y="829"/>
                      <a:pt x="1" y="1872"/>
                    </a:cubicBezTo>
                    <a:cubicBezTo>
                      <a:pt x="1" y="2896"/>
                      <a:pt x="830" y="3726"/>
                      <a:pt x="1854" y="3726"/>
                    </a:cubicBezTo>
                    <a:cubicBezTo>
                      <a:pt x="2897" y="3726"/>
                      <a:pt x="3726" y="2896"/>
                      <a:pt x="3726" y="1872"/>
                    </a:cubicBezTo>
                    <a:cubicBezTo>
                      <a:pt x="3726" y="829"/>
                      <a:pt x="2897" y="0"/>
                      <a:pt x="1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6"/>
            <p:cNvGrpSpPr/>
            <p:nvPr/>
          </p:nvGrpSpPr>
          <p:grpSpPr>
            <a:xfrm rot="-6187679" flipH="1">
              <a:off x="5426931" y="254213"/>
              <a:ext cx="612968" cy="1070077"/>
              <a:chOff x="5584006" y="2130847"/>
              <a:chExt cx="301215" cy="510578"/>
            </a:xfrm>
          </p:grpSpPr>
          <p:sp>
            <p:nvSpPr>
              <p:cNvPr id="260" name="Google Shape;260;p6"/>
              <p:cNvSpPr/>
              <p:nvPr/>
            </p:nvSpPr>
            <p:spPr>
              <a:xfrm rot="-1723369">
                <a:off x="5645829" y="2153909"/>
                <a:ext cx="177570" cy="289531"/>
              </a:xfrm>
              <a:custGeom>
                <a:avLst/>
                <a:gdLst/>
                <a:ahLst/>
                <a:cxnLst/>
                <a:rect l="l" t="t" r="r" b="b"/>
                <a:pathLst>
                  <a:path w="7153" h="11497" extrusionOk="0">
                    <a:moveTo>
                      <a:pt x="7153" y="1"/>
                    </a:moveTo>
                    <a:cubicBezTo>
                      <a:pt x="7152" y="1"/>
                      <a:pt x="3356" y="743"/>
                      <a:pt x="1696" y="5334"/>
                    </a:cubicBezTo>
                    <a:cubicBezTo>
                      <a:pt x="36" y="9943"/>
                      <a:pt x="1" y="11497"/>
                      <a:pt x="1" y="11497"/>
                    </a:cubicBezTo>
                    <a:cubicBezTo>
                      <a:pt x="1" y="11497"/>
                      <a:pt x="3585" y="9573"/>
                      <a:pt x="4981" y="6764"/>
                    </a:cubicBezTo>
                    <a:cubicBezTo>
                      <a:pt x="6358" y="3957"/>
                      <a:pt x="7152" y="1"/>
                      <a:pt x="7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5798425" y="2159150"/>
                <a:ext cx="35800" cy="4822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9291" extrusionOk="0">
                    <a:moveTo>
                      <a:pt x="318" y="0"/>
                    </a:moveTo>
                    <a:cubicBezTo>
                      <a:pt x="306" y="0"/>
                      <a:pt x="295" y="2"/>
                      <a:pt x="283" y="4"/>
                    </a:cubicBezTo>
                    <a:cubicBezTo>
                      <a:pt x="212" y="40"/>
                      <a:pt x="177" y="110"/>
                      <a:pt x="195" y="164"/>
                    </a:cubicBezTo>
                    <a:cubicBezTo>
                      <a:pt x="671" y="1664"/>
                      <a:pt x="883" y="3219"/>
                      <a:pt x="937" y="4773"/>
                    </a:cubicBezTo>
                    <a:cubicBezTo>
                      <a:pt x="989" y="6327"/>
                      <a:pt x="883" y="7899"/>
                      <a:pt x="725" y="9453"/>
                    </a:cubicBezTo>
                    <a:cubicBezTo>
                      <a:pt x="565" y="11007"/>
                      <a:pt x="372" y="12578"/>
                      <a:pt x="230" y="14151"/>
                    </a:cubicBezTo>
                    <a:cubicBezTo>
                      <a:pt x="89" y="15722"/>
                      <a:pt x="0" y="17311"/>
                      <a:pt x="106" y="18919"/>
                    </a:cubicBezTo>
                    <a:lnTo>
                      <a:pt x="106" y="18936"/>
                    </a:lnTo>
                    <a:cubicBezTo>
                      <a:pt x="124" y="19137"/>
                      <a:pt x="315" y="19291"/>
                      <a:pt x="515" y="19291"/>
                    </a:cubicBezTo>
                    <a:cubicBezTo>
                      <a:pt x="526" y="19291"/>
                      <a:pt x="537" y="19290"/>
                      <a:pt x="548" y="19289"/>
                    </a:cubicBezTo>
                    <a:cubicBezTo>
                      <a:pt x="777" y="19272"/>
                      <a:pt x="937" y="19077"/>
                      <a:pt x="918" y="18848"/>
                    </a:cubicBezTo>
                    <a:cubicBezTo>
                      <a:pt x="760" y="17311"/>
                      <a:pt x="796" y="15757"/>
                      <a:pt x="883" y="14203"/>
                    </a:cubicBezTo>
                    <a:cubicBezTo>
                      <a:pt x="989" y="12632"/>
                      <a:pt x="1149" y="11078"/>
                      <a:pt x="1255" y="9506"/>
                    </a:cubicBezTo>
                    <a:cubicBezTo>
                      <a:pt x="1361" y="7916"/>
                      <a:pt x="1431" y="6345"/>
                      <a:pt x="1325" y="4756"/>
                    </a:cubicBezTo>
                    <a:cubicBezTo>
                      <a:pt x="1236" y="3166"/>
                      <a:pt x="972" y="1594"/>
                      <a:pt x="442" y="93"/>
                    </a:cubicBezTo>
                    <a:cubicBezTo>
                      <a:pt x="427" y="35"/>
                      <a:pt x="375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262;p6"/>
            <p:cNvSpPr/>
            <p:nvPr/>
          </p:nvSpPr>
          <p:spPr>
            <a:xfrm rot="-7930660" flipH="1">
              <a:off x="5668951" y="531657"/>
              <a:ext cx="414256" cy="557288"/>
            </a:xfrm>
            <a:custGeom>
              <a:avLst/>
              <a:gdLst/>
              <a:ahLst/>
              <a:cxnLst/>
              <a:rect l="l" t="t" r="r" b="b"/>
              <a:pathLst>
                <a:path w="8143" h="10636" extrusionOk="0">
                  <a:moveTo>
                    <a:pt x="134" y="0"/>
                  </a:moveTo>
                  <a:cubicBezTo>
                    <a:pt x="125" y="0"/>
                    <a:pt x="116" y="1"/>
                    <a:pt x="107" y="3"/>
                  </a:cubicBezTo>
                  <a:cubicBezTo>
                    <a:pt x="36" y="39"/>
                    <a:pt x="1" y="109"/>
                    <a:pt x="19" y="163"/>
                  </a:cubicBezTo>
                  <a:cubicBezTo>
                    <a:pt x="1185" y="4418"/>
                    <a:pt x="3975" y="8198"/>
                    <a:pt x="7701" y="10599"/>
                  </a:cubicBezTo>
                  <a:cubicBezTo>
                    <a:pt x="7743" y="10624"/>
                    <a:pt x="7790" y="10635"/>
                    <a:pt x="7836" y="10635"/>
                  </a:cubicBezTo>
                  <a:cubicBezTo>
                    <a:pt x="7923" y="10635"/>
                    <a:pt x="8007" y="10593"/>
                    <a:pt x="8054" y="10512"/>
                  </a:cubicBezTo>
                  <a:cubicBezTo>
                    <a:pt x="8143" y="10387"/>
                    <a:pt x="8089" y="10229"/>
                    <a:pt x="7983" y="10159"/>
                  </a:cubicBezTo>
                  <a:cubicBezTo>
                    <a:pt x="4310" y="7898"/>
                    <a:pt x="1503" y="4260"/>
                    <a:pt x="266" y="92"/>
                  </a:cubicBezTo>
                  <a:cubicBezTo>
                    <a:pt x="250" y="46"/>
                    <a:pt x="195" y="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6"/>
          <p:cNvGrpSpPr/>
          <p:nvPr/>
        </p:nvGrpSpPr>
        <p:grpSpPr>
          <a:xfrm>
            <a:off x="3669254" y="4686288"/>
            <a:ext cx="327124" cy="322325"/>
            <a:chOff x="3828575" y="1069325"/>
            <a:chExt cx="185750" cy="183025"/>
          </a:xfrm>
        </p:grpSpPr>
        <p:sp>
          <p:nvSpPr>
            <p:cNvPr id="264" name="Google Shape;264;p6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6"/>
          <p:cNvGrpSpPr/>
          <p:nvPr/>
        </p:nvGrpSpPr>
        <p:grpSpPr>
          <a:xfrm rot="6388792">
            <a:off x="221603" y="518584"/>
            <a:ext cx="358922" cy="673067"/>
            <a:chOff x="5167125" y="1772450"/>
            <a:chExt cx="203800" cy="382175"/>
          </a:xfrm>
        </p:grpSpPr>
        <p:sp>
          <p:nvSpPr>
            <p:cNvPr id="268" name="Google Shape;268;p6"/>
            <p:cNvSpPr/>
            <p:nvPr/>
          </p:nvSpPr>
          <p:spPr>
            <a:xfrm>
              <a:off x="5167125" y="1773500"/>
              <a:ext cx="203800" cy="379100"/>
            </a:xfrm>
            <a:custGeom>
              <a:avLst/>
              <a:gdLst/>
              <a:ahLst/>
              <a:cxnLst/>
              <a:rect l="l" t="t" r="r" b="b"/>
              <a:pathLst>
                <a:path w="8152" h="15164" extrusionOk="0">
                  <a:moveTo>
                    <a:pt x="7703" y="0"/>
                  </a:moveTo>
                  <a:cubicBezTo>
                    <a:pt x="7613" y="0"/>
                    <a:pt x="7521" y="34"/>
                    <a:pt x="7448" y="108"/>
                  </a:cubicBezTo>
                  <a:cubicBezTo>
                    <a:pt x="6643" y="892"/>
                    <a:pt x="5011" y="2623"/>
                    <a:pt x="2958" y="5583"/>
                  </a:cubicBezTo>
                  <a:cubicBezTo>
                    <a:pt x="0" y="9869"/>
                    <a:pt x="685" y="15164"/>
                    <a:pt x="685" y="15164"/>
                  </a:cubicBezTo>
                  <a:cubicBezTo>
                    <a:pt x="685" y="15164"/>
                    <a:pt x="4992" y="10594"/>
                    <a:pt x="6783" y="7435"/>
                  </a:cubicBezTo>
                  <a:cubicBezTo>
                    <a:pt x="8132" y="5059"/>
                    <a:pt x="8151" y="1799"/>
                    <a:pt x="8071" y="349"/>
                  </a:cubicBezTo>
                  <a:cubicBezTo>
                    <a:pt x="8058" y="135"/>
                    <a:pt x="7883" y="0"/>
                    <a:pt x="7703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5182225" y="1772450"/>
              <a:ext cx="183175" cy="382175"/>
            </a:xfrm>
            <a:custGeom>
              <a:avLst/>
              <a:gdLst/>
              <a:ahLst/>
              <a:cxnLst/>
              <a:rect l="l" t="t" r="r" b="b"/>
              <a:pathLst>
                <a:path w="7327" h="15287" extrusionOk="0">
                  <a:moveTo>
                    <a:pt x="7234" y="1"/>
                  </a:moveTo>
                  <a:cubicBezTo>
                    <a:pt x="7205" y="1"/>
                    <a:pt x="7180" y="19"/>
                    <a:pt x="7166" y="48"/>
                  </a:cubicBezTo>
                  <a:lnTo>
                    <a:pt x="19" y="15185"/>
                  </a:lnTo>
                  <a:cubicBezTo>
                    <a:pt x="0" y="15225"/>
                    <a:pt x="19" y="15266"/>
                    <a:pt x="60" y="15286"/>
                  </a:cubicBezTo>
                  <a:lnTo>
                    <a:pt x="81" y="15286"/>
                  </a:lnTo>
                  <a:cubicBezTo>
                    <a:pt x="121" y="15286"/>
                    <a:pt x="140" y="15266"/>
                    <a:pt x="161" y="15246"/>
                  </a:cubicBezTo>
                  <a:lnTo>
                    <a:pt x="7306" y="129"/>
                  </a:lnTo>
                  <a:cubicBezTo>
                    <a:pt x="7327" y="89"/>
                    <a:pt x="7306" y="29"/>
                    <a:pt x="7266" y="8"/>
                  </a:cubicBezTo>
                  <a:cubicBezTo>
                    <a:pt x="7255" y="3"/>
                    <a:pt x="7244" y="1"/>
                    <a:pt x="7234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5294400" y="1834850"/>
              <a:ext cx="75525" cy="41000"/>
            </a:xfrm>
            <a:custGeom>
              <a:avLst/>
              <a:gdLst/>
              <a:ahLst/>
              <a:cxnLst/>
              <a:rect l="l" t="t" r="r" b="b"/>
              <a:pathLst>
                <a:path w="3021" h="1640" extrusionOk="0">
                  <a:moveTo>
                    <a:pt x="94" y="0"/>
                  </a:moveTo>
                  <a:cubicBezTo>
                    <a:pt x="83" y="0"/>
                    <a:pt x="73" y="3"/>
                    <a:pt x="62" y="8"/>
                  </a:cubicBezTo>
                  <a:cubicBezTo>
                    <a:pt x="22" y="29"/>
                    <a:pt x="1" y="89"/>
                    <a:pt x="22" y="129"/>
                  </a:cubicBezTo>
                  <a:lnTo>
                    <a:pt x="806" y="1599"/>
                  </a:lnTo>
                  <a:cubicBezTo>
                    <a:pt x="827" y="1639"/>
                    <a:pt x="846" y="1639"/>
                    <a:pt x="887" y="1639"/>
                  </a:cubicBezTo>
                  <a:lnTo>
                    <a:pt x="907" y="1639"/>
                  </a:lnTo>
                  <a:lnTo>
                    <a:pt x="2940" y="934"/>
                  </a:lnTo>
                  <a:cubicBezTo>
                    <a:pt x="2980" y="934"/>
                    <a:pt x="3020" y="874"/>
                    <a:pt x="3001" y="834"/>
                  </a:cubicBezTo>
                  <a:cubicBezTo>
                    <a:pt x="2986" y="805"/>
                    <a:pt x="2960" y="786"/>
                    <a:pt x="2932" y="786"/>
                  </a:cubicBezTo>
                  <a:cubicBezTo>
                    <a:pt x="2921" y="786"/>
                    <a:pt x="2910" y="788"/>
                    <a:pt x="2899" y="794"/>
                  </a:cubicBezTo>
                  <a:lnTo>
                    <a:pt x="907" y="1478"/>
                  </a:lnTo>
                  <a:lnTo>
                    <a:pt x="162" y="48"/>
                  </a:lnTo>
                  <a:cubicBezTo>
                    <a:pt x="148" y="19"/>
                    <a:pt x="122" y="0"/>
                    <a:pt x="9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5241600" y="1907675"/>
              <a:ext cx="109725" cy="49700"/>
            </a:xfrm>
            <a:custGeom>
              <a:avLst/>
              <a:gdLst/>
              <a:ahLst/>
              <a:cxnLst/>
              <a:rect l="l" t="t" r="r" b="b"/>
              <a:pathLst>
                <a:path w="4389" h="1988" extrusionOk="0">
                  <a:moveTo>
                    <a:pt x="81" y="1"/>
                  </a:moveTo>
                  <a:cubicBezTo>
                    <a:pt x="64" y="1"/>
                    <a:pt x="49" y="6"/>
                    <a:pt x="40" y="14"/>
                  </a:cubicBezTo>
                  <a:cubicBezTo>
                    <a:pt x="0" y="34"/>
                    <a:pt x="0" y="95"/>
                    <a:pt x="20" y="114"/>
                  </a:cubicBezTo>
                  <a:lnTo>
                    <a:pt x="1409" y="1947"/>
                  </a:lnTo>
                  <a:cubicBezTo>
                    <a:pt x="1429" y="1966"/>
                    <a:pt x="1449" y="1987"/>
                    <a:pt x="1469" y="1987"/>
                  </a:cubicBezTo>
                  <a:cubicBezTo>
                    <a:pt x="1490" y="1987"/>
                    <a:pt x="1490" y="1987"/>
                    <a:pt x="1509" y="1966"/>
                  </a:cubicBezTo>
                  <a:lnTo>
                    <a:pt x="4327" y="1101"/>
                  </a:lnTo>
                  <a:cubicBezTo>
                    <a:pt x="4367" y="1080"/>
                    <a:pt x="4388" y="1040"/>
                    <a:pt x="4367" y="1000"/>
                  </a:cubicBezTo>
                  <a:cubicBezTo>
                    <a:pt x="4367" y="967"/>
                    <a:pt x="4341" y="935"/>
                    <a:pt x="4309" y="935"/>
                  </a:cubicBezTo>
                  <a:cubicBezTo>
                    <a:pt x="4302" y="935"/>
                    <a:pt x="4294" y="936"/>
                    <a:pt x="4287" y="940"/>
                  </a:cubicBezTo>
                  <a:lnTo>
                    <a:pt x="1509" y="1805"/>
                  </a:lnTo>
                  <a:lnTo>
                    <a:pt x="140" y="34"/>
                  </a:lnTo>
                  <a:cubicBezTo>
                    <a:pt x="129" y="10"/>
                    <a:pt x="104" y="1"/>
                    <a:pt x="8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5205850" y="1973100"/>
              <a:ext cx="100650" cy="55725"/>
            </a:xfrm>
            <a:custGeom>
              <a:avLst/>
              <a:gdLst/>
              <a:ahLst/>
              <a:cxnLst/>
              <a:rect l="l" t="t" r="r" b="b"/>
              <a:pathLst>
                <a:path w="4026" h="2229" extrusionOk="0">
                  <a:moveTo>
                    <a:pt x="90" y="0"/>
                  </a:moveTo>
                  <a:cubicBezTo>
                    <a:pt x="74" y="0"/>
                    <a:pt x="57" y="5"/>
                    <a:pt x="41" y="14"/>
                  </a:cubicBezTo>
                  <a:cubicBezTo>
                    <a:pt x="0" y="34"/>
                    <a:pt x="0" y="95"/>
                    <a:pt x="21" y="135"/>
                  </a:cubicBezTo>
                  <a:lnTo>
                    <a:pt x="1390" y="2207"/>
                  </a:lnTo>
                  <a:cubicBezTo>
                    <a:pt x="1409" y="2228"/>
                    <a:pt x="1430" y="2228"/>
                    <a:pt x="1470" y="2228"/>
                  </a:cubicBezTo>
                  <a:lnTo>
                    <a:pt x="1490" y="2228"/>
                  </a:lnTo>
                  <a:lnTo>
                    <a:pt x="3966" y="1504"/>
                  </a:lnTo>
                  <a:cubicBezTo>
                    <a:pt x="4007" y="1483"/>
                    <a:pt x="4026" y="1443"/>
                    <a:pt x="4007" y="1402"/>
                  </a:cubicBezTo>
                  <a:cubicBezTo>
                    <a:pt x="4007" y="1362"/>
                    <a:pt x="3945" y="1343"/>
                    <a:pt x="3905" y="1343"/>
                  </a:cubicBezTo>
                  <a:lnTo>
                    <a:pt x="1490" y="2067"/>
                  </a:lnTo>
                  <a:lnTo>
                    <a:pt x="142" y="34"/>
                  </a:lnTo>
                  <a:cubicBezTo>
                    <a:pt x="130" y="10"/>
                    <a:pt x="111" y="0"/>
                    <a:pt x="9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5186725" y="2040150"/>
              <a:ext cx="68450" cy="48050"/>
            </a:xfrm>
            <a:custGeom>
              <a:avLst/>
              <a:gdLst/>
              <a:ahLst/>
              <a:cxnLst/>
              <a:rect l="l" t="t" r="r" b="b"/>
              <a:pathLst>
                <a:path w="2738" h="1922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1" y="49"/>
                    <a:pt x="0" y="89"/>
                    <a:pt x="21" y="129"/>
                  </a:cubicBezTo>
                  <a:lnTo>
                    <a:pt x="1108" y="1881"/>
                  </a:lnTo>
                  <a:cubicBezTo>
                    <a:pt x="1128" y="1921"/>
                    <a:pt x="1148" y="1921"/>
                    <a:pt x="1168" y="1921"/>
                  </a:cubicBezTo>
                  <a:lnTo>
                    <a:pt x="1208" y="1921"/>
                  </a:lnTo>
                  <a:lnTo>
                    <a:pt x="2678" y="1438"/>
                  </a:lnTo>
                  <a:cubicBezTo>
                    <a:pt x="2719" y="1417"/>
                    <a:pt x="2738" y="1377"/>
                    <a:pt x="2738" y="1337"/>
                  </a:cubicBezTo>
                  <a:cubicBezTo>
                    <a:pt x="2719" y="1297"/>
                    <a:pt x="2678" y="1277"/>
                    <a:pt x="2638" y="1277"/>
                  </a:cubicBezTo>
                  <a:lnTo>
                    <a:pt x="1208" y="1760"/>
                  </a:lnTo>
                  <a:lnTo>
                    <a:pt x="161" y="49"/>
                  </a:lnTo>
                  <a:cubicBezTo>
                    <a:pt x="147" y="19"/>
                    <a:pt x="122" y="1"/>
                    <a:pt x="9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6"/>
          <p:cNvGrpSpPr/>
          <p:nvPr/>
        </p:nvGrpSpPr>
        <p:grpSpPr>
          <a:xfrm rot="2700000">
            <a:off x="232889" y="81014"/>
            <a:ext cx="303319" cy="568852"/>
            <a:chOff x="5167125" y="1772450"/>
            <a:chExt cx="203800" cy="382175"/>
          </a:xfrm>
        </p:grpSpPr>
        <p:sp>
          <p:nvSpPr>
            <p:cNvPr id="275" name="Google Shape;275;p6"/>
            <p:cNvSpPr/>
            <p:nvPr/>
          </p:nvSpPr>
          <p:spPr>
            <a:xfrm>
              <a:off x="5167125" y="1773500"/>
              <a:ext cx="203800" cy="379100"/>
            </a:xfrm>
            <a:custGeom>
              <a:avLst/>
              <a:gdLst/>
              <a:ahLst/>
              <a:cxnLst/>
              <a:rect l="l" t="t" r="r" b="b"/>
              <a:pathLst>
                <a:path w="8152" h="15164" extrusionOk="0">
                  <a:moveTo>
                    <a:pt x="7703" y="0"/>
                  </a:moveTo>
                  <a:cubicBezTo>
                    <a:pt x="7613" y="0"/>
                    <a:pt x="7521" y="34"/>
                    <a:pt x="7448" y="108"/>
                  </a:cubicBezTo>
                  <a:cubicBezTo>
                    <a:pt x="6643" y="892"/>
                    <a:pt x="5011" y="2623"/>
                    <a:pt x="2958" y="5583"/>
                  </a:cubicBezTo>
                  <a:cubicBezTo>
                    <a:pt x="0" y="9869"/>
                    <a:pt x="685" y="15164"/>
                    <a:pt x="685" y="15164"/>
                  </a:cubicBezTo>
                  <a:cubicBezTo>
                    <a:pt x="685" y="15164"/>
                    <a:pt x="4992" y="10594"/>
                    <a:pt x="6783" y="7435"/>
                  </a:cubicBezTo>
                  <a:cubicBezTo>
                    <a:pt x="8132" y="5059"/>
                    <a:pt x="8151" y="1799"/>
                    <a:pt x="8071" y="349"/>
                  </a:cubicBezTo>
                  <a:cubicBezTo>
                    <a:pt x="8058" y="135"/>
                    <a:pt x="7883" y="0"/>
                    <a:pt x="7703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5182225" y="1772450"/>
              <a:ext cx="183175" cy="382175"/>
            </a:xfrm>
            <a:custGeom>
              <a:avLst/>
              <a:gdLst/>
              <a:ahLst/>
              <a:cxnLst/>
              <a:rect l="l" t="t" r="r" b="b"/>
              <a:pathLst>
                <a:path w="7327" h="15287" extrusionOk="0">
                  <a:moveTo>
                    <a:pt x="7234" y="1"/>
                  </a:moveTo>
                  <a:cubicBezTo>
                    <a:pt x="7205" y="1"/>
                    <a:pt x="7180" y="19"/>
                    <a:pt x="7166" y="48"/>
                  </a:cubicBezTo>
                  <a:lnTo>
                    <a:pt x="19" y="15185"/>
                  </a:lnTo>
                  <a:cubicBezTo>
                    <a:pt x="0" y="15225"/>
                    <a:pt x="19" y="15266"/>
                    <a:pt x="60" y="15286"/>
                  </a:cubicBezTo>
                  <a:lnTo>
                    <a:pt x="81" y="15286"/>
                  </a:lnTo>
                  <a:cubicBezTo>
                    <a:pt x="121" y="15286"/>
                    <a:pt x="140" y="15266"/>
                    <a:pt x="161" y="15246"/>
                  </a:cubicBezTo>
                  <a:lnTo>
                    <a:pt x="7306" y="129"/>
                  </a:lnTo>
                  <a:cubicBezTo>
                    <a:pt x="7327" y="89"/>
                    <a:pt x="7306" y="29"/>
                    <a:pt x="7266" y="8"/>
                  </a:cubicBezTo>
                  <a:cubicBezTo>
                    <a:pt x="7255" y="3"/>
                    <a:pt x="7244" y="1"/>
                    <a:pt x="7234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5294400" y="1834850"/>
              <a:ext cx="75525" cy="41000"/>
            </a:xfrm>
            <a:custGeom>
              <a:avLst/>
              <a:gdLst/>
              <a:ahLst/>
              <a:cxnLst/>
              <a:rect l="l" t="t" r="r" b="b"/>
              <a:pathLst>
                <a:path w="3021" h="1640" extrusionOk="0">
                  <a:moveTo>
                    <a:pt x="94" y="0"/>
                  </a:moveTo>
                  <a:cubicBezTo>
                    <a:pt x="83" y="0"/>
                    <a:pt x="73" y="3"/>
                    <a:pt x="62" y="8"/>
                  </a:cubicBezTo>
                  <a:cubicBezTo>
                    <a:pt x="22" y="29"/>
                    <a:pt x="1" y="89"/>
                    <a:pt x="22" y="129"/>
                  </a:cubicBezTo>
                  <a:lnTo>
                    <a:pt x="806" y="1599"/>
                  </a:lnTo>
                  <a:cubicBezTo>
                    <a:pt x="827" y="1639"/>
                    <a:pt x="846" y="1639"/>
                    <a:pt x="887" y="1639"/>
                  </a:cubicBezTo>
                  <a:lnTo>
                    <a:pt x="907" y="1639"/>
                  </a:lnTo>
                  <a:lnTo>
                    <a:pt x="2940" y="934"/>
                  </a:lnTo>
                  <a:cubicBezTo>
                    <a:pt x="2980" y="934"/>
                    <a:pt x="3020" y="874"/>
                    <a:pt x="3001" y="834"/>
                  </a:cubicBezTo>
                  <a:cubicBezTo>
                    <a:pt x="2986" y="805"/>
                    <a:pt x="2960" y="786"/>
                    <a:pt x="2932" y="786"/>
                  </a:cubicBezTo>
                  <a:cubicBezTo>
                    <a:pt x="2921" y="786"/>
                    <a:pt x="2910" y="788"/>
                    <a:pt x="2899" y="794"/>
                  </a:cubicBezTo>
                  <a:lnTo>
                    <a:pt x="907" y="1478"/>
                  </a:lnTo>
                  <a:lnTo>
                    <a:pt x="162" y="48"/>
                  </a:lnTo>
                  <a:cubicBezTo>
                    <a:pt x="148" y="19"/>
                    <a:pt x="122" y="0"/>
                    <a:pt x="9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5241600" y="1907675"/>
              <a:ext cx="109725" cy="49700"/>
            </a:xfrm>
            <a:custGeom>
              <a:avLst/>
              <a:gdLst/>
              <a:ahLst/>
              <a:cxnLst/>
              <a:rect l="l" t="t" r="r" b="b"/>
              <a:pathLst>
                <a:path w="4389" h="1988" extrusionOk="0">
                  <a:moveTo>
                    <a:pt x="81" y="1"/>
                  </a:moveTo>
                  <a:cubicBezTo>
                    <a:pt x="64" y="1"/>
                    <a:pt x="49" y="6"/>
                    <a:pt x="40" y="14"/>
                  </a:cubicBezTo>
                  <a:cubicBezTo>
                    <a:pt x="0" y="34"/>
                    <a:pt x="0" y="95"/>
                    <a:pt x="20" y="114"/>
                  </a:cubicBezTo>
                  <a:lnTo>
                    <a:pt x="1409" y="1947"/>
                  </a:lnTo>
                  <a:cubicBezTo>
                    <a:pt x="1429" y="1966"/>
                    <a:pt x="1449" y="1987"/>
                    <a:pt x="1469" y="1987"/>
                  </a:cubicBezTo>
                  <a:cubicBezTo>
                    <a:pt x="1490" y="1987"/>
                    <a:pt x="1490" y="1987"/>
                    <a:pt x="1509" y="1966"/>
                  </a:cubicBezTo>
                  <a:lnTo>
                    <a:pt x="4327" y="1101"/>
                  </a:lnTo>
                  <a:cubicBezTo>
                    <a:pt x="4367" y="1080"/>
                    <a:pt x="4388" y="1040"/>
                    <a:pt x="4367" y="1000"/>
                  </a:cubicBezTo>
                  <a:cubicBezTo>
                    <a:pt x="4367" y="967"/>
                    <a:pt x="4341" y="935"/>
                    <a:pt x="4309" y="935"/>
                  </a:cubicBezTo>
                  <a:cubicBezTo>
                    <a:pt x="4302" y="935"/>
                    <a:pt x="4294" y="936"/>
                    <a:pt x="4287" y="940"/>
                  </a:cubicBezTo>
                  <a:lnTo>
                    <a:pt x="1509" y="1805"/>
                  </a:lnTo>
                  <a:lnTo>
                    <a:pt x="140" y="34"/>
                  </a:lnTo>
                  <a:cubicBezTo>
                    <a:pt x="129" y="10"/>
                    <a:pt x="104" y="1"/>
                    <a:pt x="8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5205850" y="1973100"/>
              <a:ext cx="100650" cy="55725"/>
            </a:xfrm>
            <a:custGeom>
              <a:avLst/>
              <a:gdLst/>
              <a:ahLst/>
              <a:cxnLst/>
              <a:rect l="l" t="t" r="r" b="b"/>
              <a:pathLst>
                <a:path w="4026" h="2229" extrusionOk="0">
                  <a:moveTo>
                    <a:pt x="90" y="0"/>
                  </a:moveTo>
                  <a:cubicBezTo>
                    <a:pt x="74" y="0"/>
                    <a:pt x="57" y="5"/>
                    <a:pt x="41" y="14"/>
                  </a:cubicBezTo>
                  <a:cubicBezTo>
                    <a:pt x="0" y="34"/>
                    <a:pt x="0" y="95"/>
                    <a:pt x="21" y="135"/>
                  </a:cubicBezTo>
                  <a:lnTo>
                    <a:pt x="1390" y="2207"/>
                  </a:lnTo>
                  <a:cubicBezTo>
                    <a:pt x="1409" y="2228"/>
                    <a:pt x="1430" y="2228"/>
                    <a:pt x="1470" y="2228"/>
                  </a:cubicBezTo>
                  <a:lnTo>
                    <a:pt x="1490" y="2228"/>
                  </a:lnTo>
                  <a:lnTo>
                    <a:pt x="3966" y="1504"/>
                  </a:lnTo>
                  <a:cubicBezTo>
                    <a:pt x="4007" y="1483"/>
                    <a:pt x="4026" y="1443"/>
                    <a:pt x="4007" y="1402"/>
                  </a:cubicBezTo>
                  <a:cubicBezTo>
                    <a:pt x="4007" y="1362"/>
                    <a:pt x="3945" y="1343"/>
                    <a:pt x="3905" y="1343"/>
                  </a:cubicBezTo>
                  <a:lnTo>
                    <a:pt x="1490" y="2067"/>
                  </a:lnTo>
                  <a:lnTo>
                    <a:pt x="142" y="34"/>
                  </a:lnTo>
                  <a:cubicBezTo>
                    <a:pt x="130" y="10"/>
                    <a:pt x="111" y="0"/>
                    <a:pt x="9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5186725" y="2040150"/>
              <a:ext cx="68450" cy="48050"/>
            </a:xfrm>
            <a:custGeom>
              <a:avLst/>
              <a:gdLst/>
              <a:ahLst/>
              <a:cxnLst/>
              <a:rect l="l" t="t" r="r" b="b"/>
              <a:pathLst>
                <a:path w="2738" h="1922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1" y="49"/>
                    <a:pt x="0" y="89"/>
                    <a:pt x="21" y="129"/>
                  </a:cubicBezTo>
                  <a:lnTo>
                    <a:pt x="1108" y="1881"/>
                  </a:lnTo>
                  <a:cubicBezTo>
                    <a:pt x="1128" y="1921"/>
                    <a:pt x="1148" y="1921"/>
                    <a:pt x="1168" y="1921"/>
                  </a:cubicBezTo>
                  <a:lnTo>
                    <a:pt x="1208" y="1921"/>
                  </a:lnTo>
                  <a:lnTo>
                    <a:pt x="2678" y="1438"/>
                  </a:lnTo>
                  <a:cubicBezTo>
                    <a:pt x="2719" y="1417"/>
                    <a:pt x="2738" y="1377"/>
                    <a:pt x="2738" y="1337"/>
                  </a:cubicBezTo>
                  <a:cubicBezTo>
                    <a:pt x="2719" y="1297"/>
                    <a:pt x="2678" y="1277"/>
                    <a:pt x="2638" y="1277"/>
                  </a:cubicBezTo>
                  <a:lnTo>
                    <a:pt x="1208" y="1760"/>
                  </a:lnTo>
                  <a:lnTo>
                    <a:pt x="161" y="49"/>
                  </a:lnTo>
                  <a:cubicBezTo>
                    <a:pt x="147" y="19"/>
                    <a:pt x="122" y="1"/>
                    <a:pt x="9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"/>
          <p:cNvSpPr txBox="1">
            <a:spLocks noGrp="1"/>
          </p:cNvSpPr>
          <p:nvPr>
            <p:ph type="title"/>
          </p:nvPr>
        </p:nvSpPr>
        <p:spPr>
          <a:xfrm>
            <a:off x="3874675" y="1229363"/>
            <a:ext cx="37533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7"/>
          <p:cNvSpPr txBox="1">
            <a:spLocks noGrp="1"/>
          </p:cNvSpPr>
          <p:nvPr>
            <p:ph type="body" idx="1"/>
          </p:nvPr>
        </p:nvSpPr>
        <p:spPr>
          <a:xfrm>
            <a:off x="3874675" y="2318638"/>
            <a:ext cx="4513500" cy="17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84" name="Google Shape;284;p7"/>
          <p:cNvGrpSpPr/>
          <p:nvPr/>
        </p:nvGrpSpPr>
        <p:grpSpPr>
          <a:xfrm rot="5932152">
            <a:off x="8101247" y="4036563"/>
            <a:ext cx="288527" cy="1204975"/>
            <a:chOff x="768875" y="1271550"/>
            <a:chExt cx="115425" cy="482050"/>
          </a:xfrm>
        </p:grpSpPr>
        <p:sp>
          <p:nvSpPr>
            <p:cNvPr id="285" name="Google Shape;285;p7"/>
            <p:cNvSpPr/>
            <p:nvPr/>
          </p:nvSpPr>
          <p:spPr>
            <a:xfrm>
              <a:off x="768875" y="1271550"/>
              <a:ext cx="115425" cy="482050"/>
            </a:xfrm>
            <a:custGeom>
              <a:avLst/>
              <a:gdLst/>
              <a:ahLst/>
              <a:cxnLst/>
              <a:rect l="l" t="t" r="r" b="b"/>
              <a:pathLst>
                <a:path w="4617" h="19282" extrusionOk="0">
                  <a:moveTo>
                    <a:pt x="1149" y="0"/>
                  </a:moveTo>
                  <a:cubicBezTo>
                    <a:pt x="1029" y="0"/>
                    <a:pt x="909" y="62"/>
                    <a:pt x="887" y="173"/>
                  </a:cubicBezTo>
                  <a:cubicBezTo>
                    <a:pt x="645" y="1383"/>
                    <a:pt x="202" y="4266"/>
                    <a:pt x="100" y="8842"/>
                  </a:cubicBezTo>
                  <a:cubicBezTo>
                    <a:pt x="0" y="13943"/>
                    <a:pt x="1815" y="17895"/>
                    <a:pt x="2500" y="19185"/>
                  </a:cubicBezTo>
                  <a:cubicBezTo>
                    <a:pt x="2538" y="19250"/>
                    <a:pt x="2614" y="19281"/>
                    <a:pt x="2689" y="19281"/>
                  </a:cubicBezTo>
                  <a:cubicBezTo>
                    <a:pt x="2776" y="19281"/>
                    <a:pt x="2861" y="19240"/>
                    <a:pt x="2882" y="19164"/>
                  </a:cubicBezTo>
                  <a:cubicBezTo>
                    <a:pt x="3307" y="17511"/>
                    <a:pt x="4616" y="11987"/>
                    <a:pt x="4516" y="8842"/>
                  </a:cubicBezTo>
                  <a:cubicBezTo>
                    <a:pt x="4415" y="5858"/>
                    <a:pt x="2258" y="1686"/>
                    <a:pt x="1390" y="133"/>
                  </a:cubicBezTo>
                  <a:cubicBezTo>
                    <a:pt x="1345" y="42"/>
                    <a:pt x="1247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795075" y="1271825"/>
              <a:ext cx="37325" cy="480375"/>
            </a:xfrm>
            <a:custGeom>
              <a:avLst/>
              <a:gdLst/>
              <a:ahLst/>
              <a:cxnLst/>
              <a:rect l="l" t="t" r="r" b="b"/>
              <a:pathLst>
                <a:path w="1493" h="19215" extrusionOk="0">
                  <a:moveTo>
                    <a:pt x="20" y="1"/>
                  </a:moveTo>
                  <a:cubicBezTo>
                    <a:pt x="1" y="1"/>
                    <a:pt x="1" y="22"/>
                    <a:pt x="1" y="41"/>
                  </a:cubicBezTo>
                  <a:cubicBezTo>
                    <a:pt x="20" y="183"/>
                    <a:pt x="1310" y="14457"/>
                    <a:pt x="1412" y="19174"/>
                  </a:cubicBezTo>
                  <a:cubicBezTo>
                    <a:pt x="1412" y="19194"/>
                    <a:pt x="1431" y="19215"/>
                    <a:pt x="1452" y="19215"/>
                  </a:cubicBezTo>
                  <a:cubicBezTo>
                    <a:pt x="1471" y="19215"/>
                    <a:pt x="1492" y="19194"/>
                    <a:pt x="1492" y="19174"/>
                  </a:cubicBezTo>
                  <a:cubicBezTo>
                    <a:pt x="1391" y="14457"/>
                    <a:pt x="81" y="183"/>
                    <a:pt x="60" y="41"/>
                  </a:cubicBezTo>
                  <a:cubicBezTo>
                    <a:pt x="60" y="22"/>
                    <a:pt x="41" y="1"/>
                    <a:pt x="2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776925" y="1343400"/>
              <a:ext cx="62525" cy="43375"/>
            </a:xfrm>
            <a:custGeom>
              <a:avLst/>
              <a:gdLst/>
              <a:ahLst/>
              <a:cxnLst/>
              <a:rect l="l" t="t" r="r" b="b"/>
              <a:pathLst>
                <a:path w="2501" h="1735" extrusionOk="0">
                  <a:moveTo>
                    <a:pt x="2439" y="0"/>
                  </a:moveTo>
                  <a:lnTo>
                    <a:pt x="1109" y="1654"/>
                  </a:lnTo>
                  <a:lnTo>
                    <a:pt x="60" y="465"/>
                  </a:lnTo>
                  <a:lnTo>
                    <a:pt x="20" y="465"/>
                  </a:lnTo>
                  <a:cubicBezTo>
                    <a:pt x="1" y="484"/>
                    <a:pt x="1" y="505"/>
                    <a:pt x="20" y="525"/>
                  </a:cubicBezTo>
                  <a:lnTo>
                    <a:pt x="1089" y="1715"/>
                  </a:lnTo>
                  <a:cubicBezTo>
                    <a:pt x="1089" y="1734"/>
                    <a:pt x="1109" y="1734"/>
                    <a:pt x="1109" y="1734"/>
                  </a:cubicBezTo>
                  <a:cubicBezTo>
                    <a:pt x="1130" y="1734"/>
                    <a:pt x="1130" y="1734"/>
                    <a:pt x="1149" y="1715"/>
                  </a:cubicBezTo>
                  <a:lnTo>
                    <a:pt x="2501" y="62"/>
                  </a:lnTo>
                  <a:cubicBezTo>
                    <a:pt x="2501" y="41"/>
                    <a:pt x="2501" y="21"/>
                    <a:pt x="248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770875" y="1442825"/>
              <a:ext cx="105350" cy="47775"/>
            </a:xfrm>
            <a:custGeom>
              <a:avLst/>
              <a:gdLst/>
              <a:ahLst/>
              <a:cxnLst/>
              <a:rect l="l" t="t" r="r" b="b"/>
              <a:pathLst>
                <a:path w="4214" h="1911" extrusionOk="0">
                  <a:moveTo>
                    <a:pt x="4181" y="1"/>
                  </a:moveTo>
                  <a:cubicBezTo>
                    <a:pt x="4174" y="1"/>
                    <a:pt x="4164" y="6"/>
                    <a:pt x="4154" y="15"/>
                  </a:cubicBezTo>
                  <a:lnTo>
                    <a:pt x="1754" y="1830"/>
                  </a:lnTo>
                  <a:lnTo>
                    <a:pt x="60" y="722"/>
                  </a:lnTo>
                  <a:cubicBezTo>
                    <a:pt x="41" y="722"/>
                    <a:pt x="20" y="722"/>
                    <a:pt x="20" y="741"/>
                  </a:cubicBezTo>
                  <a:cubicBezTo>
                    <a:pt x="1" y="762"/>
                    <a:pt x="1" y="781"/>
                    <a:pt x="20" y="781"/>
                  </a:cubicBezTo>
                  <a:lnTo>
                    <a:pt x="1754" y="1891"/>
                  </a:lnTo>
                  <a:lnTo>
                    <a:pt x="1754" y="1910"/>
                  </a:lnTo>
                  <a:cubicBezTo>
                    <a:pt x="1775" y="1910"/>
                    <a:pt x="1775" y="1910"/>
                    <a:pt x="1775" y="1891"/>
                  </a:cubicBezTo>
                  <a:lnTo>
                    <a:pt x="4194" y="56"/>
                  </a:lnTo>
                  <a:cubicBezTo>
                    <a:pt x="4214" y="56"/>
                    <a:pt x="4214" y="36"/>
                    <a:pt x="4194" y="15"/>
                  </a:cubicBezTo>
                  <a:cubicBezTo>
                    <a:pt x="4194" y="6"/>
                    <a:pt x="4189" y="1"/>
                    <a:pt x="418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771375" y="1501650"/>
              <a:ext cx="111900" cy="53450"/>
            </a:xfrm>
            <a:custGeom>
              <a:avLst/>
              <a:gdLst/>
              <a:ahLst/>
              <a:cxnLst/>
              <a:rect l="l" t="t" r="r" b="b"/>
              <a:pathLst>
                <a:path w="4476" h="2138" extrusionOk="0">
                  <a:moveTo>
                    <a:pt x="4416" y="1"/>
                  </a:moveTo>
                  <a:lnTo>
                    <a:pt x="1976" y="2057"/>
                  </a:lnTo>
                  <a:lnTo>
                    <a:pt x="61" y="485"/>
                  </a:lnTo>
                  <a:lnTo>
                    <a:pt x="0" y="485"/>
                  </a:lnTo>
                  <a:cubicBezTo>
                    <a:pt x="0" y="506"/>
                    <a:pt x="0" y="525"/>
                    <a:pt x="21" y="546"/>
                  </a:cubicBezTo>
                  <a:lnTo>
                    <a:pt x="1957" y="2119"/>
                  </a:lnTo>
                  <a:cubicBezTo>
                    <a:pt x="1957" y="2138"/>
                    <a:pt x="1957" y="2138"/>
                    <a:pt x="1976" y="2138"/>
                  </a:cubicBezTo>
                  <a:cubicBezTo>
                    <a:pt x="1976" y="2138"/>
                    <a:pt x="1997" y="2138"/>
                    <a:pt x="1997" y="2119"/>
                  </a:cubicBezTo>
                  <a:lnTo>
                    <a:pt x="4476" y="62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776925" y="1576900"/>
              <a:ext cx="100300" cy="36200"/>
            </a:xfrm>
            <a:custGeom>
              <a:avLst/>
              <a:gdLst/>
              <a:ahLst/>
              <a:cxnLst/>
              <a:rect l="l" t="t" r="r" b="b"/>
              <a:pathLst>
                <a:path w="4012" h="1448" extrusionOk="0">
                  <a:moveTo>
                    <a:pt x="3980" y="1"/>
                  </a:moveTo>
                  <a:cubicBezTo>
                    <a:pt x="3972" y="1"/>
                    <a:pt x="3962" y="5"/>
                    <a:pt x="3952" y="15"/>
                  </a:cubicBezTo>
                  <a:lnTo>
                    <a:pt x="1875" y="1386"/>
                  </a:lnTo>
                  <a:lnTo>
                    <a:pt x="60" y="238"/>
                  </a:lnTo>
                  <a:cubicBezTo>
                    <a:pt x="51" y="227"/>
                    <a:pt x="41" y="222"/>
                    <a:pt x="33" y="222"/>
                  </a:cubicBezTo>
                  <a:cubicBezTo>
                    <a:pt x="25" y="222"/>
                    <a:pt x="20" y="227"/>
                    <a:pt x="20" y="238"/>
                  </a:cubicBezTo>
                  <a:cubicBezTo>
                    <a:pt x="1" y="257"/>
                    <a:pt x="1" y="278"/>
                    <a:pt x="20" y="278"/>
                  </a:cubicBezTo>
                  <a:lnTo>
                    <a:pt x="1856" y="1447"/>
                  </a:lnTo>
                  <a:lnTo>
                    <a:pt x="1896" y="1447"/>
                  </a:lnTo>
                  <a:lnTo>
                    <a:pt x="3993" y="55"/>
                  </a:lnTo>
                  <a:cubicBezTo>
                    <a:pt x="3993" y="55"/>
                    <a:pt x="4012" y="36"/>
                    <a:pt x="3993" y="15"/>
                  </a:cubicBezTo>
                  <a:cubicBezTo>
                    <a:pt x="3993" y="5"/>
                    <a:pt x="3987" y="1"/>
                    <a:pt x="398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794075" y="1653400"/>
              <a:ext cx="70050" cy="36800"/>
            </a:xfrm>
            <a:custGeom>
              <a:avLst/>
              <a:gdLst/>
              <a:ahLst/>
              <a:cxnLst/>
              <a:rect l="l" t="t" r="r" b="b"/>
              <a:pathLst>
                <a:path w="2802" h="1472" extrusionOk="0">
                  <a:moveTo>
                    <a:pt x="2742" y="0"/>
                  </a:moveTo>
                  <a:lnTo>
                    <a:pt x="1411" y="1390"/>
                  </a:lnTo>
                  <a:lnTo>
                    <a:pt x="60" y="302"/>
                  </a:lnTo>
                  <a:lnTo>
                    <a:pt x="20" y="302"/>
                  </a:lnTo>
                  <a:cubicBezTo>
                    <a:pt x="0" y="323"/>
                    <a:pt x="20" y="342"/>
                    <a:pt x="20" y="363"/>
                  </a:cubicBezTo>
                  <a:lnTo>
                    <a:pt x="1391" y="1471"/>
                  </a:lnTo>
                  <a:lnTo>
                    <a:pt x="1431" y="1471"/>
                  </a:lnTo>
                  <a:lnTo>
                    <a:pt x="1452" y="1452"/>
                  </a:lnTo>
                  <a:lnTo>
                    <a:pt x="2802" y="60"/>
                  </a:lnTo>
                  <a:lnTo>
                    <a:pt x="2802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774400" y="1393450"/>
              <a:ext cx="84700" cy="39200"/>
            </a:xfrm>
            <a:custGeom>
              <a:avLst/>
              <a:gdLst/>
              <a:ahLst/>
              <a:cxnLst/>
              <a:rect l="l" t="t" r="r" b="b"/>
              <a:pathLst>
                <a:path w="3388" h="1568" extrusionOk="0">
                  <a:moveTo>
                    <a:pt x="3357" y="0"/>
                  </a:moveTo>
                  <a:cubicBezTo>
                    <a:pt x="3347" y="0"/>
                    <a:pt x="3337" y="5"/>
                    <a:pt x="3327" y="15"/>
                  </a:cubicBezTo>
                  <a:lnTo>
                    <a:pt x="1411" y="1487"/>
                  </a:lnTo>
                  <a:lnTo>
                    <a:pt x="61" y="781"/>
                  </a:lnTo>
                  <a:cubicBezTo>
                    <a:pt x="51" y="771"/>
                    <a:pt x="41" y="766"/>
                    <a:pt x="33" y="766"/>
                  </a:cubicBezTo>
                  <a:cubicBezTo>
                    <a:pt x="26" y="766"/>
                    <a:pt x="21" y="771"/>
                    <a:pt x="21" y="781"/>
                  </a:cubicBezTo>
                  <a:cubicBezTo>
                    <a:pt x="0" y="802"/>
                    <a:pt x="0" y="821"/>
                    <a:pt x="21" y="842"/>
                  </a:cubicBezTo>
                  <a:lnTo>
                    <a:pt x="1411" y="1547"/>
                  </a:lnTo>
                  <a:lnTo>
                    <a:pt x="1411" y="1568"/>
                  </a:lnTo>
                  <a:cubicBezTo>
                    <a:pt x="1432" y="1568"/>
                    <a:pt x="1432" y="1547"/>
                    <a:pt x="1432" y="1547"/>
                  </a:cubicBezTo>
                  <a:lnTo>
                    <a:pt x="3368" y="55"/>
                  </a:lnTo>
                  <a:cubicBezTo>
                    <a:pt x="3387" y="55"/>
                    <a:pt x="3387" y="35"/>
                    <a:pt x="3387" y="15"/>
                  </a:cubicBezTo>
                  <a:cubicBezTo>
                    <a:pt x="3377" y="5"/>
                    <a:pt x="3367" y="0"/>
                    <a:pt x="335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" name="Google Shape;293;p7"/>
          <p:cNvGrpSpPr/>
          <p:nvPr/>
        </p:nvGrpSpPr>
        <p:grpSpPr>
          <a:xfrm rot="-5400000" flipH="1">
            <a:off x="8249241" y="261618"/>
            <a:ext cx="754304" cy="1035196"/>
            <a:chOff x="1395350" y="2163450"/>
            <a:chExt cx="324125" cy="538800"/>
          </a:xfrm>
        </p:grpSpPr>
        <p:sp>
          <p:nvSpPr>
            <p:cNvPr id="294" name="Google Shape;294;p7"/>
            <p:cNvSpPr/>
            <p:nvPr/>
          </p:nvSpPr>
          <p:spPr>
            <a:xfrm>
              <a:off x="1429625" y="2163450"/>
              <a:ext cx="191550" cy="313525"/>
            </a:xfrm>
            <a:custGeom>
              <a:avLst/>
              <a:gdLst/>
              <a:ahLst/>
              <a:cxnLst/>
              <a:rect l="l" t="t" r="r" b="b"/>
              <a:pathLst>
                <a:path w="7662" h="12541" extrusionOk="0">
                  <a:moveTo>
                    <a:pt x="7279" y="1"/>
                  </a:moveTo>
                  <a:cubicBezTo>
                    <a:pt x="7279" y="1"/>
                    <a:pt x="5989" y="888"/>
                    <a:pt x="2984" y="4899"/>
                  </a:cubicBezTo>
                  <a:cubicBezTo>
                    <a:pt x="0" y="8891"/>
                    <a:pt x="1513" y="12541"/>
                    <a:pt x="1513" y="12541"/>
                  </a:cubicBezTo>
                  <a:cubicBezTo>
                    <a:pt x="1513" y="12541"/>
                    <a:pt x="4436" y="9657"/>
                    <a:pt x="6048" y="6896"/>
                  </a:cubicBezTo>
                  <a:cubicBezTo>
                    <a:pt x="7661" y="4133"/>
                    <a:pt x="7279" y="1"/>
                    <a:pt x="7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459375" y="2458375"/>
              <a:ext cx="260100" cy="84400"/>
            </a:xfrm>
            <a:custGeom>
              <a:avLst/>
              <a:gdLst/>
              <a:ahLst/>
              <a:cxnLst/>
              <a:rect l="l" t="t" r="r" b="b"/>
              <a:pathLst>
                <a:path w="10404" h="3376" extrusionOk="0">
                  <a:moveTo>
                    <a:pt x="8626" y="0"/>
                  </a:moveTo>
                  <a:cubicBezTo>
                    <a:pt x="7840" y="0"/>
                    <a:pt x="6752" y="43"/>
                    <a:pt x="5283" y="179"/>
                  </a:cubicBezTo>
                  <a:cubicBezTo>
                    <a:pt x="1350" y="542"/>
                    <a:pt x="1" y="3344"/>
                    <a:pt x="1" y="3344"/>
                  </a:cubicBezTo>
                  <a:cubicBezTo>
                    <a:pt x="1" y="3344"/>
                    <a:pt x="571" y="3376"/>
                    <a:pt x="1416" y="3376"/>
                  </a:cubicBezTo>
                  <a:cubicBezTo>
                    <a:pt x="2587" y="3376"/>
                    <a:pt x="4286" y="3314"/>
                    <a:pt x="5726" y="3021"/>
                  </a:cubicBezTo>
                  <a:cubicBezTo>
                    <a:pt x="8186" y="2518"/>
                    <a:pt x="10404" y="118"/>
                    <a:pt x="10404" y="118"/>
                  </a:cubicBezTo>
                  <a:cubicBezTo>
                    <a:pt x="10404" y="118"/>
                    <a:pt x="9932" y="0"/>
                    <a:pt x="8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395350" y="2417075"/>
              <a:ext cx="109900" cy="285175"/>
            </a:xfrm>
            <a:custGeom>
              <a:avLst/>
              <a:gdLst/>
              <a:ahLst/>
              <a:cxnLst/>
              <a:rect l="l" t="t" r="r" b="b"/>
              <a:pathLst>
                <a:path w="4396" h="11407" extrusionOk="0">
                  <a:moveTo>
                    <a:pt x="4217" y="0"/>
                  </a:moveTo>
                  <a:cubicBezTo>
                    <a:pt x="4163" y="0"/>
                    <a:pt x="4102" y="33"/>
                    <a:pt x="4073" y="76"/>
                  </a:cubicBezTo>
                  <a:lnTo>
                    <a:pt x="4073" y="97"/>
                  </a:lnTo>
                  <a:cubicBezTo>
                    <a:pt x="3589" y="944"/>
                    <a:pt x="3024" y="1770"/>
                    <a:pt x="2500" y="2617"/>
                  </a:cubicBezTo>
                  <a:cubicBezTo>
                    <a:pt x="1957" y="3463"/>
                    <a:pt x="1412" y="4291"/>
                    <a:pt x="949" y="5197"/>
                  </a:cubicBezTo>
                  <a:cubicBezTo>
                    <a:pt x="847" y="5420"/>
                    <a:pt x="726" y="5662"/>
                    <a:pt x="626" y="5904"/>
                  </a:cubicBezTo>
                  <a:lnTo>
                    <a:pt x="505" y="6267"/>
                  </a:lnTo>
                  <a:cubicBezTo>
                    <a:pt x="465" y="6387"/>
                    <a:pt x="424" y="6508"/>
                    <a:pt x="403" y="6629"/>
                  </a:cubicBezTo>
                  <a:cubicBezTo>
                    <a:pt x="263" y="7133"/>
                    <a:pt x="162" y="7637"/>
                    <a:pt x="121" y="8141"/>
                  </a:cubicBezTo>
                  <a:cubicBezTo>
                    <a:pt x="0" y="9149"/>
                    <a:pt x="41" y="10197"/>
                    <a:pt x="344" y="11205"/>
                  </a:cubicBezTo>
                  <a:cubicBezTo>
                    <a:pt x="375" y="11330"/>
                    <a:pt x="479" y="11407"/>
                    <a:pt x="600" y="11407"/>
                  </a:cubicBezTo>
                  <a:cubicBezTo>
                    <a:pt x="635" y="11407"/>
                    <a:pt x="671" y="11401"/>
                    <a:pt x="707" y="11387"/>
                  </a:cubicBezTo>
                  <a:cubicBezTo>
                    <a:pt x="847" y="11347"/>
                    <a:pt x="928" y="11186"/>
                    <a:pt x="887" y="11044"/>
                  </a:cubicBezTo>
                  <a:cubicBezTo>
                    <a:pt x="586" y="10137"/>
                    <a:pt x="524" y="9149"/>
                    <a:pt x="605" y="8181"/>
                  </a:cubicBezTo>
                  <a:cubicBezTo>
                    <a:pt x="645" y="7697"/>
                    <a:pt x="726" y="7213"/>
                    <a:pt x="847" y="6750"/>
                  </a:cubicBezTo>
                  <a:cubicBezTo>
                    <a:pt x="868" y="6629"/>
                    <a:pt x="908" y="6508"/>
                    <a:pt x="928" y="6387"/>
                  </a:cubicBezTo>
                  <a:cubicBezTo>
                    <a:pt x="968" y="6286"/>
                    <a:pt x="1008" y="6165"/>
                    <a:pt x="1049" y="6044"/>
                  </a:cubicBezTo>
                  <a:cubicBezTo>
                    <a:pt x="1129" y="5823"/>
                    <a:pt x="1231" y="5600"/>
                    <a:pt x="1331" y="5379"/>
                  </a:cubicBezTo>
                  <a:cubicBezTo>
                    <a:pt x="1774" y="4512"/>
                    <a:pt x="2279" y="3665"/>
                    <a:pt x="2803" y="2818"/>
                  </a:cubicBezTo>
                  <a:cubicBezTo>
                    <a:pt x="3328" y="1952"/>
                    <a:pt x="3871" y="1125"/>
                    <a:pt x="4355" y="238"/>
                  </a:cubicBezTo>
                  <a:cubicBezTo>
                    <a:pt x="4395" y="157"/>
                    <a:pt x="4355" y="57"/>
                    <a:pt x="4274" y="17"/>
                  </a:cubicBezTo>
                  <a:cubicBezTo>
                    <a:pt x="4258" y="5"/>
                    <a:pt x="4238" y="0"/>
                    <a:pt x="4217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409975" y="2524825"/>
              <a:ext cx="96275" cy="49425"/>
            </a:xfrm>
            <a:custGeom>
              <a:avLst/>
              <a:gdLst/>
              <a:ahLst/>
              <a:cxnLst/>
              <a:rect l="l" t="t" r="r" b="b"/>
              <a:pathLst>
                <a:path w="3851" h="1977" extrusionOk="0">
                  <a:moveTo>
                    <a:pt x="3710" y="0"/>
                  </a:moveTo>
                  <a:cubicBezTo>
                    <a:pt x="3388" y="81"/>
                    <a:pt x="3065" y="161"/>
                    <a:pt x="2743" y="263"/>
                  </a:cubicBezTo>
                  <a:cubicBezTo>
                    <a:pt x="2439" y="363"/>
                    <a:pt x="2117" y="465"/>
                    <a:pt x="1815" y="605"/>
                  </a:cubicBezTo>
                  <a:cubicBezTo>
                    <a:pt x="1512" y="726"/>
                    <a:pt x="1210" y="868"/>
                    <a:pt x="928" y="1029"/>
                  </a:cubicBezTo>
                  <a:cubicBezTo>
                    <a:pt x="646" y="1190"/>
                    <a:pt x="364" y="1371"/>
                    <a:pt x="81" y="1613"/>
                  </a:cubicBezTo>
                  <a:cubicBezTo>
                    <a:pt x="1" y="1694"/>
                    <a:pt x="1" y="1836"/>
                    <a:pt x="81" y="1916"/>
                  </a:cubicBezTo>
                  <a:cubicBezTo>
                    <a:pt x="122" y="1957"/>
                    <a:pt x="172" y="1977"/>
                    <a:pt x="223" y="1977"/>
                  </a:cubicBezTo>
                  <a:cubicBezTo>
                    <a:pt x="273" y="1977"/>
                    <a:pt x="323" y="1957"/>
                    <a:pt x="364" y="1916"/>
                  </a:cubicBezTo>
                  <a:lnTo>
                    <a:pt x="383" y="1916"/>
                  </a:lnTo>
                  <a:cubicBezTo>
                    <a:pt x="585" y="1715"/>
                    <a:pt x="848" y="1513"/>
                    <a:pt x="1130" y="1352"/>
                  </a:cubicBezTo>
                  <a:cubicBezTo>
                    <a:pt x="1391" y="1190"/>
                    <a:pt x="1673" y="1029"/>
                    <a:pt x="1956" y="887"/>
                  </a:cubicBezTo>
                  <a:cubicBezTo>
                    <a:pt x="2238" y="747"/>
                    <a:pt x="2541" y="626"/>
                    <a:pt x="2843" y="524"/>
                  </a:cubicBezTo>
                  <a:cubicBezTo>
                    <a:pt x="3146" y="403"/>
                    <a:pt x="3447" y="303"/>
                    <a:pt x="3751" y="223"/>
                  </a:cubicBezTo>
                  <a:cubicBezTo>
                    <a:pt x="3810" y="202"/>
                    <a:pt x="3851" y="142"/>
                    <a:pt x="3831" y="81"/>
                  </a:cubicBezTo>
                  <a:cubicBezTo>
                    <a:pt x="3831" y="21"/>
                    <a:pt x="3770" y="0"/>
                    <a:pt x="3710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7"/>
          <p:cNvGrpSpPr/>
          <p:nvPr/>
        </p:nvGrpSpPr>
        <p:grpSpPr>
          <a:xfrm>
            <a:off x="-887650" y="-831728"/>
            <a:ext cx="4157997" cy="4654698"/>
            <a:chOff x="4935300" y="-831728"/>
            <a:chExt cx="4157997" cy="4654698"/>
          </a:xfrm>
        </p:grpSpPr>
        <p:grpSp>
          <p:nvGrpSpPr>
            <p:cNvPr id="299" name="Google Shape;299;p7"/>
            <p:cNvGrpSpPr/>
            <p:nvPr/>
          </p:nvGrpSpPr>
          <p:grpSpPr>
            <a:xfrm rot="-7557881">
              <a:off x="8034786" y="2214609"/>
              <a:ext cx="881963" cy="802860"/>
              <a:chOff x="5429222" y="1072895"/>
              <a:chExt cx="1442398" cy="1313030"/>
            </a:xfrm>
          </p:grpSpPr>
          <p:sp>
            <p:nvSpPr>
              <p:cNvPr id="300" name="Google Shape;300;p7"/>
              <p:cNvSpPr/>
              <p:nvPr/>
            </p:nvSpPr>
            <p:spPr>
              <a:xfrm rot="-7570806">
                <a:off x="5806649" y="1087334"/>
                <a:ext cx="687545" cy="1284152"/>
              </a:xfrm>
              <a:custGeom>
                <a:avLst/>
                <a:gdLst/>
                <a:ahLst/>
                <a:cxnLst/>
                <a:rect l="l" t="t" r="r" b="b"/>
                <a:pathLst>
                  <a:path w="11409" h="21309" extrusionOk="0">
                    <a:moveTo>
                      <a:pt x="4642" y="0"/>
                    </a:moveTo>
                    <a:cubicBezTo>
                      <a:pt x="4590" y="0"/>
                      <a:pt x="4538" y="4"/>
                      <a:pt x="4486" y="11"/>
                    </a:cubicBezTo>
                    <a:cubicBezTo>
                      <a:pt x="3744" y="135"/>
                      <a:pt x="3320" y="912"/>
                      <a:pt x="3144" y="1635"/>
                    </a:cubicBezTo>
                    <a:cubicBezTo>
                      <a:pt x="3002" y="2289"/>
                      <a:pt x="2967" y="2961"/>
                      <a:pt x="3073" y="3613"/>
                    </a:cubicBezTo>
                    <a:cubicBezTo>
                      <a:pt x="3161" y="4126"/>
                      <a:pt x="3320" y="4638"/>
                      <a:pt x="3462" y="5132"/>
                    </a:cubicBezTo>
                    <a:cubicBezTo>
                      <a:pt x="3690" y="5857"/>
                      <a:pt x="4008" y="6457"/>
                      <a:pt x="4220" y="7181"/>
                    </a:cubicBezTo>
                    <a:cubicBezTo>
                      <a:pt x="3761" y="6528"/>
                      <a:pt x="3179" y="5980"/>
                      <a:pt x="2525" y="5521"/>
                    </a:cubicBezTo>
                    <a:cubicBezTo>
                      <a:pt x="2138" y="5251"/>
                      <a:pt x="1649" y="5020"/>
                      <a:pt x="1199" y="5020"/>
                    </a:cubicBezTo>
                    <a:cubicBezTo>
                      <a:pt x="972" y="5020"/>
                      <a:pt x="755" y="5079"/>
                      <a:pt x="565" y="5221"/>
                    </a:cubicBezTo>
                    <a:cubicBezTo>
                      <a:pt x="0" y="5645"/>
                      <a:pt x="53" y="6493"/>
                      <a:pt x="229" y="7181"/>
                    </a:cubicBezTo>
                    <a:cubicBezTo>
                      <a:pt x="848" y="9707"/>
                      <a:pt x="2225" y="12019"/>
                      <a:pt x="4133" y="13785"/>
                    </a:cubicBezTo>
                    <a:cubicBezTo>
                      <a:pt x="3956" y="13697"/>
                      <a:pt x="3748" y="13644"/>
                      <a:pt x="3545" y="13644"/>
                    </a:cubicBezTo>
                    <a:cubicBezTo>
                      <a:pt x="3342" y="13644"/>
                      <a:pt x="3143" y="13697"/>
                      <a:pt x="2984" y="13821"/>
                    </a:cubicBezTo>
                    <a:cubicBezTo>
                      <a:pt x="2685" y="14051"/>
                      <a:pt x="2596" y="14492"/>
                      <a:pt x="2685" y="14880"/>
                    </a:cubicBezTo>
                    <a:cubicBezTo>
                      <a:pt x="2791" y="15252"/>
                      <a:pt x="3019" y="15587"/>
                      <a:pt x="3250" y="15888"/>
                    </a:cubicBezTo>
                    <a:cubicBezTo>
                      <a:pt x="4733" y="17901"/>
                      <a:pt x="6464" y="19719"/>
                      <a:pt x="8406" y="21309"/>
                    </a:cubicBezTo>
                    <a:cubicBezTo>
                      <a:pt x="10119" y="18872"/>
                      <a:pt x="11197" y="16011"/>
                      <a:pt x="11355" y="13027"/>
                    </a:cubicBezTo>
                    <a:cubicBezTo>
                      <a:pt x="11409" y="12267"/>
                      <a:pt x="11373" y="11437"/>
                      <a:pt x="10896" y="10837"/>
                    </a:cubicBezTo>
                    <a:cubicBezTo>
                      <a:pt x="10773" y="10696"/>
                      <a:pt x="10613" y="10554"/>
                      <a:pt x="10420" y="10519"/>
                    </a:cubicBezTo>
                    <a:cubicBezTo>
                      <a:pt x="10377" y="10509"/>
                      <a:pt x="10334" y="10504"/>
                      <a:pt x="10291" y="10504"/>
                    </a:cubicBezTo>
                    <a:cubicBezTo>
                      <a:pt x="10035" y="10504"/>
                      <a:pt x="9789" y="10675"/>
                      <a:pt x="9607" y="10872"/>
                    </a:cubicBezTo>
                    <a:cubicBezTo>
                      <a:pt x="9395" y="11119"/>
                      <a:pt x="9219" y="11348"/>
                      <a:pt x="8972" y="11543"/>
                    </a:cubicBezTo>
                    <a:cubicBezTo>
                      <a:pt x="9589" y="9370"/>
                      <a:pt x="10225" y="7164"/>
                      <a:pt x="10137" y="4920"/>
                    </a:cubicBezTo>
                    <a:cubicBezTo>
                      <a:pt x="10119" y="4284"/>
                      <a:pt x="9925" y="3526"/>
                      <a:pt x="9325" y="3349"/>
                    </a:cubicBezTo>
                    <a:cubicBezTo>
                      <a:pt x="9242" y="3323"/>
                      <a:pt x="9158" y="3311"/>
                      <a:pt x="9074" y="3311"/>
                    </a:cubicBezTo>
                    <a:cubicBezTo>
                      <a:pt x="8762" y="3311"/>
                      <a:pt x="8449" y="3476"/>
                      <a:pt x="8211" y="3684"/>
                    </a:cubicBezTo>
                    <a:cubicBezTo>
                      <a:pt x="7540" y="4267"/>
                      <a:pt x="7170" y="5115"/>
                      <a:pt x="7064" y="5998"/>
                    </a:cubicBezTo>
                    <a:cubicBezTo>
                      <a:pt x="7081" y="4691"/>
                      <a:pt x="6852" y="3384"/>
                      <a:pt x="6499" y="2113"/>
                    </a:cubicBezTo>
                    <a:cubicBezTo>
                      <a:pt x="6375" y="1600"/>
                      <a:pt x="6198" y="1089"/>
                      <a:pt x="5880" y="665"/>
                    </a:cubicBezTo>
                    <a:cubicBezTo>
                      <a:pt x="5578" y="283"/>
                      <a:pt x="5118" y="0"/>
                      <a:pt x="46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 rot="-7570806">
                <a:off x="6005102" y="1053087"/>
                <a:ext cx="246959" cy="1281802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21270" extrusionOk="0">
                    <a:moveTo>
                      <a:pt x="51" y="0"/>
                    </a:moveTo>
                    <a:cubicBezTo>
                      <a:pt x="46" y="0"/>
                      <a:pt x="41" y="2"/>
                      <a:pt x="36" y="7"/>
                    </a:cubicBezTo>
                    <a:cubicBezTo>
                      <a:pt x="18" y="7"/>
                      <a:pt x="1" y="26"/>
                      <a:pt x="18" y="43"/>
                    </a:cubicBezTo>
                    <a:cubicBezTo>
                      <a:pt x="53" y="219"/>
                      <a:pt x="3726" y="18126"/>
                      <a:pt x="4027" y="21235"/>
                    </a:cubicBezTo>
                    <a:cubicBezTo>
                      <a:pt x="4027" y="21253"/>
                      <a:pt x="4044" y="21270"/>
                      <a:pt x="4062" y="21270"/>
                    </a:cubicBezTo>
                    <a:cubicBezTo>
                      <a:pt x="4079" y="21253"/>
                      <a:pt x="4098" y="21235"/>
                      <a:pt x="4098" y="21218"/>
                    </a:cubicBezTo>
                    <a:cubicBezTo>
                      <a:pt x="3797" y="18110"/>
                      <a:pt x="124" y="202"/>
                      <a:pt x="88" y="26"/>
                    </a:cubicBezTo>
                    <a:cubicBezTo>
                      <a:pt x="76" y="13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 rot="-7570806">
                <a:off x="5747968" y="1915066"/>
                <a:ext cx="218214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169" extrusionOk="0">
                    <a:moveTo>
                      <a:pt x="3569" y="1"/>
                    </a:moveTo>
                    <a:cubicBezTo>
                      <a:pt x="3557" y="1"/>
                      <a:pt x="3544" y="13"/>
                      <a:pt x="3532" y="25"/>
                    </a:cubicBezTo>
                    <a:lnTo>
                      <a:pt x="2490" y="3063"/>
                    </a:lnTo>
                    <a:lnTo>
                      <a:pt x="53" y="661"/>
                    </a:lnTo>
                    <a:cubicBezTo>
                      <a:pt x="44" y="653"/>
                      <a:pt x="35" y="648"/>
                      <a:pt x="27" y="648"/>
                    </a:cubicBezTo>
                    <a:cubicBezTo>
                      <a:pt x="18" y="648"/>
                      <a:pt x="9" y="653"/>
                      <a:pt x="0" y="661"/>
                    </a:cubicBezTo>
                    <a:lnTo>
                      <a:pt x="0" y="715"/>
                    </a:lnTo>
                    <a:lnTo>
                      <a:pt x="2490" y="3152"/>
                    </a:lnTo>
                    <a:cubicBezTo>
                      <a:pt x="2490" y="3169"/>
                      <a:pt x="2508" y="3169"/>
                      <a:pt x="2508" y="3169"/>
                    </a:cubicBezTo>
                    <a:lnTo>
                      <a:pt x="2525" y="3169"/>
                    </a:lnTo>
                    <a:lnTo>
                      <a:pt x="2544" y="3152"/>
                    </a:lnTo>
                    <a:lnTo>
                      <a:pt x="3603" y="44"/>
                    </a:lnTo>
                    <a:cubicBezTo>
                      <a:pt x="3620" y="25"/>
                      <a:pt x="3603" y="8"/>
                      <a:pt x="3585" y="8"/>
                    </a:cubicBezTo>
                    <a:cubicBezTo>
                      <a:pt x="3580" y="3"/>
                      <a:pt x="3575" y="1"/>
                      <a:pt x="3569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7"/>
              <p:cNvSpPr/>
              <p:nvPr/>
            </p:nvSpPr>
            <p:spPr>
              <a:xfrm rot="-7570806">
                <a:off x="5797428" y="1521932"/>
                <a:ext cx="191638" cy="43793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7267" extrusionOk="0">
                    <a:moveTo>
                      <a:pt x="3147" y="1"/>
                    </a:moveTo>
                    <a:cubicBezTo>
                      <a:pt x="3134" y="1"/>
                      <a:pt x="3122" y="13"/>
                      <a:pt x="3109" y="26"/>
                    </a:cubicBezTo>
                    <a:lnTo>
                      <a:pt x="1" y="7213"/>
                    </a:lnTo>
                    <a:cubicBezTo>
                      <a:pt x="1" y="7232"/>
                      <a:pt x="1" y="7249"/>
                      <a:pt x="19" y="7267"/>
                    </a:cubicBezTo>
                    <a:lnTo>
                      <a:pt x="36" y="7267"/>
                    </a:lnTo>
                    <a:cubicBezTo>
                      <a:pt x="54" y="7267"/>
                      <a:pt x="54" y="7249"/>
                      <a:pt x="71" y="7232"/>
                    </a:cubicBezTo>
                    <a:lnTo>
                      <a:pt x="3180" y="62"/>
                    </a:lnTo>
                    <a:cubicBezTo>
                      <a:pt x="3180" y="43"/>
                      <a:pt x="3180" y="8"/>
                      <a:pt x="3163" y="8"/>
                    </a:cubicBezTo>
                    <a:cubicBezTo>
                      <a:pt x="3157" y="3"/>
                      <a:pt x="3152" y="1"/>
                      <a:pt x="3147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7"/>
              <p:cNvSpPr/>
              <p:nvPr/>
            </p:nvSpPr>
            <p:spPr>
              <a:xfrm rot="-7570806">
                <a:off x="5836249" y="1460101"/>
                <a:ext cx="206523" cy="435764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7231" extrusionOk="0">
                    <a:moveTo>
                      <a:pt x="3390" y="1"/>
                    </a:moveTo>
                    <a:cubicBezTo>
                      <a:pt x="3373" y="1"/>
                      <a:pt x="3356" y="14"/>
                      <a:pt x="3356" y="25"/>
                    </a:cubicBezTo>
                    <a:lnTo>
                      <a:pt x="0" y="7179"/>
                    </a:lnTo>
                    <a:cubicBezTo>
                      <a:pt x="0" y="7195"/>
                      <a:pt x="0" y="7231"/>
                      <a:pt x="17" y="7231"/>
                    </a:cubicBezTo>
                    <a:lnTo>
                      <a:pt x="36" y="7231"/>
                    </a:lnTo>
                    <a:cubicBezTo>
                      <a:pt x="53" y="7231"/>
                      <a:pt x="71" y="7231"/>
                      <a:pt x="71" y="7214"/>
                    </a:cubicBezTo>
                    <a:lnTo>
                      <a:pt x="3426" y="61"/>
                    </a:lnTo>
                    <a:cubicBezTo>
                      <a:pt x="3426" y="44"/>
                      <a:pt x="3426" y="9"/>
                      <a:pt x="3408" y="9"/>
                    </a:cubicBezTo>
                    <a:cubicBezTo>
                      <a:pt x="3403" y="3"/>
                      <a:pt x="3397" y="1"/>
                      <a:pt x="3390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7"/>
              <p:cNvSpPr/>
              <p:nvPr/>
            </p:nvSpPr>
            <p:spPr>
              <a:xfrm rot="-7570806">
                <a:off x="6027676" y="1604331"/>
                <a:ext cx="419373" cy="410574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6813" extrusionOk="0">
                    <a:moveTo>
                      <a:pt x="34" y="0"/>
                    </a:moveTo>
                    <a:cubicBezTo>
                      <a:pt x="23" y="0"/>
                      <a:pt x="10" y="4"/>
                      <a:pt x="1" y="13"/>
                    </a:cubicBezTo>
                    <a:lnTo>
                      <a:pt x="1" y="48"/>
                    </a:lnTo>
                    <a:lnTo>
                      <a:pt x="6907" y="6794"/>
                    </a:lnTo>
                    <a:cubicBezTo>
                      <a:pt x="6907" y="6813"/>
                      <a:pt x="6924" y="6813"/>
                      <a:pt x="6924" y="6813"/>
                    </a:cubicBezTo>
                    <a:cubicBezTo>
                      <a:pt x="6942" y="6813"/>
                      <a:pt x="6942" y="6813"/>
                      <a:pt x="6959" y="6794"/>
                    </a:cubicBezTo>
                    <a:lnTo>
                      <a:pt x="6959" y="6759"/>
                    </a:lnTo>
                    <a:lnTo>
                      <a:pt x="54" y="13"/>
                    </a:lnTo>
                    <a:cubicBezTo>
                      <a:pt x="54" y="4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7"/>
              <p:cNvSpPr/>
              <p:nvPr/>
            </p:nvSpPr>
            <p:spPr>
              <a:xfrm rot="-7570806">
                <a:off x="6096409" y="1223970"/>
                <a:ext cx="191638" cy="406597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747" extrusionOk="0">
                    <a:moveTo>
                      <a:pt x="3162" y="1"/>
                    </a:moveTo>
                    <a:cubicBezTo>
                      <a:pt x="3144" y="1"/>
                      <a:pt x="3109" y="1"/>
                      <a:pt x="3109" y="18"/>
                    </a:cubicBezTo>
                    <a:lnTo>
                      <a:pt x="19" y="6693"/>
                    </a:lnTo>
                    <a:cubicBezTo>
                      <a:pt x="0" y="6711"/>
                      <a:pt x="19" y="6728"/>
                      <a:pt x="36" y="6728"/>
                    </a:cubicBezTo>
                    <a:cubicBezTo>
                      <a:pt x="36" y="6747"/>
                      <a:pt x="54" y="6747"/>
                      <a:pt x="54" y="6747"/>
                    </a:cubicBezTo>
                    <a:cubicBezTo>
                      <a:pt x="71" y="6747"/>
                      <a:pt x="71" y="6728"/>
                      <a:pt x="89" y="6711"/>
                    </a:cubicBezTo>
                    <a:lnTo>
                      <a:pt x="3179" y="53"/>
                    </a:lnTo>
                    <a:cubicBezTo>
                      <a:pt x="3179" y="36"/>
                      <a:pt x="3179" y="18"/>
                      <a:pt x="3162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7"/>
              <p:cNvSpPr/>
              <p:nvPr/>
            </p:nvSpPr>
            <p:spPr>
              <a:xfrm rot="-7570806">
                <a:off x="6160463" y="1136588"/>
                <a:ext cx="202244" cy="416601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6913" extrusionOk="0">
                    <a:moveTo>
                      <a:pt x="3305" y="0"/>
                    </a:moveTo>
                    <a:cubicBezTo>
                      <a:pt x="3292" y="0"/>
                      <a:pt x="3280" y="13"/>
                      <a:pt x="3267" y="25"/>
                    </a:cubicBezTo>
                    <a:lnTo>
                      <a:pt x="18" y="6860"/>
                    </a:lnTo>
                    <a:cubicBezTo>
                      <a:pt x="1" y="6877"/>
                      <a:pt x="18" y="6895"/>
                      <a:pt x="36" y="6912"/>
                    </a:cubicBezTo>
                    <a:cubicBezTo>
                      <a:pt x="53" y="6912"/>
                      <a:pt x="71" y="6912"/>
                      <a:pt x="71" y="6895"/>
                    </a:cubicBezTo>
                    <a:lnTo>
                      <a:pt x="3338" y="43"/>
                    </a:lnTo>
                    <a:cubicBezTo>
                      <a:pt x="3356" y="25"/>
                      <a:pt x="3338" y="8"/>
                      <a:pt x="3321" y="8"/>
                    </a:cubicBezTo>
                    <a:cubicBezTo>
                      <a:pt x="3315" y="2"/>
                      <a:pt x="3310" y="0"/>
                      <a:pt x="3305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 rot="-7570806">
                <a:off x="6280613" y="1414401"/>
                <a:ext cx="312948" cy="26088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9" extrusionOk="0">
                    <a:moveTo>
                      <a:pt x="54" y="1"/>
                    </a:moveTo>
                    <a:cubicBezTo>
                      <a:pt x="35" y="1"/>
                      <a:pt x="19" y="1"/>
                      <a:pt x="0" y="19"/>
                    </a:cubicBezTo>
                    <a:cubicBezTo>
                      <a:pt x="0" y="19"/>
                      <a:pt x="0" y="54"/>
                      <a:pt x="19" y="54"/>
                    </a:cubicBezTo>
                    <a:lnTo>
                      <a:pt x="5140" y="4310"/>
                    </a:lnTo>
                    <a:cubicBezTo>
                      <a:pt x="5140" y="4328"/>
                      <a:pt x="5157" y="4328"/>
                      <a:pt x="5157" y="4328"/>
                    </a:cubicBezTo>
                    <a:cubicBezTo>
                      <a:pt x="5175" y="4328"/>
                      <a:pt x="5175" y="4328"/>
                      <a:pt x="5192" y="4310"/>
                    </a:cubicBezTo>
                    <a:cubicBezTo>
                      <a:pt x="5192" y="4293"/>
                      <a:pt x="5192" y="4274"/>
                      <a:pt x="5175" y="4257"/>
                    </a:cubicBezTo>
                    <a:lnTo>
                      <a:pt x="54" y="1"/>
                    </a:ln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 rot="-7570806">
                <a:off x="5989335" y="1768267"/>
                <a:ext cx="125649" cy="137400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280" extrusionOk="0">
                    <a:moveTo>
                      <a:pt x="19" y="0"/>
                    </a:moveTo>
                    <a:cubicBezTo>
                      <a:pt x="1" y="19"/>
                      <a:pt x="1" y="36"/>
                      <a:pt x="19" y="54"/>
                    </a:cubicBezTo>
                    <a:lnTo>
                      <a:pt x="2014" y="2261"/>
                    </a:lnTo>
                    <a:cubicBezTo>
                      <a:pt x="2014" y="2279"/>
                      <a:pt x="2033" y="2279"/>
                      <a:pt x="2033" y="2279"/>
                    </a:cubicBezTo>
                    <a:cubicBezTo>
                      <a:pt x="2050" y="2279"/>
                      <a:pt x="2050" y="2279"/>
                      <a:pt x="2068" y="2261"/>
                    </a:cubicBezTo>
                    <a:cubicBezTo>
                      <a:pt x="2085" y="2261"/>
                      <a:pt x="2085" y="2225"/>
                      <a:pt x="2068" y="2208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" name="Google Shape;310;p7"/>
            <p:cNvGrpSpPr/>
            <p:nvPr/>
          </p:nvGrpSpPr>
          <p:grpSpPr>
            <a:xfrm rot="-4214631" flipH="1">
              <a:off x="5357267" y="568136"/>
              <a:ext cx="4279651" cy="1854971"/>
              <a:chOff x="-116896" y="1776300"/>
              <a:chExt cx="4304070" cy="1854877"/>
            </a:xfrm>
          </p:grpSpPr>
          <p:sp>
            <p:nvSpPr>
              <p:cNvPr id="311" name="Google Shape;311;p7"/>
              <p:cNvSpPr/>
              <p:nvPr/>
            </p:nvSpPr>
            <p:spPr>
              <a:xfrm flipH="1">
                <a:off x="-116896" y="2915042"/>
                <a:ext cx="3188045" cy="591469"/>
              </a:xfrm>
              <a:custGeom>
                <a:avLst/>
                <a:gdLst/>
                <a:ahLst/>
                <a:cxnLst/>
                <a:rect l="l" t="t" r="r" b="b"/>
                <a:pathLst>
                  <a:path w="44240" h="11192" extrusionOk="0">
                    <a:moveTo>
                      <a:pt x="777" y="1"/>
                    </a:moveTo>
                    <a:cubicBezTo>
                      <a:pt x="493" y="1"/>
                      <a:pt x="234" y="180"/>
                      <a:pt x="125" y="454"/>
                    </a:cubicBezTo>
                    <a:cubicBezTo>
                      <a:pt x="0" y="824"/>
                      <a:pt x="195" y="1213"/>
                      <a:pt x="548" y="1354"/>
                    </a:cubicBezTo>
                    <a:cubicBezTo>
                      <a:pt x="4418" y="2752"/>
                      <a:pt x="8470" y="3459"/>
                      <a:pt x="12577" y="3459"/>
                    </a:cubicBezTo>
                    <a:cubicBezTo>
                      <a:pt x="12723" y="3459"/>
                      <a:pt x="12870" y="3458"/>
                      <a:pt x="13017" y="3456"/>
                    </a:cubicBezTo>
                    <a:cubicBezTo>
                      <a:pt x="13493" y="3456"/>
                      <a:pt x="13970" y="3438"/>
                      <a:pt x="14465" y="3438"/>
                    </a:cubicBezTo>
                    <a:cubicBezTo>
                      <a:pt x="15047" y="3402"/>
                      <a:pt x="15647" y="3385"/>
                      <a:pt x="16231" y="3385"/>
                    </a:cubicBezTo>
                    <a:cubicBezTo>
                      <a:pt x="17785" y="3402"/>
                      <a:pt x="19391" y="3544"/>
                      <a:pt x="20928" y="3668"/>
                    </a:cubicBezTo>
                    <a:cubicBezTo>
                      <a:pt x="22510" y="3811"/>
                      <a:pt x="24150" y="3956"/>
                      <a:pt x="25782" y="3956"/>
                    </a:cubicBezTo>
                    <a:cubicBezTo>
                      <a:pt x="25954" y="3956"/>
                      <a:pt x="26126" y="3954"/>
                      <a:pt x="26297" y="3951"/>
                    </a:cubicBezTo>
                    <a:cubicBezTo>
                      <a:pt x="27074" y="3951"/>
                      <a:pt x="27851" y="3897"/>
                      <a:pt x="28610" y="3845"/>
                    </a:cubicBezTo>
                    <a:cubicBezTo>
                      <a:pt x="29446" y="3787"/>
                      <a:pt x="30306" y="3729"/>
                      <a:pt x="31151" y="3729"/>
                    </a:cubicBezTo>
                    <a:cubicBezTo>
                      <a:pt x="31341" y="3729"/>
                      <a:pt x="31530" y="3732"/>
                      <a:pt x="31718" y="3739"/>
                    </a:cubicBezTo>
                    <a:cubicBezTo>
                      <a:pt x="33714" y="3774"/>
                      <a:pt x="35339" y="4215"/>
                      <a:pt x="36540" y="5010"/>
                    </a:cubicBezTo>
                    <a:cubicBezTo>
                      <a:pt x="37440" y="5611"/>
                      <a:pt x="38146" y="6458"/>
                      <a:pt x="38923" y="7341"/>
                    </a:cubicBezTo>
                    <a:cubicBezTo>
                      <a:pt x="39224" y="7695"/>
                      <a:pt x="39542" y="8065"/>
                      <a:pt x="39877" y="8418"/>
                    </a:cubicBezTo>
                    <a:cubicBezTo>
                      <a:pt x="40831" y="9442"/>
                      <a:pt x="41909" y="10325"/>
                      <a:pt x="43074" y="11085"/>
                    </a:cubicBezTo>
                    <a:cubicBezTo>
                      <a:pt x="43180" y="11156"/>
                      <a:pt x="43303" y="11191"/>
                      <a:pt x="43444" y="11191"/>
                    </a:cubicBezTo>
                    <a:cubicBezTo>
                      <a:pt x="43675" y="11191"/>
                      <a:pt x="43887" y="11085"/>
                      <a:pt x="44028" y="10873"/>
                    </a:cubicBezTo>
                    <a:cubicBezTo>
                      <a:pt x="44240" y="10555"/>
                      <a:pt x="44151" y="10113"/>
                      <a:pt x="43816" y="9920"/>
                    </a:cubicBezTo>
                    <a:cubicBezTo>
                      <a:pt x="42756" y="9230"/>
                      <a:pt x="41767" y="8401"/>
                      <a:pt x="40884" y="7464"/>
                    </a:cubicBezTo>
                    <a:cubicBezTo>
                      <a:pt x="40583" y="7146"/>
                      <a:pt x="40265" y="6776"/>
                      <a:pt x="39966" y="6423"/>
                    </a:cubicBezTo>
                    <a:cubicBezTo>
                      <a:pt x="39189" y="5522"/>
                      <a:pt x="38358" y="4568"/>
                      <a:pt x="37317" y="3862"/>
                    </a:cubicBezTo>
                    <a:cubicBezTo>
                      <a:pt x="35886" y="2908"/>
                      <a:pt x="34014" y="2396"/>
                      <a:pt x="31753" y="2343"/>
                    </a:cubicBezTo>
                    <a:cubicBezTo>
                      <a:pt x="31552" y="2336"/>
                      <a:pt x="31352" y="2333"/>
                      <a:pt x="31152" y="2333"/>
                    </a:cubicBezTo>
                    <a:cubicBezTo>
                      <a:pt x="30264" y="2333"/>
                      <a:pt x="29387" y="2391"/>
                      <a:pt x="28522" y="2449"/>
                    </a:cubicBezTo>
                    <a:cubicBezTo>
                      <a:pt x="27780" y="2502"/>
                      <a:pt x="27020" y="2555"/>
                      <a:pt x="26262" y="2573"/>
                    </a:cubicBezTo>
                    <a:cubicBezTo>
                      <a:pt x="26097" y="2576"/>
                      <a:pt x="25932" y="2578"/>
                      <a:pt x="25767" y="2578"/>
                    </a:cubicBezTo>
                    <a:cubicBezTo>
                      <a:pt x="24195" y="2578"/>
                      <a:pt x="22602" y="2434"/>
                      <a:pt x="21051" y="2291"/>
                    </a:cubicBezTo>
                    <a:cubicBezTo>
                      <a:pt x="19480" y="2149"/>
                      <a:pt x="17855" y="2008"/>
                      <a:pt x="16231" y="2008"/>
                    </a:cubicBezTo>
                    <a:cubicBezTo>
                      <a:pt x="15630" y="2008"/>
                      <a:pt x="15011" y="2025"/>
                      <a:pt x="14411" y="2043"/>
                    </a:cubicBezTo>
                    <a:cubicBezTo>
                      <a:pt x="13952" y="2060"/>
                      <a:pt x="13476" y="2060"/>
                      <a:pt x="12998" y="2079"/>
                    </a:cubicBezTo>
                    <a:cubicBezTo>
                      <a:pt x="12896" y="2079"/>
                      <a:pt x="12793" y="2080"/>
                      <a:pt x="12691" y="2080"/>
                    </a:cubicBezTo>
                    <a:cubicBezTo>
                      <a:pt x="8700" y="2080"/>
                      <a:pt x="4778" y="1408"/>
                      <a:pt x="1025" y="47"/>
                    </a:cubicBezTo>
                    <a:cubicBezTo>
                      <a:pt x="942" y="15"/>
                      <a:pt x="858" y="1"/>
                      <a:pt x="777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 flipH="1">
                <a:off x="2914478" y="2931478"/>
                <a:ext cx="1272696" cy="251924"/>
              </a:xfrm>
              <a:custGeom>
                <a:avLst/>
                <a:gdLst/>
                <a:ahLst/>
                <a:cxnLst/>
                <a:rect l="l" t="t" r="r" b="b"/>
                <a:pathLst>
                  <a:path w="17661" h="4767" extrusionOk="0">
                    <a:moveTo>
                      <a:pt x="16952" y="1"/>
                    </a:moveTo>
                    <a:cubicBezTo>
                      <a:pt x="16941" y="1"/>
                      <a:pt x="16930" y="1"/>
                      <a:pt x="16918" y="2"/>
                    </a:cubicBezTo>
                    <a:cubicBezTo>
                      <a:pt x="15470" y="54"/>
                      <a:pt x="13933" y="108"/>
                      <a:pt x="12450" y="548"/>
                    </a:cubicBezTo>
                    <a:cubicBezTo>
                      <a:pt x="11691" y="760"/>
                      <a:pt x="10949" y="1097"/>
                      <a:pt x="10314" y="1520"/>
                    </a:cubicBezTo>
                    <a:cubicBezTo>
                      <a:pt x="9695" y="1944"/>
                      <a:pt x="9148" y="2333"/>
                      <a:pt x="8548" y="2474"/>
                    </a:cubicBezTo>
                    <a:cubicBezTo>
                      <a:pt x="8196" y="2564"/>
                      <a:pt x="7823" y="2593"/>
                      <a:pt x="7434" y="2593"/>
                    </a:cubicBezTo>
                    <a:cubicBezTo>
                      <a:pt x="6741" y="2593"/>
                      <a:pt x="5997" y="2502"/>
                      <a:pt x="5232" y="2502"/>
                    </a:cubicBezTo>
                    <a:cubicBezTo>
                      <a:pt x="4915" y="2502"/>
                      <a:pt x="4595" y="2517"/>
                      <a:pt x="4274" y="2562"/>
                    </a:cubicBezTo>
                    <a:cubicBezTo>
                      <a:pt x="2755" y="2738"/>
                      <a:pt x="1307" y="3357"/>
                      <a:pt x="141" y="4311"/>
                    </a:cubicBezTo>
                    <a:cubicBezTo>
                      <a:pt x="35" y="4398"/>
                      <a:pt x="0" y="4540"/>
                      <a:pt x="88" y="4664"/>
                    </a:cubicBezTo>
                    <a:cubicBezTo>
                      <a:pt x="142" y="4728"/>
                      <a:pt x="222" y="4767"/>
                      <a:pt x="300" y="4767"/>
                    </a:cubicBezTo>
                    <a:cubicBezTo>
                      <a:pt x="350" y="4767"/>
                      <a:pt x="399" y="4751"/>
                      <a:pt x="441" y="4716"/>
                    </a:cubicBezTo>
                    <a:cubicBezTo>
                      <a:pt x="1589" y="3887"/>
                      <a:pt x="2949" y="3392"/>
                      <a:pt x="4344" y="3303"/>
                    </a:cubicBezTo>
                    <a:cubicBezTo>
                      <a:pt x="4519" y="3285"/>
                      <a:pt x="4692" y="3278"/>
                      <a:pt x="4866" y="3278"/>
                    </a:cubicBezTo>
                    <a:cubicBezTo>
                      <a:pt x="5378" y="3278"/>
                      <a:pt x="5892" y="3344"/>
                      <a:pt x="6445" y="3409"/>
                    </a:cubicBezTo>
                    <a:cubicBezTo>
                      <a:pt x="6871" y="3451"/>
                      <a:pt x="7315" y="3499"/>
                      <a:pt x="7774" y="3499"/>
                    </a:cubicBezTo>
                    <a:cubicBezTo>
                      <a:pt x="8096" y="3499"/>
                      <a:pt x="8425" y="3475"/>
                      <a:pt x="8759" y="3409"/>
                    </a:cubicBezTo>
                    <a:cubicBezTo>
                      <a:pt x="9165" y="3322"/>
                      <a:pt x="9553" y="3180"/>
                      <a:pt x="9907" y="2985"/>
                    </a:cubicBezTo>
                    <a:cubicBezTo>
                      <a:pt x="10260" y="2809"/>
                      <a:pt x="10578" y="2615"/>
                      <a:pt x="10879" y="2439"/>
                    </a:cubicBezTo>
                    <a:cubicBezTo>
                      <a:pt x="11479" y="2085"/>
                      <a:pt x="12080" y="1838"/>
                      <a:pt x="12751" y="1697"/>
                    </a:cubicBezTo>
                    <a:cubicBezTo>
                      <a:pt x="13826" y="1439"/>
                      <a:pt x="14960" y="1390"/>
                      <a:pt x="16124" y="1390"/>
                    </a:cubicBezTo>
                    <a:cubicBezTo>
                      <a:pt x="16393" y="1390"/>
                      <a:pt x="16664" y="1393"/>
                      <a:pt x="16935" y="1396"/>
                    </a:cubicBezTo>
                    <a:lnTo>
                      <a:pt x="16971" y="1396"/>
                    </a:lnTo>
                    <a:cubicBezTo>
                      <a:pt x="17359" y="1379"/>
                      <a:pt x="17660" y="1061"/>
                      <a:pt x="17642" y="673"/>
                    </a:cubicBezTo>
                    <a:cubicBezTo>
                      <a:pt x="17625" y="295"/>
                      <a:pt x="17325" y="1"/>
                      <a:pt x="16952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7"/>
              <p:cNvSpPr/>
              <p:nvPr/>
            </p:nvSpPr>
            <p:spPr>
              <a:xfrm flipH="1">
                <a:off x="3483414" y="2761152"/>
                <a:ext cx="344891" cy="318618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6029" extrusionOk="0">
                    <a:moveTo>
                      <a:pt x="123" y="1"/>
                    </a:moveTo>
                    <a:cubicBezTo>
                      <a:pt x="97" y="1"/>
                      <a:pt x="70" y="10"/>
                      <a:pt x="52" y="27"/>
                    </a:cubicBezTo>
                    <a:cubicBezTo>
                      <a:pt x="0" y="63"/>
                      <a:pt x="0" y="133"/>
                      <a:pt x="36" y="169"/>
                    </a:cubicBezTo>
                    <a:lnTo>
                      <a:pt x="1272" y="1494"/>
                    </a:lnTo>
                    <a:lnTo>
                      <a:pt x="1907" y="2147"/>
                    </a:lnTo>
                    <a:cubicBezTo>
                      <a:pt x="2101" y="2377"/>
                      <a:pt x="2313" y="2589"/>
                      <a:pt x="2490" y="2818"/>
                    </a:cubicBezTo>
                    <a:cubicBezTo>
                      <a:pt x="2666" y="3048"/>
                      <a:pt x="2772" y="3260"/>
                      <a:pt x="2861" y="3542"/>
                    </a:cubicBezTo>
                    <a:cubicBezTo>
                      <a:pt x="2932" y="3825"/>
                      <a:pt x="3002" y="4143"/>
                      <a:pt x="3125" y="4442"/>
                    </a:cubicBezTo>
                    <a:cubicBezTo>
                      <a:pt x="3373" y="5026"/>
                      <a:pt x="3779" y="5556"/>
                      <a:pt x="4291" y="5961"/>
                    </a:cubicBezTo>
                    <a:lnTo>
                      <a:pt x="4309" y="5980"/>
                    </a:lnTo>
                    <a:cubicBezTo>
                      <a:pt x="4356" y="6013"/>
                      <a:pt x="4409" y="6028"/>
                      <a:pt x="4463" y="6028"/>
                    </a:cubicBezTo>
                    <a:cubicBezTo>
                      <a:pt x="4553" y="6028"/>
                      <a:pt x="4642" y="5986"/>
                      <a:pt x="4698" y="5909"/>
                    </a:cubicBezTo>
                    <a:cubicBezTo>
                      <a:pt x="4785" y="5785"/>
                      <a:pt x="4768" y="5591"/>
                      <a:pt x="4627" y="5502"/>
                    </a:cubicBezTo>
                    <a:cubicBezTo>
                      <a:pt x="4185" y="5184"/>
                      <a:pt x="3815" y="4743"/>
                      <a:pt x="3568" y="4231"/>
                    </a:cubicBezTo>
                    <a:cubicBezTo>
                      <a:pt x="3443" y="3983"/>
                      <a:pt x="3373" y="3719"/>
                      <a:pt x="3267" y="3418"/>
                    </a:cubicBezTo>
                    <a:cubicBezTo>
                      <a:pt x="3179" y="3119"/>
                      <a:pt x="3002" y="2801"/>
                      <a:pt x="2790" y="2570"/>
                    </a:cubicBezTo>
                    <a:cubicBezTo>
                      <a:pt x="2579" y="2323"/>
                      <a:pt x="2367" y="2111"/>
                      <a:pt x="2136" y="1918"/>
                    </a:cubicBezTo>
                    <a:lnTo>
                      <a:pt x="1501" y="1282"/>
                    </a:lnTo>
                    <a:lnTo>
                      <a:pt x="194" y="27"/>
                    </a:lnTo>
                    <a:cubicBezTo>
                      <a:pt x="176" y="10"/>
                      <a:pt x="150" y="1"/>
                      <a:pt x="123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7"/>
              <p:cNvSpPr/>
              <p:nvPr/>
            </p:nvSpPr>
            <p:spPr>
              <a:xfrm flipH="1">
                <a:off x="2973066" y="1776300"/>
                <a:ext cx="1139092" cy="1192081"/>
              </a:xfrm>
              <a:custGeom>
                <a:avLst/>
                <a:gdLst/>
                <a:ahLst/>
                <a:cxnLst/>
                <a:rect l="l" t="t" r="r" b="b"/>
                <a:pathLst>
                  <a:path w="15807" h="22557" extrusionOk="0">
                    <a:moveTo>
                      <a:pt x="165" y="0"/>
                    </a:moveTo>
                    <a:cubicBezTo>
                      <a:pt x="133" y="0"/>
                      <a:pt x="101" y="10"/>
                      <a:pt x="71" y="33"/>
                    </a:cubicBezTo>
                    <a:cubicBezTo>
                      <a:pt x="19" y="85"/>
                      <a:pt x="0" y="191"/>
                      <a:pt x="54" y="245"/>
                    </a:cubicBezTo>
                    <a:cubicBezTo>
                      <a:pt x="742" y="1145"/>
                      <a:pt x="1307" y="2134"/>
                      <a:pt x="1714" y="3193"/>
                    </a:cubicBezTo>
                    <a:cubicBezTo>
                      <a:pt x="1908" y="3723"/>
                      <a:pt x="2084" y="4253"/>
                      <a:pt x="2190" y="4818"/>
                    </a:cubicBezTo>
                    <a:cubicBezTo>
                      <a:pt x="2314" y="5366"/>
                      <a:pt x="2385" y="5913"/>
                      <a:pt x="2437" y="6496"/>
                    </a:cubicBezTo>
                    <a:cubicBezTo>
                      <a:pt x="2508" y="7061"/>
                      <a:pt x="2597" y="7662"/>
                      <a:pt x="2861" y="8227"/>
                    </a:cubicBezTo>
                    <a:cubicBezTo>
                      <a:pt x="2986" y="8510"/>
                      <a:pt x="3162" y="8792"/>
                      <a:pt x="3374" y="9021"/>
                    </a:cubicBezTo>
                    <a:cubicBezTo>
                      <a:pt x="3586" y="9251"/>
                      <a:pt x="3833" y="9445"/>
                      <a:pt x="4080" y="9604"/>
                    </a:cubicBezTo>
                    <a:cubicBezTo>
                      <a:pt x="4575" y="9939"/>
                      <a:pt x="5105" y="10187"/>
                      <a:pt x="5564" y="10487"/>
                    </a:cubicBezTo>
                    <a:cubicBezTo>
                      <a:pt x="6040" y="10770"/>
                      <a:pt x="6429" y="11140"/>
                      <a:pt x="6746" y="11564"/>
                    </a:cubicBezTo>
                    <a:cubicBezTo>
                      <a:pt x="7401" y="12447"/>
                      <a:pt x="7789" y="13525"/>
                      <a:pt x="8265" y="14566"/>
                    </a:cubicBezTo>
                    <a:cubicBezTo>
                      <a:pt x="8512" y="15096"/>
                      <a:pt x="8778" y="15644"/>
                      <a:pt x="9113" y="16139"/>
                    </a:cubicBezTo>
                    <a:cubicBezTo>
                      <a:pt x="9202" y="16262"/>
                      <a:pt x="9273" y="16386"/>
                      <a:pt x="9379" y="16509"/>
                    </a:cubicBezTo>
                    <a:cubicBezTo>
                      <a:pt x="9466" y="16633"/>
                      <a:pt x="9572" y="16756"/>
                      <a:pt x="9678" y="16862"/>
                    </a:cubicBezTo>
                    <a:cubicBezTo>
                      <a:pt x="9873" y="17092"/>
                      <a:pt x="10102" y="17304"/>
                      <a:pt x="10332" y="17481"/>
                    </a:cubicBezTo>
                    <a:cubicBezTo>
                      <a:pt x="10773" y="17869"/>
                      <a:pt x="11250" y="18204"/>
                      <a:pt x="11691" y="18557"/>
                    </a:cubicBezTo>
                    <a:cubicBezTo>
                      <a:pt x="12134" y="18894"/>
                      <a:pt x="12557" y="19264"/>
                      <a:pt x="12946" y="19671"/>
                    </a:cubicBezTo>
                    <a:cubicBezTo>
                      <a:pt x="13723" y="20465"/>
                      <a:pt x="14394" y="21366"/>
                      <a:pt x="14924" y="22337"/>
                    </a:cubicBezTo>
                    <a:cubicBezTo>
                      <a:pt x="15006" y="22478"/>
                      <a:pt x="15152" y="22557"/>
                      <a:pt x="15302" y="22557"/>
                    </a:cubicBezTo>
                    <a:cubicBezTo>
                      <a:pt x="15377" y="22557"/>
                      <a:pt x="15454" y="22537"/>
                      <a:pt x="15524" y="22496"/>
                    </a:cubicBezTo>
                    <a:cubicBezTo>
                      <a:pt x="15736" y="22372"/>
                      <a:pt x="15807" y="22108"/>
                      <a:pt x="15682" y="21896"/>
                    </a:cubicBezTo>
                    <a:cubicBezTo>
                      <a:pt x="15100" y="20872"/>
                      <a:pt x="14359" y="19918"/>
                      <a:pt x="13511" y="19087"/>
                    </a:cubicBezTo>
                    <a:cubicBezTo>
                      <a:pt x="13087" y="18682"/>
                      <a:pt x="12645" y="18293"/>
                      <a:pt x="12169" y="17940"/>
                    </a:cubicBezTo>
                    <a:cubicBezTo>
                      <a:pt x="11691" y="17587"/>
                      <a:pt x="11232" y="17269"/>
                      <a:pt x="10791" y="16916"/>
                    </a:cubicBezTo>
                    <a:cubicBezTo>
                      <a:pt x="10579" y="16739"/>
                      <a:pt x="10384" y="16563"/>
                      <a:pt x="10191" y="16368"/>
                    </a:cubicBezTo>
                    <a:cubicBezTo>
                      <a:pt x="10102" y="16280"/>
                      <a:pt x="10014" y="16174"/>
                      <a:pt x="9925" y="16068"/>
                    </a:cubicBezTo>
                    <a:cubicBezTo>
                      <a:pt x="9838" y="15962"/>
                      <a:pt x="9767" y="15856"/>
                      <a:pt x="9696" y="15750"/>
                    </a:cubicBezTo>
                    <a:cubicBezTo>
                      <a:pt x="9379" y="15291"/>
                      <a:pt x="9113" y="14797"/>
                      <a:pt x="8884" y="14302"/>
                    </a:cubicBezTo>
                    <a:cubicBezTo>
                      <a:pt x="8390" y="13278"/>
                      <a:pt x="7966" y="12164"/>
                      <a:pt x="7224" y="11211"/>
                    </a:cubicBezTo>
                    <a:cubicBezTo>
                      <a:pt x="6852" y="10735"/>
                      <a:pt x="6376" y="10311"/>
                      <a:pt x="5863" y="10010"/>
                    </a:cubicBezTo>
                    <a:cubicBezTo>
                      <a:pt x="5352" y="9710"/>
                      <a:pt x="4822" y="9463"/>
                      <a:pt x="4363" y="9181"/>
                    </a:cubicBezTo>
                    <a:cubicBezTo>
                      <a:pt x="3904" y="8880"/>
                      <a:pt x="3515" y="8510"/>
                      <a:pt x="3303" y="8032"/>
                    </a:cubicBezTo>
                    <a:cubicBezTo>
                      <a:pt x="3073" y="7556"/>
                      <a:pt x="2967" y="6991"/>
                      <a:pt x="2880" y="6443"/>
                    </a:cubicBezTo>
                    <a:cubicBezTo>
                      <a:pt x="2809" y="5877"/>
                      <a:pt x="2738" y="5295"/>
                      <a:pt x="2597" y="4712"/>
                    </a:cubicBezTo>
                    <a:cubicBezTo>
                      <a:pt x="2456" y="4147"/>
                      <a:pt x="2279" y="3600"/>
                      <a:pt x="2067" y="3052"/>
                    </a:cubicBezTo>
                    <a:cubicBezTo>
                      <a:pt x="1625" y="1975"/>
                      <a:pt x="1025" y="951"/>
                      <a:pt x="283" y="50"/>
                    </a:cubicBezTo>
                    <a:cubicBezTo>
                      <a:pt x="252" y="19"/>
                      <a:pt x="210" y="0"/>
                      <a:pt x="165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 flipH="1">
                <a:off x="3132184" y="2197806"/>
                <a:ext cx="162933" cy="543484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10284" extrusionOk="0">
                    <a:moveTo>
                      <a:pt x="2097" y="1"/>
                    </a:moveTo>
                    <a:cubicBezTo>
                      <a:pt x="2034" y="1"/>
                      <a:pt x="1976" y="66"/>
                      <a:pt x="1961" y="145"/>
                    </a:cubicBezTo>
                    <a:lnTo>
                      <a:pt x="1784" y="2634"/>
                    </a:lnTo>
                    <a:lnTo>
                      <a:pt x="1695" y="3889"/>
                    </a:lnTo>
                    <a:cubicBezTo>
                      <a:pt x="1660" y="4313"/>
                      <a:pt x="1643" y="4718"/>
                      <a:pt x="1590" y="5107"/>
                    </a:cubicBezTo>
                    <a:cubicBezTo>
                      <a:pt x="1519" y="5514"/>
                      <a:pt x="1396" y="5832"/>
                      <a:pt x="1184" y="6166"/>
                    </a:cubicBezTo>
                    <a:cubicBezTo>
                      <a:pt x="972" y="6503"/>
                      <a:pt x="707" y="6873"/>
                      <a:pt x="530" y="7297"/>
                    </a:cubicBezTo>
                    <a:cubicBezTo>
                      <a:pt x="160" y="8109"/>
                      <a:pt x="0" y="9010"/>
                      <a:pt x="71" y="9910"/>
                    </a:cubicBezTo>
                    <a:lnTo>
                      <a:pt x="71" y="9929"/>
                    </a:lnTo>
                    <a:cubicBezTo>
                      <a:pt x="88" y="10145"/>
                      <a:pt x="262" y="10283"/>
                      <a:pt x="476" y="10283"/>
                    </a:cubicBezTo>
                    <a:cubicBezTo>
                      <a:pt x="488" y="10283"/>
                      <a:pt x="500" y="10283"/>
                      <a:pt x="513" y="10282"/>
                    </a:cubicBezTo>
                    <a:cubicBezTo>
                      <a:pt x="725" y="10247"/>
                      <a:pt x="883" y="10052"/>
                      <a:pt x="848" y="9840"/>
                    </a:cubicBezTo>
                    <a:cubicBezTo>
                      <a:pt x="760" y="9081"/>
                      <a:pt x="848" y="8286"/>
                      <a:pt x="1149" y="7544"/>
                    </a:cubicBezTo>
                    <a:cubicBezTo>
                      <a:pt x="1272" y="7191"/>
                      <a:pt x="1484" y="6856"/>
                      <a:pt x="1695" y="6484"/>
                    </a:cubicBezTo>
                    <a:cubicBezTo>
                      <a:pt x="1801" y="6291"/>
                      <a:pt x="1907" y="6079"/>
                      <a:pt x="1978" y="5849"/>
                    </a:cubicBezTo>
                    <a:cubicBezTo>
                      <a:pt x="2049" y="5637"/>
                      <a:pt x="2084" y="5408"/>
                      <a:pt x="2119" y="5196"/>
                    </a:cubicBezTo>
                    <a:cubicBezTo>
                      <a:pt x="2173" y="4754"/>
                      <a:pt x="2173" y="4330"/>
                      <a:pt x="2173" y="3906"/>
                    </a:cubicBezTo>
                    <a:lnTo>
                      <a:pt x="2208" y="2653"/>
                    </a:lnTo>
                    <a:lnTo>
                      <a:pt x="2261" y="145"/>
                    </a:lnTo>
                    <a:cubicBezTo>
                      <a:pt x="2261" y="74"/>
                      <a:pt x="2208" y="4"/>
                      <a:pt x="2119" y="4"/>
                    </a:cubicBezTo>
                    <a:cubicBezTo>
                      <a:pt x="2112" y="2"/>
                      <a:pt x="2104" y="1"/>
                      <a:pt x="2097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7"/>
              <p:cNvSpPr/>
              <p:nvPr/>
            </p:nvSpPr>
            <p:spPr>
              <a:xfrm flipH="1">
                <a:off x="189885" y="2655036"/>
                <a:ext cx="996480" cy="462574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8753" extrusionOk="0">
                    <a:moveTo>
                      <a:pt x="13652" y="0"/>
                    </a:moveTo>
                    <a:cubicBezTo>
                      <a:pt x="13612" y="0"/>
                      <a:pt x="13572" y="14"/>
                      <a:pt x="13545" y="41"/>
                    </a:cubicBezTo>
                    <a:cubicBezTo>
                      <a:pt x="12662" y="959"/>
                      <a:pt x="11762" y="1877"/>
                      <a:pt x="10720" y="2495"/>
                    </a:cubicBezTo>
                    <a:cubicBezTo>
                      <a:pt x="10190" y="2812"/>
                      <a:pt x="9625" y="3024"/>
                      <a:pt x="9043" y="3149"/>
                    </a:cubicBezTo>
                    <a:cubicBezTo>
                      <a:pt x="8442" y="3272"/>
                      <a:pt x="7771" y="3342"/>
                      <a:pt x="7117" y="3589"/>
                    </a:cubicBezTo>
                    <a:cubicBezTo>
                      <a:pt x="6464" y="3837"/>
                      <a:pt x="5899" y="4173"/>
                      <a:pt x="5351" y="4508"/>
                    </a:cubicBezTo>
                    <a:lnTo>
                      <a:pt x="3709" y="5497"/>
                    </a:lnTo>
                    <a:lnTo>
                      <a:pt x="441" y="7458"/>
                    </a:lnTo>
                    <a:cubicBezTo>
                      <a:pt x="425" y="7475"/>
                      <a:pt x="406" y="7475"/>
                      <a:pt x="389" y="7493"/>
                    </a:cubicBezTo>
                    <a:cubicBezTo>
                      <a:pt x="88" y="7705"/>
                      <a:pt x="1" y="8146"/>
                      <a:pt x="230" y="8464"/>
                    </a:cubicBezTo>
                    <a:cubicBezTo>
                      <a:pt x="360" y="8648"/>
                      <a:pt x="577" y="8753"/>
                      <a:pt x="798" y="8753"/>
                    </a:cubicBezTo>
                    <a:cubicBezTo>
                      <a:pt x="938" y="8753"/>
                      <a:pt x="1079" y="8712"/>
                      <a:pt x="1202" y="8623"/>
                    </a:cubicBezTo>
                    <a:lnTo>
                      <a:pt x="4327" y="6433"/>
                    </a:lnTo>
                    <a:lnTo>
                      <a:pt x="5881" y="5339"/>
                    </a:lnTo>
                    <a:cubicBezTo>
                      <a:pt x="6411" y="4967"/>
                      <a:pt x="6905" y="4614"/>
                      <a:pt x="7435" y="4385"/>
                    </a:cubicBezTo>
                    <a:cubicBezTo>
                      <a:pt x="7965" y="4138"/>
                      <a:pt x="8565" y="4013"/>
                      <a:pt x="9201" y="3837"/>
                    </a:cubicBezTo>
                    <a:cubicBezTo>
                      <a:pt x="9855" y="3660"/>
                      <a:pt x="10491" y="3361"/>
                      <a:pt x="11021" y="2989"/>
                    </a:cubicBezTo>
                    <a:cubicBezTo>
                      <a:pt x="12116" y="2230"/>
                      <a:pt x="12963" y="1223"/>
                      <a:pt x="13776" y="252"/>
                    </a:cubicBezTo>
                    <a:cubicBezTo>
                      <a:pt x="13828" y="199"/>
                      <a:pt x="13828" y="93"/>
                      <a:pt x="13757" y="41"/>
                    </a:cubicBezTo>
                    <a:cubicBezTo>
                      <a:pt x="13731" y="14"/>
                      <a:pt x="13692" y="0"/>
                      <a:pt x="13652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7"/>
              <p:cNvSpPr/>
              <p:nvPr/>
            </p:nvSpPr>
            <p:spPr>
              <a:xfrm flipH="1">
                <a:off x="2129365" y="3042297"/>
                <a:ext cx="768691" cy="588880"/>
              </a:xfrm>
              <a:custGeom>
                <a:avLst/>
                <a:gdLst/>
                <a:ahLst/>
                <a:cxnLst/>
                <a:rect l="l" t="t" r="r" b="b"/>
                <a:pathLst>
                  <a:path w="10667" h="11143" extrusionOk="0">
                    <a:moveTo>
                      <a:pt x="10196" y="1"/>
                    </a:moveTo>
                    <a:cubicBezTo>
                      <a:pt x="10177" y="1"/>
                      <a:pt x="10157" y="2"/>
                      <a:pt x="10137" y="5"/>
                    </a:cubicBezTo>
                    <a:cubicBezTo>
                      <a:pt x="7453" y="377"/>
                      <a:pt x="5086" y="2195"/>
                      <a:pt x="4062" y="4651"/>
                    </a:cubicBezTo>
                    <a:cubicBezTo>
                      <a:pt x="3815" y="5251"/>
                      <a:pt x="3621" y="5833"/>
                      <a:pt x="3233" y="6240"/>
                    </a:cubicBezTo>
                    <a:cubicBezTo>
                      <a:pt x="2844" y="6664"/>
                      <a:pt x="2296" y="6999"/>
                      <a:pt x="1820" y="7476"/>
                    </a:cubicBezTo>
                    <a:cubicBezTo>
                      <a:pt x="1342" y="7952"/>
                      <a:pt x="989" y="8518"/>
                      <a:pt x="706" y="9118"/>
                    </a:cubicBezTo>
                    <a:cubicBezTo>
                      <a:pt x="442" y="9702"/>
                      <a:pt x="230" y="10302"/>
                      <a:pt x="35" y="10902"/>
                    </a:cubicBezTo>
                    <a:cubicBezTo>
                      <a:pt x="0" y="11008"/>
                      <a:pt x="54" y="11096"/>
                      <a:pt x="141" y="11131"/>
                    </a:cubicBezTo>
                    <a:cubicBezTo>
                      <a:pt x="160" y="11139"/>
                      <a:pt x="180" y="11142"/>
                      <a:pt x="200" y="11142"/>
                    </a:cubicBezTo>
                    <a:cubicBezTo>
                      <a:pt x="273" y="11142"/>
                      <a:pt x="344" y="11095"/>
                      <a:pt x="372" y="11025"/>
                    </a:cubicBezTo>
                    <a:cubicBezTo>
                      <a:pt x="795" y="9843"/>
                      <a:pt x="1272" y="8642"/>
                      <a:pt x="2155" y="7830"/>
                    </a:cubicBezTo>
                    <a:cubicBezTo>
                      <a:pt x="2597" y="7423"/>
                      <a:pt x="3144" y="7105"/>
                      <a:pt x="3638" y="6629"/>
                    </a:cubicBezTo>
                    <a:cubicBezTo>
                      <a:pt x="3885" y="6381"/>
                      <a:pt x="4080" y="6081"/>
                      <a:pt x="4222" y="5781"/>
                    </a:cubicBezTo>
                    <a:cubicBezTo>
                      <a:pt x="4380" y="5480"/>
                      <a:pt x="4504" y="5181"/>
                      <a:pt x="4627" y="4898"/>
                    </a:cubicBezTo>
                    <a:cubicBezTo>
                      <a:pt x="5634" y="2690"/>
                      <a:pt x="7877" y="1119"/>
                      <a:pt x="10243" y="888"/>
                    </a:cubicBezTo>
                    <a:lnTo>
                      <a:pt x="10261" y="888"/>
                    </a:lnTo>
                    <a:cubicBezTo>
                      <a:pt x="10490" y="853"/>
                      <a:pt x="10667" y="624"/>
                      <a:pt x="10631" y="377"/>
                    </a:cubicBezTo>
                    <a:cubicBezTo>
                      <a:pt x="10599" y="167"/>
                      <a:pt x="10405" y="1"/>
                      <a:pt x="10196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7"/>
            <p:cNvGrpSpPr/>
            <p:nvPr/>
          </p:nvGrpSpPr>
          <p:grpSpPr>
            <a:xfrm rot="-8551365">
              <a:off x="5124581" y="437902"/>
              <a:ext cx="2746495" cy="1553795"/>
              <a:chOff x="927379" y="1711542"/>
              <a:chExt cx="2762140" cy="2082494"/>
            </a:xfrm>
          </p:grpSpPr>
          <p:sp>
            <p:nvSpPr>
              <p:cNvPr id="319" name="Google Shape;319;p7"/>
              <p:cNvSpPr/>
              <p:nvPr/>
            </p:nvSpPr>
            <p:spPr>
              <a:xfrm flipH="1">
                <a:off x="2416823" y="2866720"/>
                <a:ext cx="1272696" cy="251924"/>
              </a:xfrm>
              <a:custGeom>
                <a:avLst/>
                <a:gdLst/>
                <a:ahLst/>
                <a:cxnLst/>
                <a:rect l="l" t="t" r="r" b="b"/>
                <a:pathLst>
                  <a:path w="17661" h="4767" extrusionOk="0">
                    <a:moveTo>
                      <a:pt x="16952" y="1"/>
                    </a:moveTo>
                    <a:cubicBezTo>
                      <a:pt x="16941" y="1"/>
                      <a:pt x="16930" y="1"/>
                      <a:pt x="16918" y="2"/>
                    </a:cubicBezTo>
                    <a:cubicBezTo>
                      <a:pt x="15470" y="54"/>
                      <a:pt x="13933" y="108"/>
                      <a:pt x="12450" y="548"/>
                    </a:cubicBezTo>
                    <a:cubicBezTo>
                      <a:pt x="11691" y="760"/>
                      <a:pt x="10949" y="1097"/>
                      <a:pt x="10314" y="1520"/>
                    </a:cubicBezTo>
                    <a:cubicBezTo>
                      <a:pt x="9695" y="1944"/>
                      <a:pt x="9148" y="2333"/>
                      <a:pt x="8548" y="2474"/>
                    </a:cubicBezTo>
                    <a:cubicBezTo>
                      <a:pt x="8196" y="2564"/>
                      <a:pt x="7823" y="2593"/>
                      <a:pt x="7434" y="2593"/>
                    </a:cubicBezTo>
                    <a:cubicBezTo>
                      <a:pt x="6741" y="2593"/>
                      <a:pt x="5997" y="2502"/>
                      <a:pt x="5232" y="2502"/>
                    </a:cubicBezTo>
                    <a:cubicBezTo>
                      <a:pt x="4915" y="2502"/>
                      <a:pt x="4595" y="2517"/>
                      <a:pt x="4274" y="2562"/>
                    </a:cubicBezTo>
                    <a:cubicBezTo>
                      <a:pt x="2755" y="2738"/>
                      <a:pt x="1307" y="3357"/>
                      <a:pt x="141" y="4311"/>
                    </a:cubicBezTo>
                    <a:cubicBezTo>
                      <a:pt x="35" y="4398"/>
                      <a:pt x="0" y="4540"/>
                      <a:pt x="88" y="4664"/>
                    </a:cubicBezTo>
                    <a:cubicBezTo>
                      <a:pt x="142" y="4728"/>
                      <a:pt x="222" y="4767"/>
                      <a:pt x="300" y="4767"/>
                    </a:cubicBezTo>
                    <a:cubicBezTo>
                      <a:pt x="350" y="4767"/>
                      <a:pt x="399" y="4751"/>
                      <a:pt x="441" y="4716"/>
                    </a:cubicBezTo>
                    <a:cubicBezTo>
                      <a:pt x="1589" y="3887"/>
                      <a:pt x="2949" y="3392"/>
                      <a:pt x="4344" y="3303"/>
                    </a:cubicBezTo>
                    <a:cubicBezTo>
                      <a:pt x="4519" y="3285"/>
                      <a:pt x="4692" y="3278"/>
                      <a:pt x="4866" y="3278"/>
                    </a:cubicBezTo>
                    <a:cubicBezTo>
                      <a:pt x="5378" y="3278"/>
                      <a:pt x="5892" y="3344"/>
                      <a:pt x="6445" y="3409"/>
                    </a:cubicBezTo>
                    <a:cubicBezTo>
                      <a:pt x="6871" y="3451"/>
                      <a:pt x="7315" y="3499"/>
                      <a:pt x="7774" y="3499"/>
                    </a:cubicBezTo>
                    <a:cubicBezTo>
                      <a:pt x="8096" y="3499"/>
                      <a:pt x="8425" y="3475"/>
                      <a:pt x="8759" y="3409"/>
                    </a:cubicBezTo>
                    <a:cubicBezTo>
                      <a:pt x="9165" y="3322"/>
                      <a:pt x="9553" y="3180"/>
                      <a:pt x="9907" y="2985"/>
                    </a:cubicBezTo>
                    <a:cubicBezTo>
                      <a:pt x="10260" y="2809"/>
                      <a:pt x="10578" y="2615"/>
                      <a:pt x="10879" y="2439"/>
                    </a:cubicBezTo>
                    <a:cubicBezTo>
                      <a:pt x="11479" y="2085"/>
                      <a:pt x="12080" y="1838"/>
                      <a:pt x="12751" y="1697"/>
                    </a:cubicBezTo>
                    <a:cubicBezTo>
                      <a:pt x="13826" y="1439"/>
                      <a:pt x="14960" y="1390"/>
                      <a:pt x="16124" y="1390"/>
                    </a:cubicBezTo>
                    <a:cubicBezTo>
                      <a:pt x="16393" y="1390"/>
                      <a:pt x="16664" y="1393"/>
                      <a:pt x="16935" y="1396"/>
                    </a:cubicBezTo>
                    <a:lnTo>
                      <a:pt x="16971" y="1396"/>
                    </a:lnTo>
                    <a:cubicBezTo>
                      <a:pt x="17359" y="1379"/>
                      <a:pt x="17660" y="1061"/>
                      <a:pt x="17642" y="673"/>
                    </a:cubicBezTo>
                    <a:cubicBezTo>
                      <a:pt x="17625" y="295"/>
                      <a:pt x="17325" y="1"/>
                      <a:pt x="16952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 flipH="1">
                <a:off x="2985758" y="2696394"/>
                <a:ext cx="344891" cy="318618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6029" extrusionOk="0">
                    <a:moveTo>
                      <a:pt x="123" y="1"/>
                    </a:moveTo>
                    <a:cubicBezTo>
                      <a:pt x="97" y="1"/>
                      <a:pt x="70" y="10"/>
                      <a:pt x="52" y="27"/>
                    </a:cubicBezTo>
                    <a:cubicBezTo>
                      <a:pt x="0" y="63"/>
                      <a:pt x="0" y="133"/>
                      <a:pt x="36" y="169"/>
                    </a:cubicBezTo>
                    <a:lnTo>
                      <a:pt x="1272" y="1494"/>
                    </a:lnTo>
                    <a:lnTo>
                      <a:pt x="1907" y="2147"/>
                    </a:lnTo>
                    <a:cubicBezTo>
                      <a:pt x="2101" y="2377"/>
                      <a:pt x="2313" y="2589"/>
                      <a:pt x="2490" y="2818"/>
                    </a:cubicBezTo>
                    <a:cubicBezTo>
                      <a:pt x="2666" y="3048"/>
                      <a:pt x="2772" y="3260"/>
                      <a:pt x="2861" y="3542"/>
                    </a:cubicBezTo>
                    <a:cubicBezTo>
                      <a:pt x="2932" y="3825"/>
                      <a:pt x="3002" y="4143"/>
                      <a:pt x="3125" y="4442"/>
                    </a:cubicBezTo>
                    <a:cubicBezTo>
                      <a:pt x="3373" y="5026"/>
                      <a:pt x="3779" y="5556"/>
                      <a:pt x="4291" y="5961"/>
                    </a:cubicBezTo>
                    <a:lnTo>
                      <a:pt x="4309" y="5980"/>
                    </a:lnTo>
                    <a:cubicBezTo>
                      <a:pt x="4356" y="6013"/>
                      <a:pt x="4409" y="6028"/>
                      <a:pt x="4463" y="6028"/>
                    </a:cubicBezTo>
                    <a:cubicBezTo>
                      <a:pt x="4553" y="6028"/>
                      <a:pt x="4642" y="5986"/>
                      <a:pt x="4698" y="5909"/>
                    </a:cubicBezTo>
                    <a:cubicBezTo>
                      <a:pt x="4785" y="5785"/>
                      <a:pt x="4768" y="5591"/>
                      <a:pt x="4627" y="5502"/>
                    </a:cubicBezTo>
                    <a:cubicBezTo>
                      <a:pt x="4185" y="5184"/>
                      <a:pt x="3815" y="4743"/>
                      <a:pt x="3568" y="4231"/>
                    </a:cubicBezTo>
                    <a:cubicBezTo>
                      <a:pt x="3443" y="3983"/>
                      <a:pt x="3373" y="3719"/>
                      <a:pt x="3267" y="3418"/>
                    </a:cubicBezTo>
                    <a:cubicBezTo>
                      <a:pt x="3179" y="3119"/>
                      <a:pt x="3002" y="2801"/>
                      <a:pt x="2790" y="2570"/>
                    </a:cubicBezTo>
                    <a:cubicBezTo>
                      <a:pt x="2579" y="2323"/>
                      <a:pt x="2367" y="2111"/>
                      <a:pt x="2136" y="1918"/>
                    </a:cubicBezTo>
                    <a:lnTo>
                      <a:pt x="1501" y="1282"/>
                    </a:lnTo>
                    <a:lnTo>
                      <a:pt x="194" y="27"/>
                    </a:lnTo>
                    <a:cubicBezTo>
                      <a:pt x="176" y="10"/>
                      <a:pt x="150" y="1"/>
                      <a:pt x="123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 flipH="1">
                <a:off x="2475410" y="1711542"/>
                <a:ext cx="1139092" cy="1192081"/>
              </a:xfrm>
              <a:custGeom>
                <a:avLst/>
                <a:gdLst/>
                <a:ahLst/>
                <a:cxnLst/>
                <a:rect l="l" t="t" r="r" b="b"/>
                <a:pathLst>
                  <a:path w="15807" h="22557" extrusionOk="0">
                    <a:moveTo>
                      <a:pt x="165" y="0"/>
                    </a:moveTo>
                    <a:cubicBezTo>
                      <a:pt x="133" y="0"/>
                      <a:pt x="101" y="10"/>
                      <a:pt x="71" y="33"/>
                    </a:cubicBezTo>
                    <a:cubicBezTo>
                      <a:pt x="19" y="85"/>
                      <a:pt x="0" y="191"/>
                      <a:pt x="54" y="245"/>
                    </a:cubicBezTo>
                    <a:cubicBezTo>
                      <a:pt x="742" y="1145"/>
                      <a:pt x="1307" y="2134"/>
                      <a:pt x="1714" y="3193"/>
                    </a:cubicBezTo>
                    <a:cubicBezTo>
                      <a:pt x="1908" y="3723"/>
                      <a:pt x="2084" y="4253"/>
                      <a:pt x="2190" y="4818"/>
                    </a:cubicBezTo>
                    <a:cubicBezTo>
                      <a:pt x="2314" y="5366"/>
                      <a:pt x="2385" y="5913"/>
                      <a:pt x="2437" y="6496"/>
                    </a:cubicBezTo>
                    <a:cubicBezTo>
                      <a:pt x="2508" y="7061"/>
                      <a:pt x="2597" y="7662"/>
                      <a:pt x="2861" y="8227"/>
                    </a:cubicBezTo>
                    <a:cubicBezTo>
                      <a:pt x="2986" y="8510"/>
                      <a:pt x="3162" y="8792"/>
                      <a:pt x="3374" y="9021"/>
                    </a:cubicBezTo>
                    <a:cubicBezTo>
                      <a:pt x="3586" y="9251"/>
                      <a:pt x="3833" y="9445"/>
                      <a:pt x="4080" y="9604"/>
                    </a:cubicBezTo>
                    <a:cubicBezTo>
                      <a:pt x="4575" y="9939"/>
                      <a:pt x="5105" y="10187"/>
                      <a:pt x="5564" y="10487"/>
                    </a:cubicBezTo>
                    <a:cubicBezTo>
                      <a:pt x="6040" y="10770"/>
                      <a:pt x="6429" y="11140"/>
                      <a:pt x="6746" y="11564"/>
                    </a:cubicBezTo>
                    <a:cubicBezTo>
                      <a:pt x="7401" y="12447"/>
                      <a:pt x="7789" y="13525"/>
                      <a:pt x="8265" y="14566"/>
                    </a:cubicBezTo>
                    <a:cubicBezTo>
                      <a:pt x="8512" y="15096"/>
                      <a:pt x="8778" y="15644"/>
                      <a:pt x="9113" y="16139"/>
                    </a:cubicBezTo>
                    <a:cubicBezTo>
                      <a:pt x="9202" y="16262"/>
                      <a:pt x="9273" y="16386"/>
                      <a:pt x="9379" y="16509"/>
                    </a:cubicBezTo>
                    <a:cubicBezTo>
                      <a:pt x="9466" y="16633"/>
                      <a:pt x="9572" y="16756"/>
                      <a:pt x="9678" y="16862"/>
                    </a:cubicBezTo>
                    <a:cubicBezTo>
                      <a:pt x="9873" y="17092"/>
                      <a:pt x="10102" y="17304"/>
                      <a:pt x="10332" y="17481"/>
                    </a:cubicBezTo>
                    <a:cubicBezTo>
                      <a:pt x="10773" y="17869"/>
                      <a:pt x="11250" y="18204"/>
                      <a:pt x="11691" y="18557"/>
                    </a:cubicBezTo>
                    <a:cubicBezTo>
                      <a:pt x="12134" y="18894"/>
                      <a:pt x="12557" y="19264"/>
                      <a:pt x="12946" y="19671"/>
                    </a:cubicBezTo>
                    <a:cubicBezTo>
                      <a:pt x="13723" y="20465"/>
                      <a:pt x="14394" y="21366"/>
                      <a:pt x="14924" y="22337"/>
                    </a:cubicBezTo>
                    <a:cubicBezTo>
                      <a:pt x="15006" y="22478"/>
                      <a:pt x="15152" y="22557"/>
                      <a:pt x="15302" y="22557"/>
                    </a:cubicBezTo>
                    <a:cubicBezTo>
                      <a:pt x="15377" y="22557"/>
                      <a:pt x="15454" y="22537"/>
                      <a:pt x="15524" y="22496"/>
                    </a:cubicBezTo>
                    <a:cubicBezTo>
                      <a:pt x="15736" y="22372"/>
                      <a:pt x="15807" y="22108"/>
                      <a:pt x="15682" y="21896"/>
                    </a:cubicBezTo>
                    <a:cubicBezTo>
                      <a:pt x="15100" y="20872"/>
                      <a:pt x="14359" y="19918"/>
                      <a:pt x="13511" y="19087"/>
                    </a:cubicBezTo>
                    <a:cubicBezTo>
                      <a:pt x="13087" y="18682"/>
                      <a:pt x="12645" y="18293"/>
                      <a:pt x="12169" y="17940"/>
                    </a:cubicBezTo>
                    <a:cubicBezTo>
                      <a:pt x="11691" y="17587"/>
                      <a:pt x="11232" y="17269"/>
                      <a:pt x="10791" y="16916"/>
                    </a:cubicBezTo>
                    <a:cubicBezTo>
                      <a:pt x="10579" y="16739"/>
                      <a:pt x="10384" y="16563"/>
                      <a:pt x="10191" y="16368"/>
                    </a:cubicBezTo>
                    <a:cubicBezTo>
                      <a:pt x="10102" y="16280"/>
                      <a:pt x="10014" y="16174"/>
                      <a:pt x="9925" y="16068"/>
                    </a:cubicBezTo>
                    <a:cubicBezTo>
                      <a:pt x="9838" y="15962"/>
                      <a:pt x="9767" y="15856"/>
                      <a:pt x="9696" y="15750"/>
                    </a:cubicBezTo>
                    <a:cubicBezTo>
                      <a:pt x="9379" y="15291"/>
                      <a:pt x="9113" y="14797"/>
                      <a:pt x="8884" y="14302"/>
                    </a:cubicBezTo>
                    <a:cubicBezTo>
                      <a:pt x="8390" y="13278"/>
                      <a:pt x="7966" y="12164"/>
                      <a:pt x="7224" y="11211"/>
                    </a:cubicBezTo>
                    <a:cubicBezTo>
                      <a:pt x="6852" y="10735"/>
                      <a:pt x="6376" y="10311"/>
                      <a:pt x="5863" y="10010"/>
                    </a:cubicBezTo>
                    <a:cubicBezTo>
                      <a:pt x="5352" y="9710"/>
                      <a:pt x="4822" y="9463"/>
                      <a:pt x="4363" y="9181"/>
                    </a:cubicBezTo>
                    <a:cubicBezTo>
                      <a:pt x="3904" y="8880"/>
                      <a:pt x="3515" y="8510"/>
                      <a:pt x="3303" y="8032"/>
                    </a:cubicBezTo>
                    <a:cubicBezTo>
                      <a:pt x="3073" y="7556"/>
                      <a:pt x="2967" y="6991"/>
                      <a:pt x="2880" y="6443"/>
                    </a:cubicBezTo>
                    <a:cubicBezTo>
                      <a:pt x="2809" y="5877"/>
                      <a:pt x="2738" y="5295"/>
                      <a:pt x="2597" y="4712"/>
                    </a:cubicBezTo>
                    <a:cubicBezTo>
                      <a:pt x="2456" y="4147"/>
                      <a:pt x="2279" y="3600"/>
                      <a:pt x="2067" y="3052"/>
                    </a:cubicBezTo>
                    <a:cubicBezTo>
                      <a:pt x="1625" y="1975"/>
                      <a:pt x="1025" y="951"/>
                      <a:pt x="283" y="50"/>
                    </a:cubicBezTo>
                    <a:cubicBezTo>
                      <a:pt x="252" y="19"/>
                      <a:pt x="210" y="0"/>
                      <a:pt x="165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 flipH="1">
                <a:off x="2634529" y="2133048"/>
                <a:ext cx="162933" cy="543484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10284" extrusionOk="0">
                    <a:moveTo>
                      <a:pt x="2097" y="1"/>
                    </a:moveTo>
                    <a:cubicBezTo>
                      <a:pt x="2034" y="1"/>
                      <a:pt x="1976" y="66"/>
                      <a:pt x="1961" y="145"/>
                    </a:cubicBezTo>
                    <a:lnTo>
                      <a:pt x="1784" y="2634"/>
                    </a:lnTo>
                    <a:lnTo>
                      <a:pt x="1695" y="3889"/>
                    </a:lnTo>
                    <a:cubicBezTo>
                      <a:pt x="1660" y="4313"/>
                      <a:pt x="1643" y="4718"/>
                      <a:pt x="1590" y="5107"/>
                    </a:cubicBezTo>
                    <a:cubicBezTo>
                      <a:pt x="1519" y="5514"/>
                      <a:pt x="1396" y="5832"/>
                      <a:pt x="1184" y="6166"/>
                    </a:cubicBezTo>
                    <a:cubicBezTo>
                      <a:pt x="972" y="6503"/>
                      <a:pt x="707" y="6873"/>
                      <a:pt x="530" y="7297"/>
                    </a:cubicBezTo>
                    <a:cubicBezTo>
                      <a:pt x="160" y="8109"/>
                      <a:pt x="0" y="9010"/>
                      <a:pt x="71" y="9910"/>
                    </a:cubicBezTo>
                    <a:lnTo>
                      <a:pt x="71" y="9929"/>
                    </a:lnTo>
                    <a:cubicBezTo>
                      <a:pt x="88" y="10145"/>
                      <a:pt x="262" y="10283"/>
                      <a:pt x="476" y="10283"/>
                    </a:cubicBezTo>
                    <a:cubicBezTo>
                      <a:pt x="488" y="10283"/>
                      <a:pt x="500" y="10283"/>
                      <a:pt x="513" y="10282"/>
                    </a:cubicBezTo>
                    <a:cubicBezTo>
                      <a:pt x="725" y="10247"/>
                      <a:pt x="883" y="10052"/>
                      <a:pt x="848" y="9840"/>
                    </a:cubicBezTo>
                    <a:cubicBezTo>
                      <a:pt x="760" y="9081"/>
                      <a:pt x="848" y="8286"/>
                      <a:pt x="1149" y="7544"/>
                    </a:cubicBezTo>
                    <a:cubicBezTo>
                      <a:pt x="1272" y="7191"/>
                      <a:pt x="1484" y="6856"/>
                      <a:pt x="1695" y="6484"/>
                    </a:cubicBezTo>
                    <a:cubicBezTo>
                      <a:pt x="1801" y="6291"/>
                      <a:pt x="1907" y="6079"/>
                      <a:pt x="1978" y="5849"/>
                    </a:cubicBezTo>
                    <a:cubicBezTo>
                      <a:pt x="2049" y="5637"/>
                      <a:pt x="2084" y="5408"/>
                      <a:pt x="2119" y="5196"/>
                    </a:cubicBezTo>
                    <a:cubicBezTo>
                      <a:pt x="2173" y="4754"/>
                      <a:pt x="2173" y="4330"/>
                      <a:pt x="2173" y="3906"/>
                    </a:cubicBezTo>
                    <a:lnTo>
                      <a:pt x="2208" y="2653"/>
                    </a:lnTo>
                    <a:lnTo>
                      <a:pt x="2261" y="145"/>
                    </a:lnTo>
                    <a:cubicBezTo>
                      <a:pt x="2261" y="74"/>
                      <a:pt x="2208" y="4"/>
                      <a:pt x="2119" y="4"/>
                    </a:cubicBezTo>
                    <a:cubicBezTo>
                      <a:pt x="2112" y="2"/>
                      <a:pt x="2104" y="1"/>
                      <a:pt x="2097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 rot="8803875" flipH="1">
                <a:off x="910603" y="2689014"/>
                <a:ext cx="1636408" cy="677159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8753" extrusionOk="0">
                    <a:moveTo>
                      <a:pt x="13652" y="0"/>
                    </a:moveTo>
                    <a:cubicBezTo>
                      <a:pt x="13612" y="0"/>
                      <a:pt x="13572" y="14"/>
                      <a:pt x="13545" y="41"/>
                    </a:cubicBezTo>
                    <a:cubicBezTo>
                      <a:pt x="12662" y="959"/>
                      <a:pt x="11762" y="1877"/>
                      <a:pt x="10720" y="2495"/>
                    </a:cubicBezTo>
                    <a:cubicBezTo>
                      <a:pt x="10190" y="2812"/>
                      <a:pt x="9625" y="3024"/>
                      <a:pt x="9043" y="3149"/>
                    </a:cubicBezTo>
                    <a:cubicBezTo>
                      <a:pt x="8442" y="3272"/>
                      <a:pt x="7771" y="3342"/>
                      <a:pt x="7117" y="3589"/>
                    </a:cubicBezTo>
                    <a:cubicBezTo>
                      <a:pt x="6464" y="3837"/>
                      <a:pt x="5899" y="4173"/>
                      <a:pt x="5351" y="4508"/>
                    </a:cubicBezTo>
                    <a:lnTo>
                      <a:pt x="3709" y="5497"/>
                    </a:lnTo>
                    <a:lnTo>
                      <a:pt x="441" y="7458"/>
                    </a:lnTo>
                    <a:cubicBezTo>
                      <a:pt x="425" y="7475"/>
                      <a:pt x="406" y="7475"/>
                      <a:pt x="389" y="7493"/>
                    </a:cubicBezTo>
                    <a:cubicBezTo>
                      <a:pt x="88" y="7705"/>
                      <a:pt x="1" y="8146"/>
                      <a:pt x="230" y="8464"/>
                    </a:cubicBezTo>
                    <a:cubicBezTo>
                      <a:pt x="360" y="8648"/>
                      <a:pt x="577" y="8753"/>
                      <a:pt x="798" y="8753"/>
                    </a:cubicBezTo>
                    <a:cubicBezTo>
                      <a:pt x="938" y="8753"/>
                      <a:pt x="1079" y="8712"/>
                      <a:pt x="1202" y="8623"/>
                    </a:cubicBezTo>
                    <a:lnTo>
                      <a:pt x="4327" y="6433"/>
                    </a:lnTo>
                    <a:lnTo>
                      <a:pt x="5881" y="5339"/>
                    </a:lnTo>
                    <a:cubicBezTo>
                      <a:pt x="6411" y="4967"/>
                      <a:pt x="6905" y="4614"/>
                      <a:pt x="7435" y="4385"/>
                    </a:cubicBezTo>
                    <a:cubicBezTo>
                      <a:pt x="7965" y="4138"/>
                      <a:pt x="8565" y="4013"/>
                      <a:pt x="9201" y="3837"/>
                    </a:cubicBezTo>
                    <a:cubicBezTo>
                      <a:pt x="9855" y="3660"/>
                      <a:pt x="10491" y="3361"/>
                      <a:pt x="11021" y="2989"/>
                    </a:cubicBezTo>
                    <a:cubicBezTo>
                      <a:pt x="12116" y="2230"/>
                      <a:pt x="12963" y="1223"/>
                      <a:pt x="13776" y="252"/>
                    </a:cubicBezTo>
                    <a:cubicBezTo>
                      <a:pt x="13828" y="199"/>
                      <a:pt x="13828" y="93"/>
                      <a:pt x="13757" y="41"/>
                    </a:cubicBezTo>
                    <a:cubicBezTo>
                      <a:pt x="13731" y="14"/>
                      <a:pt x="13692" y="0"/>
                      <a:pt x="13652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 flipH="1">
                <a:off x="1563054" y="3048957"/>
                <a:ext cx="768691" cy="588880"/>
              </a:xfrm>
              <a:custGeom>
                <a:avLst/>
                <a:gdLst/>
                <a:ahLst/>
                <a:cxnLst/>
                <a:rect l="l" t="t" r="r" b="b"/>
                <a:pathLst>
                  <a:path w="10667" h="11143" extrusionOk="0">
                    <a:moveTo>
                      <a:pt x="10196" y="1"/>
                    </a:moveTo>
                    <a:cubicBezTo>
                      <a:pt x="10177" y="1"/>
                      <a:pt x="10157" y="2"/>
                      <a:pt x="10137" y="5"/>
                    </a:cubicBezTo>
                    <a:cubicBezTo>
                      <a:pt x="7453" y="377"/>
                      <a:pt x="5086" y="2195"/>
                      <a:pt x="4062" y="4651"/>
                    </a:cubicBezTo>
                    <a:cubicBezTo>
                      <a:pt x="3815" y="5251"/>
                      <a:pt x="3621" y="5833"/>
                      <a:pt x="3233" y="6240"/>
                    </a:cubicBezTo>
                    <a:cubicBezTo>
                      <a:pt x="2844" y="6664"/>
                      <a:pt x="2296" y="6999"/>
                      <a:pt x="1820" y="7476"/>
                    </a:cubicBezTo>
                    <a:cubicBezTo>
                      <a:pt x="1342" y="7952"/>
                      <a:pt x="989" y="8518"/>
                      <a:pt x="706" y="9118"/>
                    </a:cubicBezTo>
                    <a:cubicBezTo>
                      <a:pt x="442" y="9702"/>
                      <a:pt x="230" y="10302"/>
                      <a:pt x="35" y="10902"/>
                    </a:cubicBezTo>
                    <a:cubicBezTo>
                      <a:pt x="0" y="11008"/>
                      <a:pt x="54" y="11096"/>
                      <a:pt x="141" y="11131"/>
                    </a:cubicBezTo>
                    <a:cubicBezTo>
                      <a:pt x="160" y="11139"/>
                      <a:pt x="180" y="11142"/>
                      <a:pt x="200" y="11142"/>
                    </a:cubicBezTo>
                    <a:cubicBezTo>
                      <a:pt x="273" y="11142"/>
                      <a:pt x="344" y="11095"/>
                      <a:pt x="372" y="11025"/>
                    </a:cubicBezTo>
                    <a:cubicBezTo>
                      <a:pt x="795" y="9843"/>
                      <a:pt x="1272" y="8642"/>
                      <a:pt x="2155" y="7830"/>
                    </a:cubicBezTo>
                    <a:cubicBezTo>
                      <a:pt x="2597" y="7423"/>
                      <a:pt x="3144" y="7105"/>
                      <a:pt x="3638" y="6629"/>
                    </a:cubicBezTo>
                    <a:cubicBezTo>
                      <a:pt x="3885" y="6381"/>
                      <a:pt x="4080" y="6081"/>
                      <a:pt x="4222" y="5781"/>
                    </a:cubicBezTo>
                    <a:cubicBezTo>
                      <a:pt x="4380" y="5480"/>
                      <a:pt x="4504" y="5181"/>
                      <a:pt x="4627" y="4898"/>
                    </a:cubicBezTo>
                    <a:cubicBezTo>
                      <a:pt x="5634" y="2690"/>
                      <a:pt x="7877" y="1119"/>
                      <a:pt x="10243" y="888"/>
                    </a:cubicBezTo>
                    <a:lnTo>
                      <a:pt x="10261" y="888"/>
                    </a:lnTo>
                    <a:cubicBezTo>
                      <a:pt x="10490" y="853"/>
                      <a:pt x="10667" y="624"/>
                      <a:pt x="10631" y="377"/>
                    </a:cubicBezTo>
                    <a:cubicBezTo>
                      <a:pt x="10599" y="167"/>
                      <a:pt x="10405" y="1"/>
                      <a:pt x="10196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" name="Google Shape;325;p7"/>
            <p:cNvGrpSpPr/>
            <p:nvPr/>
          </p:nvGrpSpPr>
          <p:grpSpPr>
            <a:xfrm rot="-5869202">
              <a:off x="5873522" y="1184841"/>
              <a:ext cx="882007" cy="802900"/>
              <a:chOff x="5429222" y="1072895"/>
              <a:chExt cx="1442398" cy="1313030"/>
            </a:xfrm>
          </p:grpSpPr>
          <p:sp>
            <p:nvSpPr>
              <p:cNvPr id="326" name="Google Shape;326;p7"/>
              <p:cNvSpPr/>
              <p:nvPr/>
            </p:nvSpPr>
            <p:spPr>
              <a:xfrm rot="-7570806">
                <a:off x="5806649" y="1087334"/>
                <a:ext cx="687545" cy="1284152"/>
              </a:xfrm>
              <a:custGeom>
                <a:avLst/>
                <a:gdLst/>
                <a:ahLst/>
                <a:cxnLst/>
                <a:rect l="l" t="t" r="r" b="b"/>
                <a:pathLst>
                  <a:path w="11409" h="21309" extrusionOk="0">
                    <a:moveTo>
                      <a:pt x="4642" y="0"/>
                    </a:moveTo>
                    <a:cubicBezTo>
                      <a:pt x="4590" y="0"/>
                      <a:pt x="4538" y="4"/>
                      <a:pt x="4486" y="11"/>
                    </a:cubicBezTo>
                    <a:cubicBezTo>
                      <a:pt x="3744" y="135"/>
                      <a:pt x="3320" y="912"/>
                      <a:pt x="3144" y="1635"/>
                    </a:cubicBezTo>
                    <a:cubicBezTo>
                      <a:pt x="3002" y="2289"/>
                      <a:pt x="2967" y="2961"/>
                      <a:pt x="3073" y="3613"/>
                    </a:cubicBezTo>
                    <a:cubicBezTo>
                      <a:pt x="3161" y="4126"/>
                      <a:pt x="3320" y="4638"/>
                      <a:pt x="3462" y="5132"/>
                    </a:cubicBezTo>
                    <a:cubicBezTo>
                      <a:pt x="3690" y="5857"/>
                      <a:pt x="4008" y="6457"/>
                      <a:pt x="4220" y="7181"/>
                    </a:cubicBezTo>
                    <a:cubicBezTo>
                      <a:pt x="3761" y="6528"/>
                      <a:pt x="3179" y="5980"/>
                      <a:pt x="2525" y="5521"/>
                    </a:cubicBezTo>
                    <a:cubicBezTo>
                      <a:pt x="2138" y="5251"/>
                      <a:pt x="1649" y="5020"/>
                      <a:pt x="1199" y="5020"/>
                    </a:cubicBezTo>
                    <a:cubicBezTo>
                      <a:pt x="972" y="5020"/>
                      <a:pt x="755" y="5079"/>
                      <a:pt x="565" y="5221"/>
                    </a:cubicBezTo>
                    <a:cubicBezTo>
                      <a:pt x="0" y="5645"/>
                      <a:pt x="53" y="6493"/>
                      <a:pt x="229" y="7181"/>
                    </a:cubicBezTo>
                    <a:cubicBezTo>
                      <a:pt x="848" y="9707"/>
                      <a:pt x="2225" y="12019"/>
                      <a:pt x="4133" y="13785"/>
                    </a:cubicBezTo>
                    <a:cubicBezTo>
                      <a:pt x="3956" y="13697"/>
                      <a:pt x="3748" y="13644"/>
                      <a:pt x="3545" y="13644"/>
                    </a:cubicBezTo>
                    <a:cubicBezTo>
                      <a:pt x="3342" y="13644"/>
                      <a:pt x="3143" y="13697"/>
                      <a:pt x="2984" y="13821"/>
                    </a:cubicBezTo>
                    <a:cubicBezTo>
                      <a:pt x="2685" y="14051"/>
                      <a:pt x="2596" y="14492"/>
                      <a:pt x="2685" y="14880"/>
                    </a:cubicBezTo>
                    <a:cubicBezTo>
                      <a:pt x="2791" y="15252"/>
                      <a:pt x="3019" y="15587"/>
                      <a:pt x="3250" y="15888"/>
                    </a:cubicBezTo>
                    <a:cubicBezTo>
                      <a:pt x="4733" y="17901"/>
                      <a:pt x="6464" y="19719"/>
                      <a:pt x="8406" y="21309"/>
                    </a:cubicBezTo>
                    <a:cubicBezTo>
                      <a:pt x="10119" y="18872"/>
                      <a:pt x="11197" y="16011"/>
                      <a:pt x="11355" y="13027"/>
                    </a:cubicBezTo>
                    <a:cubicBezTo>
                      <a:pt x="11409" y="12267"/>
                      <a:pt x="11373" y="11437"/>
                      <a:pt x="10896" y="10837"/>
                    </a:cubicBezTo>
                    <a:cubicBezTo>
                      <a:pt x="10773" y="10696"/>
                      <a:pt x="10613" y="10554"/>
                      <a:pt x="10420" y="10519"/>
                    </a:cubicBezTo>
                    <a:cubicBezTo>
                      <a:pt x="10377" y="10509"/>
                      <a:pt x="10334" y="10504"/>
                      <a:pt x="10291" y="10504"/>
                    </a:cubicBezTo>
                    <a:cubicBezTo>
                      <a:pt x="10035" y="10504"/>
                      <a:pt x="9789" y="10675"/>
                      <a:pt x="9607" y="10872"/>
                    </a:cubicBezTo>
                    <a:cubicBezTo>
                      <a:pt x="9395" y="11119"/>
                      <a:pt x="9219" y="11348"/>
                      <a:pt x="8972" y="11543"/>
                    </a:cubicBezTo>
                    <a:cubicBezTo>
                      <a:pt x="9589" y="9370"/>
                      <a:pt x="10225" y="7164"/>
                      <a:pt x="10137" y="4920"/>
                    </a:cubicBezTo>
                    <a:cubicBezTo>
                      <a:pt x="10119" y="4284"/>
                      <a:pt x="9925" y="3526"/>
                      <a:pt x="9325" y="3349"/>
                    </a:cubicBezTo>
                    <a:cubicBezTo>
                      <a:pt x="9242" y="3323"/>
                      <a:pt x="9158" y="3311"/>
                      <a:pt x="9074" y="3311"/>
                    </a:cubicBezTo>
                    <a:cubicBezTo>
                      <a:pt x="8762" y="3311"/>
                      <a:pt x="8449" y="3476"/>
                      <a:pt x="8211" y="3684"/>
                    </a:cubicBezTo>
                    <a:cubicBezTo>
                      <a:pt x="7540" y="4267"/>
                      <a:pt x="7170" y="5115"/>
                      <a:pt x="7064" y="5998"/>
                    </a:cubicBezTo>
                    <a:cubicBezTo>
                      <a:pt x="7081" y="4691"/>
                      <a:pt x="6852" y="3384"/>
                      <a:pt x="6499" y="2113"/>
                    </a:cubicBezTo>
                    <a:cubicBezTo>
                      <a:pt x="6375" y="1600"/>
                      <a:pt x="6198" y="1089"/>
                      <a:pt x="5880" y="665"/>
                    </a:cubicBezTo>
                    <a:cubicBezTo>
                      <a:pt x="5578" y="283"/>
                      <a:pt x="5118" y="0"/>
                      <a:pt x="46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 rot="-7570806">
                <a:off x="6005102" y="1053087"/>
                <a:ext cx="246959" cy="1281802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21270" extrusionOk="0">
                    <a:moveTo>
                      <a:pt x="51" y="0"/>
                    </a:moveTo>
                    <a:cubicBezTo>
                      <a:pt x="46" y="0"/>
                      <a:pt x="41" y="2"/>
                      <a:pt x="36" y="7"/>
                    </a:cubicBezTo>
                    <a:cubicBezTo>
                      <a:pt x="18" y="7"/>
                      <a:pt x="1" y="26"/>
                      <a:pt x="18" y="43"/>
                    </a:cubicBezTo>
                    <a:cubicBezTo>
                      <a:pt x="53" y="219"/>
                      <a:pt x="3726" y="18126"/>
                      <a:pt x="4027" y="21235"/>
                    </a:cubicBezTo>
                    <a:cubicBezTo>
                      <a:pt x="4027" y="21253"/>
                      <a:pt x="4044" y="21270"/>
                      <a:pt x="4062" y="21270"/>
                    </a:cubicBezTo>
                    <a:cubicBezTo>
                      <a:pt x="4079" y="21253"/>
                      <a:pt x="4098" y="21235"/>
                      <a:pt x="4098" y="21218"/>
                    </a:cubicBezTo>
                    <a:cubicBezTo>
                      <a:pt x="3797" y="18110"/>
                      <a:pt x="124" y="202"/>
                      <a:pt x="88" y="26"/>
                    </a:cubicBezTo>
                    <a:cubicBezTo>
                      <a:pt x="76" y="13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 rot="-7570806">
                <a:off x="5747968" y="1915066"/>
                <a:ext cx="218214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169" extrusionOk="0">
                    <a:moveTo>
                      <a:pt x="3569" y="1"/>
                    </a:moveTo>
                    <a:cubicBezTo>
                      <a:pt x="3557" y="1"/>
                      <a:pt x="3544" y="13"/>
                      <a:pt x="3532" y="25"/>
                    </a:cubicBezTo>
                    <a:lnTo>
                      <a:pt x="2490" y="3063"/>
                    </a:lnTo>
                    <a:lnTo>
                      <a:pt x="53" y="661"/>
                    </a:lnTo>
                    <a:cubicBezTo>
                      <a:pt x="44" y="653"/>
                      <a:pt x="35" y="648"/>
                      <a:pt x="27" y="648"/>
                    </a:cubicBezTo>
                    <a:cubicBezTo>
                      <a:pt x="18" y="648"/>
                      <a:pt x="9" y="653"/>
                      <a:pt x="0" y="661"/>
                    </a:cubicBezTo>
                    <a:lnTo>
                      <a:pt x="0" y="715"/>
                    </a:lnTo>
                    <a:lnTo>
                      <a:pt x="2490" y="3152"/>
                    </a:lnTo>
                    <a:cubicBezTo>
                      <a:pt x="2490" y="3169"/>
                      <a:pt x="2508" y="3169"/>
                      <a:pt x="2508" y="3169"/>
                    </a:cubicBezTo>
                    <a:lnTo>
                      <a:pt x="2525" y="3169"/>
                    </a:lnTo>
                    <a:lnTo>
                      <a:pt x="2544" y="3152"/>
                    </a:lnTo>
                    <a:lnTo>
                      <a:pt x="3603" y="44"/>
                    </a:lnTo>
                    <a:cubicBezTo>
                      <a:pt x="3620" y="25"/>
                      <a:pt x="3603" y="8"/>
                      <a:pt x="3585" y="8"/>
                    </a:cubicBezTo>
                    <a:cubicBezTo>
                      <a:pt x="3580" y="3"/>
                      <a:pt x="3575" y="1"/>
                      <a:pt x="3569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 rot="-7570806">
                <a:off x="5797428" y="1521932"/>
                <a:ext cx="191638" cy="43793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7267" extrusionOk="0">
                    <a:moveTo>
                      <a:pt x="3147" y="1"/>
                    </a:moveTo>
                    <a:cubicBezTo>
                      <a:pt x="3134" y="1"/>
                      <a:pt x="3122" y="13"/>
                      <a:pt x="3109" y="26"/>
                    </a:cubicBezTo>
                    <a:lnTo>
                      <a:pt x="1" y="7213"/>
                    </a:lnTo>
                    <a:cubicBezTo>
                      <a:pt x="1" y="7232"/>
                      <a:pt x="1" y="7249"/>
                      <a:pt x="19" y="7267"/>
                    </a:cubicBezTo>
                    <a:lnTo>
                      <a:pt x="36" y="7267"/>
                    </a:lnTo>
                    <a:cubicBezTo>
                      <a:pt x="54" y="7267"/>
                      <a:pt x="54" y="7249"/>
                      <a:pt x="71" y="7232"/>
                    </a:cubicBezTo>
                    <a:lnTo>
                      <a:pt x="3180" y="62"/>
                    </a:lnTo>
                    <a:cubicBezTo>
                      <a:pt x="3180" y="43"/>
                      <a:pt x="3180" y="8"/>
                      <a:pt x="3163" y="8"/>
                    </a:cubicBezTo>
                    <a:cubicBezTo>
                      <a:pt x="3157" y="3"/>
                      <a:pt x="3152" y="1"/>
                      <a:pt x="3147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 rot="-7570806">
                <a:off x="5836249" y="1460101"/>
                <a:ext cx="206523" cy="435764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7231" extrusionOk="0">
                    <a:moveTo>
                      <a:pt x="3390" y="1"/>
                    </a:moveTo>
                    <a:cubicBezTo>
                      <a:pt x="3373" y="1"/>
                      <a:pt x="3356" y="14"/>
                      <a:pt x="3356" y="25"/>
                    </a:cubicBezTo>
                    <a:lnTo>
                      <a:pt x="0" y="7179"/>
                    </a:lnTo>
                    <a:cubicBezTo>
                      <a:pt x="0" y="7195"/>
                      <a:pt x="0" y="7231"/>
                      <a:pt x="17" y="7231"/>
                    </a:cubicBezTo>
                    <a:lnTo>
                      <a:pt x="36" y="7231"/>
                    </a:lnTo>
                    <a:cubicBezTo>
                      <a:pt x="53" y="7231"/>
                      <a:pt x="71" y="7231"/>
                      <a:pt x="71" y="7214"/>
                    </a:cubicBezTo>
                    <a:lnTo>
                      <a:pt x="3426" y="61"/>
                    </a:lnTo>
                    <a:cubicBezTo>
                      <a:pt x="3426" y="44"/>
                      <a:pt x="3426" y="9"/>
                      <a:pt x="3408" y="9"/>
                    </a:cubicBezTo>
                    <a:cubicBezTo>
                      <a:pt x="3403" y="3"/>
                      <a:pt x="3397" y="1"/>
                      <a:pt x="3390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 rot="-7570806">
                <a:off x="6027676" y="1604331"/>
                <a:ext cx="419373" cy="410574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6813" extrusionOk="0">
                    <a:moveTo>
                      <a:pt x="34" y="0"/>
                    </a:moveTo>
                    <a:cubicBezTo>
                      <a:pt x="23" y="0"/>
                      <a:pt x="10" y="4"/>
                      <a:pt x="1" y="13"/>
                    </a:cubicBezTo>
                    <a:lnTo>
                      <a:pt x="1" y="48"/>
                    </a:lnTo>
                    <a:lnTo>
                      <a:pt x="6907" y="6794"/>
                    </a:lnTo>
                    <a:cubicBezTo>
                      <a:pt x="6907" y="6813"/>
                      <a:pt x="6924" y="6813"/>
                      <a:pt x="6924" y="6813"/>
                    </a:cubicBezTo>
                    <a:cubicBezTo>
                      <a:pt x="6942" y="6813"/>
                      <a:pt x="6942" y="6813"/>
                      <a:pt x="6959" y="6794"/>
                    </a:cubicBezTo>
                    <a:lnTo>
                      <a:pt x="6959" y="6759"/>
                    </a:lnTo>
                    <a:lnTo>
                      <a:pt x="54" y="13"/>
                    </a:lnTo>
                    <a:cubicBezTo>
                      <a:pt x="54" y="4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 rot="-7570806">
                <a:off x="6096409" y="1223970"/>
                <a:ext cx="191638" cy="406597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6747" extrusionOk="0">
                    <a:moveTo>
                      <a:pt x="3162" y="1"/>
                    </a:moveTo>
                    <a:cubicBezTo>
                      <a:pt x="3144" y="1"/>
                      <a:pt x="3109" y="1"/>
                      <a:pt x="3109" y="18"/>
                    </a:cubicBezTo>
                    <a:lnTo>
                      <a:pt x="19" y="6693"/>
                    </a:lnTo>
                    <a:cubicBezTo>
                      <a:pt x="0" y="6711"/>
                      <a:pt x="19" y="6728"/>
                      <a:pt x="36" y="6728"/>
                    </a:cubicBezTo>
                    <a:cubicBezTo>
                      <a:pt x="36" y="6747"/>
                      <a:pt x="54" y="6747"/>
                      <a:pt x="54" y="6747"/>
                    </a:cubicBezTo>
                    <a:cubicBezTo>
                      <a:pt x="71" y="6747"/>
                      <a:pt x="71" y="6728"/>
                      <a:pt x="89" y="6711"/>
                    </a:cubicBezTo>
                    <a:lnTo>
                      <a:pt x="3179" y="53"/>
                    </a:lnTo>
                    <a:cubicBezTo>
                      <a:pt x="3179" y="36"/>
                      <a:pt x="3179" y="18"/>
                      <a:pt x="3162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 rot="-7570806">
                <a:off x="6160463" y="1136588"/>
                <a:ext cx="202244" cy="416601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6913" extrusionOk="0">
                    <a:moveTo>
                      <a:pt x="3305" y="0"/>
                    </a:moveTo>
                    <a:cubicBezTo>
                      <a:pt x="3292" y="0"/>
                      <a:pt x="3280" y="13"/>
                      <a:pt x="3267" y="25"/>
                    </a:cubicBezTo>
                    <a:lnTo>
                      <a:pt x="18" y="6860"/>
                    </a:lnTo>
                    <a:cubicBezTo>
                      <a:pt x="1" y="6877"/>
                      <a:pt x="18" y="6895"/>
                      <a:pt x="36" y="6912"/>
                    </a:cubicBezTo>
                    <a:cubicBezTo>
                      <a:pt x="53" y="6912"/>
                      <a:pt x="71" y="6912"/>
                      <a:pt x="71" y="6895"/>
                    </a:cubicBezTo>
                    <a:lnTo>
                      <a:pt x="3338" y="43"/>
                    </a:lnTo>
                    <a:cubicBezTo>
                      <a:pt x="3356" y="25"/>
                      <a:pt x="3338" y="8"/>
                      <a:pt x="3321" y="8"/>
                    </a:cubicBezTo>
                    <a:cubicBezTo>
                      <a:pt x="3315" y="2"/>
                      <a:pt x="3310" y="0"/>
                      <a:pt x="3305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 rot="-7570806">
                <a:off x="6280613" y="1414401"/>
                <a:ext cx="312948" cy="26088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29" extrusionOk="0">
                    <a:moveTo>
                      <a:pt x="54" y="1"/>
                    </a:moveTo>
                    <a:cubicBezTo>
                      <a:pt x="35" y="1"/>
                      <a:pt x="19" y="1"/>
                      <a:pt x="0" y="19"/>
                    </a:cubicBezTo>
                    <a:cubicBezTo>
                      <a:pt x="0" y="19"/>
                      <a:pt x="0" y="54"/>
                      <a:pt x="19" y="54"/>
                    </a:cubicBezTo>
                    <a:lnTo>
                      <a:pt x="5140" y="4310"/>
                    </a:lnTo>
                    <a:cubicBezTo>
                      <a:pt x="5140" y="4328"/>
                      <a:pt x="5157" y="4328"/>
                      <a:pt x="5157" y="4328"/>
                    </a:cubicBezTo>
                    <a:cubicBezTo>
                      <a:pt x="5175" y="4328"/>
                      <a:pt x="5175" y="4328"/>
                      <a:pt x="5192" y="4310"/>
                    </a:cubicBezTo>
                    <a:cubicBezTo>
                      <a:pt x="5192" y="4293"/>
                      <a:pt x="5192" y="4274"/>
                      <a:pt x="5175" y="4257"/>
                    </a:cubicBezTo>
                    <a:lnTo>
                      <a:pt x="54" y="1"/>
                    </a:ln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 rot="-7570806">
                <a:off x="5989335" y="1768267"/>
                <a:ext cx="125649" cy="137400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280" extrusionOk="0">
                    <a:moveTo>
                      <a:pt x="19" y="0"/>
                    </a:moveTo>
                    <a:cubicBezTo>
                      <a:pt x="1" y="19"/>
                      <a:pt x="1" y="36"/>
                      <a:pt x="19" y="54"/>
                    </a:cubicBezTo>
                    <a:lnTo>
                      <a:pt x="2014" y="2261"/>
                    </a:lnTo>
                    <a:cubicBezTo>
                      <a:pt x="2014" y="2279"/>
                      <a:pt x="2033" y="2279"/>
                      <a:pt x="2033" y="2279"/>
                    </a:cubicBezTo>
                    <a:cubicBezTo>
                      <a:pt x="2050" y="2279"/>
                      <a:pt x="2050" y="2279"/>
                      <a:pt x="2068" y="2261"/>
                    </a:cubicBezTo>
                    <a:cubicBezTo>
                      <a:pt x="2085" y="2261"/>
                      <a:pt x="2085" y="2225"/>
                      <a:pt x="2068" y="2208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6" name="Google Shape;336;p7"/>
          <p:cNvSpPr/>
          <p:nvPr/>
        </p:nvSpPr>
        <p:spPr>
          <a:xfrm rot="5803457">
            <a:off x="352250" y="4358947"/>
            <a:ext cx="363823" cy="483207"/>
          </a:xfrm>
          <a:custGeom>
            <a:avLst/>
            <a:gdLst/>
            <a:ahLst/>
            <a:cxnLst/>
            <a:rect l="l" t="t" r="r" b="b"/>
            <a:pathLst>
              <a:path w="7662" h="12541" extrusionOk="0">
                <a:moveTo>
                  <a:pt x="7279" y="1"/>
                </a:moveTo>
                <a:cubicBezTo>
                  <a:pt x="7279" y="1"/>
                  <a:pt x="5989" y="888"/>
                  <a:pt x="2984" y="4899"/>
                </a:cubicBezTo>
                <a:cubicBezTo>
                  <a:pt x="0" y="8891"/>
                  <a:pt x="1513" y="12541"/>
                  <a:pt x="1513" y="12541"/>
                </a:cubicBezTo>
                <a:cubicBezTo>
                  <a:pt x="1513" y="12541"/>
                  <a:pt x="4436" y="9657"/>
                  <a:pt x="6048" y="6896"/>
                </a:cubicBezTo>
                <a:cubicBezTo>
                  <a:pt x="7661" y="4133"/>
                  <a:pt x="7279" y="1"/>
                  <a:pt x="72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7"/>
          <p:cNvGrpSpPr/>
          <p:nvPr/>
        </p:nvGrpSpPr>
        <p:grpSpPr>
          <a:xfrm rot="-7557881">
            <a:off x="3413248" y="4199109"/>
            <a:ext cx="881963" cy="802860"/>
            <a:chOff x="5429222" y="1072895"/>
            <a:chExt cx="1442398" cy="1313030"/>
          </a:xfrm>
        </p:grpSpPr>
        <p:sp>
          <p:nvSpPr>
            <p:cNvPr id="338" name="Google Shape;338;p7"/>
            <p:cNvSpPr/>
            <p:nvPr/>
          </p:nvSpPr>
          <p:spPr>
            <a:xfrm rot="-7570806">
              <a:off x="5806649" y="1087334"/>
              <a:ext cx="687545" cy="1284152"/>
            </a:xfrm>
            <a:custGeom>
              <a:avLst/>
              <a:gdLst/>
              <a:ahLst/>
              <a:cxnLst/>
              <a:rect l="l" t="t" r="r" b="b"/>
              <a:pathLst>
                <a:path w="11409" h="21309" extrusionOk="0">
                  <a:moveTo>
                    <a:pt x="4642" y="0"/>
                  </a:moveTo>
                  <a:cubicBezTo>
                    <a:pt x="4590" y="0"/>
                    <a:pt x="4538" y="4"/>
                    <a:pt x="4486" y="11"/>
                  </a:cubicBezTo>
                  <a:cubicBezTo>
                    <a:pt x="3744" y="135"/>
                    <a:pt x="3320" y="912"/>
                    <a:pt x="3144" y="1635"/>
                  </a:cubicBezTo>
                  <a:cubicBezTo>
                    <a:pt x="3002" y="2289"/>
                    <a:pt x="2967" y="2961"/>
                    <a:pt x="3073" y="3613"/>
                  </a:cubicBezTo>
                  <a:cubicBezTo>
                    <a:pt x="3161" y="4126"/>
                    <a:pt x="3320" y="4638"/>
                    <a:pt x="3462" y="5132"/>
                  </a:cubicBezTo>
                  <a:cubicBezTo>
                    <a:pt x="3690" y="5857"/>
                    <a:pt x="4008" y="6457"/>
                    <a:pt x="4220" y="7181"/>
                  </a:cubicBezTo>
                  <a:cubicBezTo>
                    <a:pt x="3761" y="6528"/>
                    <a:pt x="3179" y="5980"/>
                    <a:pt x="2525" y="5521"/>
                  </a:cubicBezTo>
                  <a:cubicBezTo>
                    <a:pt x="2138" y="5251"/>
                    <a:pt x="1649" y="5020"/>
                    <a:pt x="1199" y="5020"/>
                  </a:cubicBezTo>
                  <a:cubicBezTo>
                    <a:pt x="972" y="5020"/>
                    <a:pt x="755" y="5079"/>
                    <a:pt x="565" y="5221"/>
                  </a:cubicBezTo>
                  <a:cubicBezTo>
                    <a:pt x="0" y="5645"/>
                    <a:pt x="53" y="6493"/>
                    <a:pt x="229" y="7181"/>
                  </a:cubicBezTo>
                  <a:cubicBezTo>
                    <a:pt x="848" y="9707"/>
                    <a:pt x="2225" y="12019"/>
                    <a:pt x="4133" y="13785"/>
                  </a:cubicBezTo>
                  <a:cubicBezTo>
                    <a:pt x="3956" y="13697"/>
                    <a:pt x="3748" y="13644"/>
                    <a:pt x="3545" y="13644"/>
                  </a:cubicBezTo>
                  <a:cubicBezTo>
                    <a:pt x="3342" y="13644"/>
                    <a:pt x="3143" y="13697"/>
                    <a:pt x="2984" y="13821"/>
                  </a:cubicBezTo>
                  <a:cubicBezTo>
                    <a:pt x="2685" y="14051"/>
                    <a:pt x="2596" y="14492"/>
                    <a:pt x="2685" y="14880"/>
                  </a:cubicBezTo>
                  <a:cubicBezTo>
                    <a:pt x="2791" y="15252"/>
                    <a:pt x="3019" y="15587"/>
                    <a:pt x="3250" y="15888"/>
                  </a:cubicBezTo>
                  <a:cubicBezTo>
                    <a:pt x="4733" y="17901"/>
                    <a:pt x="6464" y="19719"/>
                    <a:pt x="8406" y="21309"/>
                  </a:cubicBezTo>
                  <a:cubicBezTo>
                    <a:pt x="10119" y="18872"/>
                    <a:pt x="11197" y="16011"/>
                    <a:pt x="11355" y="13027"/>
                  </a:cubicBezTo>
                  <a:cubicBezTo>
                    <a:pt x="11409" y="12267"/>
                    <a:pt x="11373" y="11437"/>
                    <a:pt x="10896" y="10837"/>
                  </a:cubicBezTo>
                  <a:cubicBezTo>
                    <a:pt x="10773" y="10696"/>
                    <a:pt x="10613" y="10554"/>
                    <a:pt x="10420" y="10519"/>
                  </a:cubicBezTo>
                  <a:cubicBezTo>
                    <a:pt x="10377" y="10509"/>
                    <a:pt x="10334" y="10504"/>
                    <a:pt x="10291" y="10504"/>
                  </a:cubicBezTo>
                  <a:cubicBezTo>
                    <a:pt x="10035" y="10504"/>
                    <a:pt x="9789" y="10675"/>
                    <a:pt x="9607" y="10872"/>
                  </a:cubicBezTo>
                  <a:cubicBezTo>
                    <a:pt x="9395" y="11119"/>
                    <a:pt x="9219" y="11348"/>
                    <a:pt x="8972" y="11543"/>
                  </a:cubicBezTo>
                  <a:cubicBezTo>
                    <a:pt x="9589" y="9370"/>
                    <a:pt x="10225" y="7164"/>
                    <a:pt x="10137" y="4920"/>
                  </a:cubicBezTo>
                  <a:cubicBezTo>
                    <a:pt x="10119" y="4284"/>
                    <a:pt x="9925" y="3526"/>
                    <a:pt x="9325" y="3349"/>
                  </a:cubicBezTo>
                  <a:cubicBezTo>
                    <a:pt x="9242" y="3323"/>
                    <a:pt x="9158" y="3311"/>
                    <a:pt x="9074" y="3311"/>
                  </a:cubicBezTo>
                  <a:cubicBezTo>
                    <a:pt x="8762" y="3311"/>
                    <a:pt x="8449" y="3476"/>
                    <a:pt x="8211" y="3684"/>
                  </a:cubicBezTo>
                  <a:cubicBezTo>
                    <a:pt x="7540" y="4267"/>
                    <a:pt x="7170" y="5115"/>
                    <a:pt x="7064" y="5998"/>
                  </a:cubicBezTo>
                  <a:cubicBezTo>
                    <a:pt x="7081" y="4691"/>
                    <a:pt x="6852" y="3384"/>
                    <a:pt x="6499" y="2113"/>
                  </a:cubicBezTo>
                  <a:cubicBezTo>
                    <a:pt x="6375" y="1600"/>
                    <a:pt x="6198" y="1089"/>
                    <a:pt x="5880" y="665"/>
                  </a:cubicBezTo>
                  <a:cubicBezTo>
                    <a:pt x="5578" y="283"/>
                    <a:pt x="5118" y="0"/>
                    <a:pt x="4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 rot="-7570806">
              <a:off x="6005102" y="1053087"/>
              <a:ext cx="246959" cy="1281802"/>
            </a:xfrm>
            <a:custGeom>
              <a:avLst/>
              <a:gdLst/>
              <a:ahLst/>
              <a:cxnLst/>
              <a:rect l="l" t="t" r="r" b="b"/>
              <a:pathLst>
                <a:path w="4098" h="21270" extrusionOk="0">
                  <a:moveTo>
                    <a:pt x="51" y="0"/>
                  </a:moveTo>
                  <a:cubicBezTo>
                    <a:pt x="46" y="0"/>
                    <a:pt x="41" y="2"/>
                    <a:pt x="36" y="7"/>
                  </a:cubicBezTo>
                  <a:cubicBezTo>
                    <a:pt x="18" y="7"/>
                    <a:pt x="1" y="26"/>
                    <a:pt x="18" y="43"/>
                  </a:cubicBezTo>
                  <a:cubicBezTo>
                    <a:pt x="53" y="219"/>
                    <a:pt x="3726" y="18126"/>
                    <a:pt x="4027" y="21235"/>
                  </a:cubicBezTo>
                  <a:cubicBezTo>
                    <a:pt x="4027" y="21253"/>
                    <a:pt x="4044" y="21270"/>
                    <a:pt x="4062" y="21270"/>
                  </a:cubicBezTo>
                  <a:cubicBezTo>
                    <a:pt x="4079" y="21253"/>
                    <a:pt x="4098" y="21235"/>
                    <a:pt x="4098" y="21218"/>
                  </a:cubicBezTo>
                  <a:cubicBezTo>
                    <a:pt x="3797" y="18110"/>
                    <a:pt x="124" y="202"/>
                    <a:pt x="88" y="26"/>
                  </a:cubicBezTo>
                  <a:cubicBezTo>
                    <a:pt x="76" y="13"/>
                    <a:pt x="63" y="0"/>
                    <a:pt x="5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 rot="-7570806">
              <a:off x="5747968" y="1915066"/>
              <a:ext cx="218214" cy="190975"/>
            </a:xfrm>
            <a:custGeom>
              <a:avLst/>
              <a:gdLst/>
              <a:ahLst/>
              <a:cxnLst/>
              <a:rect l="l" t="t" r="r" b="b"/>
              <a:pathLst>
                <a:path w="3621" h="3169" extrusionOk="0">
                  <a:moveTo>
                    <a:pt x="3569" y="1"/>
                  </a:moveTo>
                  <a:cubicBezTo>
                    <a:pt x="3557" y="1"/>
                    <a:pt x="3544" y="13"/>
                    <a:pt x="3532" y="25"/>
                  </a:cubicBezTo>
                  <a:lnTo>
                    <a:pt x="2490" y="3063"/>
                  </a:lnTo>
                  <a:lnTo>
                    <a:pt x="53" y="661"/>
                  </a:lnTo>
                  <a:cubicBezTo>
                    <a:pt x="44" y="653"/>
                    <a:pt x="35" y="648"/>
                    <a:pt x="27" y="648"/>
                  </a:cubicBezTo>
                  <a:cubicBezTo>
                    <a:pt x="18" y="648"/>
                    <a:pt x="9" y="653"/>
                    <a:pt x="0" y="661"/>
                  </a:cubicBezTo>
                  <a:lnTo>
                    <a:pt x="0" y="715"/>
                  </a:lnTo>
                  <a:lnTo>
                    <a:pt x="2490" y="3152"/>
                  </a:lnTo>
                  <a:cubicBezTo>
                    <a:pt x="2490" y="3169"/>
                    <a:pt x="2508" y="3169"/>
                    <a:pt x="2508" y="3169"/>
                  </a:cubicBezTo>
                  <a:lnTo>
                    <a:pt x="2525" y="3169"/>
                  </a:lnTo>
                  <a:lnTo>
                    <a:pt x="2544" y="3152"/>
                  </a:lnTo>
                  <a:lnTo>
                    <a:pt x="3603" y="44"/>
                  </a:lnTo>
                  <a:cubicBezTo>
                    <a:pt x="3620" y="25"/>
                    <a:pt x="3603" y="8"/>
                    <a:pt x="3585" y="8"/>
                  </a:cubicBezTo>
                  <a:cubicBezTo>
                    <a:pt x="3580" y="3"/>
                    <a:pt x="3575" y="1"/>
                    <a:pt x="3569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 rot="-7570806">
              <a:off x="5797428" y="1521932"/>
              <a:ext cx="191638" cy="437934"/>
            </a:xfrm>
            <a:custGeom>
              <a:avLst/>
              <a:gdLst/>
              <a:ahLst/>
              <a:cxnLst/>
              <a:rect l="l" t="t" r="r" b="b"/>
              <a:pathLst>
                <a:path w="3180" h="7267" extrusionOk="0">
                  <a:moveTo>
                    <a:pt x="3147" y="1"/>
                  </a:moveTo>
                  <a:cubicBezTo>
                    <a:pt x="3134" y="1"/>
                    <a:pt x="3122" y="13"/>
                    <a:pt x="3109" y="26"/>
                  </a:cubicBezTo>
                  <a:lnTo>
                    <a:pt x="1" y="7213"/>
                  </a:lnTo>
                  <a:cubicBezTo>
                    <a:pt x="1" y="7232"/>
                    <a:pt x="1" y="7249"/>
                    <a:pt x="19" y="7267"/>
                  </a:cubicBezTo>
                  <a:lnTo>
                    <a:pt x="36" y="7267"/>
                  </a:lnTo>
                  <a:cubicBezTo>
                    <a:pt x="54" y="7267"/>
                    <a:pt x="54" y="7249"/>
                    <a:pt x="71" y="7232"/>
                  </a:cubicBezTo>
                  <a:lnTo>
                    <a:pt x="3180" y="62"/>
                  </a:lnTo>
                  <a:cubicBezTo>
                    <a:pt x="3180" y="43"/>
                    <a:pt x="3180" y="8"/>
                    <a:pt x="3163" y="8"/>
                  </a:cubicBezTo>
                  <a:cubicBezTo>
                    <a:pt x="3157" y="3"/>
                    <a:pt x="3152" y="1"/>
                    <a:pt x="3147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 rot="-7570806">
              <a:off x="5836249" y="1460101"/>
              <a:ext cx="206523" cy="435764"/>
            </a:xfrm>
            <a:custGeom>
              <a:avLst/>
              <a:gdLst/>
              <a:ahLst/>
              <a:cxnLst/>
              <a:rect l="l" t="t" r="r" b="b"/>
              <a:pathLst>
                <a:path w="3427" h="7231" extrusionOk="0">
                  <a:moveTo>
                    <a:pt x="3390" y="1"/>
                  </a:moveTo>
                  <a:cubicBezTo>
                    <a:pt x="3373" y="1"/>
                    <a:pt x="3356" y="14"/>
                    <a:pt x="3356" y="25"/>
                  </a:cubicBezTo>
                  <a:lnTo>
                    <a:pt x="0" y="7179"/>
                  </a:lnTo>
                  <a:cubicBezTo>
                    <a:pt x="0" y="7195"/>
                    <a:pt x="0" y="7231"/>
                    <a:pt x="17" y="7231"/>
                  </a:cubicBezTo>
                  <a:lnTo>
                    <a:pt x="36" y="7231"/>
                  </a:lnTo>
                  <a:cubicBezTo>
                    <a:pt x="53" y="7231"/>
                    <a:pt x="71" y="7231"/>
                    <a:pt x="71" y="7214"/>
                  </a:cubicBezTo>
                  <a:lnTo>
                    <a:pt x="3426" y="61"/>
                  </a:lnTo>
                  <a:cubicBezTo>
                    <a:pt x="3426" y="44"/>
                    <a:pt x="3426" y="9"/>
                    <a:pt x="3408" y="9"/>
                  </a:cubicBezTo>
                  <a:cubicBezTo>
                    <a:pt x="3403" y="3"/>
                    <a:pt x="3397" y="1"/>
                    <a:pt x="339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 rot="-7570806">
              <a:off x="6027676" y="1604331"/>
              <a:ext cx="419373" cy="410574"/>
            </a:xfrm>
            <a:custGeom>
              <a:avLst/>
              <a:gdLst/>
              <a:ahLst/>
              <a:cxnLst/>
              <a:rect l="l" t="t" r="r" b="b"/>
              <a:pathLst>
                <a:path w="6959" h="6813" extrusionOk="0">
                  <a:moveTo>
                    <a:pt x="34" y="0"/>
                  </a:moveTo>
                  <a:cubicBezTo>
                    <a:pt x="23" y="0"/>
                    <a:pt x="10" y="4"/>
                    <a:pt x="1" y="13"/>
                  </a:cubicBezTo>
                  <a:lnTo>
                    <a:pt x="1" y="48"/>
                  </a:lnTo>
                  <a:lnTo>
                    <a:pt x="6907" y="6794"/>
                  </a:lnTo>
                  <a:cubicBezTo>
                    <a:pt x="6907" y="6813"/>
                    <a:pt x="6924" y="6813"/>
                    <a:pt x="6924" y="6813"/>
                  </a:cubicBezTo>
                  <a:cubicBezTo>
                    <a:pt x="6942" y="6813"/>
                    <a:pt x="6942" y="6813"/>
                    <a:pt x="6959" y="6794"/>
                  </a:cubicBezTo>
                  <a:lnTo>
                    <a:pt x="6959" y="6759"/>
                  </a:lnTo>
                  <a:lnTo>
                    <a:pt x="54" y="13"/>
                  </a:lnTo>
                  <a:cubicBezTo>
                    <a:pt x="54" y="4"/>
                    <a:pt x="46" y="0"/>
                    <a:pt x="3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 rot="-7570806">
              <a:off x="6096409" y="1223970"/>
              <a:ext cx="191638" cy="406597"/>
            </a:xfrm>
            <a:custGeom>
              <a:avLst/>
              <a:gdLst/>
              <a:ahLst/>
              <a:cxnLst/>
              <a:rect l="l" t="t" r="r" b="b"/>
              <a:pathLst>
                <a:path w="3180" h="6747" extrusionOk="0">
                  <a:moveTo>
                    <a:pt x="3162" y="1"/>
                  </a:moveTo>
                  <a:cubicBezTo>
                    <a:pt x="3144" y="1"/>
                    <a:pt x="3109" y="1"/>
                    <a:pt x="3109" y="18"/>
                  </a:cubicBezTo>
                  <a:lnTo>
                    <a:pt x="19" y="6693"/>
                  </a:lnTo>
                  <a:cubicBezTo>
                    <a:pt x="0" y="6711"/>
                    <a:pt x="19" y="6728"/>
                    <a:pt x="36" y="6728"/>
                  </a:cubicBezTo>
                  <a:cubicBezTo>
                    <a:pt x="36" y="6747"/>
                    <a:pt x="54" y="6747"/>
                    <a:pt x="54" y="6747"/>
                  </a:cubicBezTo>
                  <a:cubicBezTo>
                    <a:pt x="71" y="6747"/>
                    <a:pt x="71" y="6728"/>
                    <a:pt x="89" y="6711"/>
                  </a:cubicBezTo>
                  <a:lnTo>
                    <a:pt x="3179" y="53"/>
                  </a:lnTo>
                  <a:cubicBezTo>
                    <a:pt x="3179" y="36"/>
                    <a:pt x="3179" y="18"/>
                    <a:pt x="316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 rot="-7570806">
              <a:off x="6160463" y="1136588"/>
              <a:ext cx="202244" cy="416601"/>
            </a:xfrm>
            <a:custGeom>
              <a:avLst/>
              <a:gdLst/>
              <a:ahLst/>
              <a:cxnLst/>
              <a:rect l="l" t="t" r="r" b="b"/>
              <a:pathLst>
                <a:path w="3356" h="6913" extrusionOk="0">
                  <a:moveTo>
                    <a:pt x="3305" y="0"/>
                  </a:moveTo>
                  <a:cubicBezTo>
                    <a:pt x="3292" y="0"/>
                    <a:pt x="3280" y="13"/>
                    <a:pt x="3267" y="25"/>
                  </a:cubicBezTo>
                  <a:lnTo>
                    <a:pt x="18" y="6860"/>
                  </a:lnTo>
                  <a:cubicBezTo>
                    <a:pt x="1" y="6877"/>
                    <a:pt x="18" y="6895"/>
                    <a:pt x="36" y="6912"/>
                  </a:cubicBezTo>
                  <a:cubicBezTo>
                    <a:pt x="53" y="6912"/>
                    <a:pt x="71" y="6912"/>
                    <a:pt x="71" y="6895"/>
                  </a:cubicBezTo>
                  <a:lnTo>
                    <a:pt x="3338" y="43"/>
                  </a:lnTo>
                  <a:cubicBezTo>
                    <a:pt x="3356" y="25"/>
                    <a:pt x="3338" y="8"/>
                    <a:pt x="3321" y="8"/>
                  </a:cubicBezTo>
                  <a:cubicBezTo>
                    <a:pt x="3315" y="2"/>
                    <a:pt x="3310" y="0"/>
                    <a:pt x="3305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 rot="-7570806">
              <a:off x="6280613" y="1414401"/>
              <a:ext cx="312948" cy="260880"/>
            </a:xfrm>
            <a:custGeom>
              <a:avLst/>
              <a:gdLst/>
              <a:ahLst/>
              <a:cxnLst/>
              <a:rect l="l" t="t" r="r" b="b"/>
              <a:pathLst>
                <a:path w="5193" h="4329" extrusionOk="0">
                  <a:moveTo>
                    <a:pt x="54" y="1"/>
                  </a:moveTo>
                  <a:cubicBezTo>
                    <a:pt x="35" y="1"/>
                    <a:pt x="19" y="1"/>
                    <a:pt x="0" y="19"/>
                  </a:cubicBezTo>
                  <a:cubicBezTo>
                    <a:pt x="0" y="19"/>
                    <a:pt x="0" y="54"/>
                    <a:pt x="19" y="54"/>
                  </a:cubicBezTo>
                  <a:lnTo>
                    <a:pt x="5140" y="4310"/>
                  </a:lnTo>
                  <a:cubicBezTo>
                    <a:pt x="5140" y="4328"/>
                    <a:pt x="5157" y="4328"/>
                    <a:pt x="5157" y="4328"/>
                  </a:cubicBezTo>
                  <a:cubicBezTo>
                    <a:pt x="5175" y="4328"/>
                    <a:pt x="5175" y="4328"/>
                    <a:pt x="5192" y="4310"/>
                  </a:cubicBezTo>
                  <a:cubicBezTo>
                    <a:pt x="5192" y="4293"/>
                    <a:pt x="5192" y="4274"/>
                    <a:pt x="5175" y="425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 rot="-7570806">
              <a:off x="5989335" y="1768267"/>
              <a:ext cx="125649" cy="137400"/>
            </a:xfrm>
            <a:custGeom>
              <a:avLst/>
              <a:gdLst/>
              <a:ahLst/>
              <a:cxnLst/>
              <a:rect l="l" t="t" r="r" b="b"/>
              <a:pathLst>
                <a:path w="2085" h="2280" extrusionOk="0">
                  <a:moveTo>
                    <a:pt x="19" y="0"/>
                  </a:moveTo>
                  <a:cubicBezTo>
                    <a:pt x="1" y="19"/>
                    <a:pt x="1" y="36"/>
                    <a:pt x="19" y="54"/>
                  </a:cubicBezTo>
                  <a:lnTo>
                    <a:pt x="2014" y="2261"/>
                  </a:lnTo>
                  <a:cubicBezTo>
                    <a:pt x="2014" y="2279"/>
                    <a:pt x="2033" y="2279"/>
                    <a:pt x="2033" y="2279"/>
                  </a:cubicBezTo>
                  <a:cubicBezTo>
                    <a:pt x="2050" y="2279"/>
                    <a:pt x="2050" y="2279"/>
                    <a:pt x="2068" y="2261"/>
                  </a:cubicBezTo>
                  <a:cubicBezTo>
                    <a:pt x="2085" y="2261"/>
                    <a:pt x="2085" y="2225"/>
                    <a:pt x="2068" y="2208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"/>
          <p:cNvSpPr txBox="1">
            <a:spLocks noGrp="1"/>
          </p:cNvSpPr>
          <p:nvPr>
            <p:ph type="title"/>
          </p:nvPr>
        </p:nvSpPr>
        <p:spPr>
          <a:xfrm>
            <a:off x="1957500" y="1729650"/>
            <a:ext cx="5229000" cy="16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50" name="Google Shape;350;p8"/>
          <p:cNvGrpSpPr/>
          <p:nvPr/>
        </p:nvGrpSpPr>
        <p:grpSpPr>
          <a:xfrm rot="-5400000">
            <a:off x="5906681" y="287401"/>
            <a:ext cx="3330596" cy="3205647"/>
            <a:chOff x="754250" y="3789250"/>
            <a:chExt cx="1457400" cy="1402725"/>
          </a:xfrm>
        </p:grpSpPr>
        <p:sp>
          <p:nvSpPr>
            <p:cNvPr id="351" name="Google Shape;351;p8"/>
            <p:cNvSpPr/>
            <p:nvPr/>
          </p:nvSpPr>
          <p:spPr>
            <a:xfrm>
              <a:off x="1688475" y="4682375"/>
              <a:ext cx="249025" cy="87750"/>
            </a:xfrm>
            <a:custGeom>
              <a:avLst/>
              <a:gdLst/>
              <a:ahLst/>
              <a:cxnLst/>
              <a:rect l="l" t="t" r="r" b="b"/>
              <a:pathLst>
                <a:path w="9961" h="3510" extrusionOk="0">
                  <a:moveTo>
                    <a:pt x="8625" y="1"/>
                  </a:moveTo>
                  <a:cubicBezTo>
                    <a:pt x="8043" y="1"/>
                    <a:pt x="7273" y="86"/>
                    <a:pt x="6304" y="357"/>
                  </a:cubicBezTo>
                  <a:cubicBezTo>
                    <a:pt x="4150" y="974"/>
                    <a:pt x="1060" y="2405"/>
                    <a:pt x="106" y="2865"/>
                  </a:cubicBezTo>
                  <a:cubicBezTo>
                    <a:pt x="0" y="2917"/>
                    <a:pt x="17" y="3077"/>
                    <a:pt x="123" y="3112"/>
                  </a:cubicBezTo>
                  <a:cubicBezTo>
                    <a:pt x="601" y="3264"/>
                    <a:pt x="1581" y="3510"/>
                    <a:pt x="2781" y="3510"/>
                  </a:cubicBezTo>
                  <a:cubicBezTo>
                    <a:pt x="3668" y="3510"/>
                    <a:pt x="4674" y="3376"/>
                    <a:pt x="5687" y="2971"/>
                  </a:cubicBezTo>
                  <a:cubicBezTo>
                    <a:pt x="8106" y="2017"/>
                    <a:pt x="9466" y="816"/>
                    <a:pt x="9890" y="392"/>
                  </a:cubicBezTo>
                  <a:cubicBezTo>
                    <a:pt x="9961" y="322"/>
                    <a:pt x="9925" y="180"/>
                    <a:pt x="9836" y="162"/>
                  </a:cubicBezTo>
                  <a:cubicBezTo>
                    <a:pt x="9622" y="90"/>
                    <a:pt x="9222" y="1"/>
                    <a:pt x="8625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1689350" y="4692175"/>
              <a:ext cx="246400" cy="64025"/>
            </a:xfrm>
            <a:custGeom>
              <a:avLst/>
              <a:gdLst/>
              <a:ahLst/>
              <a:cxnLst/>
              <a:rect l="l" t="t" r="r" b="b"/>
              <a:pathLst>
                <a:path w="9856" h="2561" extrusionOk="0">
                  <a:moveTo>
                    <a:pt x="18" y="2560"/>
                  </a:moveTo>
                  <a:lnTo>
                    <a:pt x="1" y="2560"/>
                  </a:lnTo>
                  <a:lnTo>
                    <a:pt x="18" y="2560"/>
                  </a:lnTo>
                  <a:cubicBezTo>
                    <a:pt x="36" y="2560"/>
                    <a:pt x="2031" y="2207"/>
                    <a:pt x="4239" y="1712"/>
                  </a:cubicBezTo>
                  <a:cubicBezTo>
                    <a:pt x="5546" y="1430"/>
                    <a:pt x="6641" y="1147"/>
                    <a:pt x="7541" y="883"/>
                  </a:cubicBezTo>
                  <a:cubicBezTo>
                    <a:pt x="8654" y="565"/>
                    <a:pt x="9431" y="264"/>
                    <a:pt x="9855" y="0"/>
                  </a:cubicBezTo>
                  <a:lnTo>
                    <a:pt x="9855" y="0"/>
                  </a:lnTo>
                  <a:lnTo>
                    <a:pt x="9855" y="0"/>
                  </a:lnTo>
                  <a:cubicBezTo>
                    <a:pt x="9431" y="264"/>
                    <a:pt x="8654" y="565"/>
                    <a:pt x="7541" y="883"/>
                  </a:cubicBezTo>
                  <a:cubicBezTo>
                    <a:pt x="6641" y="1147"/>
                    <a:pt x="5546" y="1430"/>
                    <a:pt x="4239" y="1712"/>
                  </a:cubicBezTo>
                  <a:cubicBezTo>
                    <a:pt x="2031" y="2207"/>
                    <a:pt x="36" y="2560"/>
                    <a:pt x="18" y="256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754250" y="3888500"/>
              <a:ext cx="1419025" cy="1303475"/>
            </a:xfrm>
            <a:custGeom>
              <a:avLst/>
              <a:gdLst/>
              <a:ahLst/>
              <a:cxnLst/>
              <a:rect l="l" t="t" r="r" b="b"/>
              <a:pathLst>
                <a:path w="56761" h="52139" extrusionOk="0">
                  <a:moveTo>
                    <a:pt x="56127" y="0"/>
                  </a:moveTo>
                  <a:cubicBezTo>
                    <a:pt x="55885" y="0"/>
                    <a:pt x="55667" y="164"/>
                    <a:pt x="55595" y="411"/>
                  </a:cubicBezTo>
                  <a:cubicBezTo>
                    <a:pt x="55188" y="1895"/>
                    <a:pt x="54429" y="3378"/>
                    <a:pt x="53280" y="4915"/>
                  </a:cubicBezTo>
                  <a:cubicBezTo>
                    <a:pt x="52239" y="6310"/>
                    <a:pt x="50985" y="7652"/>
                    <a:pt x="49748" y="8942"/>
                  </a:cubicBezTo>
                  <a:cubicBezTo>
                    <a:pt x="48672" y="10089"/>
                    <a:pt x="47559" y="11273"/>
                    <a:pt x="46570" y="12526"/>
                  </a:cubicBezTo>
                  <a:cubicBezTo>
                    <a:pt x="44080" y="15670"/>
                    <a:pt x="42350" y="19414"/>
                    <a:pt x="41537" y="23352"/>
                  </a:cubicBezTo>
                  <a:cubicBezTo>
                    <a:pt x="41413" y="23988"/>
                    <a:pt x="41307" y="24624"/>
                    <a:pt x="41201" y="25241"/>
                  </a:cubicBezTo>
                  <a:cubicBezTo>
                    <a:pt x="40989" y="26531"/>
                    <a:pt x="40777" y="27732"/>
                    <a:pt x="40389" y="28915"/>
                  </a:cubicBezTo>
                  <a:cubicBezTo>
                    <a:pt x="39595" y="31299"/>
                    <a:pt x="38040" y="33419"/>
                    <a:pt x="35974" y="34867"/>
                  </a:cubicBezTo>
                  <a:cubicBezTo>
                    <a:pt x="35003" y="35555"/>
                    <a:pt x="33873" y="36120"/>
                    <a:pt x="32795" y="36668"/>
                  </a:cubicBezTo>
                  <a:cubicBezTo>
                    <a:pt x="31789" y="37163"/>
                    <a:pt x="30764" y="37674"/>
                    <a:pt x="29792" y="38310"/>
                  </a:cubicBezTo>
                  <a:cubicBezTo>
                    <a:pt x="29352" y="38611"/>
                    <a:pt x="28909" y="38929"/>
                    <a:pt x="28486" y="39247"/>
                  </a:cubicBezTo>
                  <a:cubicBezTo>
                    <a:pt x="27762" y="39793"/>
                    <a:pt x="27056" y="40306"/>
                    <a:pt x="26296" y="40695"/>
                  </a:cubicBezTo>
                  <a:cubicBezTo>
                    <a:pt x="24689" y="41507"/>
                    <a:pt x="22799" y="41736"/>
                    <a:pt x="20962" y="41948"/>
                  </a:cubicBezTo>
                  <a:cubicBezTo>
                    <a:pt x="16795" y="42425"/>
                    <a:pt x="13069" y="42920"/>
                    <a:pt x="9519" y="44208"/>
                  </a:cubicBezTo>
                  <a:cubicBezTo>
                    <a:pt x="7559" y="44915"/>
                    <a:pt x="5775" y="45851"/>
                    <a:pt x="4239" y="46963"/>
                  </a:cubicBezTo>
                  <a:cubicBezTo>
                    <a:pt x="2544" y="48200"/>
                    <a:pt x="1166" y="49648"/>
                    <a:pt x="159" y="51272"/>
                  </a:cubicBezTo>
                  <a:cubicBezTo>
                    <a:pt x="0" y="51538"/>
                    <a:pt x="71" y="51873"/>
                    <a:pt x="335" y="52049"/>
                  </a:cubicBezTo>
                  <a:cubicBezTo>
                    <a:pt x="424" y="52103"/>
                    <a:pt x="530" y="52138"/>
                    <a:pt x="636" y="52138"/>
                  </a:cubicBezTo>
                  <a:cubicBezTo>
                    <a:pt x="830" y="52138"/>
                    <a:pt x="1006" y="52032"/>
                    <a:pt x="1112" y="51856"/>
                  </a:cubicBezTo>
                  <a:cubicBezTo>
                    <a:pt x="2049" y="50372"/>
                    <a:pt x="3321" y="49030"/>
                    <a:pt x="4910" y="47882"/>
                  </a:cubicBezTo>
                  <a:cubicBezTo>
                    <a:pt x="6358" y="46822"/>
                    <a:pt x="8035" y="45957"/>
                    <a:pt x="9907" y="45268"/>
                  </a:cubicBezTo>
                  <a:cubicBezTo>
                    <a:pt x="13333" y="44032"/>
                    <a:pt x="17006" y="43537"/>
                    <a:pt x="21087" y="43061"/>
                  </a:cubicBezTo>
                  <a:cubicBezTo>
                    <a:pt x="23011" y="42849"/>
                    <a:pt x="25007" y="42619"/>
                    <a:pt x="26809" y="41701"/>
                  </a:cubicBezTo>
                  <a:cubicBezTo>
                    <a:pt x="27656" y="41277"/>
                    <a:pt x="28433" y="40695"/>
                    <a:pt x="29175" y="40146"/>
                  </a:cubicBezTo>
                  <a:cubicBezTo>
                    <a:pt x="29581" y="39847"/>
                    <a:pt x="30004" y="39529"/>
                    <a:pt x="30428" y="39247"/>
                  </a:cubicBezTo>
                  <a:cubicBezTo>
                    <a:pt x="31330" y="38663"/>
                    <a:pt x="32319" y="38152"/>
                    <a:pt x="33289" y="37674"/>
                  </a:cubicBezTo>
                  <a:cubicBezTo>
                    <a:pt x="34419" y="37109"/>
                    <a:pt x="35568" y="36527"/>
                    <a:pt x="36628" y="35785"/>
                  </a:cubicBezTo>
                  <a:cubicBezTo>
                    <a:pt x="38888" y="34196"/>
                    <a:pt x="40600" y="31882"/>
                    <a:pt x="41467" y="29268"/>
                  </a:cubicBezTo>
                  <a:cubicBezTo>
                    <a:pt x="41890" y="28015"/>
                    <a:pt x="42102" y="26689"/>
                    <a:pt x="42314" y="25418"/>
                  </a:cubicBezTo>
                  <a:cubicBezTo>
                    <a:pt x="42420" y="24818"/>
                    <a:pt x="42526" y="24182"/>
                    <a:pt x="42649" y="23581"/>
                  </a:cubicBezTo>
                  <a:cubicBezTo>
                    <a:pt x="43409" y="19820"/>
                    <a:pt x="45086" y="16235"/>
                    <a:pt x="47453" y="13216"/>
                  </a:cubicBezTo>
                  <a:cubicBezTo>
                    <a:pt x="48406" y="12015"/>
                    <a:pt x="49520" y="10849"/>
                    <a:pt x="50579" y="9719"/>
                  </a:cubicBezTo>
                  <a:cubicBezTo>
                    <a:pt x="53087" y="7070"/>
                    <a:pt x="55701" y="4315"/>
                    <a:pt x="56690" y="712"/>
                  </a:cubicBezTo>
                  <a:cubicBezTo>
                    <a:pt x="56760" y="411"/>
                    <a:pt x="56584" y="93"/>
                    <a:pt x="56283" y="23"/>
                  </a:cubicBezTo>
                  <a:cubicBezTo>
                    <a:pt x="56231" y="7"/>
                    <a:pt x="56179" y="0"/>
                    <a:pt x="5612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1735275" y="4126425"/>
              <a:ext cx="88625" cy="246375"/>
            </a:xfrm>
            <a:custGeom>
              <a:avLst/>
              <a:gdLst/>
              <a:ahLst/>
              <a:cxnLst/>
              <a:rect l="l" t="t" r="r" b="b"/>
              <a:pathLst>
                <a:path w="3545" h="9855" extrusionOk="0">
                  <a:moveTo>
                    <a:pt x="576" y="0"/>
                  </a:moveTo>
                  <a:cubicBezTo>
                    <a:pt x="514" y="0"/>
                    <a:pt x="448" y="40"/>
                    <a:pt x="424" y="113"/>
                  </a:cubicBezTo>
                  <a:cubicBezTo>
                    <a:pt x="300" y="696"/>
                    <a:pt x="0" y="2479"/>
                    <a:pt x="476" y="5041"/>
                  </a:cubicBezTo>
                  <a:cubicBezTo>
                    <a:pt x="936" y="7565"/>
                    <a:pt x="2649" y="9261"/>
                    <a:pt x="3320" y="9826"/>
                  </a:cubicBezTo>
                  <a:cubicBezTo>
                    <a:pt x="3345" y="9846"/>
                    <a:pt x="3374" y="9854"/>
                    <a:pt x="3402" y="9854"/>
                  </a:cubicBezTo>
                  <a:cubicBezTo>
                    <a:pt x="3475" y="9854"/>
                    <a:pt x="3545" y="9796"/>
                    <a:pt x="3532" y="9720"/>
                  </a:cubicBezTo>
                  <a:cubicBezTo>
                    <a:pt x="3408" y="8660"/>
                    <a:pt x="2984" y="5270"/>
                    <a:pt x="2348" y="3133"/>
                  </a:cubicBezTo>
                  <a:cubicBezTo>
                    <a:pt x="1783" y="1172"/>
                    <a:pt x="989" y="325"/>
                    <a:pt x="653" y="25"/>
                  </a:cubicBezTo>
                  <a:cubicBezTo>
                    <a:pt x="631" y="8"/>
                    <a:pt x="604" y="0"/>
                    <a:pt x="576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1745875" y="4128800"/>
              <a:ext cx="76850" cy="242850"/>
            </a:xfrm>
            <a:custGeom>
              <a:avLst/>
              <a:gdLst/>
              <a:ahLst/>
              <a:cxnLst/>
              <a:rect l="l" t="t" r="r" b="b"/>
              <a:pathLst>
                <a:path w="3074" h="9714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512"/>
                    <a:pt x="158" y="1325"/>
                    <a:pt x="476" y="2438"/>
                  </a:cubicBezTo>
                  <a:cubicBezTo>
                    <a:pt x="158" y="1325"/>
                    <a:pt x="0" y="512"/>
                    <a:pt x="17" y="18"/>
                  </a:cubicBezTo>
                  <a:lnTo>
                    <a:pt x="0" y="1"/>
                  </a:lnTo>
                  <a:close/>
                  <a:moveTo>
                    <a:pt x="476" y="2438"/>
                  </a:moveTo>
                  <a:cubicBezTo>
                    <a:pt x="724" y="3338"/>
                    <a:pt x="1077" y="4433"/>
                    <a:pt x="1536" y="5669"/>
                  </a:cubicBezTo>
                  <a:cubicBezTo>
                    <a:pt x="1095" y="4433"/>
                    <a:pt x="742" y="3338"/>
                    <a:pt x="476" y="2438"/>
                  </a:cubicBezTo>
                  <a:close/>
                  <a:moveTo>
                    <a:pt x="1536" y="5669"/>
                  </a:moveTo>
                  <a:lnTo>
                    <a:pt x="1536" y="5669"/>
                  </a:lnTo>
                  <a:cubicBezTo>
                    <a:pt x="2278" y="7807"/>
                    <a:pt x="3055" y="9696"/>
                    <a:pt x="3055" y="9714"/>
                  </a:cubicBezTo>
                  <a:lnTo>
                    <a:pt x="3073" y="9714"/>
                  </a:lnTo>
                  <a:cubicBezTo>
                    <a:pt x="3055" y="9696"/>
                    <a:pt x="2296" y="7807"/>
                    <a:pt x="1536" y="5669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1903050" y="4128800"/>
              <a:ext cx="212825" cy="151025"/>
            </a:xfrm>
            <a:custGeom>
              <a:avLst/>
              <a:gdLst/>
              <a:ahLst/>
              <a:cxnLst/>
              <a:rect l="l" t="t" r="r" b="b"/>
              <a:pathLst>
                <a:path w="8513" h="6041" extrusionOk="0">
                  <a:moveTo>
                    <a:pt x="8353" y="1"/>
                  </a:moveTo>
                  <a:cubicBezTo>
                    <a:pt x="7912" y="18"/>
                    <a:pt x="6763" y="194"/>
                    <a:pt x="5103" y="1378"/>
                  </a:cubicBezTo>
                  <a:cubicBezTo>
                    <a:pt x="3267" y="2667"/>
                    <a:pt x="848" y="5052"/>
                    <a:pt x="88" y="5810"/>
                  </a:cubicBezTo>
                  <a:cubicBezTo>
                    <a:pt x="0" y="5881"/>
                    <a:pt x="71" y="6041"/>
                    <a:pt x="194" y="6041"/>
                  </a:cubicBezTo>
                  <a:cubicBezTo>
                    <a:pt x="1060" y="5987"/>
                    <a:pt x="3462" y="5723"/>
                    <a:pt x="5386" y="4044"/>
                  </a:cubicBezTo>
                  <a:cubicBezTo>
                    <a:pt x="7347" y="2332"/>
                    <a:pt x="8211" y="724"/>
                    <a:pt x="8477" y="194"/>
                  </a:cubicBezTo>
                  <a:cubicBezTo>
                    <a:pt x="8512" y="107"/>
                    <a:pt x="8442" y="1"/>
                    <a:pt x="8353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1904800" y="4133900"/>
              <a:ext cx="210000" cy="142825"/>
            </a:xfrm>
            <a:custGeom>
              <a:avLst/>
              <a:gdLst/>
              <a:ahLst/>
              <a:cxnLst/>
              <a:rect l="l" t="t" r="r" b="b"/>
              <a:pathLst>
                <a:path w="8400" h="5713" extrusionOk="0">
                  <a:moveTo>
                    <a:pt x="8399" y="0"/>
                  </a:moveTo>
                  <a:cubicBezTo>
                    <a:pt x="8095" y="388"/>
                    <a:pt x="7462" y="933"/>
                    <a:pt x="6535" y="1598"/>
                  </a:cubicBezTo>
                  <a:cubicBezTo>
                    <a:pt x="5775" y="2145"/>
                    <a:pt x="4821" y="2781"/>
                    <a:pt x="3691" y="3487"/>
                  </a:cubicBezTo>
                  <a:cubicBezTo>
                    <a:pt x="1784" y="4688"/>
                    <a:pt x="18" y="5695"/>
                    <a:pt x="1" y="5712"/>
                  </a:cubicBezTo>
                  <a:cubicBezTo>
                    <a:pt x="18" y="5695"/>
                    <a:pt x="1784" y="4688"/>
                    <a:pt x="3709" y="3487"/>
                  </a:cubicBezTo>
                  <a:cubicBezTo>
                    <a:pt x="4821" y="2781"/>
                    <a:pt x="5775" y="2145"/>
                    <a:pt x="6535" y="1615"/>
                  </a:cubicBezTo>
                  <a:cubicBezTo>
                    <a:pt x="7462" y="933"/>
                    <a:pt x="8095" y="388"/>
                    <a:pt x="839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1361750" y="4893025"/>
              <a:ext cx="596075" cy="77000"/>
            </a:xfrm>
            <a:custGeom>
              <a:avLst/>
              <a:gdLst/>
              <a:ahLst/>
              <a:cxnLst/>
              <a:rect l="l" t="t" r="r" b="b"/>
              <a:pathLst>
                <a:path w="23843" h="3080" extrusionOk="0">
                  <a:moveTo>
                    <a:pt x="23647" y="1"/>
                  </a:moveTo>
                  <a:cubicBezTo>
                    <a:pt x="21669" y="36"/>
                    <a:pt x="19691" y="55"/>
                    <a:pt x="17713" y="319"/>
                  </a:cubicBezTo>
                  <a:cubicBezTo>
                    <a:pt x="16724" y="443"/>
                    <a:pt x="15754" y="637"/>
                    <a:pt x="14782" y="902"/>
                  </a:cubicBezTo>
                  <a:cubicBezTo>
                    <a:pt x="14306" y="1043"/>
                    <a:pt x="13828" y="1202"/>
                    <a:pt x="13369" y="1397"/>
                  </a:cubicBezTo>
                  <a:cubicBezTo>
                    <a:pt x="12893" y="1573"/>
                    <a:pt x="12451" y="1767"/>
                    <a:pt x="11991" y="1943"/>
                  </a:cubicBezTo>
                  <a:cubicBezTo>
                    <a:pt x="11551" y="2103"/>
                    <a:pt x="11091" y="2244"/>
                    <a:pt x="10632" y="2332"/>
                  </a:cubicBezTo>
                  <a:cubicBezTo>
                    <a:pt x="10325" y="2379"/>
                    <a:pt x="10017" y="2403"/>
                    <a:pt x="9710" y="2403"/>
                  </a:cubicBezTo>
                  <a:cubicBezTo>
                    <a:pt x="9558" y="2403"/>
                    <a:pt x="9406" y="2397"/>
                    <a:pt x="9255" y="2386"/>
                  </a:cubicBezTo>
                  <a:cubicBezTo>
                    <a:pt x="8301" y="2315"/>
                    <a:pt x="7364" y="2068"/>
                    <a:pt x="6411" y="1837"/>
                  </a:cubicBezTo>
                  <a:cubicBezTo>
                    <a:pt x="5457" y="1590"/>
                    <a:pt x="4451" y="1378"/>
                    <a:pt x="3444" y="1308"/>
                  </a:cubicBezTo>
                  <a:cubicBezTo>
                    <a:pt x="3109" y="1284"/>
                    <a:pt x="2771" y="1272"/>
                    <a:pt x="2433" y="1272"/>
                  </a:cubicBezTo>
                  <a:cubicBezTo>
                    <a:pt x="1757" y="1272"/>
                    <a:pt x="1078" y="1319"/>
                    <a:pt x="406" y="1414"/>
                  </a:cubicBezTo>
                  <a:lnTo>
                    <a:pt x="389" y="1414"/>
                  </a:lnTo>
                  <a:cubicBezTo>
                    <a:pt x="159" y="1449"/>
                    <a:pt x="1" y="1661"/>
                    <a:pt x="36" y="1908"/>
                  </a:cubicBezTo>
                  <a:cubicBezTo>
                    <a:pt x="68" y="2117"/>
                    <a:pt x="259" y="2266"/>
                    <a:pt x="466" y="2266"/>
                  </a:cubicBezTo>
                  <a:cubicBezTo>
                    <a:pt x="487" y="2266"/>
                    <a:pt x="509" y="2265"/>
                    <a:pt x="531" y="2261"/>
                  </a:cubicBezTo>
                  <a:cubicBezTo>
                    <a:pt x="1231" y="2143"/>
                    <a:pt x="1953" y="2083"/>
                    <a:pt x="2671" y="2083"/>
                  </a:cubicBezTo>
                  <a:cubicBezTo>
                    <a:pt x="2912" y="2083"/>
                    <a:pt x="3152" y="2090"/>
                    <a:pt x="3392" y="2103"/>
                  </a:cubicBezTo>
                  <a:cubicBezTo>
                    <a:pt x="4345" y="2155"/>
                    <a:pt x="5281" y="2332"/>
                    <a:pt x="6234" y="2544"/>
                  </a:cubicBezTo>
                  <a:cubicBezTo>
                    <a:pt x="7188" y="2774"/>
                    <a:pt x="8177" y="3021"/>
                    <a:pt x="9201" y="3074"/>
                  </a:cubicBezTo>
                  <a:cubicBezTo>
                    <a:pt x="9313" y="3078"/>
                    <a:pt x="9425" y="3080"/>
                    <a:pt x="9537" y="3080"/>
                  </a:cubicBezTo>
                  <a:cubicBezTo>
                    <a:pt x="9943" y="3080"/>
                    <a:pt x="10355" y="3051"/>
                    <a:pt x="10755" y="2968"/>
                  </a:cubicBezTo>
                  <a:cubicBezTo>
                    <a:pt x="11268" y="2880"/>
                    <a:pt x="11763" y="2704"/>
                    <a:pt x="12222" y="2527"/>
                  </a:cubicBezTo>
                  <a:cubicBezTo>
                    <a:pt x="12681" y="2332"/>
                    <a:pt x="13140" y="2138"/>
                    <a:pt x="13581" y="1943"/>
                  </a:cubicBezTo>
                  <a:cubicBezTo>
                    <a:pt x="14040" y="1767"/>
                    <a:pt x="14482" y="1590"/>
                    <a:pt x="14941" y="1449"/>
                  </a:cubicBezTo>
                  <a:cubicBezTo>
                    <a:pt x="15877" y="1166"/>
                    <a:pt x="16830" y="973"/>
                    <a:pt x="17784" y="813"/>
                  </a:cubicBezTo>
                  <a:cubicBezTo>
                    <a:pt x="19727" y="531"/>
                    <a:pt x="21688" y="460"/>
                    <a:pt x="23647" y="408"/>
                  </a:cubicBezTo>
                  <a:cubicBezTo>
                    <a:pt x="23753" y="389"/>
                    <a:pt x="23842" y="302"/>
                    <a:pt x="23842" y="196"/>
                  </a:cubicBezTo>
                  <a:cubicBezTo>
                    <a:pt x="23842" y="90"/>
                    <a:pt x="23753" y="1"/>
                    <a:pt x="23647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1699175" y="4937600"/>
              <a:ext cx="244925" cy="91275"/>
            </a:xfrm>
            <a:custGeom>
              <a:avLst/>
              <a:gdLst/>
              <a:ahLst/>
              <a:cxnLst/>
              <a:rect l="l" t="t" r="r" b="b"/>
              <a:pathLst>
                <a:path w="9797" h="3651" extrusionOk="0">
                  <a:moveTo>
                    <a:pt x="171" y="1"/>
                  </a:moveTo>
                  <a:cubicBezTo>
                    <a:pt x="74" y="1"/>
                    <a:pt x="0" y="130"/>
                    <a:pt x="67" y="214"/>
                  </a:cubicBezTo>
                  <a:cubicBezTo>
                    <a:pt x="614" y="902"/>
                    <a:pt x="2238" y="2687"/>
                    <a:pt x="4729" y="3269"/>
                  </a:cubicBezTo>
                  <a:cubicBezTo>
                    <a:pt x="6016" y="3564"/>
                    <a:pt x="7114" y="3651"/>
                    <a:pt x="7959" y="3651"/>
                  </a:cubicBezTo>
                  <a:cubicBezTo>
                    <a:pt x="8783" y="3651"/>
                    <a:pt x="9368" y="3568"/>
                    <a:pt x="9656" y="3516"/>
                  </a:cubicBezTo>
                  <a:cubicBezTo>
                    <a:pt x="9762" y="3499"/>
                    <a:pt x="9797" y="3375"/>
                    <a:pt x="9745" y="3304"/>
                  </a:cubicBezTo>
                  <a:cubicBezTo>
                    <a:pt x="9462" y="2951"/>
                    <a:pt x="8650" y="2121"/>
                    <a:pt x="6724" y="1467"/>
                  </a:cubicBezTo>
                  <a:cubicBezTo>
                    <a:pt x="4605" y="744"/>
                    <a:pt x="1249" y="160"/>
                    <a:pt x="190" y="2"/>
                  </a:cubicBezTo>
                  <a:cubicBezTo>
                    <a:pt x="183" y="1"/>
                    <a:pt x="177" y="1"/>
                    <a:pt x="171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1700375" y="4937900"/>
              <a:ext cx="241075" cy="88500"/>
            </a:xfrm>
            <a:custGeom>
              <a:avLst/>
              <a:gdLst/>
              <a:ahLst/>
              <a:cxnLst/>
              <a:rect l="l" t="t" r="r" b="b"/>
              <a:pathLst>
                <a:path w="9643" h="3540" extrusionOk="0">
                  <a:moveTo>
                    <a:pt x="53" y="0"/>
                  </a:moveTo>
                  <a:cubicBezTo>
                    <a:pt x="37" y="0"/>
                    <a:pt x="19" y="12"/>
                    <a:pt x="19" y="26"/>
                  </a:cubicBezTo>
                  <a:cubicBezTo>
                    <a:pt x="0" y="42"/>
                    <a:pt x="19" y="61"/>
                    <a:pt x="36" y="61"/>
                  </a:cubicBezTo>
                  <a:cubicBezTo>
                    <a:pt x="106" y="96"/>
                    <a:pt x="7453" y="3452"/>
                    <a:pt x="9608" y="3539"/>
                  </a:cubicBezTo>
                  <a:cubicBezTo>
                    <a:pt x="9626" y="3539"/>
                    <a:pt x="9643" y="3522"/>
                    <a:pt x="9643" y="3504"/>
                  </a:cubicBezTo>
                  <a:cubicBezTo>
                    <a:pt x="9643" y="3487"/>
                    <a:pt x="9626" y="3469"/>
                    <a:pt x="9608" y="3469"/>
                  </a:cubicBezTo>
                  <a:cubicBezTo>
                    <a:pt x="7471" y="3381"/>
                    <a:pt x="142" y="26"/>
                    <a:pt x="71" y="7"/>
                  </a:cubicBezTo>
                  <a:cubicBezTo>
                    <a:pt x="66" y="2"/>
                    <a:pt x="60" y="0"/>
                    <a:pt x="5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1937900" y="4810900"/>
              <a:ext cx="146600" cy="119275"/>
            </a:xfrm>
            <a:custGeom>
              <a:avLst/>
              <a:gdLst/>
              <a:ahLst/>
              <a:cxnLst/>
              <a:rect l="l" t="t" r="r" b="b"/>
              <a:pathLst>
                <a:path w="5864" h="4771" extrusionOk="0">
                  <a:moveTo>
                    <a:pt x="3445" y="1"/>
                  </a:moveTo>
                  <a:cubicBezTo>
                    <a:pt x="3439" y="1"/>
                    <a:pt x="3433" y="1"/>
                    <a:pt x="3427" y="1"/>
                  </a:cubicBezTo>
                  <a:cubicBezTo>
                    <a:pt x="3321" y="1"/>
                    <a:pt x="3233" y="55"/>
                    <a:pt x="3144" y="90"/>
                  </a:cubicBezTo>
                  <a:cubicBezTo>
                    <a:pt x="2685" y="337"/>
                    <a:pt x="2244" y="585"/>
                    <a:pt x="1820" y="867"/>
                  </a:cubicBezTo>
                  <a:cubicBezTo>
                    <a:pt x="1343" y="1185"/>
                    <a:pt x="884" y="1538"/>
                    <a:pt x="584" y="2033"/>
                  </a:cubicBezTo>
                  <a:cubicBezTo>
                    <a:pt x="1" y="3003"/>
                    <a:pt x="530" y="4169"/>
                    <a:pt x="1590" y="4522"/>
                  </a:cubicBezTo>
                  <a:cubicBezTo>
                    <a:pt x="2032" y="4682"/>
                    <a:pt x="2508" y="4699"/>
                    <a:pt x="2986" y="4717"/>
                  </a:cubicBezTo>
                  <a:cubicBezTo>
                    <a:pt x="3480" y="4734"/>
                    <a:pt x="3975" y="4752"/>
                    <a:pt x="4451" y="4769"/>
                  </a:cubicBezTo>
                  <a:cubicBezTo>
                    <a:pt x="4528" y="4769"/>
                    <a:pt x="4606" y="4770"/>
                    <a:pt x="4683" y="4770"/>
                  </a:cubicBezTo>
                  <a:cubicBezTo>
                    <a:pt x="4904" y="4770"/>
                    <a:pt x="5120" y="4760"/>
                    <a:pt x="5317" y="4682"/>
                  </a:cubicBezTo>
                  <a:cubicBezTo>
                    <a:pt x="5581" y="4593"/>
                    <a:pt x="5829" y="4345"/>
                    <a:pt x="5847" y="4063"/>
                  </a:cubicBezTo>
                  <a:cubicBezTo>
                    <a:pt x="5864" y="3728"/>
                    <a:pt x="5581" y="3462"/>
                    <a:pt x="5282" y="3340"/>
                  </a:cubicBezTo>
                  <a:cubicBezTo>
                    <a:pt x="4981" y="3215"/>
                    <a:pt x="4646" y="3215"/>
                    <a:pt x="4310" y="3145"/>
                  </a:cubicBezTo>
                  <a:cubicBezTo>
                    <a:pt x="4486" y="2968"/>
                    <a:pt x="4717" y="2827"/>
                    <a:pt x="4910" y="2650"/>
                  </a:cubicBezTo>
                  <a:cubicBezTo>
                    <a:pt x="5105" y="2473"/>
                    <a:pt x="5263" y="2245"/>
                    <a:pt x="5228" y="1979"/>
                  </a:cubicBezTo>
                  <a:cubicBezTo>
                    <a:pt x="5193" y="1661"/>
                    <a:pt x="4858" y="1432"/>
                    <a:pt x="4540" y="1414"/>
                  </a:cubicBezTo>
                  <a:cubicBezTo>
                    <a:pt x="4520" y="1413"/>
                    <a:pt x="4500" y="1412"/>
                    <a:pt x="4480" y="1412"/>
                  </a:cubicBezTo>
                  <a:cubicBezTo>
                    <a:pt x="4182" y="1412"/>
                    <a:pt x="3885" y="1528"/>
                    <a:pt x="3603" y="1644"/>
                  </a:cubicBezTo>
                  <a:cubicBezTo>
                    <a:pt x="3603" y="1326"/>
                    <a:pt x="3798" y="1044"/>
                    <a:pt x="3851" y="726"/>
                  </a:cubicBezTo>
                  <a:cubicBezTo>
                    <a:pt x="3903" y="414"/>
                    <a:pt x="3751" y="1"/>
                    <a:pt x="3445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1941050" y="4848000"/>
              <a:ext cx="25125" cy="52600"/>
            </a:xfrm>
            <a:custGeom>
              <a:avLst/>
              <a:gdLst/>
              <a:ahLst/>
              <a:cxnLst/>
              <a:rect l="l" t="t" r="r" b="b"/>
              <a:pathLst>
                <a:path w="1005" h="2104" extrusionOk="0">
                  <a:moveTo>
                    <a:pt x="828" y="0"/>
                  </a:moveTo>
                  <a:cubicBezTo>
                    <a:pt x="811" y="0"/>
                    <a:pt x="811" y="0"/>
                    <a:pt x="793" y="19"/>
                  </a:cubicBezTo>
                  <a:cubicBezTo>
                    <a:pt x="670" y="89"/>
                    <a:pt x="564" y="212"/>
                    <a:pt x="475" y="318"/>
                  </a:cubicBezTo>
                  <a:cubicBezTo>
                    <a:pt x="211" y="690"/>
                    <a:pt x="51" y="1149"/>
                    <a:pt x="34" y="1608"/>
                  </a:cubicBezTo>
                  <a:cubicBezTo>
                    <a:pt x="34" y="1781"/>
                    <a:pt x="1" y="2103"/>
                    <a:pt x="196" y="2103"/>
                  </a:cubicBezTo>
                  <a:cubicBezTo>
                    <a:pt x="201" y="2103"/>
                    <a:pt x="206" y="2103"/>
                    <a:pt x="211" y="2103"/>
                  </a:cubicBezTo>
                  <a:cubicBezTo>
                    <a:pt x="388" y="2084"/>
                    <a:pt x="564" y="1766"/>
                    <a:pt x="652" y="1644"/>
                  </a:cubicBezTo>
                  <a:cubicBezTo>
                    <a:pt x="793" y="1396"/>
                    <a:pt x="899" y="1131"/>
                    <a:pt x="953" y="867"/>
                  </a:cubicBezTo>
                  <a:cubicBezTo>
                    <a:pt x="1005" y="584"/>
                    <a:pt x="988" y="283"/>
                    <a:pt x="864" y="36"/>
                  </a:cubicBezTo>
                  <a:cubicBezTo>
                    <a:pt x="864" y="19"/>
                    <a:pt x="847" y="0"/>
                    <a:pt x="828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941000" y="4898325"/>
              <a:ext cx="49025" cy="30550"/>
            </a:xfrm>
            <a:custGeom>
              <a:avLst/>
              <a:gdLst/>
              <a:ahLst/>
              <a:cxnLst/>
              <a:rect l="l" t="t" r="r" b="b"/>
              <a:pathLst>
                <a:path w="1961" h="1222" extrusionOk="0">
                  <a:moveTo>
                    <a:pt x="204" y="1"/>
                  </a:moveTo>
                  <a:cubicBezTo>
                    <a:pt x="105" y="1"/>
                    <a:pt x="27" y="34"/>
                    <a:pt x="18" y="142"/>
                  </a:cubicBezTo>
                  <a:cubicBezTo>
                    <a:pt x="1" y="302"/>
                    <a:pt x="284" y="549"/>
                    <a:pt x="390" y="655"/>
                  </a:cubicBezTo>
                  <a:cubicBezTo>
                    <a:pt x="601" y="831"/>
                    <a:pt x="830" y="1008"/>
                    <a:pt x="1078" y="1114"/>
                  </a:cubicBezTo>
                  <a:cubicBezTo>
                    <a:pt x="1249" y="1182"/>
                    <a:pt x="1435" y="1221"/>
                    <a:pt x="1616" y="1221"/>
                  </a:cubicBezTo>
                  <a:cubicBezTo>
                    <a:pt x="1716" y="1221"/>
                    <a:pt x="1814" y="1210"/>
                    <a:pt x="1908" y="1185"/>
                  </a:cubicBezTo>
                  <a:cubicBezTo>
                    <a:pt x="1925" y="1185"/>
                    <a:pt x="1944" y="1166"/>
                    <a:pt x="1961" y="1149"/>
                  </a:cubicBezTo>
                  <a:lnTo>
                    <a:pt x="1961" y="1114"/>
                  </a:lnTo>
                  <a:cubicBezTo>
                    <a:pt x="1908" y="973"/>
                    <a:pt x="1802" y="848"/>
                    <a:pt x="1713" y="742"/>
                  </a:cubicBezTo>
                  <a:cubicBezTo>
                    <a:pt x="1395" y="408"/>
                    <a:pt x="990" y="160"/>
                    <a:pt x="548" y="71"/>
                  </a:cubicBezTo>
                  <a:cubicBezTo>
                    <a:pt x="454" y="44"/>
                    <a:pt x="316" y="1"/>
                    <a:pt x="204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1865950" y="3914575"/>
              <a:ext cx="113050" cy="366600"/>
            </a:xfrm>
            <a:custGeom>
              <a:avLst/>
              <a:gdLst/>
              <a:ahLst/>
              <a:cxnLst/>
              <a:rect l="l" t="t" r="r" b="b"/>
              <a:pathLst>
                <a:path w="4522" h="14664" extrusionOk="0">
                  <a:moveTo>
                    <a:pt x="4353" y="1"/>
                  </a:moveTo>
                  <a:cubicBezTo>
                    <a:pt x="4288" y="1"/>
                    <a:pt x="4221" y="48"/>
                    <a:pt x="4221" y="110"/>
                  </a:cubicBezTo>
                  <a:lnTo>
                    <a:pt x="3497" y="3748"/>
                  </a:lnTo>
                  <a:cubicBezTo>
                    <a:pt x="3267" y="4967"/>
                    <a:pt x="3055" y="6185"/>
                    <a:pt x="2490" y="7228"/>
                  </a:cubicBezTo>
                  <a:cubicBezTo>
                    <a:pt x="2208" y="7739"/>
                    <a:pt x="1819" y="8217"/>
                    <a:pt x="1466" y="8746"/>
                  </a:cubicBezTo>
                  <a:cubicBezTo>
                    <a:pt x="1096" y="9258"/>
                    <a:pt x="778" y="9841"/>
                    <a:pt x="566" y="10459"/>
                  </a:cubicBezTo>
                  <a:cubicBezTo>
                    <a:pt x="107" y="11678"/>
                    <a:pt x="1" y="13020"/>
                    <a:pt x="248" y="14327"/>
                  </a:cubicBezTo>
                  <a:cubicBezTo>
                    <a:pt x="248" y="14327"/>
                    <a:pt x="265" y="14327"/>
                    <a:pt x="265" y="14344"/>
                  </a:cubicBezTo>
                  <a:cubicBezTo>
                    <a:pt x="309" y="14534"/>
                    <a:pt x="473" y="14663"/>
                    <a:pt x="658" y="14663"/>
                  </a:cubicBezTo>
                  <a:cubicBezTo>
                    <a:pt x="697" y="14663"/>
                    <a:pt x="737" y="14657"/>
                    <a:pt x="778" y="14645"/>
                  </a:cubicBezTo>
                  <a:cubicBezTo>
                    <a:pt x="1007" y="14591"/>
                    <a:pt x="1148" y="14362"/>
                    <a:pt x="1096" y="14132"/>
                  </a:cubicBezTo>
                  <a:cubicBezTo>
                    <a:pt x="813" y="13020"/>
                    <a:pt x="865" y="11801"/>
                    <a:pt x="1237" y="10689"/>
                  </a:cubicBezTo>
                  <a:cubicBezTo>
                    <a:pt x="1414" y="10124"/>
                    <a:pt x="1678" y="9611"/>
                    <a:pt x="2014" y="9100"/>
                  </a:cubicBezTo>
                  <a:cubicBezTo>
                    <a:pt x="2332" y="8587"/>
                    <a:pt x="2702" y="8075"/>
                    <a:pt x="3003" y="7492"/>
                  </a:cubicBezTo>
                  <a:cubicBezTo>
                    <a:pt x="3585" y="6326"/>
                    <a:pt x="3726" y="5038"/>
                    <a:pt x="3938" y="3837"/>
                  </a:cubicBezTo>
                  <a:lnTo>
                    <a:pt x="4503" y="164"/>
                  </a:lnTo>
                  <a:cubicBezTo>
                    <a:pt x="4522" y="93"/>
                    <a:pt x="4468" y="4"/>
                    <a:pt x="4380" y="4"/>
                  </a:cubicBezTo>
                  <a:cubicBezTo>
                    <a:pt x="4371" y="2"/>
                    <a:pt x="4362" y="1"/>
                    <a:pt x="435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1954400" y="3838100"/>
              <a:ext cx="171125" cy="195925"/>
            </a:xfrm>
            <a:custGeom>
              <a:avLst/>
              <a:gdLst/>
              <a:ahLst/>
              <a:cxnLst/>
              <a:rect l="l" t="t" r="r" b="b"/>
              <a:pathLst>
                <a:path w="6845" h="7837" extrusionOk="0">
                  <a:moveTo>
                    <a:pt x="6699" y="1"/>
                  </a:moveTo>
                  <a:cubicBezTo>
                    <a:pt x="6684" y="1"/>
                    <a:pt x="6668" y="3"/>
                    <a:pt x="6652" y="9"/>
                  </a:cubicBezTo>
                  <a:cubicBezTo>
                    <a:pt x="6228" y="131"/>
                    <a:pt x="5169" y="574"/>
                    <a:pt x="3826" y="2128"/>
                  </a:cubicBezTo>
                  <a:cubicBezTo>
                    <a:pt x="2378" y="3823"/>
                    <a:pt x="595" y="6719"/>
                    <a:pt x="47" y="7638"/>
                  </a:cubicBezTo>
                  <a:cubicBezTo>
                    <a:pt x="0" y="7716"/>
                    <a:pt x="80" y="7837"/>
                    <a:pt x="173" y="7837"/>
                  </a:cubicBezTo>
                  <a:cubicBezTo>
                    <a:pt x="184" y="7837"/>
                    <a:pt x="195" y="7835"/>
                    <a:pt x="207" y="7831"/>
                  </a:cubicBezTo>
                  <a:cubicBezTo>
                    <a:pt x="1036" y="7584"/>
                    <a:pt x="3297" y="6755"/>
                    <a:pt x="4763" y="4635"/>
                  </a:cubicBezTo>
                  <a:cubicBezTo>
                    <a:pt x="6246" y="2498"/>
                    <a:pt x="6706" y="750"/>
                    <a:pt x="6829" y="167"/>
                  </a:cubicBezTo>
                  <a:cubicBezTo>
                    <a:pt x="6844" y="77"/>
                    <a:pt x="6783" y="1"/>
                    <a:pt x="6699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1954675" y="3841200"/>
              <a:ext cx="171325" cy="191375"/>
            </a:xfrm>
            <a:custGeom>
              <a:avLst/>
              <a:gdLst/>
              <a:ahLst/>
              <a:cxnLst/>
              <a:rect l="l" t="t" r="r" b="b"/>
              <a:pathLst>
                <a:path w="6853" h="7655" extrusionOk="0">
                  <a:moveTo>
                    <a:pt x="6820" y="0"/>
                  </a:moveTo>
                  <a:cubicBezTo>
                    <a:pt x="6808" y="0"/>
                    <a:pt x="6795" y="13"/>
                    <a:pt x="6782" y="26"/>
                  </a:cubicBezTo>
                  <a:cubicBezTo>
                    <a:pt x="5918" y="1985"/>
                    <a:pt x="71" y="7531"/>
                    <a:pt x="19" y="7601"/>
                  </a:cubicBezTo>
                  <a:cubicBezTo>
                    <a:pt x="1" y="7601"/>
                    <a:pt x="1" y="7637"/>
                    <a:pt x="19" y="7655"/>
                  </a:cubicBezTo>
                  <a:lnTo>
                    <a:pt x="71" y="7655"/>
                  </a:lnTo>
                  <a:cubicBezTo>
                    <a:pt x="125" y="7584"/>
                    <a:pt x="5970" y="2021"/>
                    <a:pt x="6853" y="43"/>
                  </a:cubicBezTo>
                  <a:cubicBezTo>
                    <a:pt x="6853" y="26"/>
                    <a:pt x="6853" y="7"/>
                    <a:pt x="6836" y="7"/>
                  </a:cubicBezTo>
                  <a:cubicBezTo>
                    <a:pt x="6831" y="3"/>
                    <a:pt x="6825" y="0"/>
                    <a:pt x="682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1859775" y="3904075"/>
              <a:ext cx="79500" cy="215200"/>
            </a:xfrm>
            <a:custGeom>
              <a:avLst/>
              <a:gdLst/>
              <a:ahLst/>
              <a:cxnLst/>
              <a:rect l="l" t="t" r="r" b="b"/>
              <a:pathLst>
                <a:path w="3180" h="8608" extrusionOk="0">
                  <a:moveTo>
                    <a:pt x="163" y="1"/>
                  </a:moveTo>
                  <a:cubicBezTo>
                    <a:pt x="138" y="1"/>
                    <a:pt x="112" y="7"/>
                    <a:pt x="88" y="19"/>
                  </a:cubicBezTo>
                  <a:cubicBezTo>
                    <a:pt x="17" y="54"/>
                    <a:pt x="1" y="141"/>
                    <a:pt x="36" y="212"/>
                  </a:cubicBezTo>
                  <a:lnTo>
                    <a:pt x="1025" y="2208"/>
                  </a:lnTo>
                  <a:cubicBezTo>
                    <a:pt x="1343" y="2861"/>
                    <a:pt x="1678" y="3532"/>
                    <a:pt x="1995" y="4186"/>
                  </a:cubicBezTo>
                  <a:cubicBezTo>
                    <a:pt x="2296" y="4857"/>
                    <a:pt x="2561" y="5545"/>
                    <a:pt x="2666" y="6252"/>
                  </a:cubicBezTo>
                  <a:cubicBezTo>
                    <a:pt x="2755" y="6941"/>
                    <a:pt x="2685" y="7683"/>
                    <a:pt x="2384" y="8283"/>
                  </a:cubicBezTo>
                  <a:lnTo>
                    <a:pt x="2384" y="8300"/>
                  </a:lnTo>
                  <a:cubicBezTo>
                    <a:pt x="2332" y="8406"/>
                    <a:pt x="2367" y="8531"/>
                    <a:pt x="2473" y="8583"/>
                  </a:cubicBezTo>
                  <a:cubicBezTo>
                    <a:pt x="2511" y="8600"/>
                    <a:pt x="2550" y="8608"/>
                    <a:pt x="2586" y="8608"/>
                  </a:cubicBezTo>
                  <a:cubicBezTo>
                    <a:pt x="2666" y="8608"/>
                    <a:pt x="2736" y="8568"/>
                    <a:pt x="2772" y="8495"/>
                  </a:cubicBezTo>
                  <a:cubicBezTo>
                    <a:pt x="3126" y="7771"/>
                    <a:pt x="3179" y="6941"/>
                    <a:pt x="3055" y="6181"/>
                  </a:cubicBezTo>
                  <a:cubicBezTo>
                    <a:pt x="2949" y="5423"/>
                    <a:pt x="2650" y="4716"/>
                    <a:pt x="2332" y="4027"/>
                  </a:cubicBezTo>
                  <a:cubicBezTo>
                    <a:pt x="1995" y="3356"/>
                    <a:pt x="1642" y="2720"/>
                    <a:pt x="1307" y="2049"/>
                  </a:cubicBezTo>
                  <a:lnTo>
                    <a:pt x="283" y="71"/>
                  </a:lnTo>
                  <a:cubicBezTo>
                    <a:pt x="260" y="24"/>
                    <a:pt x="213" y="1"/>
                    <a:pt x="16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1777725" y="3789250"/>
              <a:ext cx="120925" cy="140375"/>
            </a:xfrm>
            <a:custGeom>
              <a:avLst/>
              <a:gdLst/>
              <a:ahLst/>
              <a:cxnLst/>
              <a:rect l="l" t="t" r="r" b="b"/>
              <a:pathLst>
                <a:path w="4837" h="5615" extrusionOk="0">
                  <a:moveTo>
                    <a:pt x="3828" y="1"/>
                  </a:moveTo>
                  <a:cubicBezTo>
                    <a:pt x="3816" y="1"/>
                    <a:pt x="3805" y="1"/>
                    <a:pt x="3794" y="2"/>
                  </a:cubicBezTo>
                  <a:cubicBezTo>
                    <a:pt x="3476" y="20"/>
                    <a:pt x="3229" y="338"/>
                    <a:pt x="3141" y="656"/>
                  </a:cubicBezTo>
                  <a:cubicBezTo>
                    <a:pt x="3052" y="974"/>
                    <a:pt x="3088" y="1291"/>
                    <a:pt x="3071" y="1626"/>
                  </a:cubicBezTo>
                  <a:cubicBezTo>
                    <a:pt x="2859" y="1468"/>
                    <a:pt x="2699" y="1256"/>
                    <a:pt x="2505" y="1096"/>
                  </a:cubicBezTo>
                  <a:cubicBezTo>
                    <a:pt x="2346" y="952"/>
                    <a:pt x="2139" y="831"/>
                    <a:pt x="1934" y="831"/>
                  </a:cubicBezTo>
                  <a:cubicBezTo>
                    <a:pt x="1889" y="831"/>
                    <a:pt x="1844" y="836"/>
                    <a:pt x="1799" y="849"/>
                  </a:cubicBezTo>
                  <a:cubicBezTo>
                    <a:pt x="1481" y="920"/>
                    <a:pt x="1305" y="1273"/>
                    <a:pt x="1322" y="1591"/>
                  </a:cubicBezTo>
                  <a:cubicBezTo>
                    <a:pt x="1340" y="1927"/>
                    <a:pt x="1498" y="2210"/>
                    <a:pt x="1658" y="2492"/>
                  </a:cubicBezTo>
                  <a:cubicBezTo>
                    <a:pt x="1623" y="2496"/>
                    <a:pt x="1588" y="2498"/>
                    <a:pt x="1553" y="2498"/>
                  </a:cubicBezTo>
                  <a:cubicBezTo>
                    <a:pt x="1270" y="2498"/>
                    <a:pt x="987" y="2384"/>
                    <a:pt x="704" y="2368"/>
                  </a:cubicBezTo>
                  <a:cubicBezTo>
                    <a:pt x="682" y="2366"/>
                    <a:pt x="660" y="2364"/>
                    <a:pt x="638" y="2364"/>
                  </a:cubicBezTo>
                  <a:cubicBezTo>
                    <a:pt x="335" y="2364"/>
                    <a:pt x="0" y="2583"/>
                    <a:pt x="33" y="2862"/>
                  </a:cubicBezTo>
                  <a:cubicBezTo>
                    <a:pt x="50" y="2968"/>
                    <a:pt x="104" y="3057"/>
                    <a:pt x="156" y="3128"/>
                  </a:cubicBezTo>
                  <a:cubicBezTo>
                    <a:pt x="439" y="3552"/>
                    <a:pt x="756" y="3976"/>
                    <a:pt x="1093" y="4364"/>
                  </a:cubicBezTo>
                  <a:cubicBezTo>
                    <a:pt x="1446" y="4805"/>
                    <a:pt x="1851" y="5229"/>
                    <a:pt x="2364" y="5459"/>
                  </a:cubicBezTo>
                  <a:cubicBezTo>
                    <a:pt x="2601" y="5566"/>
                    <a:pt x="2839" y="5615"/>
                    <a:pt x="3068" y="5615"/>
                  </a:cubicBezTo>
                  <a:cubicBezTo>
                    <a:pt x="3863" y="5615"/>
                    <a:pt x="4552" y="5023"/>
                    <a:pt x="4731" y="4188"/>
                  </a:cubicBezTo>
                  <a:cubicBezTo>
                    <a:pt x="4837" y="3729"/>
                    <a:pt x="4801" y="3234"/>
                    <a:pt x="4766" y="2775"/>
                  </a:cubicBezTo>
                  <a:cubicBezTo>
                    <a:pt x="4731" y="2280"/>
                    <a:pt x="4695" y="1786"/>
                    <a:pt x="4660" y="1308"/>
                  </a:cubicBezTo>
                  <a:cubicBezTo>
                    <a:pt x="4642" y="1009"/>
                    <a:pt x="4606" y="708"/>
                    <a:pt x="4483" y="461"/>
                  </a:cubicBezTo>
                  <a:cubicBezTo>
                    <a:pt x="4347" y="206"/>
                    <a:pt x="4113" y="1"/>
                    <a:pt x="3828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1872550" y="3881100"/>
              <a:ext cx="28750" cy="51250"/>
            </a:xfrm>
            <a:custGeom>
              <a:avLst/>
              <a:gdLst/>
              <a:ahLst/>
              <a:cxnLst/>
              <a:rect l="l" t="t" r="r" b="b"/>
              <a:pathLst>
                <a:path w="1150" h="2050" extrusionOk="0">
                  <a:moveTo>
                    <a:pt x="1025" y="1"/>
                  </a:moveTo>
                  <a:cubicBezTo>
                    <a:pt x="1008" y="1"/>
                    <a:pt x="990" y="1"/>
                    <a:pt x="990" y="19"/>
                  </a:cubicBezTo>
                  <a:cubicBezTo>
                    <a:pt x="849" y="71"/>
                    <a:pt x="743" y="177"/>
                    <a:pt x="637" y="302"/>
                  </a:cubicBezTo>
                  <a:cubicBezTo>
                    <a:pt x="337" y="637"/>
                    <a:pt x="142" y="1079"/>
                    <a:pt x="90" y="1538"/>
                  </a:cubicBezTo>
                  <a:cubicBezTo>
                    <a:pt x="72" y="1715"/>
                    <a:pt x="1" y="2049"/>
                    <a:pt x="231" y="2049"/>
                  </a:cubicBezTo>
                  <a:cubicBezTo>
                    <a:pt x="389" y="2049"/>
                    <a:pt x="601" y="1732"/>
                    <a:pt x="690" y="1626"/>
                  </a:cubicBezTo>
                  <a:cubicBezTo>
                    <a:pt x="867" y="1397"/>
                    <a:pt x="990" y="1149"/>
                    <a:pt x="1079" y="867"/>
                  </a:cubicBezTo>
                  <a:cubicBezTo>
                    <a:pt x="1150" y="601"/>
                    <a:pt x="1150" y="302"/>
                    <a:pt x="1061" y="36"/>
                  </a:cubicBezTo>
                  <a:cubicBezTo>
                    <a:pt x="1044" y="19"/>
                    <a:pt x="1044" y="1"/>
                    <a:pt x="1025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1918050" y="3801600"/>
              <a:ext cx="127175" cy="125250"/>
            </a:xfrm>
            <a:custGeom>
              <a:avLst/>
              <a:gdLst/>
              <a:ahLst/>
              <a:cxnLst/>
              <a:rect l="l" t="t" r="r" b="b"/>
              <a:pathLst>
                <a:path w="5087" h="5010" extrusionOk="0">
                  <a:moveTo>
                    <a:pt x="2408" y="1"/>
                  </a:moveTo>
                  <a:cubicBezTo>
                    <a:pt x="2148" y="1"/>
                    <a:pt x="1887" y="204"/>
                    <a:pt x="1767" y="444"/>
                  </a:cubicBezTo>
                  <a:cubicBezTo>
                    <a:pt x="1625" y="744"/>
                    <a:pt x="1625" y="1080"/>
                    <a:pt x="1625" y="1398"/>
                  </a:cubicBezTo>
                  <a:cubicBezTo>
                    <a:pt x="1324" y="1274"/>
                    <a:pt x="1131" y="991"/>
                    <a:pt x="865" y="814"/>
                  </a:cubicBezTo>
                  <a:cubicBezTo>
                    <a:pt x="743" y="738"/>
                    <a:pt x="590" y="694"/>
                    <a:pt x="449" y="694"/>
                  </a:cubicBezTo>
                  <a:cubicBezTo>
                    <a:pt x="263" y="694"/>
                    <a:pt x="96" y="768"/>
                    <a:pt x="36" y="939"/>
                  </a:cubicBezTo>
                  <a:cubicBezTo>
                    <a:pt x="1" y="1026"/>
                    <a:pt x="1" y="1115"/>
                    <a:pt x="1" y="1221"/>
                  </a:cubicBezTo>
                  <a:cubicBezTo>
                    <a:pt x="53" y="1733"/>
                    <a:pt x="107" y="2246"/>
                    <a:pt x="213" y="2757"/>
                  </a:cubicBezTo>
                  <a:cubicBezTo>
                    <a:pt x="319" y="3305"/>
                    <a:pt x="460" y="3870"/>
                    <a:pt x="795" y="4329"/>
                  </a:cubicBezTo>
                  <a:cubicBezTo>
                    <a:pt x="1139" y="4789"/>
                    <a:pt x="1630" y="5009"/>
                    <a:pt x="2126" y="5009"/>
                  </a:cubicBezTo>
                  <a:cubicBezTo>
                    <a:pt x="2623" y="5009"/>
                    <a:pt x="3127" y="4789"/>
                    <a:pt x="3497" y="4365"/>
                  </a:cubicBezTo>
                  <a:cubicBezTo>
                    <a:pt x="3797" y="4012"/>
                    <a:pt x="4009" y="3588"/>
                    <a:pt x="4204" y="3146"/>
                  </a:cubicBezTo>
                  <a:cubicBezTo>
                    <a:pt x="4416" y="2705"/>
                    <a:pt x="4609" y="2263"/>
                    <a:pt x="4821" y="1822"/>
                  </a:cubicBezTo>
                  <a:cubicBezTo>
                    <a:pt x="4945" y="1556"/>
                    <a:pt x="5068" y="1274"/>
                    <a:pt x="5087" y="991"/>
                  </a:cubicBezTo>
                  <a:cubicBezTo>
                    <a:pt x="5087" y="708"/>
                    <a:pt x="4962" y="391"/>
                    <a:pt x="4698" y="268"/>
                  </a:cubicBezTo>
                  <a:cubicBezTo>
                    <a:pt x="4621" y="229"/>
                    <a:pt x="4537" y="211"/>
                    <a:pt x="4451" y="211"/>
                  </a:cubicBezTo>
                  <a:cubicBezTo>
                    <a:pt x="4223" y="211"/>
                    <a:pt x="3982" y="335"/>
                    <a:pt x="3815" y="515"/>
                  </a:cubicBezTo>
                  <a:cubicBezTo>
                    <a:pt x="3585" y="744"/>
                    <a:pt x="3462" y="1045"/>
                    <a:pt x="3285" y="1327"/>
                  </a:cubicBezTo>
                  <a:cubicBezTo>
                    <a:pt x="3161" y="1080"/>
                    <a:pt x="3126" y="833"/>
                    <a:pt x="3055" y="586"/>
                  </a:cubicBezTo>
                  <a:cubicBezTo>
                    <a:pt x="2968" y="338"/>
                    <a:pt x="2808" y="91"/>
                    <a:pt x="2544" y="20"/>
                  </a:cubicBezTo>
                  <a:cubicBezTo>
                    <a:pt x="2499" y="7"/>
                    <a:pt x="2454" y="1"/>
                    <a:pt x="2408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929075" y="3895625"/>
              <a:ext cx="44175" cy="37475"/>
            </a:xfrm>
            <a:custGeom>
              <a:avLst/>
              <a:gdLst/>
              <a:ahLst/>
              <a:cxnLst/>
              <a:rect l="l" t="t" r="r" b="b"/>
              <a:pathLst>
                <a:path w="1767" h="1499" extrusionOk="0">
                  <a:moveTo>
                    <a:pt x="128" y="1"/>
                  </a:moveTo>
                  <a:cubicBezTo>
                    <a:pt x="103" y="1"/>
                    <a:pt x="79" y="2"/>
                    <a:pt x="54" y="3"/>
                  </a:cubicBezTo>
                  <a:cubicBezTo>
                    <a:pt x="36" y="3"/>
                    <a:pt x="19" y="3"/>
                    <a:pt x="0" y="20"/>
                  </a:cubicBezTo>
                  <a:lnTo>
                    <a:pt x="0" y="56"/>
                  </a:lnTo>
                  <a:cubicBezTo>
                    <a:pt x="19" y="215"/>
                    <a:pt x="89" y="338"/>
                    <a:pt x="160" y="479"/>
                  </a:cubicBezTo>
                  <a:cubicBezTo>
                    <a:pt x="407" y="868"/>
                    <a:pt x="761" y="1186"/>
                    <a:pt x="1184" y="1362"/>
                  </a:cubicBezTo>
                  <a:cubicBezTo>
                    <a:pt x="1287" y="1408"/>
                    <a:pt x="1450" y="1499"/>
                    <a:pt x="1571" y="1499"/>
                  </a:cubicBezTo>
                  <a:cubicBezTo>
                    <a:pt x="1636" y="1499"/>
                    <a:pt x="1689" y="1472"/>
                    <a:pt x="1714" y="1398"/>
                  </a:cubicBezTo>
                  <a:cubicBezTo>
                    <a:pt x="1766" y="1240"/>
                    <a:pt x="1538" y="939"/>
                    <a:pt x="1449" y="816"/>
                  </a:cubicBezTo>
                  <a:cubicBezTo>
                    <a:pt x="1272" y="604"/>
                    <a:pt x="1078" y="392"/>
                    <a:pt x="848" y="232"/>
                  </a:cubicBezTo>
                  <a:cubicBezTo>
                    <a:pt x="639" y="88"/>
                    <a:pt x="385" y="1"/>
                    <a:pt x="128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1786025" y="4306900"/>
              <a:ext cx="316150" cy="246075"/>
            </a:xfrm>
            <a:custGeom>
              <a:avLst/>
              <a:gdLst/>
              <a:ahLst/>
              <a:cxnLst/>
              <a:rect l="l" t="t" r="r" b="b"/>
              <a:pathLst>
                <a:path w="12646" h="9843" extrusionOk="0">
                  <a:moveTo>
                    <a:pt x="12403" y="1"/>
                  </a:moveTo>
                  <a:cubicBezTo>
                    <a:pt x="12378" y="1"/>
                    <a:pt x="12353" y="4"/>
                    <a:pt x="12327" y="12"/>
                  </a:cubicBezTo>
                  <a:cubicBezTo>
                    <a:pt x="11710" y="223"/>
                    <a:pt x="11110" y="452"/>
                    <a:pt x="10509" y="718"/>
                  </a:cubicBezTo>
                  <a:cubicBezTo>
                    <a:pt x="9926" y="982"/>
                    <a:pt x="9343" y="1265"/>
                    <a:pt x="8778" y="1618"/>
                  </a:cubicBezTo>
                  <a:cubicBezTo>
                    <a:pt x="8496" y="1795"/>
                    <a:pt x="8230" y="2006"/>
                    <a:pt x="7983" y="2237"/>
                  </a:cubicBezTo>
                  <a:cubicBezTo>
                    <a:pt x="7736" y="2466"/>
                    <a:pt x="7524" y="2713"/>
                    <a:pt x="7295" y="2943"/>
                  </a:cubicBezTo>
                  <a:cubicBezTo>
                    <a:pt x="6871" y="3419"/>
                    <a:pt x="6429" y="3808"/>
                    <a:pt x="5917" y="4161"/>
                  </a:cubicBezTo>
                  <a:cubicBezTo>
                    <a:pt x="4893" y="4886"/>
                    <a:pt x="3728" y="5433"/>
                    <a:pt x="2650" y="6174"/>
                  </a:cubicBezTo>
                  <a:cubicBezTo>
                    <a:pt x="2103" y="6546"/>
                    <a:pt x="1573" y="6987"/>
                    <a:pt x="1114" y="7481"/>
                  </a:cubicBezTo>
                  <a:cubicBezTo>
                    <a:pt x="672" y="7994"/>
                    <a:pt x="283" y="8594"/>
                    <a:pt x="71" y="9282"/>
                  </a:cubicBezTo>
                  <a:lnTo>
                    <a:pt x="54" y="9282"/>
                  </a:lnTo>
                  <a:cubicBezTo>
                    <a:pt x="1" y="9513"/>
                    <a:pt x="125" y="9760"/>
                    <a:pt x="354" y="9831"/>
                  </a:cubicBezTo>
                  <a:cubicBezTo>
                    <a:pt x="389" y="9839"/>
                    <a:pt x="425" y="9843"/>
                    <a:pt x="459" y="9843"/>
                  </a:cubicBezTo>
                  <a:cubicBezTo>
                    <a:pt x="651" y="9843"/>
                    <a:pt x="824" y="9725"/>
                    <a:pt x="884" y="9530"/>
                  </a:cubicBezTo>
                  <a:cubicBezTo>
                    <a:pt x="1043" y="8983"/>
                    <a:pt x="1343" y="8470"/>
                    <a:pt x="1731" y="8011"/>
                  </a:cubicBezTo>
                  <a:cubicBezTo>
                    <a:pt x="2120" y="7570"/>
                    <a:pt x="2579" y="7163"/>
                    <a:pt x="3073" y="6793"/>
                  </a:cubicBezTo>
                  <a:cubicBezTo>
                    <a:pt x="4081" y="6068"/>
                    <a:pt x="5246" y="5486"/>
                    <a:pt x="6288" y="4709"/>
                  </a:cubicBezTo>
                  <a:cubicBezTo>
                    <a:pt x="6817" y="4321"/>
                    <a:pt x="7330" y="3843"/>
                    <a:pt x="7754" y="3349"/>
                  </a:cubicBezTo>
                  <a:cubicBezTo>
                    <a:pt x="8178" y="2872"/>
                    <a:pt x="8566" y="2413"/>
                    <a:pt x="9078" y="2077"/>
                  </a:cubicBezTo>
                  <a:cubicBezTo>
                    <a:pt x="9591" y="1742"/>
                    <a:pt x="10156" y="1441"/>
                    <a:pt x="10721" y="1177"/>
                  </a:cubicBezTo>
                  <a:cubicBezTo>
                    <a:pt x="11303" y="895"/>
                    <a:pt x="11887" y="647"/>
                    <a:pt x="12469" y="435"/>
                  </a:cubicBezTo>
                  <a:cubicBezTo>
                    <a:pt x="12593" y="400"/>
                    <a:pt x="12645" y="276"/>
                    <a:pt x="12610" y="153"/>
                  </a:cubicBezTo>
                  <a:cubicBezTo>
                    <a:pt x="12582" y="54"/>
                    <a:pt x="12498" y="1"/>
                    <a:pt x="1240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1874325" y="4387025"/>
              <a:ext cx="249025" cy="87600"/>
            </a:xfrm>
            <a:custGeom>
              <a:avLst/>
              <a:gdLst/>
              <a:ahLst/>
              <a:cxnLst/>
              <a:rect l="l" t="t" r="r" b="b"/>
              <a:pathLst>
                <a:path w="9961" h="3504" extrusionOk="0">
                  <a:moveTo>
                    <a:pt x="8632" y="1"/>
                  </a:moveTo>
                  <a:cubicBezTo>
                    <a:pt x="8051" y="1"/>
                    <a:pt x="7282" y="86"/>
                    <a:pt x="6306" y="356"/>
                  </a:cubicBezTo>
                  <a:cubicBezTo>
                    <a:pt x="4151" y="974"/>
                    <a:pt x="1060" y="2404"/>
                    <a:pt x="107" y="2863"/>
                  </a:cubicBezTo>
                  <a:cubicBezTo>
                    <a:pt x="1" y="2917"/>
                    <a:pt x="19" y="3075"/>
                    <a:pt x="125" y="3111"/>
                  </a:cubicBezTo>
                  <a:cubicBezTo>
                    <a:pt x="605" y="3254"/>
                    <a:pt x="1594" y="3503"/>
                    <a:pt x="2804" y="3503"/>
                  </a:cubicBezTo>
                  <a:cubicBezTo>
                    <a:pt x="3685" y="3503"/>
                    <a:pt x="4683" y="3371"/>
                    <a:pt x="5687" y="2969"/>
                  </a:cubicBezTo>
                  <a:cubicBezTo>
                    <a:pt x="8107" y="2016"/>
                    <a:pt x="9466" y="798"/>
                    <a:pt x="9890" y="391"/>
                  </a:cubicBezTo>
                  <a:cubicBezTo>
                    <a:pt x="9961" y="320"/>
                    <a:pt x="9926" y="179"/>
                    <a:pt x="9838" y="162"/>
                  </a:cubicBezTo>
                  <a:cubicBezTo>
                    <a:pt x="9623" y="90"/>
                    <a:pt x="9227" y="1"/>
                    <a:pt x="8632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874775" y="4395725"/>
              <a:ext cx="247700" cy="66000"/>
            </a:xfrm>
            <a:custGeom>
              <a:avLst/>
              <a:gdLst/>
              <a:ahLst/>
              <a:cxnLst/>
              <a:rect l="l" t="t" r="r" b="b"/>
              <a:pathLst>
                <a:path w="9908" h="2640" extrusionOk="0">
                  <a:moveTo>
                    <a:pt x="9870" y="1"/>
                  </a:moveTo>
                  <a:cubicBezTo>
                    <a:pt x="9865" y="1"/>
                    <a:pt x="9860" y="3"/>
                    <a:pt x="9855" y="8"/>
                  </a:cubicBezTo>
                  <a:cubicBezTo>
                    <a:pt x="8054" y="1156"/>
                    <a:pt x="107" y="2551"/>
                    <a:pt x="18" y="2569"/>
                  </a:cubicBezTo>
                  <a:cubicBezTo>
                    <a:pt x="1" y="2569"/>
                    <a:pt x="1" y="2586"/>
                    <a:pt x="1" y="2621"/>
                  </a:cubicBezTo>
                  <a:cubicBezTo>
                    <a:pt x="1" y="2640"/>
                    <a:pt x="18" y="2640"/>
                    <a:pt x="36" y="2640"/>
                  </a:cubicBezTo>
                  <a:cubicBezTo>
                    <a:pt x="124" y="2621"/>
                    <a:pt x="8071" y="1227"/>
                    <a:pt x="9891" y="61"/>
                  </a:cubicBezTo>
                  <a:cubicBezTo>
                    <a:pt x="9908" y="61"/>
                    <a:pt x="9908" y="43"/>
                    <a:pt x="9908" y="26"/>
                  </a:cubicBezTo>
                  <a:cubicBezTo>
                    <a:pt x="9896" y="13"/>
                    <a:pt x="9883" y="1"/>
                    <a:pt x="987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2066575" y="4197850"/>
              <a:ext cx="145075" cy="123100"/>
            </a:xfrm>
            <a:custGeom>
              <a:avLst/>
              <a:gdLst/>
              <a:ahLst/>
              <a:cxnLst/>
              <a:rect l="l" t="t" r="r" b="b"/>
              <a:pathLst>
                <a:path w="5803" h="4924" extrusionOk="0">
                  <a:moveTo>
                    <a:pt x="1860" y="1"/>
                  </a:moveTo>
                  <a:cubicBezTo>
                    <a:pt x="1802" y="1"/>
                    <a:pt x="1745" y="15"/>
                    <a:pt x="1689" y="46"/>
                  </a:cubicBezTo>
                  <a:cubicBezTo>
                    <a:pt x="1600" y="81"/>
                    <a:pt x="1548" y="170"/>
                    <a:pt x="1494" y="241"/>
                  </a:cubicBezTo>
                  <a:cubicBezTo>
                    <a:pt x="1176" y="665"/>
                    <a:pt x="893" y="1089"/>
                    <a:pt x="646" y="1548"/>
                  </a:cubicBezTo>
                  <a:cubicBezTo>
                    <a:pt x="364" y="2042"/>
                    <a:pt x="116" y="2554"/>
                    <a:pt x="81" y="3119"/>
                  </a:cubicBezTo>
                  <a:cubicBezTo>
                    <a:pt x="1" y="4170"/>
                    <a:pt x="836" y="4923"/>
                    <a:pt x="1816" y="4923"/>
                  </a:cubicBezTo>
                  <a:cubicBezTo>
                    <a:pt x="1908" y="4923"/>
                    <a:pt x="2001" y="4917"/>
                    <a:pt x="2094" y="4903"/>
                  </a:cubicBezTo>
                  <a:cubicBezTo>
                    <a:pt x="2572" y="4833"/>
                    <a:pt x="2996" y="4638"/>
                    <a:pt x="3436" y="4444"/>
                  </a:cubicBezTo>
                  <a:cubicBezTo>
                    <a:pt x="3879" y="4232"/>
                    <a:pt x="4320" y="4020"/>
                    <a:pt x="4762" y="3825"/>
                  </a:cubicBezTo>
                  <a:cubicBezTo>
                    <a:pt x="5026" y="3702"/>
                    <a:pt x="5292" y="3578"/>
                    <a:pt x="5503" y="3366"/>
                  </a:cubicBezTo>
                  <a:cubicBezTo>
                    <a:pt x="5697" y="3154"/>
                    <a:pt x="5803" y="2819"/>
                    <a:pt x="5680" y="2572"/>
                  </a:cubicBezTo>
                  <a:cubicBezTo>
                    <a:pt x="5563" y="2289"/>
                    <a:pt x="5213" y="2164"/>
                    <a:pt x="4907" y="2164"/>
                  </a:cubicBezTo>
                  <a:cubicBezTo>
                    <a:pt x="4888" y="2164"/>
                    <a:pt x="4868" y="2164"/>
                    <a:pt x="4849" y="2165"/>
                  </a:cubicBezTo>
                  <a:cubicBezTo>
                    <a:pt x="4531" y="2201"/>
                    <a:pt x="4214" y="2342"/>
                    <a:pt x="3914" y="2448"/>
                  </a:cubicBezTo>
                  <a:cubicBezTo>
                    <a:pt x="3985" y="2201"/>
                    <a:pt x="4126" y="1972"/>
                    <a:pt x="4214" y="1725"/>
                  </a:cubicBezTo>
                  <a:cubicBezTo>
                    <a:pt x="4303" y="1494"/>
                    <a:pt x="4338" y="1195"/>
                    <a:pt x="4197" y="983"/>
                  </a:cubicBezTo>
                  <a:cubicBezTo>
                    <a:pt x="4080" y="807"/>
                    <a:pt x="3862" y="725"/>
                    <a:pt x="3646" y="725"/>
                  </a:cubicBezTo>
                  <a:cubicBezTo>
                    <a:pt x="3536" y="725"/>
                    <a:pt x="3426" y="746"/>
                    <a:pt x="3331" y="788"/>
                  </a:cubicBezTo>
                  <a:cubicBezTo>
                    <a:pt x="3031" y="929"/>
                    <a:pt x="2801" y="1176"/>
                    <a:pt x="2589" y="1424"/>
                  </a:cubicBezTo>
                  <a:cubicBezTo>
                    <a:pt x="2448" y="1141"/>
                    <a:pt x="2483" y="788"/>
                    <a:pt x="2395" y="488"/>
                  </a:cubicBezTo>
                  <a:cubicBezTo>
                    <a:pt x="2324" y="233"/>
                    <a:pt x="2094" y="1"/>
                    <a:pt x="1860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064625" y="4259750"/>
              <a:ext cx="20775" cy="54575"/>
            </a:xfrm>
            <a:custGeom>
              <a:avLst/>
              <a:gdLst/>
              <a:ahLst/>
              <a:cxnLst/>
              <a:rect l="l" t="t" r="r" b="b"/>
              <a:pathLst>
                <a:path w="831" h="2183" extrusionOk="0">
                  <a:moveTo>
                    <a:pt x="245" y="0"/>
                  </a:moveTo>
                  <a:cubicBezTo>
                    <a:pt x="240" y="0"/>
                    <a:pt x="235" y="2"/>
                    <a:pt x="230" y="7"/>
                  </a:cubicBezTo>
                  <a:lnTo>
                    <a:pt x="213" y="26"/>
                  </a:lnTo>
                  <a:cubicBezTo>
                    <a:pt x="124" y="148"/>
                    <a:pt x="88" y="308"/>
                    <a:pt x="71" y="449"/>
                  </a:cubicBezTo>
                  <a:cubicBezTo>
                    <a:pt x="1" y="909"/>
                    <a:pt x="71" y="1385"/>
                    <a:pt x="265" y="1792"/>
                  </a:cubicBezTo>
                  <a:cubicBezTo>
                    <a:pt x="326" y="1928"/>
                    <a:pt x="427" y="2183"/>
                    <a:pt x="566" y="2183"/>
                  </a:cubicBezTo>
                  <a:cubicBezTo>
                    <a:pt x="589" y="2183"/>
                    <a:pt x="612" y="2176"/>
                    <a:pt x="637" y="2162"/>
                  </a:cubicBezTo>
                  <a:cubicBezTo>
                    <a:pt x="795" y="2074"/>
                    <a:pt x="813" y="1686"/>
                    <a:pt x="813" y="1544"/>
                  </a:cubicBezTo>
                  <a:cubicBezTo>
                    <a:pt x="830" y="1262"/>
                    <a:pt x="813" y="979"/>
                    <a:pt x="743" y="714"/>
                  </a:cubicBezTo>
                  <a:cubicBezTo>
                    <a:pt x="654" y="449"/>
                    <a:pt x="512" y="184"/>
                    <a:pt x="283" y="26"/>
                  </a:cubicBezTo>
                  <a:cubicBezTo>
                    <a:pt x="270" y="13"/>
                    <a:pt x="258" y="0"/>
                    <a:pt x="245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2074775" y="4307700"/>
              <a:ext cx="56525" cy="19025"/>
            </a:xfrm>
            <a:custGeom>
              <a:avLst/>
              <a:gdLst/>
              <a:ahLst/>
              <a:cxnLst/>
              <a:rect l="l" t="t" r="r" b="b"/>
              <a:pathLst>
                <a:path w="2261" h="761" extrusionOk="0">
                  <a:moveTo>
                    <a:pt x="1075" y="1"/>
                  </a:moveTo>
                  <a:cubicBezTo>
                    <a:pt x="886" y="1"/>
                    <a:pt x="696" y="23"/>
                    <a:pt x="513" y="67"/>
                  </a:cubicBezTo>
                  <a:cubicBezTo>
                    <a:pt x="337" y="102"/>
                    <a:pt x="0" y="156"/>
                    <a:pt x="71" y="368"/>
                  </a:cubicBezTo>
                  <a:cubicBezTo>
                    <a:pt x="142" y="526"/>
                    <a:pt x="495" y="615"/>
                    <a:pt x="636" y="668"/>
                  </a:cubicBezTo>
                  <a:cubicBezTo>
                    <a:pt x="857" y="726"/>
                    <a:pt x="1091" y="761"/>
                    <a:pt x="1326" y="761"/>
                  </a:cubicBezTo>
                  <a:cubicBezTo>
                    <a:pt x="1373" y="761"/>
                    <a:pt x="1420" y="759"/>
                    <a:pt x="1467" y="757"/>
                  </a:cubicBezTo>
                  <a:cubicBezTo>
                    <a:pt x="1749" y="738"/>
                    <a:pt x="2032" y="632"/>
                    <a:pt x="2244" y="439"/>
                  </a:cubicBezTo>
                  <a:cubicBezTo>
                    <a:pt x="2261" y="439"/>
                    <a:pt x="2261" y="420"/>
                    <a:pt x="2261" y="403"/>
                  </a:cubicBezTo>
                  <a:cubicBezTo>
                    <a:pt x="2261" y="385"/>
                    <a:pt x="2261" y="385"/>
                    <a:pt x="2244" y="368"/>
                  </a:cubicBezTo>
                  <a:cubicBezTo>
                    <a:pt x="2138" y="262"/>
                    <a:pt x="1997" y="191"/>
                    <a:pt x="1855" y="138"/>
                  </a:cubicBezTo>
                  <a:cubicBezTo>
                    <a:pt x="1608" y="45"/>
                    <a:pt x="1341" y="1"/>
                    <a:pt x="1075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8"/>
          <p:cNvGrpSpPr/>
          <p:nvPr/>
        </p:nvGrpSpPr>
        <p:grpSpPr>
          <a:xfrm rot="5400000">
            <a:off x="-87099" y="1722126"/>
            <a:ext cx="3330596" cy="3205647"/>
            <a:chOff x="754250" y="3789250"/>
            <a:chExt cx="1457400" cy="1402725"/>
          </a:xfrm>
        </p:grpSpPr>
        <p:sp>
          <p:nvSpPr>
            <p:cNvPr id="379" name="Google Shape;379;p8"/>
            <p:cNvSpPr/>
            <p:nvPr/>
          </p:nvSpPr>
          <p:spPr>
            <a:xfrm>
              <a:off x="1688475" y="4682375"/>
              <a:ext cx="249025" cy="87750"/>
            </a:xfrm>
            <a:custGeom>
              <a:avLst/>
              <a:gdLst/>
              <a:ahLst/>
              <a:cxnLst/>
              <a:rect l="l" t="t" r="r" b="b"/>
              <a:pathLst>
                <a:path w="9961" h="3510" extrusionOk="0">
                  <a:moveTo>
                    <a:pt x="8625" y="1"/>
                  </a:moveTo>
                  <a:cubicBezTo>
                    <a:pt x="8043" y="1"/>
                    <a:pt x="7273" y="86"/>
                    <a:pt x="6304" y="357"/>
                  </a:cubicBezTo>
                  <a:cubicBezTo>
                    <a:pt x="4150" y="974"/>
                    <a:pt x="1060" y="2405"/>
                    <a:pt x="106" y="2865"/>
                  </a:cubicBezTo>
                  <a:cubicBezTo>
                    <a:pt x="0" y="2917"/>
                    <a:pt x="17" y="3077"/>
                    <a:pt x="123" y="3112"/>
                  </a:cubicBezTo>
                  <a:cubicBezTo>
                    <a:pt x="601" y="3264"/>
                    <a:pt x="1581" y="3510"/>
                    <a:pt x="2781" y="3510"/>
                  </a:cubicBezTo>
                  <a:cubicBezTo>
                    <a:pt x="3668" y="3510"/>
                    <a:pt x="4674" y="3376"/>
                    <a:pt x="5687" y="2971"/>
                  </a:cubicBezTo>
                  <a:cubicBezTo>
                    <a:pt x="8106" y="2017"/>
                    <a:pt x="9466" y="816"/>
                    <a:pt x="9890" y="392"/>
                  </a:cubicBezTo>
                  <a:cubicBezTo>
                    <a:pt x="9961" y="322"/>
                    <a:pt x="9925" y="180"/>
                    <a:pt x="9836" y="162"/>
                  </a:cubicBezTo>
                  <a:cubicBezTo>
                    <a:pt x="9622" y="90"/>
                    <a:pt x="9222" y="1"/>
                    <a:pt x="8625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689350" y="4692175"/>
              <a:ext cx="246400" cy="64025"/>
            </a:xfrm>
            <a:custGeom>
              <a:avLst/>
              <a:gdLst/>
              <a:ahLst/>
              <a:cxnLst/>
              <a:rect l="l" t="t" r="r" b="b"/>
              <a:pathLst>
                <a:path w="9856" h="2561" extrusionOk="0">
                  <a:moveTo>
                    <a:pt x="18" y="2560"/>
                  </a:moveTo>
                  <a:lnTo>
                    <a:pt x="1" y="2560"/>
                  </a:lnTo>
                  <a:lnTo>
                    <a:pt x="18" y="2560"/>
                  </a:lnTo>
                  <a:cubicBezTo>
                    <a:pt x="36" y="2560"/>
                    <a:pt x="2031" y="2207"/>
                    <a:pt x="4239" y="1712"/>
                  </a:cubicBezTo>
                  <a:cubicBezTo>
                    <a:pt x="5546" y="1430"/>
                    <a:pt x="6641" y="1147"/>
                    <a:pt x="7541" y="883"/>
                  </a:cubicBezTo>
                  <a:cubicBezTo>
                    <a:pt x="8654" y="565"/>
                    <a:pt x="9431" y="264"/>
                    <a:pt x="9855" y="0"/>
                  </a:cubicBezTo>
                  <a:lnTo>
                    <a:pt x="9855" y="0"/>
                  </a:lnTo>
                  <a:lnTo>
                    <a:pt x="9855" y="0"/>
                  </a:lnTo>
                  <a:cubicBezTo>
                    <a:pt x="9431" y="264"/>
                    <a:pt x="8654" y="565"/>
                    <a:pt x="7541" y="883"/>
                  </a:cubicBezTo>
                  <a:cubicBezTo>
                    <a:pt x="6641" y="1147"/>
                    <a:pt x="5546" y="1430"/>
                    <a:pt x="4239" y="1712"/>
                  </a:cubicBezTo>
                  <a:cubicBezTo>
                    <a:pt x="2031" y="2207"/>
                    <a:pt x="36" y="2560"/>
                    <a:pt x="18" y="256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754250" y="3888500"/>
              <a:ext cx="1419025" cy="1303475"/>
            </a:xfrm>
            <a:custGeom>
              <a:avLst/>
              <a:gdLst/>
              <a:ahLst/>
              <a:cxnLst/>
              <a:rect l="l" t="t" r="r" b="b"/>
              <a:pathLst>
                <a:path w="56761" h="52139" extrusionOk="0">
                  <a:moveTo>
                    <a:pt x="56127" y="0"/>
                  </a:moveTo>
                  <a:cubicBezTo>
                    <a:pt x="55885" y="0"/>
                    <a:pt x="55667" y="164"/>
                    <a:pt x="55595" y="411"/>
                  </a:cubicBezTo>
                  <a:cubicBezTo>
                    <a:pt x="55188" y="1895"/>
                    <a:pt x="54429" y="3378"/>
                    <a:pt x="53280" y="4915"/>
                  </a:cubicBezTo>
                  <a:cubicBezTo>
                    <a:pt x="52239" y="6310"/>
                    <a:pt x="50985" y="7652"/>
                    <a:pt x="49748" y="8942"/>
                  </a:cubicBezTo>
                  <a:cubicBezTo>
                    <a:pt x="48672" y="10089"/>
                    <a:pt x="47559" y="11273"/>
                    <a:pt x="46570" y="12526"/>
                  </a:cubicBezTo>
                  <a:cubicBezTo>
                    <a:pt x="44080" y="15670"/>
                    <a:pt x="42350" y="19414"/>
                    <a:pt x="41537" y="23352"/>
                  </a:cubicBezTo>
                  <a:cubicBezTo>
                    <a:pt x="41413" y="23988"/>
                    <a:pt x="41307" y="24624"/>
                    <a:pt x="41201" y="25241"/>
                  </a:cubicBezTo>
                  <a:cubicBezTo>
                    <a:pt x="40989" y="26531"/>
                    <a:pt x="40777" y="27732"/>
                    <a:pt x="40389" y="28915"/>
                  </a:cubicBezTo>
                  <a:cubicBezTo>
                    <a:pt x="39595" y="31299"/>
                    <a:pt x="38040" y="33419"/>
                    <a:pt x="35974" y="34867"/>
                  </a:cubicBezTo>
                  <a:cubicBezTo>
                    <a:pt x="35003" y="35555"/>
                    <a:pt x="33873" y="36120"/>
                    <a:pt x="32795" y="36668"/>
                  </a:cubicBezTo>
                  <a:cubicBezTo>
                    <a:pt x="31789" y="37163"/>
                    <a:pt x="30764" y="37674"/>
                    <a:pt x="29792" y="38310"/>
                  </a:cubicBezTo>
                  <a:cubicBezTo>
                    <a:pt x="29352" y="38611"/>
                    <a:pt x="28909" y="38929"/>
                    <a:pt x="28486" y="39247"/>
                  </a:cubicBezTo>
                  <a:cubicBezTo>
                    <a:pt x="27762" y="39793"/>
                    <a:pt x="27056" y="40306"/>
                    <a:pt x="26296" y="40695"/>
                  </a:cubicBezTo>
                  <a:cubicBezTo>
                    <a:pt x="24689" y="41507"/>
                    <a:pt x="22799" y="41736"/>
                    <a:pt x="20962" y="41948"/>
                  </a:cubicBezTo>
                  <a:cubicBezTo>
                    <a:pt x="16795" y="42425"/>
                    <a:pt x="13069" y="42920"/>
                    <a:pt x="9519" y="44208"/>
                  </a:cubicBezTo>
                  <a:cubicBezTo>
                    <a:pt x="7559" y="44915"/>
                    <a:pt x="5775" y="45851"/>
                    <a:pt x="4239" y="46963"/>
                  </a:cubicBezTo>
                  <a:cubicBezTo>
                    <a:pt x="2544" y="48200"/>
                    <a:pt x="1166" y="49648"/>
                    <a:pt x="159" y="51272"/>
                  </a:cubicBezTo>
                  <a:cubicBezTo>
                    <a:pt x="0" y="51538"/>
                    <a:pt x="71" y="51873"/>
                    <a:pt x="335" y="52049"/>
                  </a:cubicBezTo>
                  <a:cubicBezTo>
                    <a:pt x="424" y="52103"/>
                    <a:pt x="530" y="52138"/>
                    <a:pt x="636" y="52138"/>
                  </a:cubicBezTo>
                  <a:cubicBezTo>
                    <a:pt x="830" y="52138"/>
                    <a:pt x="1006" y="52032"/>
                    <a:pt x="1112" y="51856"/>
                  </a:cubicBezTo>
                  <a:cubicBezTo>
                    <a:pt x="2049" y="50372"/>
                    <a:pt x="3321" y="49030"/>
                    <a:pt x="4910" y="47882"/>
                  </a:cubicBezTo>
                  <a:cubicBezTo>
                    <a:pt x="6358" y="46822"/>
                    <a:pt x="8035" y="45957"/>
                    <a:pt x="9907" y="45268"/>
                  </a:cubicBezTo>
                  <a:cubicBezTo>
                    <a:pt x="13333" y="44032"/>
                    <a:pt x="17006" y="43537"/>
                    <a:pt x="21087" y="43061"/>
                  </a:cubicBezTo>
                  <a:cubicBezTo>
                    <a:pt x="23011" y="42849"/>
                    <a:pt x="25007" y="42619"/>
                    <a:pt x="26809" y="41701"/>
                  </a:cubicBezTo>
                  <a:cubicBezTo>
                    <a:pt x="27656" y="41277"/>
                    <a:pt x="28433" y="40695"/>
                    <a:pt x="29175" y="40146"/>
                  </a:cubicBezTo>
                  <a:cubicBezTo>
                    <a:pt x="29581" y="39847"/>
                    <a:pt x="30004" y="39529"/>
                    <a:pt x="30428" y="39247"/>
                  </a:cubicBezTo>
                  <a:cubicBezTo>
                    <a:pt x="31330" y="38663"/>
                    <a:pt x="32319" y="38152"/>
                    <a:pt x="33289" y="37674"/>
                  </a:cubicBezTo>
                  <a:cubicBezTo>
                    <a:pt x="34419" y="37109"/>
                    <a:pt x="35568" y="36527"/>
                    <a:pt x="36628" y="35785"/>
                  </a:cubicBezTo>
                  <a:cubicBezTo>
                    <a:pt x="38888" y="34196"/>
                    <a:pt x="40600" y="31882"/>
                    <a:pt x="41467" y="29268"/>
                  </a:cubicBezTo>
                  <a:cubicBezTo>
                    <a:pt x="41890" y="28015"/>
                    <a:pt x="42102" y="26689"/>
                    <a:pt x="42314" y="25418"/>
                  </a:cubicBezTo>
                  <a:cubicBezTo>
                    <a:pt x="42420" y="24818"/>
                    <a:pt x="42526" y="24182"/>
                    <a:pt x="42649" y="23581"/>
                  </a:cubicBezTo>
                  <a:cubicBezTo>
                    <a:pt x="43409" y="19820"/>
                    <a:pt x="45086" y="16235"/>
                    <a:pt x="47453" y="13216"/>
                  </a:cubicBezTo>
                  <a:cubicBezTo>
                    <a:pt x="48406" y="12015"/>
                    <a:pt x="49520" y="10849"/>
                    <a:pt x="50579" y="9719"/>
                  </a:cubicBezTo>
                  <a:cubicBezTo>
                    <a:pt x="53087" y="7070"/>
                    <a:pt x="55701" y="4315"/>
                    <a:pt x="56690" y="712"/>
                  </a:cubicBezTo>
                  <a:cubicBezTo>
                    <a:pt x="56760" y="411"/>
                    <a:pt x="56584" y="93"/>
                    <a:pt x="56283" y="23"/>
                  </a:cubicBezTo>
                  <a:cubicBezTo>
                    <a:pt x="56231" y="7"/>
                    <a:pt x="56179" y="0"/>
                    <a:pt x="5612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735275" y="4126425"/>
              <a:ext cx="88625" cy="246375"/>
            </a:xfrm>
            <a:custGeom>
              <a:avLst/>
              <a:gdLst/>
              <a:ahLst/>
              <a:cxnLst/>
              <a:rect l="l" t="t" r="r" b="b"/>
              <a:pathLst>
                <a:path w="3545" h="9855" extrusionOk="0">
                  <a:moveTo>
                    <a:pt x="576" y="0"/>
                  </a:moveTo>
                  <a:cubicBezTo>
                    <a:pt x="514" y="0"/>
                    <a:pt x="448" y="40"/>
                    <a:pt x="424" y="113"/>
                  </a:cubicBezTo>
                  <a:cubicBezTo>
                    <a:pt x="300" y="696"/>
                    <a:pt x="0" y="2479"/>
                    <a:pt x="476" y="5041"/>
                  </a:cubicBezTo>
                  <a:cubicBezTo>
                    <a:pt x="936" y="7565"/>
                    <a:pt x="2649" y="9261"/>
                    <a:pt x="3320" y="9826"/>
                  </a:cubicBezTo>
                  <a:cubicBezTo>
                    <a:pt x="3345" y="9846"/>
                    <a:pt x="3374" y="9854"/>
                    <a:pt x="3402" y="9854"/>
                  </a:cubicBezTo>
                  <a:cubicBezTo>
                    <a:pt x="3475" y="9854"/>
                    <a:pt x="3545" y="9796"/>
                    <a:pt x="3532" y="9720"/>
                  </a:cubicBezTo>
                  <a:cubicBezTo>
                    <a:pt x="3408" y="8660"/>
                    <a:pt x="2984" y="5270"/>
                    <a:pt x="2348" y="3133"/>
                  </a:cubicBezTo>
                  <a:cubicBezTo>
                    <a:pt x="1783" y="1172"/>
                    <a:pt x="989" y="325"/>
                    <a:pt x="653" y="25"/>
                  </a:cubicBezTo>
                  <a:cubicBezTo>
                    <a:pt x="631" y="8"/>
                    <a:pt x="604" y="0"/>
                    <a:pt x="576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745875" y="4128800"/>
              <a:ext cx="76850" cy="242850"/>
            </a:xfrm>
            <a:custGeom>
              <a:avLst/>
              <a:gdLst/>
              <a:ahLst/>
              <a:cxnLst/>
              <a:rect l="l" t="t" r="r" b="b"/>
              <a:pathLst>
                <a:path w="3074" h="9714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512"/>
                    <a:pt x="158" y="1325"/>
                    <a:pt x="476" y="2438"/>
                  </a:cubicBezTo>
                  <a:cubicBezTo>
                    <a:pt x="158" y="1325"/>
                    <a:pt x="0" y="512"/>
                    <a:pt x="17" y="18"/>
                  </a:cubicBezTo>
                  <a:lnTo>
                    <a:pt x="0" y="1"/>
                  </a:lnTo>
                  <a:close/>
                  <a:moveTo>
                    <a:pt x="476" y="2438"/>
                  </a:moveTo>
                  <a:cubicBezTo>
                    <a:pt x="724" y="3338"/>
                    <a:pt x="1077" y="4433"/>
                    <a:pt x="1536" y="5669"/>
                  </a:cubicBezTo>
                  <a:cubicBezTo>
                    <a:pt x="1095" y="4433"/>
                    <a:pt x="742" y="3338"/>
                    <a:pt x="476" y="2438"/>
                  </a:cubicBezTo>
                  <a:close/>
                  <a:moveTo>
                    <a:pt x="1536" y="5669"/>
                  </a:moveTo>
                  <a:lnTo>
                    <a:pt x="1536" y="5669"/>
                  </a:lnTo>
                  <a:cubicBezTo>
                    <a:pt x="2278" y="7807"/>
                    <a:pt x="3055" y="9696"/>
                    <a:pt x="3055" y="9714"/>
                  </a:cubicBezTo>
                  <a:lnTo>
                    <a:pt x="3073" y="9714"/>
                  </a:lnTo>
                  <a:cubicBezTo>
                    <a:pt x="3055" y="9696"/>
                    <a:pt x="2296" y="7807"/>
                    <a:pt x="1536" y="5669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903050" y="4128800"/>
              <a:ext cx="212825" cy="151025"/>
            </a:xfrm>
            <a:custGeom>
              <a:avLst/>
              <a:gdLst/>
              <a:ahLst/>
              <a:cxnLst/>
              <a:rect l="l" t="t" r="r" b="b"/>
              <a:pathLst>
                <a:path w="8513" h="6041" extrusionOk="0">
                  <a:moveTo>
                    <a:pt x="8353" y="1"/>
                  </a:moveTo>
                  <a:cubicBezTo>
                    <a:pt x="7912" y="18"/>
                    <a:pt x="6763" y="194"/>
                    <a:pt x="5103" y="1378"/>
                  </a:cubicBezTo>
                  <a:cubicBezTo>
                    <a:pt x="3267" y="2667"/>
                    <a:pt x="848" y="5052"/>
                    <a:pt x="88" y="5810"/>
                  </a:cubicBezTo>
                  <a:cubicBezTo>
                    <a:pt x="0" y="5881"/>
                    <a:pt x="71" y="6041"/>
                    <a:pt x="194" y="6041"/>
                  </a:cubicBezTo>
                  <a:cubicBezTo>
                    <a:pt x="1060" y="5987"/>
                    <a:pt x="3462" y="5723"/>
                    <a:pt x="5386" y="4044"/>
                  </a:cubicBezTo>
                  <a:cubicBezTo>
                    <a:pt x="7347" y="2332"/>
                    <a:pt x="8211" y="724"/>
                    <a:pt x="8477" y="194"/>
                  </a:cubicBezTo>
                  <a:cubicBezTo>
                    <a:pt x="8512" y="107"/>
                    <a:pt x="8442" y="1"/>
                    <a:pt x="8353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904800" y="4133900"/>
              <a:ext cx="210000" cy="142825"/>
            </a:xfrm>
            <a:custGeom>
              <a:avLst/>
              <a:gdLst/>
              <a:ahLst/>
              <a:cxnLst/>
              <a:rect l="l" t="t" r="r" b="b"/>
              <a:pathLst>
                <a:path w="8400" h="5713" extrusionOk="0">
                  <a:moveTo>
                    <a:pt x="8399" y="0"/>
                  </a:moveTo>
                  <a:cubicBezTo>
                    <a:pt x="8095" y="388"/>
                    <a:pt x="7462" y="933"/>
                    <a:pt x="6535" y="1598"/>
                  </a:cubicBezTo>
                  <a:cubicBezTo>
                    <a:pt x="5775" y="2145"/>
                    <a:pt x="4821" y="2781"/>
                    <a:pt x="3691" y="3487"/>
                  </a:cubicBezTo>
                  <a:cubicBezTo>
                    <a:pt x="1784" y="4688"/>
                    <a:pt x="18" y="5695"/>
                    <a:pt x="1" y="5712"/>
                  </a:cubicBezTo>
                  <a:cubicBezTo>
                    <a:pt x="18" y="5695"/>
                    <a:pt x="1784" y="4688"/>
                    <a:pt x="3709" y="3487"/>
                  </a:cubicBezTo>
                  <a:cubicBezTo>
                    <a:pt x="4821" y="2781"/>
                    <a:pt x="5775" y="2145"/>
                    <a:pt x="6535" y="1615"/>
                  </a:cubicBezTo>
                  <a:cubicBezTo>
                    <a:pt x="7462" y="933"/>
                    <a:pt x="8095" y="388"/>
                    <a:pt x="839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361750" y="4893025"/>
              <a:ext cx="596075" cy="77000"/>
            </a:xfrm>
            <a:custGeom>
              <a:avLst/>
              <a:gdLst/>
              <a:ahLst/>
              <a:cxnLst/>
              <a:rect l="l" t="t" r="r" b="b"/>
              <a:pathLst>
                <a:path w="23843" h="3080" extrusionOk="0">
                  <a:moveTo>
                    <a:pt x="23647" y="1"/>
                  </a:moveTo>
                  <a:cubicBezTo>
                    <a:pt x="21669" y="36"/>
                    <a:pt x="19691" y="55"/>
                    <a:pt x="17713" y="319"/>
                  </a:cubicBezTo>
                  <a:cubicBezTo>
                    <a:pt x="16724" y="443"/>
                    <a:pt x="15754" y="637"/>
                    <a:pt x="14782" y="902"/>
                  </a:cubicBezTo>
                  <a:cubicBezTo>
                    <a:pt x="14306" y="1043"/>
                    <a:pt x="13828" y="1202"/>
                    <a:pt x="13369" y="1397"/>
                  </a:cubicBezTo>
                  <a:cubicBezTo>
                    <a:pt x="12893" y="1573"/>
                    <a:pt x="12451" y="1767"/>
                    <a:pt x="11991" y="1943"/>
                  </a:cubicBezTo>
                  <a:cubicBezTo>
                    <a:pt x="11551" y="2103"/>
                    <a:pt x="11091" y="2244"/>
                    <a:pt x="10632" y="2332"/>
                  </a:cubicBezTo>
                  <a:cubicBezTo>
                    <a:pt x="10325" y="2379"/>
                    <a:pt x="10017" y="2403"/>
                    <a:pt x="9710" y="2403"/>
                  </a:cubicBezTo>
                  <a:cubicBezTo>
                    <a:pt x="9558" y="2403"/>
                    <a:pt x="9406" y="2397"/>
                    <a:pt x="9255" y="2386"/>
                  </a:cubicBezTo>
                  <a:cubicBezTo>
                    <a:pt x="8301" y="2315"/>
                    <a:pt x="7364" y="2068"/>
                    <a:pt x="6411" y="1837"/>
                  </a:cubicBezTo>
                  <a:cubicBezTo>
                    <a:pt x="5457" y="1590"/>
                    <a:pt x="4451" y="1378"/>
                    <a:pt x="3444" y="1308"/>
                  </a:cubicBezTo>
                  <a:cubicBezTo>
                    <a:pt x="3109" y="1284"/>
                    <a:pt x="2771" y="1272"/>
                    <a:pt x="2433" y="1272"/>
                  </a:cubicBezTo>
                  <a:cubicBezTo>
                    <a:pt x="1757" y="1272"/>
                    <a:pt x="1078" y="1319"/>
                    <a:pt x="406" y="1414"/>
                  </a:cubicBezTo>
                  <a:lnTo>
                    <a:pt x="389" y="1414"/>
                  </a:lnTo>
                  <a:cubicBezTo>
                    <a:pt x="159" y="1449"/>
                    <a:pt x="1" y="1661"/>
                    <a:pt x="36" y="1908"/>
                  </a:cubicBezTo>
                  <a:cubicBezTo>
                    <a:pt x="68" y="2117"/>
                    <a:pt x="259" y="2266"/>
                    <a:pt x="466" y="2266"/>
                  </a:cubicBezTo>
                  <a:cubicBezTo>
                    <a:pt x="487" y="2266"/>
                    <a:pt x="509" y="2265"/>
                    <a:pt x="531" y="2261"/>
                  </a:cubicBezTo>
                  <a:cubicBezTo>
                    <a:pt x="1231" y="2143"/>
                    <a:pt x="1953" y="2083"/>
                    <a:pt x="2671" y="2083"/>
                  </a:cubicBezTo>
                  <a:cubicBezTo>
                    <a:pt x="2912" y="2083"/>
                    <a:pt x="3152" y="2090"/>
                    <a:pt x="3392" y="2103"/>
                  </a:cubicBezTo>
                  <a:cubicBezTo>
                    <a:pt x="4345" y="2155"/>
                    <a:pt x="5281" y="2332"/>
                    <a:pt x="6234" y="2544"/>
                  </a:cubicBezTo>
                  <a:cubicBezTo>
                    <a:pt x="7188" y="2774"/>
                    <a:pt x="8177" y="3021"/>
                    <a:pt x="9201" y="3074"/>
                  </a:cubicBezTo>
                  <a:cubicBezTo>
                    <a:pt x="9313" y="3078"/>
                    <a:pt x="9425" y="3080"/>
                    <a:pt x="9537" y="3080"/>
                  </a:cubicBezTo>
                  <a:cubicBezTo>
                    <a:pt x="9943" y="3080"/>
                    <a:pt x="10355" y="3051"/>
                    <a:pt x="10755" y="2968"/>
                  </a:cubicBezTo>
                  <a:cubicBezTo>
                    <a:pt x="11268" y="2880"/>
                    <a:pt x="11763" y="2704"/>
                    <a:pt x="12222" y="2527"/>
                  </a:cubicBezTo>
                  <a:cubicBezTo>
                    <a:pt x="12681" y="2332"/>
                    <a:pt x="13140" y="2138"/>
                    <a:pt x="13581" y="1943"/>
                  </a:cubicBezTo>
                  <a:cubicBezTo>
                    <a:pt x="14040" y="1767"/>
                    <a:pt x="14482" y="1590"/>
                    <a:pt x="14941" y="1449"/>
                  </a:cubicBezTo>
                  <a:cubicBezTo>
                    <a:pt x="15877" y="1166"/>
                    <a:pt x="16830" y="973"/>
                    <a:pt x="17784" y="813"/>
                  </a:cubicBezTo>
                  <a:cubicBezTo>
                    <a:pt x="19727" y="531"/>
                    <a:pt x="21688" y="460"/>
                    <a:pt x="23647" y="408"/>
                  </a:cubicBezTo>
                  <a:cubicBezTo>
                    <a:pt x="23753" y="389"/>
                    <a:pt x="23842" y="302"/>
                    <a:pt x="23842" y="196"/>
                  </a:cubicBezTo>
                  <a:cubicBezTo>
                    <a:pt x="23842" y="90"/>
                    <a:pt x="23753" y="1"/>
                    <a:pt x="23647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699175" y="4937600"/>
              <a:ext cx="244925" cy="91275"/>
            </a:xfrm>
            <a:custGeom>
              <a:avLst/>
              <a:gdLst/>
              <a:ahLst/>
              <a:cxnLst/>
              <a:rect l="l" t="t" r="r" b="b"/>
              <a:pathLst>
                <a:path w="9797" h="3651" extrusionOk="0">
                  <a:moveTo>
                    <a:pt x="171" y="1"/>
                  </a:moveTo>
                  <a:cubicBezTo>
                    <a:pt x="74" y="1"/>
                    <a:pt x="0" y="130"/>
                    <a:pt x="67" y="214"/>
                  </a:cubicBezTo>
                  <a:cubicBezTo>
                    <a:pt x="614" y="902"/>
                    <a:pt x="2238" y="2687"/>
                    <a:pt x="4729" y="3269"/>
                  </a:cubicBezTo>
                  <a:cubicBezTo>
                    <a:pt x="6016" y="3564"/>
                    <a:pt x="7114" y="3651"/>
                    <a:pt x="7959" y="3651"/>
                  </a:cubicBezTo>
                  <a:cubicBezTo>
                    <a:pt x="8783" y="3651"/>
                    <a:pt x="9368" y="3568"/>
                    <a:pt x="9656" y="3516"/>
                  </a:cubicBezTo>
                  <a:cubicBezTo>
                    <a:pt x="9762" y="3499"/>
                    <a:pt x="9797" y="3375"/>
                    <a:pt x="9745" y="3304"/>
                  </a:cubicBezTo>
                  <a:cubicBezTo>
                    <a:pt x="9462" y="2951"/>
                    <a:pt x="8650" y="2121"/>
                    <a:pt x="6724" y="1467"/>
                  </a:cubicBezTo>
                  <a:cubicBezTo>
                    <a:pt x="4605" y="744"/>
                    <a:pt x="1249" y="160"/>
                    <a:pt x="190" y="2"/>
                  </a:cubicBezTo>
                  <a:cubicBezTo>
                    <a:pt x="183" y="1"/>
                    <a:pt x="177" y="1"/>
                    <a:pt x="171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700375" y="4937900"/>
              <a:ext cx="241075" cy="88500"/>
            </a:xfrm>
            <a:custGeom>
              <a:avLst/>
              <a:gdLst/>
              <a:ahLst/>
              <a:cxnLst/>
              <a:rect l="l" t="t" r="r" b="b"/>
              <a:pathLst>
                <a:path w="9643" h="3540" extrusionOk="0">
                  <a:moveTo>
                    <a:pt x="53" y="0"/>
                  </a:moveTo>
                  <a:cubicBezTo>
                    <a:pt x="37" y="0"/>
                    <a:pt x="19" y="12"/>
                    <a:pt x="19" y="26"/>
                  </a:cubicBezTo>
                  <a:cubicBezTo>
                    <a:pt x="0" y="42"/>
                    <a:pt x="19" y="61"/>
                    <a:pt x="36" y="61"/>
                  </a:cubicBezTo>
                  <a:cubicBezTo>
                    <a:pt x="106" y="96"/>
                    <a:pt x="7453" y="3452"/>
                    <a:pt x="9608" y="3539"/>
                  </a:cubicBezTo>
                  <a:cubicBezTo>
                    <a:pt x="9626" y="3539"/>
                    <a:pt x="9643" y="3522"/>
                    <a:pt x="9643" y="3504"/>
                  </a:cubicBezTo>
                  <a:cubicBezTo>
                    <a:pt x="9643" y="3487"/>
                    <a:pt x="9626" y="3469"/>
                    <a:pt x="9608" y="3469"/>
                  </a:cubicBezTo>
                  <a:cubicBezTo>
                    <a:pt x="7471" y="3381"/>
                    <a:pt x="142" y="26"/>
                    <a:pt x="71" y="7"/>
                  </a:cubicBezTo>
                  <a:cubicBezTo>
                    <a:pt x="66" y="2"/>
                    <a:pt x="60" y="0"/>
                    <a:pt x="5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937900" y="4810900"/>
              <a:ext cx="146600" cy="119275"/>
            </a:xfrm>
            <a:custGeom>
              <a:avLst/>
              <a:gdLst/>
              <a:ahLst/>
              <a:cxnLst/>
              <a:rect l="l" t="t" r="r" b="b"/>
              <a:pathLst>
                <a:path w="5864" h="4771" extrusionOk="0">
                  <a:moveTo>
                    <a:pt x="3445" y="1"/>
                  </a:moveTo>
                  <a:cubicBezTo>
                    <a:pt x="3439" y="1"/>
                    <a:pt x="3433" y="1"/>
                    <a:pt x="3427" y="1"/>
                  </a:cubicBezTo>
                  <a:cubicBezTo>
                    <a:pt x="3321" y="1"/>
                    <a:pt x="3233" y="55"/>
                    <a:pt x="3144" y="90"/>
                  </a:cubicBezTo>
                  <a:cubicBezTo>
                    <a:pt x="2685" y="337"/>
                    <a:pt x="2244" y="585"/>
                    <a:pt x="1820" y="867"/>
                  </a:cubicBezTo>
                  <a:cubicBezTo>
                    <a:pt x="1343" y="1185"/>
                    <a:pt x="884" y="1538"/>
                    <a:pt x="584" y="2033"/>
                  </a:cubicBezTo>
                  <a:cubicBezTo>
                    <a:pt x="1" y="3003"/>
                    <a:pt x="530" y="4169"/>
                    <a:pt x="1590" y="4522"/>
                  </a:cubicBezTo>
                  <a:cubicBezTo>
                    <a:pt x="2032" y="4682"/>
                    <a:pt x="2508" y="4699"/>
                    <a:pt x="2986" y="4717"/>
                  </a:cubicBezTo>
                  <a:cubicBezTo>
                    <a:pt x="3480" y="4734"/>
                    <a:pt x="3975" y="4752"/>
                    <a:pt x="4451" y="4769"/>
                  </a:cubicBezTo>
                  <a:cubicBezTo>
                    <a:pt x="4528" y="4769"/>
                    <a:pt x="4606" y="4770"/>
                    <a:pt x="4683" y="4770"/>
                  </a:cubicBezTo>
                  <a:cubicBezTo>
                    <a:pt x="4904" y="4770"/>
                    <a:pt x="5120" y="4760"/>
                    <a:pt x="5317" y="4682"/>
                  </a:cubicBezTo>
                  <a:cubicBezTo>
                    <a:pt x="5581" y="4593"/>
                    <a:pt x="5829" y="4345"/>
                    <a:pt x="5847" y="4063"/>
                  </a:cubicBezTo>
                  <a:cubicBezTo>
                    <a:pt x="5864" y="3728"/>
                    <a:pt x="5581" y="3462"/>
                    <a:pt x="5282" y="3340"/>
                  </a:cubicBezTo>
                  <a:cubicBezTo>
                    <a:pt x="4981" y="3215"/>
                    <a:pt x="4646" y="3215"/>
                    <a:pt x="4310" y="3145"/>
                  </a:cubicBezTo>
                  <a:cubicBezTo>
                    <a:pt x="4486" y="2968"/>
                    <a:pt x="4717" y="2827"/>
                    <a:pt x="4910" y="2650"/>
                  </a:cubicBezTo>
                  <a:cubicBezTo>
                    <a:pt x="5105" y="2473"/>
                    <a:pt x="5263" y="2245"/>
                    <a:pt x="5228" y="1979"/>
                  </a:cubicBezTo>
                  <a:cubicBezTo>
                    <a:pt x="5193" y="1661"/>
                    <a:pt x="4858" y="1432"/>
                    <a:pt x="4540" y="1414"/>
                  </a:cubicBezTo>
                  <a:cubicBezTo>
                    <a:pt x="4520" y="1413"/>
                    <a:pt x="4500" y="1412"/>
                    <a:pt x="4480" y="1412"/>
                  </a:cubicBezTo>
                  <a:cubicBezTo>
                    <a:pt x="4182" y="1412"/>
                    <a:pt x="3885" y="1528"/>
                    <a:pt x="3603" y="1644"/>
                  </a:cubicBezTo>
                  <a:cubicBezTo>
                    <a:pt x="3603" y="1326"/>
                    <a:pt x="3798" y="1044"/>
                    <a:pt x="3851" y="726"/>
                  </a:cubicBezTo>
                  <a:cubicBezTo>
                    <a:pt x="3903" y="414"/>
                    <a:pt x="3751" y="1"/>
                    <a:pt x="3445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941050" y="4848000"/>
              <a:ext cx="25125" cy="52600"/>
            </a:xfrm>
            <a:custGeom>
              <a:avLst/>
              <a:gdLst/>
              <a:ahLst/>
              <a:cxnLst/>
              <a:rect l="l" t="t" r="r" b="b"/>
              <a:pathLst>
                <a:path w="1005" h="2104" extrusionOk="0">
                  <a:moveTo>
                    <a:pt x="828" y="0"/>
                  </a:moveTo>
                  <a:cubicBezTo>
                    <a:pt x="811" y="0"/>
                    <a:pt x="811" y="0"/>
                    <a:pt x="793" y="19"/>
                  </a:cubicBezTo>
                  <a:cubicBezTo>
                    <a:pt x="670" y="89"/>
                    <a:pt x="564" y="212"/>
                    <a:pt x="475" y="318"/>
                  </a:cubicBezTo>
                  <a:cubicBezTo>
                    <a:pt x="211" y="690"/>
                    <a:pt x="51" y="1149"/>
                    <a:pt x="34" y="1608"/>
                  </a:cubicBezTo>
                  <a:cubicBezTo>
                    <a:pt x="34" y="1781"/>
                    <a:pt x="1" y="2103"/>
                    <a:pt x="196" y="2103"/>
                  </a:cubicBezTo>
                  <a:cubicBezTo>
                    <a:pt x="201" y="2103"/>
                    <a:pt x="206" y="2103"/>
                    <a:pt x="211" y="2103"/>
                  </a:cubicBezTo>
                  <a:cubicBezTo>
                    <a:pt x="388" y="2084"/>
                    <a:pt x="564" y="1766"/>
                    <a:pt x="652" y="1644"/>
                  </a:cubicBezTo>
                  <a:cubicBezTo>
                    <a:pt x="793" y="1396"/>
                    <a:pt x="899" y="1131"/>
                    <a:pt x="953" y="867"/>
                  </a:cubicBezTo>
                  <a:cubicBezTo>
                    <a:pt x="1005" y="584"/>
                    <a:pt x="988" y="283"/>
                    <a:pt x="864" y="36"/>
                  </a:cubicBezTo>
                  <a:cubicBezTo>
                    <a:pt x="864" y="19"/>
                    <a:pt x="847" y="0"/>
                    <a:pt x="828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941000" y="4898325"/>
              <a:ext cx="49025" cy="30550"/>
            </a:xfrm>
            <a:custGeom>
              <a:avLst/>
              <a:gdLst/>
              <a:ahLst/>
              <a:cxnLst/>
              <a:rect l="l" t="t" r="r" b="b"/>
              <a:pathLst>
                <a:path w="1961" h="1222" extrusionOk="0">
                  <a:moveTo>
                    <a:pt x="204" y="1"/>
                  </a:moveTo>
                  <a:cubicBezTo>
                    <a:pt x="105" y="1"/>
                    <a:pt x="27" y="34"/>
                    <a:pt x="18" y="142"/>
                  </a:cubicBezTo>
                  <a:cubicBezTo>
                    <a:pt x="1" y="302"/>
                    <a:pt x="284" y="549"/>
                    <a:pt x="390" y="655"/>
                  </a:cubicBezTo>
                  <a:cubicBezTo>
                    <a:pt x="601" y="831"/>
                    <a:pt x="830" y="1008"/>
                    <a:pt x="1078" y="1114"/>
                  </a:cubicBezTo>
                  <a:cubicBezTo>
                    <a:pt x="1249" y="1182"/>
                    <a:pt x="1435" y="1221"/>
                    <a:pt x="1616" y="1221"/>
                  </a:cubicBezTo>
                  <a:cubicBezTo>
                    <a:pt x="1716" y="1221"/>
                    <a:pt x="1814" y="1210"/>
                    <a:pt x="1908" y="1185"/>
                  </a:cubicBezTo>
                  <a:cubicBezTo>
                    <a:pt x="1925" y="1185"/>
                    <a:pt x="1944" y="1166"/>
                    <a:pt x="1961" y="1149"/>
                  </a:cubicBezTo>
                  <a:lnTo>
                    <a:pt x="1961" y="1114"/>
                  </a:lnTo>
                  <a:cubicBezTo>
                    <a:pt x="1908" y="973"/>
                    <a:pt x="1802" y="848"/>
                    <a:pt x="1713" y="742"/>
                  </a:cubicBezTo>
                  <a:cubicBezTo>
                    <a:pt x="1395" y="408"/>
                    <a:pt x="990" y="160"/>
                    <a:pt x="548" y="71"/>
                  </a:cubicBezTo>
                  <a:cubicBezTo>
                    <a:pt x="454" y="44"/>
                    <a:pt x="316" y="1"/>
                    <a:pt x="204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865950" y="3914575"/>
              <a:ext cx="113050" cy="366600"/>
            </a:xfrm>
            <a:custGeom>
              <a:avLst/>
              <a:gdLst/>
              <a:ahLst/>
              <a:cxnLst/>
              <a:rect l="l" t="t" r="r" b="b"/>
              <a:pathLst>
                <a:path w="4522" h="14664" extrusionOk="0">
                  <a:moveTo>
                    <a:pt x="4353" y="1"/>
                  </a:moveTo>
                  <a:cubicBezTo>
                    <a:pt x="4288" y="1"/>
                    <a:pt x="4221" y="48"/>
                    <a:pt x="4221" y="110"/>
                  </a:cubicBezTo>
                  <a:lnTo>
                    <a:pt x="3497" y="3748"/>
                  </a:lnTo>
                  <a:cubicBezTo>
                    <a:pt x="3267" y="4967"/>
                    <a:pt x="3055" y="6185"/>
                    <a:pt x="2490" y="7228"/>
                  </a:cubicBezTo>
                  <a:cubicBezTo>
                    <a:pt x="2208" y="7739"/>
                    <a:pt x="1819" y="8217"/>
                    <a:pt x="1466" y="8746"/>
                  </a:cubicBezTo>
                  <a:cubicBezTo>
                    <a:pt x="1096" y="9258"/>
                    <a:pt x="778" y="9841"/>
                    <a:pt x="566" y="10459"/>
                  </a:cubicBezTo>
                  <a:cubicBezTo>
                    <a:pt x="107" y="11678"/>
                    <a:pt x="1" y="13020"/>
                    <a:pt x="248" y="14327"/>
                  </a:cubicBezTo>
                  <a:cubicBezTo>
                    <a:pt x="248" y="14327"/>
                    <a:pt x="265" y="14327"/>
                    <a:pt x="265" y="14344"/>
                  </a:cubicBezTo>
                  <a:cubicBezTo>
                    <a:pt x="309" y="14534"/>
                    <a:pt x="473" y="14663"/>
                    <a:pt x="658" y="14663"/>
                  </a:cubicBezTo>
                  <a:cubicBezTo>
                    <a:pt x="697" y="14663"/>
                    <a:pt x="737" y="14657"/>
                    <a:pt x="778" y="14645"/>
                  </a:cubicBezTo>
                  <a:cubicBezTo>
                    <a:pt x="1007" y="14591"/>
                    <a:pt x="1148" y="14362"/>
                    <a:pt x="1096" y="14132"/>
                  </a:cubicBezTo>
                  <a:cubicBezTo>
                    <a:pt x="813" y="13020"/>
                    <a:pt x="865" y="11801"/>
                    <a:pt x="1237" y="10689"/>
                  </a:cubicBezTo>
                  <a:cubicBezTo>
                    <a:pt x="1414" y="10124"/>
                    <a:pt x="1678" y="9611"/>
                    <a:pt x="2014" y="9100"/>
                  </a:cubicBezTo>
                  <a:cubicBezTo>
                    <a:pt x="2332" y="8587"/>
                    <a:pt x="2702" y="8075"/>
                    <a:pt x="3003" y="7492"/>
                  </a:cubicBezTo>
                  <a:cubicBezTo>
                    <a:pt x="3585" y="6326"/>
                    <a:pt x="3726" y="5038"/>
                    <a:pt x="3938" y="3837"/>
                  </a:cubicBezTo>
                  <a:lnTo>
                    <a:pt x="4503" y="164"/>
                  </a:lnTo>
                  <a:cubicBezTo>
                    <a:pt x="4522" y="93"/>
                    <a:pt x="4468" y="4"/>
                    <a:pt x="4380" y="4"/>
                  </a:cubicBezTo>
                  <a:cubicBezTo>
                    <a:pt x="4371" y="2"/>
                    <a:pt x="4362" y="1"/>
                    <a:pt x="435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954400" y="3838100"/>
              <a:ext cx="171125" cy="195925"/>
            </a:xfrm>
            <a:custGeom>
              <a:avLst/>
              <a:gdLst/>
              <a:ahLst/>
              <a:cxnLst/>
              <a:rect l="l" t="t" r="r" b="b"/>
              <a:pathLst>
                <a:path w="6845" h="7837" extrusionOk="0">
                  <a:moveTo>
                    <a:pt x="6699" y="1"/>
                  </a:moveTo>
                  <a:cubicBezTo>
                    <a:pt x="6684" y="1"/>
                    <a:pt x="6668" y="3"/>
                    <a:pt x="6652" y="9"/>
                  </a:cubicBezTo>
                  <a:cubicBezTo>
                    <a:pt x="6228" y="131"/>
                    <a:pt x="5169" y="574"/>
                    <a:pt x="3826" y="2128"/>
                  </a:cubicBezTo>
                  <a:cubicBezTo>
                    <a:pt x="2378" y="3823"/>
                    <a:pt x="595" y="6719"/>
                    <a:pt x="47" y="7638"/>
                  </a:cubicBezTo>
                  <a:cubicBezTo>
                    <a:pt x="0" y="7716"/>
                    <a:pt x="80" y="7837"/>
                    <a:pt x="173" y="7837"/>
                  </a:cubicBezTo>
                  <a:cubicBezTo>
                    <a:pt x="184" y="7837"/>
                    <a:pt x="195" y="7835"/>
                    <a:pt x="207" y="7831"/>
                  </a:cubicBezTo>
                  <a:cubicBezTo>
                    <a:pt x="1036" y="7584"/>
                    <a:pt x="3297" y="6755"/>
                    <a:pt x="4763" y="4635"/>
                  </a:cubicBezTo>
                  <a:cubicBezTo>
                    <a:pt x="6246" y="2498"/>
                    <a:pt x="6706" y="750"/>
                    <a:pt x="6829" y="167"/>
                  </a:cubicBezTo>
                  <a:cubicBezTo>
                    <a:pt x="6844" y="77"/>
                    <a:pt x="6783" y="1"/>
                    <a:pt x="6699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954675" y="3841200"/>
              <a:ext cx="171325" cy="191375"/>
            </a:xfrm>
            <a:custGeom>
              <a:avLst/>
              <a:gdLst/>
              <a:ahLst/>
              <a:cxnLst/>
              <a:rect l="l" t="t" r="r" b="b"/>
              <a:pathLst>
                <a:path w="6853" h="7655" extrusionOk="0">
                  <a:moveTo>
                    <a:pt x="6820" y="0"/>
                  </a:moveTo>
                  <a:cubicBezTo>
                    <a:pt x="6808" y="0"/>
                    <a:pt x="6795" y="13"/>
                    <a:pt x="6782" y="26"/>
                  </a:cubicBezTo>
                  <a:cubicBezTo>
                    <a:pt x="5918" y="1985"/>
                    <a:pt x="71" y="7531"/>
                    <a:pt x="19" y="7601"/>
                  </a:cubicBezTo>
                  <a:cubicBezTo>
                    <a:pt x="1" y="7601"/>
                    <a:pt x="1" y="7637"/>
                    <a:pt x="19" y="7655"/>
                  </a:cubicBezTo>
                  <a:lnTo>
                    <a:pt x="71" y="7655"/>
                  </a:lnTo>
                  <a:cubicBezTo>
                    <a:pt x="125" y="7584"/>
                    <a:pt x="5970" y="2021"/>
                    <a:pt x="6853" y="43"/>
                  </a:cubicBezTo>
                  <a:cubicBezTo>
                    <a:pt x="6853" y="26"/>
                    <a:pt x="6853" y="7"/>
                    <a:pt x="6836" y="7"/>
                  </a:cubicBezTo>
                  <a:cubicBezTo>
                    <a:pt x="6831" y="3"/>
                    <a:pt x="6825" y="0"/>
                    <a:pt x="682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859775" y="3904075"/>
              <a:ext cx="79500" cy="215200"/>
            </a:xfrm>
            <a:custGeom>
              <a:avLst/>
              <a:gdLst/>
              <a:ahLst/>
              <a:cxnLst/>
              <a:rect l="l" t="t" r="r" b="b"/>
              <a:pathLst>
                <a:path w="3180" h="8608" extrusionOk="0">
                  <a:moveTo>
                    <a:pt x="163" y="1"/>
                  </a:moveTo>
                  <a:cubicBezTo>
                    <a:pt x="138" y="1"/>
                    <a:pt x="112" y="7"/>
                    <a:pt x="88" y="19"/>
                  </a:cubicBezTo>
                  <a:cubicBezTo>
                    <a:pt x="17" y="54"/>
                    <a:pt x="1" y="141"/>
                    <a:pt x="36" y="212"/>
                  </a:cubicBezTo>
                  <a:lnTo>
                    <a:pt x="1025" y="2208"/>
                  </a:lnTo>
                  <a:cubicBezTo>
                    <a:pt x="1343" y="2861"/>
                    <a:pt x="1678" y="3532"/>
                    <a:pt x="1995" y="4186"/>
                  </a:cubicBezTo>
                  <a:cubicBezTo>
                    <a:pt x="2296" y="4857"/>
                    <a:pt x="2561" y="5545"/>
                    <a:pt x="2666" y="6252"/>
                  </a:cubicBezTo>
                  <a:cubicBezTo>
                    <a:pt x="2755" y="6941"/>
                    <a:pt x="2685" y="7683"/>
                    <a:pt x="2384" y="8283"/>
                  </a:cubicBezTo>
                  <a:lnTo>
                    <a:pt x="2384" y="8300"/>
                  </a:lnTo>
                  <a:cubicBezTo>
                    <a:pt x="2332" y="8406"/>
                    <a:pt x="2367" y="8531"/>
                    <a:pt x="2473" y="8583"/>
                  </a:cubicBezTo>
                  <a:cubicBezTo>
                    <a:pt x="2511" y="8600"/>
                    <a:pt x="2550" y="8608"/>
                    <a:pt x="2586" y="8608"/>
                  </a:cubicBezTo>
                  <a:cubicBezTo>
                    <a:pt x="2666" y="8608"/>
                    <a:pt x="2736" y="8568"/>
                    <a:pt x="2772" y="8495"/>
                  </a:cubicBezTo>
                  <a:cubicBezTo>
                    <a:pt x="3126" y="7771"/>
                    <a:pt x="3179" y="6941"/>
                    <a:pt x="3055" y="6181"/>
                  </a:cubicBezTo>
                  <a:cubicBezTo>
                    <a:pt x="2949" y="5423"/>
                    <a:pt x="2650" y="4716"/>
                    <a:pt x="2332" y="4027"/>
                  </a:cubicBezTo>
                  <a:cubicBezTo>
                    <a:pt x="1995" y="3356"/>
                    <a:pt x="1642" y="2720"/>
                    <a:pt x="1307" y="2049"/>
                  </a:cubicBezTo>
                  <a:lnTo>
                    <a:pt x="283" y="71"/>
                  </a:lnTo>
                  <a:cubicBezTo>
                    <a:pt x="260" y="24"/>
                    <a:pt x="213" y="1"/>
                    <a:pt x="16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1777725" y="3789250"/>
              <a:ext cx="120925" cy="140375"/>
            </a:xfrm>
            <a:custGeom>
              <a:avLst/>
              <a:gdLst/>
              <a:ahLst/>
              <a:cxnLst/>
              <a:rect l="l" t="t" r="r" b="b"/>
              <a:pathLst>
                <a:path w="4837" h="5615" extrusionOk="0">
                  <a:moveTo>
                    <a:pt x="3828" y="1"/>
                  </a:moveTo>
                  <a:cubicBezTo>
                    <a:pt x="3816" y="1"/>
                    <a:pt x="3805" y="1"/>
                    <a:pt x="3794" y="2"/>
                  </a:cubicBezTo>
                  <a:cubicBezTo>
                    <a:pt x="3476" y="20"/>
                    <a:pt x="3229" y="338"/>
                    <a:pt x="3141" y="656"/>
                  </a:cubicBezTo>
                  <a:cubicBezTo>
                    <a:pt x="3052" y="974"/>
                    <a:pt x="3088" y="1291"/>
                    <a:pt x="3071" y="1626"/>
                  </a:cubicBezTo>
                  <a:cubicBezTo>
                    <a:pt x="2859" y="1468"/>
                    <a:pt x="2699" y="1256"/>
                    <a:pt x="2505" y="1096"/>
                  </a:cubicBezTo>
                  <a:cubicBezTo>
                    <a:pt x="2346" y="952"/>
                    <a:pt x="2139" y="831"/>
                    <a:pt x="1934" y="831"/>
                  </a:cubicBezTo>
                  <a:cubicBezTo>
                    <a:pt x="1889" y="831"/>
                    <a:pt x="1844" y="836"/>
                    <a:pt x="1799" y="849"/>
                  </a:cubicBezTo>
                  <a:cubicBezTo>
                    <a:pt x="1481" y="920"/>
                    <a:pt x="1305" y="1273"/>
                    <a:pt x="1322" y="1591"/>
                  </a:cubicBezTo>
                  <a:cubicBezTo>
                    <a:pt x="1340" y="1927"/>
                    <a:pt x="1498" y="2210"/>
                    <a:pt x="1658" y="2492"/>
                  </a:cubicBezTo>
                  <a:cubicBezTo>
                    <a:pt x="1623" y="2496"/>
                    <a:pt x="1588" y="2498"/>
                    <a:pt x="1553" y="2498"/>
                  </a:cubicBezTo>
                  <a:cubicBezTo>
                    <a:pt x="1270" y="2498"/>
                    <a:pt x="987" y="2384"/>
                    <a:pt x="704" y="2368"/>
                  </a:cubicBezTo>
                  <a:cubicBezTo>
                    <a:pt x="682" y="2366"/>
                    <a:pt x="660" y="2364"/>
                    <a:pt x="638" y="2364"/>
                  </a:cubicBezTo>
                  <a:cubicBezTo>
                    <a:pt x="335" y="2364"/>
                    <a:pt x="0" y="2583"/>
                    <a:pt x="33" y="2862"/>
                  </a:cubicBezTo>
                  <a:cubicBezTo>
                    <a:pt x="50" y="2968"/>
                    <a:pt x="104" y="3057"/>
                    <a:pt x="156" y="3128"/>
                  </a:cubicBezTo>
                  <a:cubicBezTo>
                    <a:pt x="439" y="3552"/>
                    <a:pt x="756" y="3976"/>
                    <a:pt x="1093" y="4364"/>
                  </a:cubicBezTo>
                  <a:cubicBezTo>
                    <a:pt x="1446" y="4805"/>
                    <a:pt x="1851" y="5229"/>
                    <a:pt x="2364" y="5459"/>
                  </a:cubicBezTo>
                  <a:cubicBezTo>
                    <a:pt x="2601" y="5566"/>
                    <a:pt x="2839" y="5615"/>
                    <a:pt x="3068" y="5615"/>
                  </a:cubicBezTo>
                  <a:cubicBezTo>
                    <a:pt x="3863" y="5615"/>
                    <a:pt x="4552" y="5023"/>
                    <a:pt x="4731" y="4188"/>
                  </a:cubicBezTo>
                  <a:cubicBezTo>
                    <a:pt x="4837" y="3729"/>
                    <a:pt x="4801" y="3234"/>
                    <a:pt x="4766" y="2775"/>
                  </a:cubicBezTo>
                  <a:cubicBezTo>
                    <a:pt x="4731" y="2280"/>
                    <a:pt x="4695" y="1786"/>
                    <a:pt x="4660" y="1308"/>
                  </a:cubicBezTo>
                  <a:cubicBezTo>
                    <a:pt x="4642" y="1009"/>
                    <a:pt x="4606" y="708"/>
                    <a:pt x="4483" y="461"/>
                  </a:cubicBezTo>
                  <a:cubicBezTo>
                    <a:pt x="4347" y="206"/>
                    <a:pt x="4113" y="1"/>
                    <a:pt x="3828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1872550" y="3881100"/>
              <a:ext cx="28750" cy="51250"/>
            </a:xfrm>
            <a:custGeom>
              <a:avLst/>
              <a:gdLst/>
              <a:ahLst/>
              <a:cxnLst/>
              <a:rect l="l" t="t" r="r" b="b"/>
              <a:pathLst>
                <a:path w="1150" h="2050" extrusionOk="0">
                  <a:moveTo>
                    <a:pt x="1025" y="1"/>
                  </a:moveTo>
                  <a:cubicBezTo>
                    <a:pt x="1008" y="1"/>
                    <a:pt x="990" y="1"/>
                    <a:pt x="990" y="19"/>
                  </a:cubicBezTo>
                  <a:cubicBezTo>
                    <a:pt x="849" y="71"/>
                    <a:pt x="743" y="177"/>
                    <a:pt x="637" y="302"/>
                  </a:cubicBezTo>
                  <a:cubicBezTo>
                    <a:pt x="337" y="637"/>
                    <a:pt x="142" y="1079"/>
                    <a:pt x="90" y="1538"/>
                  </a:cubicBezTo>
                  <a:cubicBezTo>
                    <a:pt x="72" y="1715"/>
                    <a:pt x="1" y="2049"/>
                    <a:pt x="231" y="2049"/>
                  </a:cubicBezTo>
                  <a:cubicBezTo>
                    <a:pt x="389" y="2049"/>
                    <a:pt x="601" y="1732"/>
                    <a:pt x="690" y="1626"/>
                  </a:cubicBezTo>
                  <a:cubicBezTo>
                    <a:pt x="867" y="1397"/>
                    <a:pt x="990" y="1149"/>
                    <a:pt x="1079" y="867"/>
                  </a:cubicBezTo>
                  <a:cubicBezTo>
                    <a:pt x="1150" y="601"/>
                    <a:pt x="1150" y="302"/>
                    <a:pt x="1061" y="36"/>
                  </a:cubicBezTo>
                  <a:cubicBezTo>
                    <a:pt x="1044" y="19"/>
                    <a:pt x="1044" y="1"/>
                    <a:pt x="1025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918050" y="3801600"/>
              <a:ext cx="127175" cy="125250"/>
            </a:xfrm>
            <a:custGeom>
              <a:avLst/>
              <a:gdLst/>
              <a:ahLst/>
              <a:cxnLst/>
              <a:rect l="l" t="t" r="r" b="b"/>
              <a:pathLst>
                <a:path w="5087" h="5010" extrusionOk="0">
                  <a:moveTo>
                    <a:pt x="2408" y="1"/>
                  </a:moveTo>
                  <a:cubicBezTo>
                    <a:pt x="2148" y="1"/>
                    <a:pt x="1887" y="204"/>
                    <a:pt x="1767" y="444"/>
                  </a:cubicBezTo>
                  <a:cubicBezTo>
                    <a:pt x="1625" y="744"/>
                    <a:pt x="1625" y="1080"/>
                    <a:pt x="1625" y="1398"/>
                  </a:cubicBezTo>
                  <a:cubicBezTo>
                    <a:pt x="1324" y="1274"/>
                    <a:pt x="1131" y="991"/>
                    <a:pt x="865" y="814"/>
                  </a:cubicBezTo>
                  <a:cubicBezTo>
                    <a:pt x="743" y="738"/>
                    <a:pt x="590" y="694"/>
                    <a:pt x="449" y="694"/>
                  </a:cubicBezTo>
                  <a:cubicBezTo>
                    <a:pt x="263" y="694"/>
                    <a:pt x="96" y="768"/>
                    <a:pt x="36" y="939"/>
                  </a:cubicBezTo>
                  <a:cubicBezTo>
                    <a:pt x="1" y="1026"/>
                    <a:pt x="1" y="1115"/>
                    <a:pt x="1" y="1221"/>
                  </a:cubicBezTo>
                  <a:cubicBezTo>
                    <a:pt x="53" y="1733"/>
                    <a:pt x="107" y="2246"/>
                    <a:pt x="213" y="2757"/>
                  </a:cubicBezTo>
                  <a:cubicBezTo>
                    <a:pt x="319" y="3305"/>
                    <a:pt x="460" y="3870"/>
                    <a:pt x="795" y="4329"/>
                  </a:cubicBezTo>
                  <a:cubicBezTo>
                    <a:pt x="1139" y="4789"/>
                    <a:pt x="1630" y="5009"/>
                    <a:pt x="2126" y="5009"/>
                  </a:cubicBezTo>
                  <a:cubicBezTo>
                    <a:pt x="2623" y="5009"/>
                    <a:pt x="3127" y="4789"/>
                    <a:pt x="3497" y="4365"/>
                  </a:cubicBezTo>
                  <a:cubicBezTo>
                    <a:pt x="3797" y="4012"/>
                    <a:pt x="4009" y="3588"/>
                    <a:pt x="4204" y="3146"/>
                  </a:cubicBezTo>
                  <a:cubicBezTo>
                    <a:pt x="4416" y="2705"/>
                    <a:pt x="4609" y="2263"/>
                    <a:pt x="4821" y="1822"/>
                  </a:cubicBezTo>
                  <a:cubicBezTo>
                    <a:pt x="4945" y="1556"/>
                    <a:pt x="5068" y="1274"/>
                    <a:pt x="5087" y="991"/>
                  </a:cubicBezTo>
                  <a:cubicBezTo>
                    <a:pt x="5087" y="708"/>
                    <a:pt x="4962" y="391"/>
                    <a:pt x="4698" y="268"/>
                  </a:cubicBezTo>
                  <a:cubicBezTo>
                    <a:pt x="4621" y="229"/>
                    <a:pt x="4537" y="211"/>
                    <a:pt x="4451" y="211"/>
                  </a:cubicBezTo>
                  <a:cubicBezTo>
                    <a:pt x="4223" y="211"/>
                    <a:pt x="3982" y="335"/>
                    <a:pt x="3815" y="515"/>
                  </a:cubicBezTo>
                  <a:cubicBezTo>
                    <a:pt x="3585" y="744"/>
                    <a:pt x="3462" y="1045"/>
                    <a:pt x="3285" y="1327"/>
                  </a:cubicBezTo>
                  <a:cubicBezTo>
                    <a:pt x="3161" y="1080"/>
                    <a:pt x="3126" y="833"/>
                    <a:pt x="3055" y="586"/>
                  </a:cubicBezTo>
                  <a:cubicBezTo>
                    <a:pt x="2968" y="338"/>
                    <a:pt x="2808" y="91"/>
                    <a:pt x="2544" y="20"/>
                  </a:cubicBezTo>
                  <a:cubicBezTo>
                    <a:pt x="2499" y="7"/>
                    <a:pt x="2454" y="1"/>
                    <a:pt x="2408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929075" y="3895625"/>
              <a:ext cx="44175" cy="37475"/>
            </a:xfrm>
            <a:custGeom>
              <a:avLst/>
              <a:gdLst/>
              <a:ahLst/>
              <a:cxnLst/>
              <a:rect l="l" t="t" r="r" b="b"/>
              <a:pathLst>
                <a:path w="1767" h="1499" extrusionOk="0">
                  <a:moveTo>
                    <a:pt x="128" y="1"/>
                  </a:moveTo>
                  <a:cubicBezTo>
                    <a:pt x="103" y="1"/>
                    <a:pt x="79" y="2"/>
                    <a:pt x="54" y="3"/>
                  </a:cubicBezTo>
                  <a:cubicBezTo>
                    <a:pt x="36" y="3"/>
                    <a:pt x="19" y="3"/>
                    <a:pt x="0" y="20"/>
                  </a:cubicBezTo>
                  <a:lnTo>
                    <a:pt x="0" y="56"/>
                  </a:lnTo>
                  <a:cubicBezTo>
                    <a:pt x="19" y="215"/>
                    <a:pt x="89" y="338"/>
                    <a:pt x="160" y="479"/>
                  </a:cubicBezTo>
                  <a:cubicBezTo>
                    <a:pt x="407" y="868"/>
                    <a:pt x="761" y="1186"/>
                    <a:pt x="1184" y="1362"/>
                  </a:cubicBezTo>
                  <a:cubicBezTo>
                    <a:pt x="1287" y="1408"/>
                    <a:pt x="1450" y="1499"/>
                    <a:pt x="1571" y="1499"/>
                  </a:cubicBezTo>
                  <a:cubicBezTo>
                    <a:pt x="1636" y="1499"/>
                    <a:pt x="1689" y="1472"/>
                    <a:pt x="1714" y="1398"/>
                  </a:cubicBezTo>
                  <a:cubicBezTo>
                    <a:pt x="1766" y="1240"/>
                    <a:pt x="1538" y="939"/>
                    <a:pt x="1449" y="816"/>
                  </a:cubicBezTo>
                  <a:cubicBezTo>
                    <a:pt x="1272" y="604"/>
                    <a:pt x="1078" y="392"/>
                    <a:pt x="848" y="232"/>
                  </a:cubicBezTo>
                  <a:cubicBezTo>
                    <a:pt x="639" y="88"/>
                    <a:pt x="385" y="1"/>
                    <a:pt x="128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786025" y="4306900"/>
              <a:ext cx="316150" cy="246075"/>
            </a:xfrm>
            <a:custGeom>
              <a:avLst/>
              <a:gdLst/>
              <a:ahLst/>
              <a:cxnLst/>
              <a:rect l="l" t="t" r="r" b="b"/>
              <a:pathLst>
                <a:path w="12646" h="9843" extrusionOk="0">
                  <a:moveTo>
                    <a:pt x="12403" y="1"/>
                  </a:moveTo>
                  <a:cubicBezTo>
                    <a:pt x="12378" y="1"/>
                    <a:pt x="12353" y="4"/>
                    <a:pt x="12327" y="12"/>
                  </a:cubicBezTo>
                  <a:cubicBezTo>
                    <a:pt x="11710" y="223"/>
                    <a:pt x="11110" y="452"/>
                    <a:pt x="10509" y="718"/>
                  </a:cubicBezTo>
                  <a:cubicBezTo>
                    <a:pt x="9926" y="982"/>
                    <a:pt x="9343" y="1265"/>
                    <a:pt x="8778" y="1618"/>
                  </a:cubicBezTo>
                  <a:cubicBezTo>
                    <a:pt x="8496" y="1795"/>
                    <a:pt x="8230" y="2006"/>
                    <a:pt x="7983" y="2237"/>
                  </a:cubicBezTo>
                  <a:cubicBezTo>
                    <a:pt x="7736" y="2466"/>
                    <a:pt x="7524" y="2713"/>
                    <a:pt x="7295" y="2943"/>
                  </a:cubicBezTo>
                  <a:cubicBezTo>
                    <a:pt x="6871" y="3419"/>
                    <a:pt x="6429" y="3808"/>
                    <a:pt x="5917" y="4161"/>
                  </a:cubicBezTo>
                  <a:cubicBezTo>
                    <a:pt x="4893" y="4886"/>
                    <a:pt x="3728" y="5433"/>
                    <a:pt x="2650" y="6174"/>
                  </a:cubicBezTo>
                  <a:cubicBezTo>
                    <a:pt x="2103" y="6546"/>
                    <a:pt x="1573" y="6987"/>
                    <a:pt x="1114" y="7481"/>
                  </a:cubicBezTo>
                  <a:cubicBezTo>
                    <a:pt x="672" y="7994"/>
                    <a:pt x="283" y="8594"/>
                    <a:pt x="71" y="9282"/>
                  </a:cubicBezTo>
                  <a:lnTo>
                    <a:pt x="54" y="9282"/>
                  </a:lnTo>
                  <a:cubicBezTo>
                    <a:pt x="1" y="9513"/>
                    <a:pt x="125" y="9760"/>
                    <a:pt x="354" y="9831"/>
                  </a:cubicBezTo>
                  <a:cubicBezTo>
                    <a:pt x="389" y="9839"/>
                    <a:pt x="425" y="9843"/>
                    <a:pt x="459" y="9843"/>
                  </a:cubicBezTo>
                  <a:cubicBezTo>
                    <a:pt x="651" y="9843"/>
                    <a:pt x="824" y="9725"/>
                    <a:pt x="884" y="9530"/>
                  </a:cubicBezTo>
                  <a:cubicBezTo>
                    <a:pt x="1043" y="8983"/>
                    <a:pt x="1343" y="8470"/>
                    <a:pt x="1731" y="8011"/>
                  </a:cubicBezTo>
                  <a:cubicBezTo>
                    <a:pt x="2120" y="7570"/>
                    <a:pt x="2579" y="7163"/>
                    <a:pt x="3073" y="6793"/>
                  </a:cubicBezTo>
                  <a:cubicBezTo>
                    <a:pt x="4081" y="6068"/>
                    <a:pt x="5246" y="5486"/>
                    <a:pt x="6288" y="4709"/>
                  </a:cubicBezTo>
                  <a:cubicBezTo>
                    <a:pt x="6817" y="4321"/>
                    <a:pt x="7330" y="3843"/>
                    <a:pt x="7754" y="3349"/>
                  </a:cubicBezTo>
                  <a:cubicBezTo>
                    <a:pt x="8178" y="2872"/>
                    <a:pt x="8566" y="2413"/>
                    <a:pt x="9078" y="2077"/>
                  </a:cubicBezTo>
                  <a:cubicBezTo>
                    <a:pt x="9591" y="1742"/>
                    <a:pt x="10156" y="1441"/>
                    <a:pt x="10721" y="1177"/>
                  </a:cubicBezTo>
                  <a:cubicBezTo>
                    <a:pt x="11303" y="895"/>
                    <a:pt x="11887" y="647"/>
                    <a:pt x="12469" y="435"/>
                  </a:cubicBezTo>
                  <a:cubicBezTo>
                    <a:pt x="12593" y="400"/>
                    <a:pt x="12645" y="276"/>
                    <a:pt x="12610" y="153"/>
                  </a:cubicBezTo>
                  <a:cubicBezTo>
                    <a:pt x="12582" y="54"/>
                    <a:pt x="12498" y="1"/>
                    <a:pt x="1240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874325" y="4387025"/>
              <a:ext cx="249025" cy="87600"/>
            </a:xfrm>
            <a:custGeom>
              <a:avLst/>
              <a:gdLst/>
              <a:ahLst/>
              <a:cxnLst/>
              <a:rect l="l" t="t" r="r" b="b"/>
              <a:pathLst>
                <a:path w="9961" h="3504" extrusionOk="0">
                  <a:moveTo>
                    <a:pt x="8632" y="1"/>
                  </a:moveTo>
                  <a:cubicBezTo>
                    <a:pt x="8051" y="1"/>
                    <a:pt x="7282" y="86"/>
                    <a:pt x="6306" y="356"/>
                  </a:cubicBezTo>
                  <a:cubicBezTo>
                    <a:pt x="4151" y="974"/>
                    <a:pt x="1060" y="2404"/>
                    <a:pt x="107" y="2863"/>
                  </a:cubicBezTo>
                  <a:cubicBezTo>
                    <a:pt x="1" y="2917"/>
                    <a:pt x="19" y="3075"/>
                    <a:pt x="125" y="3111"/>
                  </a:cubicBezTo>
                  <a:cubicBezTo>
                    <a:pt x="605" y="3254"/>
                    <a:pt x="1594" y="3503"/>
                    <a:pt x="2804" y="3503"/>
                  </a:cubicBezTo>
                  <a:cubicBezTo>
                    <a:pt x="3685" y="3503"/>
                    <a:pt x="4683" y="3371"/>
                    <a:pt x="5687" y="2969"/>
                  </a:cubicBezTo>
                  <a:cubicBezTo>
                    <a:pt x="8107" y="2016"/>
                    <a:pt x="9466" y="798"/>
                    <a:pt x="9890" y="391"/>
                  </a:cubicBezTo>
                  <a:cubicBezTo>
                    <a:pt x="9961" y="320"/>
                    <a:pt x="9926" y="179"/>
                    <a:pt x="9838" y="162"/>
                  </a:cubicBezTo>
                  <a:cubicBezTo>
                    <a:pt x="9623" y="90"/>
                    <a:pt x="9227" y="1"/>
                    <a:pt x="8632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874775" y="4395725"/>
              <a:ext cx="247700" cy="66000"/>
            </a:xfrm>
            <a:custGeom>
              <a:avLst/>
              <a:gdLst/>
              <a:ahLst/>
              <a:cxnLst/>
              <a:rect l="l" t="t" r="r" b="b"/>
              <a:pathLst>
                <a:path w="9908" h="2640" extrusionOk="0">
                  <a:moveTo>
                    <a:pt x="9870" y="1"/>
                  </a:moveTo>
                  <a:cubicBezTo>
                    <a:pt x="9865" y="1"/>
                    <a:pt x="9860" y="3"/>
                    <a:pt x="9855" y="8"/>
                  </a:cubicBezTo>
                  <a:cubicBezTo>
                    <a:pt x="8054" y="1156"/>
                    <a:pt x="107" y="2551"/>
                    <a:pt x="18" y="2569"/>
                  </a:cubicBezTo>
                  <a:cubicBezTo>
                    <a:pt x="1" y="2569"/>
                    <a:pt x="1" y="2586"/>
                    <a:pt x="1" y="2621"/>
                  </a:cubicBezTo>
                  <a:cubicBezTo>
                    <a:pt x="1" y="2640"/>
                    <a:pt x="18" y="2640"/>
                    <a:pt x="36" y="2640"/>
                  </a:cubicBezTo>
                  <a:cubicBezTo>
                    <a:pt x="124" y="2621"/>
                    <a:pt x="8071" y="1227"/>
                    <a:pt x="9891" y="61"/>
                  </a:cubicBezTo>
                  <a:cubicBezTo>
                    <a:pt x="9908" y="61"/>
                    <a:pt x="9908" y="43"/>
                    <a:pt x="9908" y="26"/>
                  </a:cubicBezTo>
                  <a:cubicBezTo>
                    <a:pt x="9896" y="13"/>
                    <a:pt x="9883" y="1"/>
                    <a:pt x="987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66575" y="4197850"/>
              <a:ext cx="145075" cy="123100"/>
            </a:xfrm>
            <a:custGeom>
              <a:avLst/>
              <a:gdLst/>
              <a:ahLst/>
              <a:cxnLst/>
              <a:rect l="l" t="t" r="r" b="b"/>
              <a:pathLst>
                <a:path w="5803" h="4924" extrusionOk="0">
                  <a:moveTo>
                    <a:pt x="1860" y="1"/>
                  </a:moveTo>
                  <a:cubicBezTo>
                    <a:pt x="1802" y="1"/>
                    <a:pt x="1745" y="15"/>
                    <a:pt x="1689" y="46"/>
                  </a:cubicBezTo>
                  <a:cubicBezTo>
                    <a:pt x="1600" y="81"/>
                    <a:pt x="1548" y="170"/>
                    <a:pt x="1494" y="241"/>
                  </a:cubicBezTo>
                  <a:cubicBezTo>
                    <a:pt x="1176" y="665"/>
                    <a:pt x="893" y="1089"/>
                    <a:pt x="646" y="1548"/>
                  </a:cubicBezTo>
                  <a:cubicBezTo>
                    <a:pt x="364" y="2042"/>
                    <a:pt x="116" y="2554"/>
                    <a:pt x="81" y="3119"/>
                  </a:cubicBezTo>
                  <a:cubicBezTo>
                    <a:pt x="1" y="4170"/>
                    <a:pt x="836" y="4923"/>
                    <a:pt x="1816" y="4923"/>
                  </a:cubicBezTo>
                  <a:cubicBezTo>
                    <a:pt x="1908" y="4923"/>
                    <a:pt x="2001" y="4917"/>
                    <a:pt x="2094" y="4903"/>
                  </a:cubicBezTo>
                  <a:cubicBezTo>
                    <a:pt x="2572" y="4833"/>
                    <a:pt x="2996" y="4638"/>
                    <a:pt x="3436" y="4444"/>
                  </a:cubicBezTo>
                  <a:cubicBezTo>
                    <a:pt x="3879" y="4232"/>
                    <a:pt x="4320" y="4020"/>
                    <a:pt x="4762" y="3825"/>
                  </a:cubicBezTo>
                  <a:cubicBezTo>
                    <a:pt x="5026" y="3702"/>
                    <a:pt x="5292" y="3578"/>
                    <a:pt x="5503" y="3366"/>
                  </a:cubicBezTo>
                  <a:cubicBezTo>
                    <a:pt x="5697" y="3154"/>
                    <a:pt x="5803" y="2819"/>
                    <a:pt x="5680" y="2572"/>
                  </a:cubicBezTo>
                  <a:cubicBezTo>
                    <a:pt x="5563" y="2289"/>
                    <a:pt x="5213" y="2164"/>
                    <a:pt x="4907" y="2164"/>
                  </a:cubicBezTo>
                  <a:cubicBezTo>
                    <a:pt x="4888" y="2164"/>
                    <a:pt x="4868" y="2164"/>
                    <a:pt x="4849" y="2165"/>
                  </a:cubicBezTo>
                  <a:cubicBezTo>
                    <a:pt x="4531" y="2201"/>
                    <a:pt x="4214" y="2342"/>
                    <a:pt x="3914" y="2448"/>
                  </a:cubicBezTo>
                  <a:cubicBezTo>
                    <a:pt x="3985" y="2201"/>
                    <a:pt x="4126" y="1972"/>
                    <a:pt x="4214" y="1725"/>
                  </a:cubicBezTo>
                  <a:cubicBezTo>
                    <a:pt x="4303" y="1494"/>
                    <a:pt x="4338" y="1195"/>
                    <a:pt x="4197" y="983"/>
                  </a:cubicBezTo>
                  <a:cubicBezTo>
                    <a:pt x="4080" y="807"/>
                    <a:pt x="3862" y="725"/>
                    <a:pt x="3646" y="725"/>
                  </a:cubicBezTo>
                  <a:cubicBezTo>
                    <a:pt x="3536" y="725"/>
                    <a:pt x="3426" y="746"/>
                    <a:pt x="3331" y="788"/>
                  </a:cubicBezTo>
                  <a:cubicBezTo>
                    <a:pt x="3031" y="929"/>
                    <a:pt x="2801" y="1176"/>
                    <a:pt x="2589" y="1424"/>
                  </a:cubicBezTo>
                  <a:cubicBezTo>
                    <a:pt x="2448" y="1141"/>
                    <a:pt x="2483" y="788"/>
                    <a:pt x="2395" y="488"/>
                  </a:cubicBezTo>
                  <a:cubicBezTo>
                    <a:pt x="2324" y="233"/>
                    <a:pt x="2094" y="1"/>
                    <a:pt x="1860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64625" y="4259750"/>
              <a:ext cx="20775" cy="54575"/>
            </a:xfrm>
            <a:custGeom>
              <a:avLst/>
              <a:gdLst/>
              <a:ahLst/>
              <a:cxnLst/>
              <a:rect l="l" t="t" r="r" b="b"/>
              <a:pathLst>
                <a:path w="831" h="2183" extrusionOk="0">
                  <a:moveTo>
                    <a:pt x="245" y="0"/>
                  </a:moveTo>
                  <a:cubicBezTo>
                    <a:pt x="240" y="0"/>
                    <a:pt x="235" y="2"/>
                    <a:pt x="230" y="7"/>
                  </a:cubicBezTo>
                  <a:lnTo>
                    <a:pt x="213" y="26"/>
                  </a:lnTo>
                  <a:cubicBezTo>
                    <a:pt x="124" y="148"/>
                    <a:pt x="88" y="308"/>
                    <a:pt x="71" y="449"/>
                  </a:cubicBezTo>
                  <a:cubicBezTo>
                    <a:pt x="1" y="909"/>
                    <a:pt x="71" y="1385"/>
                    <a:pt x="265" y="1792"/>
                  </a:cubicBezTo>
                  <a:cubicBezTo>
                    <a:pt x="326" y="1928"/>
                    <a:pt x="427" y="2183"/>
                    <a:pt x="566" y="2183"/>
                  </a:cubicBezTo>
                  <a:cubicBezTo>
                    <a:pt x="589" y="2183"/>
                    <a:pt x="612" y="2176"/>
                    <a:pt x="637" y="2162"/>
                  </a:cubicBezTo>
                  <a:cubicBezTo>
                    <a:pt x="795" y="2074"/>
                    <a:pt x="813" y="1686"/>
                    <a:pt x="813" y="1544"/>
                  </a:cubicBezTo>
                  <a:cubicBezTo>
                    <a:pt x="830" y="1262"/>
                    <a:pt x="813" y="979"/>
                    <a:pt x="743" y="714"/>
                  </a:cubicBezTo>
                  <a:cubicBezTo>
                    <a:pt x="654" y="449"/>
                    <a:pt x="512" y="184"/>
                    <a:pt x="283" y="26"/>
                  </a:cubicBezTo>
                  <a:cubicBezTo>
                    <a:pt x="270" y="13"/>
                    <a:pt x="258" y="0"/>
                    <a:pt x="245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74775" y="4307700"/>
              <a:ext cx="56525" cy="19025"/>
            </a:xfrm>
            <a:custGeom>
              <a:avLst/>
              <a:gdLst/>
              <a:ahLst/>
              <a:cxnLst/>
              <a:rect l="l" t="t" r="r" b="b"/>
              <a:pathLst>
                <a:path w="2261" h="761" extrusionOk="0">
                  <a:moveTo>
                    <a:pt x="1075" y="1"/>
                  </a:moveTo>
                  <a:cubicBezTo>
                    <a:pt x="886" y="1"/>
                    <a:pt x="696" y="23"/>
                    <a:pt x="513" y="67"/>
                  </a:cubicBezTo>
                  <a:cubicBezTo>
                    <a:pt x="337" y="102"/>
                    <a:pt x="0" y="156"/>
                    <a:pt x="71" y="368"/>
                  </a:cubicBezTo>
                  <a:cubicBezTo>
                    <a:pt x="142" y="526"/>
                    <a:pt x="495" y="615"/>
                    <a:pt x="636" y="668"/>
                  </a:cubicBezTo>
                  <a:cubicBezTo>
                    <a:pt x="857" y="726"/>
                    <a:pt x="1091" y="761"/>
                    <a:pt x="1326" y="761"/>
                  </a:cubicBezTo>
                  <a:cubicBezTo>
                    <a:pt x="1373" y="761"/>
                    <a:pt x="1420" y="759"/>
                    <a:pt x="1467" y="757"/>
                  </a:cubicBezTo>
                  <a:cubicBezTo>
                    <a:pt x="1749" y="738"/>
                    <a:pt x="2032" y="632"/>
                    <a:pt x="2244" y="439"/>
                  </a:cubicBezTo>
                  <a:cubicBezTo>
                    <a:pt x="2261" y="439"/>
                    <a:pt x="2261" y="420"/>
                    <a:pt x="2261" y="403"/>
                  </a:cubicBezTo>
                  <a:cubicBezTo>
                    <a:pt x="2261" y="385"/>
                    <a:pt x="2261" y="385"/>
                    <a:pt x="2244" y="368"/>
                  </a:cubicBezTo>
                  <a:cubicBezTo>
                    <a:pt x="2138" y="262"/>
                    <a:pt x="1997" y="191"/>
                    <a:pt x="1855" y="138"/>
                  </a:cubicBezTo>
                  <a:cubicBezTo>
                    <a:pt x="1608" y="45"/>
                    <a:pt x="1341" y="1"/>
                    <a:pt x="1075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" name="Google Shape;406;p8"/>
          <p:cNvGrpSpPr/>
          <p:nvPr/>
        </p:nvGrpSpPr>
        <p:grpSpPr>
          <a:xfrm rot="-5400000">
            <a:off x="6719626" y="2850789"/>
            <a:ext cx="1855355" cy="2585784"/>
            <a:chOff x="3840375" y="1558675"/>
            <a:chExt cx="988100" cy="1377175"/>
          </a:xfrm>
        </p:grpSpPr>
        <p:sp>
          <p:nvSpPr>
            <p:cNvPr id="407" name="Google Shape;407;p8"/>
            <p:cNvSpPr/>
            <p:nvPr/>
          </p:nvSpPr>
          <p:spPr>
            <a:xfrm>
              <a:off x="4197100" y="1580300"/>
              <a:ext cx="589875" cy="1355550"/>
            </a:xfrm>
            <a:custGeom>
              <a:avLst/>
              <a:gdLst/>
              <a:ahLst/>
              <a:cxnLst/>
              <a:rect l="l" t="t" r="r" b="b"/>
              <a:pathLst>
                <a:path w="23595" h="54222" extrusionOk="0">
                  <a:moveTo>
                    <a:pt x="768" y="0"/>
                  </a:moveTo>
                  <a:cubicBezTo>
                    <a:pt x="522" y="0"/>
                    <a:pt x="288" y="137"/>
                    <a:pt x="177" y="360"/>
                  </a:cubicBezTo>
                  <a:cubicBezTo>
                    <a:pt x="0" y="695"/>
                    <a:pt x="142" y="1083"/>
                    <a:pt x="460" y="1260"/>
                  </a:cubicBezTo>
                  <a:cubicBezTo>
                    <a:pt x="1571" y="1825"/>
                    <a:pt x="2560" y="2637"/>
                    <a:pt x="3338" y="3626"/>
                  </a:cubicBezTo>
                  <a:cubicBezTo>
                    <a:pt x="3780" y="4191"/>
                    <a:pt x="4150" y="4810"/>
                    <a:pt x="4538" y="5463"/>
                  </a:cubicBezTo>
                  <a:cubicBezTo>
                    <a:pt x="4839" y="5957"/>
                    <a:pt x="5139" y="6487"/>
                    <a:pt x="5492" y="6965"/>
                  </a:cubicBezTo>
                  <a:cubicBezTo>
                    <a:pt x="6040" y="7759"/>
                    <a:pt x="6676" y="8484"/>
                    <a:pt x="7276" y="9172"/>
                  </a:cubicBezTo>
                  <a:cubicBezTo>
                    <a:pt x="7771" y="9720"/>
                    <a:pt x="8265" y="10285"/>
                    <a:pt x="8706" y="10867"/>
                  </a:cubicBezTo>
                  <a:cubicBezTo>
                    <a:pt x="11515" y="14594"/>
                    <a:pt x="12627" y="19751"/>
                    <a:pt x="12203" y="27097"/>
                  </a:cubicBezTo>
                  <a:cubicBezTo>
                    <a:pt x="12186" y="27521"/>
                    <a:pt x="12151" y="27945"/>
                    <a:pt x="12132" y="28369"/>
                  </a:cubicBezTo>
                  <a:cubicBezTo>
                    <a:pt x="11974" y="30682"/>
                    <a:pt x="11814" y="33066"/>
                    <a:pt x="12238" y="35398"/>
                  </a:cubicBezTo>
                  <a:cubicBezTo>
                    <a:pt x="12591" y="37375"/>
                    <a:pt x="13333" y="39247"/>
                    <a:pt x="14058" y="41049"/>
                  </a:cubicBezTo>
                  <a:cubicBezTo>
                    <a:pt x="15841" y="45445"/>
                    <a:pt x="18049" y="50938"/>
                    <a:pt x="22552" y="54099"/>
                  </a:cubicBezTo>
                  <a:cubicBezTo>
                    <a:pt x="22669" y="54181"/>
                    <a:pt x="22805" y="54221"/>
                    <a:pt x="22939" y="54221"/>
                  </a:cubicBezTo>
                  <a:cubicBezTo>
                    <a:pt x="23151" y="54221"/>
                    <a:pt x="23359" y="54124"/>
                    <a:pt x="23488" y="53941"/>
                  </a:cubicBezTo>
                  <a:cubicBezTo>
                    <a:pt x="23559" y="53816"/>
                    <a:pt x="23594" y="53693"/>
                    <a:pt x="23594" y="53552"/>
                  </a:cubicBezTo>
                  <a:cubicBezTo>
                    <a:pt x="23594" y="53340"/>
                    <a:pt x="23505" y="53145"/>
                    <a:pt x="23312" y="53004"/>
                  </a:cubicBezTo>
                  <a:cubicBezTo>
                    <a:pt x="19144" y="50072"/>
                    <a:pt x="17006" y="44793"/>
                    <a:pt x="15294" y="40536"/>
                  </a:cubicBezTo>
                  <a:cubicBezTo>
                    <a:pt x="14605" y="38805"/>
                    <a:pt x="13881" y="37004"/>
                    <a:pt x="13545" y="35167"/>
                  </a:cubicBezTo>
                  <a:cubicBezTo>
                    <a:pt x="13157" y="32977"/>
                    <a:pt x="13298" y="30682"/>
                    <a:pt x="13457" y="28456"/>
                  </a:cubicBezTo>
                  <a:cubicBezTo>
                    <a:pt x="13474" y="28033"/>
                    <a:pt x="13510" y="27609"/>
                    <a:pt x="13528" y="27185"/>
                  </a:cubicBezTo>
                  <a:cubicBezTo>
                    <a:pt x="13811" y="22346"/>
                    <a:pt x="13722" y="15317"/>
                    <a:pt x="9766" y="10073"/>
                  </a:cubicBezTo>
                  <a:cubicBezTo>
                    <a:pt x="9290" y="9437"/>
                    <a:pt x="8777" y="8854"/>
                    <a:pt x="8282" y="8289"/>
                  </a:cubicBezTo>
                  <a:cubicBezTo>
                    <a:pt x="7665" y="7601"/>
                    <a:pt x="7081" y="6929"/>
                    <a:pt x="6587" y="6205"/>
                  </a:cubicBezTo>
                  <a:cubicBezTo>
                    <a:pt x="6269" y="5764"/>
                    <a:pt x="5987" y="5286"/>
                    <a:pt x="5687" y="4792"/>
                  </a:cubicBezTo>
                  <a:cubicBezTo>
                    <a:pt x="5280" y="4121"/>
                    <a:pt x="4875" y="3433"/>
                    <a:pt x="4380" y="2797"/>
                  </a:cubicBezTo>
                  <a:cubicBezTo>
                    <a:pt x="3497" y="1667"/>
                    <a:pt x="2349" y="713"/>
                    <a:pt x="1077" y="77"/>
                  </a:cubicBezTo>
                  <a:cubicBezTo>
                    <a:pt x="977" y="25"/>
                    <a:pt x="871" y="0"/>
                    <a:pt x="76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4100850" y="1858975"/>
              <a:ext cx="336450" cy="91100"/>
            </a:xfrm>
            <a:custGeom>
              <a:avLst/>
              <a:gdLst/>
              <a:ahLst/>
              <a:cxnLst/>
              <a:rect l="l" t="t" r="r" b="b"/>
              <a:pathLst>
                <a:path w="13458" h="3644" extrusionOk="0">
                  <a:moveTo>
                    <a:pt x="7167" y="1"/>
                  </a:moveTo>
                  <a:cubicBezTo>
                    <a:pt x="6887" y="1"/>
                    <a:pt x="6610" y="7"/>
                    <a:pt x="6340" y="21"/>
                  </a:cubicBezTo>
                  <a:cubicBezTo>
                    <a:pt x="3196" y="179"/>
                    <a:pt x="1" y="2722"/>
                    <a:pt x="1" y="2722"/>
                  </a:cubicBezTo>
                  <a:cubicBezTo>
                    <a:pt x="1" y="2722"/>
                    <a:pt x="1449" y="3306"/>
                    <a:pt x="6358" y="3624"/>
                  </a:cubicBezTo>
                  <a:cubicBezTo>
                    <a:pt x="6577" y="3637"/>
                    <a:pt x="6790" y="3643"/>
                    <a:pt x="6998" y="3643"/>
                  </a:cubicBezTo>
                  <a:cubicBezTo>
                    <a:pt x="11458" y="3643"/>
                    <a:pt x="13458" y="709"/>
                    <a:pt x="13458" y="709"/>
                  </a:cubicBezTo>
                  <a:cubicBezTo>
                    <a:pt x="13458" y="709"/>
                    <a:pt x="10138" y="1"/>
                    <a:pt x="7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3840375" y="1658250"/>
              <a:ext cx="378825" cy="135800"/>
            </a:xfrm>
            <a:custGeom>
              <a:avLst/>
              <a:gdLst/>
              <a:ahLst/>
              <a:cxnLst/>
              <a:rect l="l" t="t" r="r" b="b"/>
              <a:pathLst>
                <a:path w="15153" h="5432" extrusionOk="0">
                  <a:moveTo>
                    <a:pt x="4528" y="1"/>
                  </a:moveTo>
                  <a:cubicBezTo>
                    <a:pt x="2106" y="1"/>
                    <a:pt x="0" y="614"/>
                    <a:pt x="0" y="614"/>
                  </a:cubicBezTo>
                  <a:cubicBezTo>
                    <a:pt x="0" y="614"/>
                    <a:pt x="1272" y="1869"/>
                    <a:pt x="6339" y="4341"/>
                  </a:cubicBezTo>
                  <a:cubicBezTo>
                    <a:pt x="8035" y="5159"/>
                    <a:pt x="9579" y="5432"/>
                    <a:pt x="10885" y="5432"/>
                  </a:cubicBezTo>
                  <a:cubicBezTo>
                    <a:pt x="13496" y="5432"/>
                    <a:pt x="15152" y="4341"/>
                    <a:pt x="15152" y="4341"/>
                  </a:cubicBezTo>
                  <a:cubicBezTo>
                    <a:pt x="15152" y="4341"/>
                    <a:pt x="11303" y="1709"/>
                    <a:pt x="7893" y="508"/>
                  </a:cubicBezTo>
                  <a:cubicBezTo>
                    <a:pt x="6821" y="130"/>
                    <a:pt x="5641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4109675" y="1738400"/>
              <a:ext cx="369550" cy="174275"/>
            </a:xfrm>
            <a:custGeom>
              <a:avLst/>
              <a:gdLst/>
              <a:ahLst/>
              <a:cxnLst/>
              <a:rect l="l" t="t" r="r" b="b"/>
              <a:pathLst>
                <a:path w="14782" h="6971" extrusionOk="0">
                  <a:moveTo>
                    <a:pt x="113" y="0"/>
                  </a:moveTo>
                  <a:cubicBezTo>
                    <a:pt x="70" y="0"/>
                    <a:pt x="33" y="32"/>
                    <a:pt x="18" y="76"/>
                  </a:cubicBezTo>
                  <a:cubicBezTo>
                    <a:pt x="1" y="146"/>
                    <a:pt x="36" y="199"/>
                    <a:pt x="88" y="217"/>
                  </a:cubicBezTo>
                  <a:cubicBezTo>
                    <a:pt x="2631" y="853"/>
                    <a:pt x="5157" y="1611"/>
                    <a:pt x="7541" y="2654"/>
                  </a:cubicBezTo>
                  <a:cubicBezTo>
                    <a:pt x="9926" y="3714"/>
                    <a:pt x="12186" y="5073"/>
                    <a:pt x="14040" y="6857"/>
                  </a:cubicBezTo>
                  <a:cubicBezTo>
                    <a:pt x="14040" y="6857"/>
                    <a:pt x="14040" y="6874"/>
                    <a:pt x="14058" y="6874"/>
                  </a:cubicBezTo>
                  <a:cubicBezTo>
                    <a:pt x="14130" y="6939"/>
                    <a:pt x="14225" y="6970"/>
                    <a:pt x="14320" y="6970"/>
                  </a:cubicBezTo>
                  <a:cubicBezTo>
                    <a:pt x="14433" y="6970"/>
                    <a:pt x="14547" y="6926"/>
                    <a:pt x="14623" y="6839"/>
                  </a:cubicBezTo>
                  <a:cubicBezTo>
                    <a:pt x="14782" y="6662"/>
                    <a:pt x="14765" y="6415"/>
                    <a:pt x="14588" y="6257"/>
                  </a:cubicBezTo>
                  <a:cubicBezTo>
                    <a:pt x="12575" y="4472"/>
                    <a:pt x="10208" y="3165"/>
                    <a:pt x="7753" y="2176"/>
                  </a:cubicBezTo>
                  <a:cubicBezTo>
                    <a:pt x="5280" y="1206"/>
                    <a:pt x="2720" y="535"/>
                    <a:pt x="142" y="5"/>
                  </a:cubicBezTo>
                  <a:cubicBezTo>
                    <a:pt x="132" y="2"/>
                    <a:pt x="123" y="0"/>
                    <a:pt x="11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4144550" y="1670225"/>
              <a:ext cx="196925" cy="150700"/>
            </a:xfrm>
            <a:custGeom>
              <a:avLst/>
              <a:gdLst/>
              <a:ahLst/>
              <a:cxnLst/>
              <a:rect l="l" t="t" r="r" b="b"/>
              <a:pathLst>
                <a:path w="7877" h="6028" extrusionOk="0">
                  <a:moveTo>
                    <a:pt x="92" y="0"/>
                  </a:moveTo>
                  <a:cubicBezTo>
                    <a:pt x="68" y="0"/>
                    <a:pt x="46" y="9"/>
                    <a:pt x="35" y="29"/>
                  </a:cubicBezTo>
                  <a:cubicBezTo>
                    <a:pt x="0" y="65"/>
                    <a:pt x="19" y="118"/>
                    <a:pt x="54" y="135"/>
                  </a:cubicBezTo>
                  <a:cubicBezTo>
                    <a:pt x="1396" y="966"/>
                    <a:pt x="2668" y="1866"/>
                    <a:pt x="3904" y="2838"/>
                  </a:cubicBezTo>
                  <a:cubicBezTo>
                    <a:pt x="4521" y="3314"/>
                    <a:pt x="5122" y="3827"/>
                    <a:pt x="5705" y="4338"/>
                  </a:cubicBezTo>
                  <a:cubicBezTo>
                    <a:pt x="6287" y="4851"/>
                    <a:pt x="6852" y="5398"/>
                    <a:pt x="7400" y="5946"/>
                  </a:cubicBezTo>
                  <a:lnTo>
                    <a:pt x="7400" y="5963"/>
                  </a:lnTo>
                  <a:cubicBezTo>
                    <a:pt x="7451" y="6006"/>
                    <a:pt x="7514" y="6028"/>
                    <a:pt x="7577" y="6028"/>
                  </a:cubicBezTo>
                  <a:cubicBezTo>
                    <a:pt x="7646" y="6028"/>
                    <a:pt x="7715" y="6001"/>
                    <a:pt x="7771" y="5946"/>
                  </a:cubicBezTo>
                  <a:cubicBezTo>
                    <a:pt x="7877" y="5857"/>
                    <a:pt x="7860" y="5681"/>
                    <a:pt x="7771" y="5593"/>
                  </a:cubicBezTo>
                  <a:cubicBezTo>
                    <a:pt x="7189" y="5028"/>
                    <a:pt x="6588" y="4515"/>
                    <a:pt x="5969" y="4020"/>
                  </a:cubicBezTo>
                  <a:cubicBezTo>
                    <a:pt x="5369" y="3526"/>
                    <a:pt x="4751" y="3032"/>
                    <a:pt x="4097" y="2572"/>
                  </a:cubicBezTo>
                  <a:cubicBezTo>
                    <a:pt x="2826" y="1637"/>
                    <a:pt x="1502" y="789"/>
                    <a:pt x="141" y="12"/>
                  </a:cubicBezTo>
                  <a:cubicBezTo>
                    <a:pt x="127" y="5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4027975" y="1558675"/>
              <a:ext cx="149725" cy="156050"/>
            </a:xfrm>
            <a:custGeom>
              <a:avLst/>
              <a:gdLst/>
              <a:ahLst/>
              <a:cxnLst/>
              <a:rect l="l" t="t" r="r" b="b"/>
              <a:pathLst>
                <a:path w="5989" h="6242" extrusionOk="0">
                  <a:moveTo>
                    <a:pt x="3217" y="0"/>
                  </a:moveTo>
                  <a:cubicBezTo>
                    <a:pt x="3059" y="0"/>
                    <a:pt x="2899" y="47"/>
                    <a:pt x="2774" y="147"/>
                  </a:cubicBezTo>
                  <a:cubicBezTo>
                    <a:pt x="2756" y="147"/>
                    <a:pt x="2739" y="165"/>
                    <a:pt x="2721" y="182"/>
                  </a:cubicBezTo>
                  <a:cubicBezTo>
                    <a:pt x="2685" y="218"/>
                    <a:pt x="2668" y="253"/>
                    <a:pt x="2633" y="288"/>
                  </a:cubicBezTo>
                  <a:cubicBezTo>
                    <a:pt x="2421" y="641"/>
                    <a:pt x="2633" y="1225"/>
                    <a:pt x="2280" y="1472"/>
                  </a:cubicBezTo>
                  <a:cubicBezTo>
                    <a:pt x="2191" y="1524"/>
                    <a:pt x="2103" y="1543"/>
                    <a:pt x="2014" y="1560"/>
                  </a:cubicBezTo>
                  <a:lnTo>
                    <a:pt x="2014" y="1543"/>
                  </a:lnTo>
                  <a:cubicBezTo>
                    <a:pt x="1962" y="1560"/>
                    <a:pt x="1927" y="1560"/>
                    <a:pt x="1891" y="1560"/>
                  </a:cubicBezTo>
                  <a:cubicBezTo>
                    <a:pt x="1792" y="1548"/>
                    <a:pt x="1683" y="1535"/>
                    <a:pt x="1578" y="1535"/>
                  </a:cubicBezTo>
                  <a:cubicBezTo>
                    <a:pt x="1534" y="1535"/>
                    <a:pt x="1491" y="1537"/>
                    <a:pt x="1449" y="1543"/>
                  </a:cubicBezTo>
                  <a:cubicBezTo>
                    <a:pt x="1166" y="1595"/>
                    <a:pt x="919" y="1825"/>
                    <a:pt x="849" y="2125"/>
                  </a:cubicBezTo>
                  <a:cubicBezTo>
                    <a:pt x="832" y="2214"/>
                    <a:pt x="832" y="2337"/>
                    <a:pt x="849" y="2426"/>
                  </a:cubicBezTo>
                  <a:cubicBezTo>
                    <a:pt x="867" y="2461"/>
                    <a:pt x="867" y="2513"/>
                    <a:pt x="867" y="2532"/>
                  </a:cubicBezTo>
                  <a:lnTo>
                    <a:pt x="867" y="2549"/>
                  </a:lnTo>
                  <a:cubicBezTo>
                    <a:pt x="919" y="2673"/>
                    <a:pt x="973" y="2814"/>
                    <a:pt x="1008" y="2956"/>
                  </a:cubicBezTo>
                  <a:cubicBezTo>
                    <a:pt x="1044" y="3043"/>
                    <a:pt x="1079" y="3132"/>
                    <a:pt x="1061" y="3220"/>
                  </a:cubicBezTo>
                  <a:cubicBezTo>
                    <a:pt x="1025" y="3396"/>
                    <a:pt x="832" y="3467"/>
                    <a:pt x="655" y="3521"/>
                  </a:cubicBezTo>
                  <a:cubicBezTo>
                    <a:pt x="637" y="3521"/>
                    <a:pt x="620" y="3538"/>
                    <a:pt x="601" y="3538"/>
                  </a:cubicBezTo>
                  <a:cubicBezTo>
                    <a:pt x="584" y="3538"/>
                    <a:pt x="584" y="3538"/>
                    <a:pt x="584" y="3556"/>
                  </a:cubicBezTo>
                  <a:cubicBezTo>
                    <a:pt x="283" y="3644"/>
                    <a:pt x="19" y="3909"/>
                    <a:pt x="1" y="4192"/>
                  </a:cubicBezTo>
                  <a:lnTo>
                    <a:pt x="1" y="4262"/>
                  </a:lnTo>
                  <a:lnTo>
                    <a:pt x="1" y="4298"/>
                  </a:lnTo>
                  <a:cubicBezTo>
                    <a:pt x="19" y="4439"/>
                    <a:pt x="90" y="4545"/>
                    <a:pt x="177" y="4651"/>
                  </a:cubicBezTo>
                  <a:cubicBezTo>
                    <a:pt x="655" y="5198"/>
                    <a:pt x="1432" y="5322"/>
                    <a:pt x="2085" y="5622"/>
                  </a:cubicBezTo>
                  <a:cubicBezTo>
                    <a:pt x="2598" y="5852"/>
                    <a:pt x="3092" y="6205"/>
                    <a:pt x="3639" y="6240"/>
                  </a:cubicBezTo>
                  <a:cubicBezTo>
                    <a:pt x="3658" y="6241"/>
                    <a:pt x="3676" y="6241"/>
                    <a:pt x="3695" y="6241"/>
                  </a:cubicBezTo>
                  <a:cubicBezTo>
                    <a:pt x="4134" y="6241"/>
                    <a:pt x="4555" y="6052"/>
                    <a:pt x="4893" y="5781"/>
                  </a:cubicBezTo>
                  <a:cubicBezTo>
                    <a:pt x="5035" y="5675"/>
                    <a:pt x="5176" y="5569"/>
                    <a:pt x="5299" y="5463"/>
                  </a:cubicBezTo>
                  <a:cubicBezTo>
                    <a:pt x="5353" y="5410"/>
                    <a:pt x="5388" y="5357"/>
                    <a:pt x="5440" y="5304"/>
                  </a:cubicBezTo>
                  <a:cubicBezTo>
                    <a:pt x="5565" y="5181"/>
                    <a:pt x="5671" y="5039"/>
                    <a:pt x="5758" y="4880"/>
                  </a:cubicBezTo>
                  <a:cubicBezTo>
                    <a:pt x="5758" y="4863"/>
                    <a:pt x="5776" y="4845"/>
                    <a:pt x="5793" y="4828"/>
                  </a:cubicBezTo>
                  <a:cubicBezTo>
                    <a:pt x="5918" y="4580"/>
                    <a:pt x="5988" y="4298"/>
                    <a:pt x="5988" y="3961"/>
                  </a:cubicBezTo>
                  <a:cubicBezTo>
                    <a:pt x="5988" y="3485"/>
                    <a:pt x="5847" y="3043"/>
                    <a:pt x="5652" y="2602"/>
                  </a:cubicBezTo>
                  <a:cubicBezTo>
                    <a:pt x="5299" y="1807"/>
                    <a:pt x="4788" y="1084"/>
                    <a:pt x="4152" y="483"/>
                  </a:cubicBezTo>
                  <a:cubicBezTo>
                    <a:pt x="3940" y="288"/>
                    <a:pt x="3693" y="95"/>
                    <a:pt x="3410" y="24"/>
                  </a:cubicBezTo>
                  <a:cubicBezTo>
                    <a:pt x="3348" y="8"/>
                    <a:pt x="3283" y="0"/>
                    <a:pt x="3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4027975" y="1663450"/>
              <a:ext cx="138675" cy="38800"/>
            </a:xfrm>
            <a:custGeom>
              <a:avLst/>
              <a:gdLst/>
              <a:ahLst/>
              <a:cxnLst/>
              <a:rect l="l" t="t" r="r" b="b"/>
              <a:pathLst>
                <a:path w="5547" h="1552" extrusionOk="0">
                  <a:moveTo>
                    <a:pt x="1" y="1"/>
                  </a:moveTo>
                  <a:lnTo>
                    <a:pt x="1" y="71"/>
                  </a:lnTo>
                  <a:cubicBezTo>
                    <a:pt x="443" y="230"/>
                    <a:pt x="884" y="460"/>
                    <a:pt x="1308" y="689"/>
                  </a:cubicBezTo>
                  <a:cubicBezTo>
                    <a:pt x="2033" y="1060"/>
                    <a:pt x="2756" y="1431"/>
                    <a:pt x="3568" y="1537"/>
                  </a:cubicBezTo>
                  <a:cubicBezTo>
                    <a:pt x="3678" y="1547"/>
                    <a:pt x="3789" y="1552"/>
                    <a:pt x="3899" y="1552"/>
                  </a:cubicBezTo>
                  <a:cubicBezTo>
                    <a:pt x="4376" y="1552"/>
                    <a:pt x="4855" y="1458"/>
                    <a:pt x="5299" y="1272"/>
                  </a:cubicBezTo>
                  <a:cubicBezTo>
                    <a:pt x="5370" y="1237"/>
                    <a:pt x="5459" y="1183"/>
                    <a:pt x="5546" y="1148"/>
                  </a:cubicBezTo>
                  <a:lnTo>
                    <a:pt x="5511" y="1077"/>
                  </a:lnTo>
                  <a:cubicBezTo>
                    <a:pt x="5494" y="1096"/>
                    <a:pt x="5459" y="1113"/>
                    <a:pt x="5440" y="1113"/>
                  </a:cubicBezTo>
                  <a:cubicBezTo>
                    <a:pt x="4979" y="1358"/>
                    <a:pt x="4459" y="1485"/>
                    <a:pt x="3938" y="1485"/>
                  </a:cubicBezTo>
                  <a:cubicBezTo>
                    <a:pt x="3821" y="1485"/>
                    <a:pt x="3703" y="1479"/>
                    <a:pt x="3587" y="1466"/>
                  </a:cubicBezTo>
                  <a:cubicBezTo>
                    <a:pt x="2774" y="1378"/>
                    <a:pt x="2049" y="990"/>
                    <a:pt x="1343" y="618"/>
                  </a:cubicBezTo>
                  <a:cubicBezTo>
                    <a:pt x="902" y="406"/>
                    <a:pt x="460" y="177"/>
                    <a:pt x="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4042575" y="1646675"/>
              <a:ext cx="124525" cy="40150"/>
            </a:xfrm>
            <a:custGeom>
              <a:avLst/>
              <a:gdLst/>
              <a:ahLst/>
              <a:cxnLst/>
              <a:rect l="l" t="t" r="r" b="b"/>
              <a:pathLst>
                <a:path w="4981" h="1606" extrusionOk="0">
                  <a:moveTo>
                    <a:pt x="71" y="1"/>
                  </a:moveTo>
                  <a:cubicBezTo>
                    <a:pt x="53" y="1"/>
                    <a:pt x="36" y="18"/>
                    <a:pt x="17" y="18"/>
                  </a:cubicBezTo>
                  <a:cubicBezTo>
                    <a:pt x="0" y="18"/>
                    <a:pt x="0" y="18"/>
                    <a:pt x="0" y="36"/>
                  </a:cubicBezTo>
                  <a:cubicBezTo>
                    <a:pt x="742" y="566"/>
                    <a:pt x="1430" y="954"/>
                    <a:pt x="2137" y="1219"/>
                  </a:cubicBezTo>
                  <a:cubicBezTo>
                    <a:pt x="2827" y="1470"/>
                    <a:pt x="3518" y="1605"/>
                    <a:pt x="4183" y="1605"/>
                  </a:cubicBezTo>
                  <a:cubicBezTo>
                    <a:pt x="4453" y="1605"/>
                    <a:pt x="4720" y="1583"/>
                    <a:pt x="4981" y="1536"/>
                  </a:cubicBezTo>
                  <a:lnTo>
                    <a:pt x="4962" y="1484"/>
                  </a:lnTo>
                  <a:cubicBezTo>
                    <a:pt x="4713" y="1524"/>
                    <a:pt x="4456" y="1544"/>
                    <a:pt x="4195" y="1544"/>
                  </a:cubicBezTo>
                  <a:cubicBezTo>
                    <a:pt x="3532" y="1544"/>
                    <a:pt x="2839" y="1414"/>
                    <a:pt x="2155" y="1148"/>
                  </a:cubicBezTo>
                  <a:cubicBezTo>
                    <a:pt x="1484" y="901"/>
                    <a:pt x="794" y="512"/>
                    <a:pt x="7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4049175" y="1619300"/>
              <a:ext cx="121450" cy="62275"/>
            </a:xfrm>
            <a:custGeom>
              <a:avLst/>
              <a:gdLst/>
              <a:ahLst/>
              <a:cxnLst/>
              <a:rect l="l" t="t" r="r" b="b"/>
              <a:pathLst>
                <a:path w="4858" h="2491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36"/>
                    <a:pt x="19" y="88"/>
                    <a:pt x="19" y="107"/>
                  </a:cubicBezTo>
                  <a:lnTo>
                    <a:pt x="19" y="124"/>
                  </a:lnTo>
                  <a:cubicBezTo>
                    <a:pt x="1413" y="1289"/>
                    <a:pt x="3215" y="1925"/>
                    <a:pt x="4823" y="2490"/>
                  </a:cubicBezTo>
                  <a:lnTo>
                    <a:pt x="4858" y="2420"/>
                  </a:lnTo>
                  <a:cubicBezTo>
                    <a:pt x="3215" y="1854"/>
                    <a:pt x="1396" y="1219"/>
                    <a:pt x="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4095975" y="1562325"/>
              <a:ext cx="72900" cy="113950"/>
            </a:xfrm>
            <a:custGeom>
              <a:avLst/>
              <a:gdLst/>
              <a:ahLst/>
              <a:cxnLst/>
              <a:rect l="l" t="t" r="r" b="b"/>
              <a:pathLst>
                <a:path w="2916" h="4558" extrusionOk="0">
                  <a:moveTo>
                    <a:pt x="54" y="1"/>
                  </a:moveTo>
                  <a:cubicBezTo>
                    <a:pt x="36" y="1"/>
                    <a:pt x="19" y="19"/>
                    <a:pt x="1" y="36"/>
                  </a:cubicBezTo>
                  <a:cubicBezTo>
                    <a:pt x="884" y="919"/>
                    <a:pt x="1625" y="1891"/>
                    <a:pt x="2261" y="2968"/>
                  </a:cubicBezTo>
                  <a:cubicBezTo>
                    <a:pt x="2527" y="3427"/>
                    <a:pt x="2774" y="3921"/>
                    <a:pt x="2845" y="4451"/>
                  </a:cubicBezTo>
                  <a:cubicBezTo>
                    <a:pt x="2845" y="4487"/>
                    <a:pt x="2845" y="4522"/>
                    <a:pt x="2862" y="4557"/>
                  </a:cubicBezTo>
                  <a:lnTo>
                    <a:pt x="2915" y="4557"/>
                  </a:lnTo>
                  <a:lnTo>
                    <a:pt x="2915" y="4540"/>
                  </a:lnTo>
                  <a:cubicBezTo>
                    <a:pt x="2862" y="3957"/>
                    <a:pt x="2597" y="3427"/>
                    <a:pt x="2315" y="2932"/>
                  </a:cubicBezTo>
                  <a:cubicBezTo>
                    <a:pt x="1696" y="1856"/>
                    <a:pt x="937" y="867"/>
                    <a:pt x="54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4075250" y="1597225"/>
              <a:ext cx="97575" cy="83450"/>
            </a:xfrm>
            <a:custGeom>
              <a:avLst/>
              <a:gdLst/>
              <a:ahLst/>
              <a:cxnLst/>
              <a:rect l="l" t="t" r="r" b="b"/>
              <a:pathLst>
                <a:path w="3903" h="3338" extrusionOk="0">
                  <a:moveTo>
                    <a:pt x="123" y="1"/>
                  </a:moveTo>
                  <a:cubicBezTo>
                    <a:pt x="71" y="18"/>
                    <a:pt x="36" y="18"/>
                    <a:pt x="0" y="18"/>
                  </a:cubicBezTo>
                  <a:cubicBezTo>
                    <a:pt x="1324" y="954"/>
                    <a:pt x="2560" y="2014"/>
                    <a:pt x="3691" y="3161"/>
                  </a:cubicBezTo>
                  <a:cubicBezTo>
                    <a:pt x="3744" y="3232"/>
                    <a:pt x="3796" y="3286"/>
                    <a:pt x="3867" y="3338"/>
                  </a:cubicBezTo>
                  <a:lnTo>
                    <a:pt x="3902" y="3303"/>
                  </a:lnTo>
                  <a:lnTo>
                    <a:pt x="3902" y="3286"/>
                  </a:lnTo>
                  <a:cubicBezTo>
                    <a:pt x="3850" y="3232"/>
                    <a:pt x="3796" y="3180"/>
                    <a:pt x="3744" y="3144"/>
                  </a:cubicBezTo>
                  <a:cubicBezTo>
                    <a:pt x="3726" y="3109"/>
                    <a:pt x="3691" y="3091"/>
                    <a:pt x="3674" y="3055"/>
                  </a:cubicBezTo>
                  <a:cubicBezTo>
                    <a:pt x="2579" y="1943"/>
                    <a:pt x="1378" y="919"/>
                    <a:pt x="123" y="18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4111450" y="1682100"/>
              <a:ext cx="73300" cy="25875"/>
            </a:xfrm>
            <a:custGeom>
              <a:avLst/>
              <a:gdLst/>
              <a:ahLst/>
              <a:cxnLst/>
              <a:rect l="l" t="t" r="r" b="b"/>
              <a:pathLst>
                <a:path w="2932" h="1035" extrusionOk="0">
                  <a:moveTo>
                    <a:pt x="1614" y="1"/>
                  </a:moveTo>
                  <a:cubicBezTo>
                    <a:pt x="1428" y="1"/>
                    <a:pt x="1244" y="14"/>
                    <a:pt x="1060" y="49"/>
                  </a:cubicBezTo>
                  <a:cubicBezTo>
                    <a:pt x="688" y="119"/>
                    <a:pt x="335" y="296"/>
                    <a:pt x="88" y="579"/>
                  </a:cubicBezTo>
                  <a:cubicBezTo>
                    <a:pt x="53" y="632"/>
                    <a:pt x="0" y="685"/>
                    <a:pt x="0" y="755"/>
                  </a:cubicBezTo>
                  <a:cubicBezTo>
                    <a:pt x="17" y="880"/>
                    <a:pt x="159" y="950"/>
                    <a:pt x="283" y="985"/>
                  </a:cubicBezTo>
                  <a:cubicBezTo>
                    <a:pt x="430" y="1018"/>
                    <a:pt x="583" y="1034"/>
                    <a:pt x="736" y="1034"/>
                  </a:cubicBezTo>
                  <a:cubicBezTo>
                    <a:pt x="1079" y="1034"/>
                    <a:pt x="1426" y="955"/>
                    <a:pt x="1731" y="809"/>
                  </a:cubicBezTo>
                  <a:cubicBezTo>
                    <a:pt x="2014" y="685"/>
                    <a:pt x="2932" y="119"/>
                    <a:pt x="2190" y="32"/>
                  </a:cubicBezTo>
                  <a:cubicBezTo>
                    <a:pt x="1995" y="14"/>
                    <a:pt x="1803" y="1"/>
                    <a:pt x="1614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4152500" y="1626900"/>
              <a:ext cx="26500" cy="62500"/>
            </a:xfrm>
            <a:custGeom>
              <a:avLst/>
              <a:gdLst/>
              <a:ahLst/>
              <a:cxnLst/>
              <a:rect l="l" t="t" r="r" b="b"/>
              <a:pathLst>
                <a:path w="1060" h="2500" extrusionOk="0">
                  <a:moveTo>
                    <a:pt x="369" y="0"/>
                  </a:moveTo>
                  <a:cubicBezTo>
                    <a:pt x="347" y="0"/>
                    <a:pt x="324" y="5"/>
                    <a:pt x="301" y="15"/>
                  </a:cubicBezTo>
                  <a:cubicBezTo>
                    <a:pt x="247" y="32"/>
                    <a:pt x="195" y="102"/>
                    <a:pt x="177" y="173"/>
                  </a:cubicBezTo>
                  <a:cubicBezTo>
                    <a:pt x="18" y="509"/>
                    <a:pt x="0" y="898"/>
                    <a:pt x="89" y="1268"/>
                  </a:cubicBezTo>
                  <a:cubicBezTo>
                    <a:pt x="177" y="1621"/>
                    <a:pt x="353" y="1957"/>
                    <a:pt x="530" y="2292"/>
                  </a:cubicBezTo>
                  <a:cubicBezTo>
                    <a:pt x="618" y="2440"/>
                    <a:pt x="693" y="2499"/>
                    <a:pt x="756" y="2499"/>
                  </a:cubicBezTo>
                  <a:cubicBezTo>
                    <a:pt x="975" y="2499"/>
                    <a:pt x="1060" y="1801"/>
                    <a:pt x="1060" y="1569"/>
                  </a:cubicBezTo>
                  <a:cubicBezTo>
                    <a:pt x="1060" y="1074"/>
                    <a:pt x="918" y="561"/>
                    <a:pt x="619" y="173"/>
                  </a:cubicBezTo>
                  <a:cubicBezTo>
                    <a:pt x="561" y="87"/>
                    <a:pt x="468" y="0"/>
                    <a:pt x="36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4558250" y="1700975"/>
              <a:ext cx="270225" cy="317025"/>
            </a:xfrm>
            <a:custGeom>
              <a:avLst/>
              <a:gdLst/>
              <a:ahLst/>
              <a:cxnLst/>
              <a:rect l="l" t="t" r="r" b="b"/>
              <a:pathLst>
                <a:path w="10809" h="12681" extrusionOk="0">
                  <a:moveTo>
                    <a:pt x="10808" y="0"/>
                  </a:moveTo>
                  <a:cubicBezTo>
                    <a:pt x="10808" y="0"/>
                    <a:pt x="9078" y="672"/>
                    <a:pt x="4538" y="4380"/>
                  </a:cubicBezTo>
                  <a:cubicBezTo>
                    <a:pt x="0" y="8089"/>
                    <a:pt x="689" y="12680"/>
                    <a:pt x="689" y="12680"/>
                  </a:cubicBezTo>
                  <a:cubicBezTo>
                    <a:pt x="689" y="12680"/>
                    <a:pt x="4839" y="10208"/>
                    <a:pt x="7470" y="7506"/>
                  </a:cubicBezTo>
                  <a:cubicBezTo>
                    <a:pt x="10084" y="4822"/>
                    <a:pt x="10808" y="0"/>
                    <a:pt x="108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4515875" y="1876375"/>
              <a:ext cx="193825" cy="286000"/>
            </a:xfrm>
            <a:custGeom>
              <a:avLst/>
              <a:gdLst/>
              <a:ahLst/>
              <a:cxnLst/>
              <a:rect l="l" t="t" r="r" b="b"/>
              <a:pathLst>
                <a:path w="7753" h="11440" extrusionOk="0">
                  <a:moveTo>
                    <a:pt x="7606" y="0"/>
                  </a:moveTo>
                  <a:cubicBezTo>
                    <a:pt x="7579" y="0"/>
                    <a:pt x="7551" y="10"/>
                    <a:pt x="7523" y="31"/>
                  </a:cubicBezTo>
                  <a:cubicBezTo>
                    <a:pt x="6570" y="649"/>
                    <a:pt x="5651" y="1338"/>
                    <a:pt x="4839" y="2132"/>
                  </a:cubicBezTo>
                  <a:cubicBezTo>
                    <a:pt x="4008" y="2928"/>
                    <a:pt x="3250" y="3792"/>
                    <a:pt x="2578" y="4729"/>
                  </a:cubicBezTo>
                  <a:cubicBezTo>
                    <a:pt x="1907" y="5664"/>
                    <a:pt x="1342" y="6653"/>
                    <a:pt x="865" y="7696"/>
                  </a:cubicBezTo>
                  <a:cubicBezTo>
                    <a:pt x="389" y="8737"/>
                    <a:pt x="0" y="9903"/>
                    <a:pt x="71" y="11122"/>
                  </a:cubicBezTo>
                  <a:lnTo>
                    <a:pt x="71" y="11139"/>
                  </a:lnTo>
                  <a:cubicBezTo>
                    <a:pt x="88" y="11315"/>
                    <a:pt x="247" y="11440"/>
                    <a:pt x="424" y="11440"/>
                  </a:cubicBezTo>
                  <a:cubicBezTo>
                    <a:pt x="601" y="11421"/>
                    <a:pt x="742" y="11263"/>
                    <a:pt x="723" y="11068"/>
                  </a:cubicBezTo>
                  <a:cubicBezTo>
                    <a:pt x="636" y="10027"/>
                    <a:pt x="935" y="8949"/>
                    <a:pt x="1378" y="7925"/>
                  </a:cubicBezTo>
                  <a:cubicBezTo>
                    <a:pt x="1801" y="6900"/>
                    <a:pt x="2331" y="5911"/>
                    <a:pt x="2967" y="4993"/>
                  </a:cubicBezTo>
                  <a:cubicBezTo>
                    <a:pt x="3584" y="4058"/>
                    <a:pt x="4291" y="3192"/>
                    <a:pt x="5086" y="2398"/>
                  </a:cubicBezTo>
                  <a:cubicBezTo>
                    <a:pt x="5880" y="1602"/>
                    <a:pt x="6746" y="879"/>
                    <a:pt x="7665" y="243"/>
                  </a:cubicBezTo>
                  <a:lnTo>
                    <a:pt x="7682" y="243"/>
                  </a:lnTo>
                  <a:cubicBezTo>
                    <a:pt x="7735" y="208"/>
                    <a:pt x="7752" y="119"/>
                    <a:pt x="7717" y="67"/>
                  </a:cubicBezTo>
                  <a:cubicBezTo>
                    <a:pt x="7685" y="24"/>
                    <a:pt x="7647" y="0"/>
                    <a:pt x="760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4525125" y="1841825"/>
              <a:ext cx="26075" cy="243325"/>
            </a:xfrm>
            <a:custGeom>
              <a:avLst/>
              <a:gdLst/>
              <a:ahLst/>
              <a:cxnLst/>
              <a:rect l="l" t="t" r="r" b="b"/>
              <a:pathLst>
                <a:path w="1043" h="9733" extrusionOk="0">
                  <a:moveTo>
                    <a:pt x="796" y="0"/>
                  </a:moveTo>
                  <a:cubicBezTo>
                    <a:pt x="742" y="0"/>
                    <a:pt x="725" y="36"/>
                    <a:pt x="725" y="88"/>
                  </a:cubicBezTo>
                  <a:cubicBezTo>
                    <a:pt x="777" y="1642"/>
                    <a:pt x="760" y="3215"/>
                    <a:pt x="636" y="4786"/>
                  </a:cubicBezTo>
                  <a:cubicBezTo>
                    <a:pt x="584" y="5563"/>
                    <a:pt x="495" y="6340"/>
                    <a:pt x="407" y="7117"/>
                  </a:cubicBezTo>
                  <a:cubicBezTo>
                    <a:pt x="301" y="7877"/>
                    <a:pt x="177" y="8654"/>
                    <a:pt x="19" y="9413"/>
                  </a:cubicBezTo>
                  <a:lnTo>
                    <a:pt x="19" y="9431"/>
                  </a:lnTo>
                  <a:cubicBezTo>
                    <a:pt x="0" y="9572"/>
                    <a:pt x="89" y="9695"/>
                    <a:pt x="231" y="9730"/>
                  </a:cubicBezTo>
                  <a:cubicBezTo>
                    <a:pt x="243" y="9732"/>
                    <a:pt x="255" y="9733"/>
                    <a:pt x="267" y="9733"/>
                  </a:cubicBezTo>
                  <a:cubicBezTo>
                    <a:pt x="393" y="9733"/>
                    <a:pt x="498" y="9647"/>
                    <a:pt x="530" y="9519"/>
                  </a:cubicBezTo>
                  <a:cubicBezTo>
                    <a:pt x="654" y="8725"/>
                    <a:pt x="742" y="7948"/>
                    <a:pt x="831" y="7152"/>
                  </a:cubicBezTo>
                  <a:cubicBezTo>
                    <a:pt x="902" y="6375"/>
                    <a:pt x="954" y="5581"/>
                    <a:pt x="972" y="4804"/>
                  </a:cubicBezTo>
                  <a:cubicBezTo>
                    <a:pt x="1043" y="3215"/>
                    <a:pt x="1008" y="1642"/>
                    <a:pt x="883" y="71"/>
                  </a:cubicBezTo>
                  <a:cubicBezTo>
                    <a:pt x="866" y="36"/>
                    <a:pt x="831" y="0"/>
                    <a:pt x="79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4473475" y="1727600"/>
              <a:ext cx="148800" cy="141800"/>
            </a:xfrm>
            <a:custGeom>
              <a:avLst/>
              <a:gdLst/>
              <a:ahLst/>
              <a:cxnLst/>
              <a:rect l="l" t="t" r="r" b="b"/>
              <a:pathLst>
                <a:path w="5952" h="5672" extrusionOk="0">
                  <a:moveTo>
                    <a:pt x="2941" y="0"/>
                  </a:moveTo>
                  <a:cubicBezTo>
                    <a:pt x="2853" y="0"/>
                    <a:pt x="2766" y="16"/>
                    <a:pt x="2685" y="48"/>
                  </a:cubicBezTo>
                  <a:cubicBezTo>
                    <a:pt x="2579" y="101"/>
                    <a:pt x="2490" y="154"/>
                    <a:pt x="2419" y="225"/>
                  </a:cubicBezTo>
                  <a:cubicBezTo>
                    <a:pt x="2384" y="260"/>
                    <a:pt x="2367" y="277"/>
                    <a:pt x="2349" y="313"/>
                  </a:cubicBezTo>
                  <a:lnTo>
                    <a:pt x="2332" y="313"/>
                  </a:lnTo>
                  <a:cubicBezTo>
                    <a:pt x="2243" y="419"/>
                    <a:pt x="2155" y="543"/>
                    <a:pt x="2085" y="649"/>
                  </a:cubicBezTo>
                  <a:cubicBezTo>
                    <a:pt x="2031" y="737"/>
                    <a:pt x="1979" y="807"/>
                    <a:pt x="1890" y="842"/>
                  </a:cubicBezTo>
                  <a:cubicBezTo>
                    <a:pt x="1853" y="857"/>
                    <a:pt x="1818" y="863"/>
                    <a:pt x="1783" y="863"/>
                  </a:cubicBezTo>
                  <a:cubicBezTo>
                    <a:pt x="1649" y="863"/>
                    <a:pt x="1526" y="768"/>
                    <a:pt x="1414" y="684"/>
                  </a:cubicBezTo>
                  <a:cubicBezTo>
                    <a:pt x="1395" y="666"/>
                    <a:pt x="1378" y="649"/>
                    <a:pt x="1360" y="649"/>
                  </a:cubicBezTo>
                  <a:cubicBezTo>
                    <a:pt x="1360" y="631"/>
                    <a:pt x="1343" y="631"/>
                    <a:pt x="1343" y="631"/>
                  </a:cubicBezTo>
                  <a:cubicBezTo>
                    <a:pt x="1181" y="515"/>
                    <a:pt x="965" y="429"/>
                    <a:pt x="766" y="429"/>
                  </a:cubicBezTo>
                  <a:cubicBezTo>
                    <a:pt x="662" y="429"/>
                    <a:pt x="562" y="453"/>
                    <a:pt x="477" y="508"/>
                  </a:cubicBezTo>
                  <a:cubicBezTo>
                    <a:pt x="460" y="525"/>
                    <a:pt x="442" y="543"/>
                    <a:pt x="425" y="543"/>
                  </a:cubicBezTo>
                  <a:lnTo>
                    <a:pt x="389" y="578"/>
                  </a:lnTo>
                  <a:cubicBezTo>
                    <a:pt x="300" y="666"/>
                    <a:pt x="248" y="790"/>
                    <a:pt x="213" y="913"/>
                  </a:cubicBezTo>
                  <a:cubicBezTo>
                    <a:pt x="1" y="1620"/>
                    <a:pt x="336" y="2326"/>
                    <a:pt x="460" y="3051"/>
                  </a:cubicBezTo>
                  <a:cubicBezTo>
                    <a:pt x="566" y="3597"/>
                    <a:pt x="547" y="4198"/>
                    <a:pt x="830" y="4675"/>
                  </a:cubicBezTo>
                  <a:cubicBezTo>
                    <a:pt x="1060" y="5064"/>
                    <a:pt x="1484" y="5311"/>
                    <a:pt x="1908" y="5452"/>
                  </a:cubicBezTo>
                  <a:cubicBezTo>
                    <a:pt x="2066" y="5523"/>
                    <a:pt x="2243" y="5558"/>
                    <a:pt x="2402" y="5611"/>
                  </a:cubicBezTo>
                  <a:cubicBezTo>
                    <a:pt x="2473" y="5611"/>
                    <a:pt x="2544" y="5629"/>
                    <a:pt x="2614" y="5646"/>
                  </a:cubicBezTo>
                  <a:cubicBezTo>
                    <a:pt x="2740" y="5659"/>
                    <a:pt x="2865" y="5671"/>
                    <a:pt x="2990" y="5671"/>
                  </a:cubicBezTo>
                  <a:cubicBezTo>
                    <a:pt x="3042" y="5671"/>
                    <a:pt x="3093" y="5669"/>
                    <a:pt x="3144" y="5664"/>
                  </a:cubicBezTo>
                  <a:lnTo>
                    <a:pt x="3196" y="5664"/>
                  </a:lnTo>
                  <a:cubicBezTo>
                    <a:pt x="3479" y="5629"/>
                    <a:pt x="3762" y="5523"/>
                    <a:pt x="4027" y="5347"/>
                  </a:cubicBezTo>
                  <a:cubicBezTo>
                    <a:pt x="4416" y="5064"/>
                    <a:pt x="4715" y="4711"/>
                    <a:pt x="4963" y="4304"/>
                  </a:cubicBezTo>
                  <a:cubicBezTo>
                    <a:pt x="5422" y="3562"/>
                    <a:pt x="5740" y="2733"/>
                    <a:pt x="5881" y="1867"/>
                  </a:cubicBezTo>
                  <a:cubicBezTo>
                    <a:pt x="5916" y="1584"/>
                    <a:pt x="5951" y="1285"/>
                    <a:pt x="5846" y="1002"/>
                  </a:cubicBezTo>
                  <a:cubicBezTo>
                    <a:pt x="5775" y="790"/>
                    <a:pt x="5598" y="614"/>
                    <a:pt x="5386" y="543"/>
                  </a:cubicBezTo>
                  <a:cubicBezTo>
                    <a:pt x="5369" y="525"/>
                    <a:pt x="5351" y="525"/>
                    <a:pt x="5334" y="525"/>
                  </a:cubicBezTo>
                  <a:cubicBezTo>
                    <a:pt x="5280" y="508"/>
                    <a:pt x="5245" y="508"/>
                    <a:pt x="5193" y="508"/>
                  </a:cubicBezTo>
                  <a:cubicBezTo>
                    <a:pt x="4822" y="522"/>
                    <a:pt x="4505" y="903"/>
                    <a:pt x="4159" y="903"/>
                  </a:cubicBezTo>
                  <a:cubicBezTo>
                    <a:pt x="4110" y="903"/>
                    <a:pt x="4060" y="895"/>
                    <a:pt x="4009" y="878"/>
                  </a:cubicBezTo>
                  <a:cubicBezTo>
                    <a:pt x="3921" y="826"/>
                    <a:pt x="3851" y="772"/>
                    <a:pt x="3797" y="701"/>
                  </a:cubicBezTo>
                  <a:cubicBezTo>
                    <a:pt x="3780" y="666"/>
                    <a:pt x="3745" y="631"/>
                    <a:pt x="3726" y="595"/>
                  </a:cubicBezTo>
                  <a:cubicBezTo>
                    <a:pt x="3656" y="472"/>
                    <a:pt x="3585" y="348"/>
                    <a:pt x="3479" y="242"/>
                  </a:cubicBezTo>
                  <a:cubicBezTo>
                    <a:pt x="3345" y="83"/>
                    <a:pt x="3141" y="0"/>
                    <a:pt x="29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4484075" y="1740275"/>
              <a:ext cx="56075" cy="130725"/>
            </a:xfrm>
            <a:custGeom>
              <a:avLst/>
              <a:gdLst/>
              <a:ahLst/>
              <a:cxnLst/>
              <a:rect l="l" t="t" r="r" b="b"/>
              <a:pathLst>
                <a:path w="2243" h="5229" extrusionOk="0">
                  <a:moveTo>
                    <a:pt x="53" y="1"/>
                  </a:moveTo>
                  <a:cubicBezTo>
                    <a:pt x="36" y="18"/>
                    <a:pt x="18" y="36"/>
                    <a:pt x="1" y="36"/>
                  </a:cubicBezTo>
                  <a:cubicBezTo>
                    <a:pt x="107" y="512"/>
                    <a:pt x="177" y="990"/>
                    <a:pt x="229" y="1466"/>
                  </a:cubicBezTo>
                  <a:cubicBezTo>
                    <a:pt x="318" y="2278"/>
                    <a:pt x="424" y="3090"/>
                    <a:pt x="795" y="3815"/>
                  </a:cubicBezTo>
                  <a:cubicBezTo>
                    <a:pt x="1060" y="4345"/>
                    <a:pt x="1484" y="4786"/>
                    <a:pt x="1978" y="5104"/>
                  </a:cubicBezTo>
                  <a:cubicBezTo>
                    <a:pt x="2049" y="5139"/>
                    <a:pt x="2137" y="5193"/>
                    <a:pt x="2207" y="5228"/>
                  </a:cubicBezTo>
                  <a:lnTo>
                    <a:pt x="2243" y="5174"/>
                  </a:lnTo>
                  <a:cubicBezTo>
                    <a:pt x="2226" y="5157"/>
                    <a:pt x="2207" y="5157"/>
                    <a:pt x="2190" y="5139"/>
                  </a:cubicBezTo>
                  <a:cubicBezTo>
                    <a:pt x="1625" y="4840"/>
                    <a:pt x="1148" y="4362"/>
                    <a:pt x="848" y="3797"/>
                  </a:cubicBezTo>
                  <a:cubicBezTo>
                    <a:pt x="477" y="3074"/>
                    <a:pt x="389" y="2261"/>
                    <a:pt x="300" y="1466"/>
                  </a:cubicBezTo>
                  <a:cubicBezTo>
                    <a:pt x="229" y="971"/>
                    <a:pt x="177" y="477"/>
                    <a:pt x="53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4506150" y="1743350"/>
              <a:ext cx="40175" cy="124100"/>
            </a:xfrm>
            <a:custGeom>
              <a:avLst/>
              <a:gdLst/>
              <a:ahLst/>
              <a:cxnLst/>
              <a:rect l="l" t="t" r="r" b="b"/>
              <a:pathLst>
                <a:path w="1607" h="4964" extrusionOk="0">
                  <a:moveTo>
                    <a:pt x="36" y="1"/>
                  </a:moveTo>
                  <a:lnTo>
                    <a:pt x="36" y="1"/>
                  </a:lnTo>
                  <a:cubicBezTo>
                    <a:pt x="1" y="919"/>
                    <a:pt x="71" y="1714"/>
                    <a:pt x="248" y="2438"/>
                  </a:cubicBezTo>
                  <a:cubicBezTo>
                    <a:pt x="495" y="3445"/>
                    <a:pt x="954" y="4310"/>
                    <a:pt x="1572" y="4964"/>
                  </a:cubicBezTo>
                  <a:lnTo>
                    <a:pt x="1607" y="4928"/>
                  </a:lnTo>
                  <a:cubicBezTo>
                    <a:pt x="1006" y="4274"/>
                    <a:pt x="547" y="3410"/>
                    <a:pt x="318" y="2421"/>
                  </a:cubicBezTo>
                  <a:cubicBezTo>
                    <a:pt x="142" y="1714"/>
                    <a:pt x="71" y="937"/>
                    <a:pt x="107" y="54"/>
                  </a:cubicBezTo>
                  <a:cubicBezTo>
                    <a:pt x="88" y="36"/>
                    <a:pt x="71" y="19"/>
                    <a:pt x="53" y="19"/>
                  </a:cubicBezTo>
                  <a:cubicBezTo>
                    <a:pt x="53" y="1"/>
                    <a:pt x="36" y="1"/>
                    <a:pt x="36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4527350" y="1733225"/>
              <a:ext cx="24275" cy="134650"/>
            </a:xfrm>
            <a:custGeom>
              <a:avLst/>
              <a:gdLst/>
              <a:ahLst/>
              <a:cxnLst/>
              <a:rect l="l" t="t" r="r" b="b"/>
              <a:pathLst>
                <a:path w="971" h="5386" extrusionOk="0">
                  <a:moveTo>
                    <a:pt x="264" y="0"/>
                  </a:moveTo>
                  <a:cubicBezTo>
                    <a:pt x="229" y="35"/>
                    <a:pt x="212" y="52"/>
                    <a:pt x="194" y="88"/>
                  </a:cubicBezTo>
                  <a:lnTo>
                    <a:pt x="177" y="88"/>
                  </a:lnTo>
                  <a:cubicBezTo>
                    <a:pt x="0" y="1889"/>
                    <a:pt x="476" y="3744"/>
                    <a:pt x="919" y="5386"/>
                  </a:cubicBezTo>
                  <a:lnTo>
                    <a:pt x="971" y="5369"/>
                  </a:lnTo>
                  <a:cubicBezTo>
                    <a:pt x="547" y="3709"/>
                    <a:pt x="53" y="1837"/>
                    <a:pt x="26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552950" y="1740700"/>
              <a:ext cx="55200" cy="123650"/>
            </a:xfrm>
            <a:custGeom>
              <a:avLst/>
              <a:gdLst/>
              <a:ahLst/>
              <a:cxnLst/>
              <a:rect l="l" t="t" r="r" b="b"/>
              <a:pathLst>
                <a:path w="2208" h="4946" extrusionOk="0">
                  <a:moveTo>
                    <a:pt x="2155" y="1"/>
                  </a:moveTo>
                  <a:cubicBezTo>
                    <a:pt x="1908" y="1220"/>
                    <a:pt x="1519" y="2385"/>
                    <a:pt x="990" y="3516"/>
                  </a:cubicBezTo>
                  <a:cubicBezTo>
                    <a:pt x="759" y="3992"/>
                    <a:pt x="495" y="4469"/>
                    <a:pt x="88" y="4823"/>
                  </a:cubicBezTo>
                  <a:cubicBezTo>
                    <a:pt x="53" y="4858"/>
                    <a:pt x="36" y="4875"/>
                    <a:pt x="1" y="4893"/>
                  </a:cubicBezTo>
                  <a:lnTo>
                    <a:pt x="36" y="4945"/>
                  </a:lnTo>
                  <a:cubicBezTo>
                    <a:pt x="53" y="4945"/>
                    <a:pt x="53" y="4945"/>
                    <a:pt x="53" y="4928"/>
                  </a:cubicBezTo>
                  <a:cubicBezTo>
                    <a:pt x="512" y="4557"/>
                    <a:pt x="795" y="4045"/>
                    <a:pt x="1042" y="3533"/>
                  </a:cubicBezTo>
                  <a:cubicBezTo>
                    <a:pt x="1590" y="2421"/>
                    <a:pt x="1978" y="1237"/>
                    <a:pt x="2207" y="19"/>
                  </a:cubicBezTo>
                  <a:cubicBezTo>
                    <a:pt x="2190" y="1"/>
                    <a:pt x="2172" y="1"/>
                    <a:pt x="2155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4551600" y="1742475"/>
              <a:ext cx="16800" cy="127175"/>
            </a:xfrm>
            <a:custGeom>
              <a:avLst/>
              <a:gdLst/>
              <a:ahLst/>
              <a:cxnLst/>
              <a:rect l="l" t="t" r="r" b="b"/>
              <a:pathLst>
                <a:path w="672" h="5087" extrusionOk="0">
                  <a:moveTo>
                    <a:pt x="601" y="0"/>
                  </a:moveTo>
                  <a:cubicBezTo>
                    <a:pt x="566" y="1625"/>
                    <a:pt x="372" y="3250"/>
                    <a:pt x="55" y="4822"/>
                  </a:cubicBezTo>
                  <a:cubicBezTo>
                    <a:pt x="36" y="4910"/>
                    <a:pt x="19" y="4980"/>
                    <a:pt x="1" y="5069"/>
                  </a:cubicBezTo>
                  <a:lnTo>
                    <a:pt x="19" y="5069"/>
                  </a:lnTo>
                  <a:lnTo>
                    <a:pt x="71" y="5086"/>
                  </a:lnTo>
                  <a:lnTo>
                    <a:pt x="71" y="5069"/>
                  </a:lnTo>
                  <a:cubicBezTo>
                    <a:pt x="90" y="4999"/>
                    <a:pt x="107" y="4928"/>
                    <a:pt x="107" y="4857"/>
                  </a:cubicBezTo>
                  <a:cubicBezTo>
                    <a:pt x="125" y="4822"/>
                    <a:pt x="125" y="4787"/>
                    <a:pt x="142" y="4752"/>
                  </a:cubicBezTo>
                  <a:cubicBezTo>
                    <a:pt x="443" y="3214"/>
                    <a:pt x="620" y="1660"/>
                    <a:pt x="672" y="106"/>
                  </a:cubicBezTo>
                  <a:cubicBezTo>
                    <a:pt x="655" y="71"/>
                    <a:pt x="620" y="36"/>
                    <a:pt x="601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498625" y="1829625"/>
              <a:ext cx="51750" cy="44875"/>
            </a:xfrm>
            <a:custGeom>
              <a:avLst/>
              <a:gdLst/>
              <a:ahLst/>
              <a:cxnLst/>
              <a:rect l="l" t="t" r="r" b="b"/>
              <a:pathLst>
                <a:path w="2070" h="1795" extrusionOk="0">
                  <a:moveTo>
                    <a:pt x="225" y="1"/>
                  </a:moveTo>
                  <a:cubicBezTo>
                    <a:pt x="182" y="1"/>
                    <a:pt x="141" y="13"/>
                    <a:pt x="107" y="46"/>
                  </a:cubicBezTo>
                  <a:cubicBezTo>
                    <a:pt x="1" y="117"/>
                    <a:pt x="36" y="277"/>
                    <a:pt x="71" y="383"/>
                  </a:cubicBezTo>
                  <a:cubicBezTo>
                    <a:pt x="266" y="859"/>
                    <a:pt x="601" y="1247"/>
                    <a:pt x="1025" y="1513"/>
                  </a:cubicBezTo>
                  <a:cubicBezTo>
                    <a:pt x="1183" y="1607"/>
                    <a:pt x="1596" y="1795"/>
                    <a:pt x="1831" y="1795"/>
                  </a:cubicBezTo>
                  <a:cubicBezTo>
                    <a:pt x="1992" y="1795"/>
                    <a:pt x="2070" y="1707"/>
                    <a:pt x="1926" y="1442"/>
                  </a:cubicBezTo>
                  <a:cubicBezTo>
                    <a:pt x="1750" y="1106"/>
                    <a:pt x="1538" y="788"/>
                    <a:pt x="1291" y="524"/>
                  </a:cubicBezTo>
                  <a:cubicBezTo>
                    <a:pt x="1025" y="258"/>
                    <a:pt x="672" y="65"/>
                    <a:pt x="302" y="11"/>
                  </a:cubicBezTo>
                  <a:cubicBezTo>
                    <a:pt x="276" y="5"/>
                    <a:pt x="250" y="1"/>
                    <a:pt x="225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4542625" y="1828725"/>
              <a:ext cx="49625" cy="46100"/>
            </a:xfrm>
            <a:custGeom>
              <a:avLst/>
              <a:gdLst/>
              <a:ahLst/>
              <a:cxnLst/>
              <a:rect l="l" t="t" r="r" b="b"/>
              <a:pathLst>
                <a:path w="1985" h="1844" extrusionOk="0">
                  <a:moveTo>
                    <a:pt x="1771" y="1"/>
                  </a:moveTo>
                  <a:cubicBezTo>
                    <a:pt x="1743" y="1"/>
                    <a:pt x="1714" y="5"/>
                    <a:pt x="1685" y="12"/>
                  </a:cubicBezTo>
                  <a:cubicBezTo>
                    <a:pt x="1314" y="65"/>
                    <a:pt x="979" y="277"/>
                    <a:pt x="731" y="560"/>
                  </a:cubicBezTo>
                  <a:cubicBezTo>
                    <a:pt x="466" y="824"/>
                    <a:pt x="289" y="1160"/>
                    <a:pt x="131" y="1495"/>
                  </a:cubicBezTo>
                  <a:cubicBezTo>
                    <a:pt x="0" y="1756"/>
                    <a:pt x="67" y="1844"/>
                    <a:pt x="213" y="1844"/>
                  </a:cubicBezTo>
                  <a:cubicBezTo>
                    <a:pt x="441" y="1844"/>
                    <a:pt x="863" y="1628"/>
                    <a:pt x="1014" y="1530"/>
                  </a:cubicBezTo>
                  <a:cubicBezTo>
                    <a:pt x="1438" y="1248"/>
                    <a:pt x="1756" y="842"/>
                    <a:pt x="1932" y="383"/>
                  </a:cubicBezTo>
                  <a:cubicBezTo>
                    <a:pt x="1968" y="259"/>
                    <a:pt x="1985" y="101"/>
                    <a:pt x="1879" y="30"/>
                  </a:cubicBezTo>
                  <a:cubicBezTo>
                    <a:pt x="1848" y="9"/>
                    <a:pt x="1810" y="1"/>
                    <a:pt x="177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8"/>
          <p:cNvGrpSpPr/>
          <p:nvPr/>
        </p:nvGrpSpPr>
        <p:grpSpPr>
          <a:xfrm rot="5629027">
            <a:off x="500502" y="-281259"/>
            <a:ext cx="1855321" cy="2585727"/>
            <a:chOff x="3840375" y="1558675"/>
            <a:chExt cx="988100" cy="1377175"/>
          </a:xfrm>
        </p:grpSpPr>
        <p:sp>
          <p:nvSpPr>
            <p:cNvPr id="432" name="Google Shape;432;p8"/>
            <p:cNvSpPr/>
            <p:nvPr/>
          </p:nvSpPr>
          <p:spPr>
            <a:xfrm>
              <a:off x="4197100" y="1580300"/>
              <a:ext cx="589875" cy="1355550"/>
            </a:xfrm>
            <a:custGeom>
              <a:avLst/>
              <a:gdLst/>
              <a:ahLst/>
              <a:cxnLst/>
              <a:rect l="l" t="t" r="r" b="b"/>
              <a:pathLst>
                <a:path w="23595" h="54222" extrusionOk="0">
                  <a:moveTo>
                    <a:pt x="768" y="0"/>
                  </a:moveTo>
                  <a:cubicBezTo>
                    <a:pt x="522" y="0"/>
                    <a:pt x="288" y="137"/>
                    <a:pt x="177" y="360"/>
                  </a:cubicBezTo>
                  <a:cubicBezTo>
                    <a:pt x="0" y="695"/>
                    <a:pt x="142" y="1083"/>
                    <a:pt x="460" y="1260"/>
                  </a:cubicBezTo>
                  <a:cubicBezTo>
                    <a:pt x="1571" y="1825"/>
                    <a:pt x="2560" y="2637"/>
                    <a:pt x="3338" y="3626"/>
                  </a:cubicBezTo>
                  <a:cubicBezTo>
                    <a:pt x="3780" y="4191"/>
                    <a:pt x="4150" y="4810"/>
                    <a:pt x="4538" y="5463"/>
                  </a:cubicBezTo>
                  <a:cubicBezTo>
                    <a:pt x="4839" y="5957"/>
                    <a:pt x="5139" y="6487"/>
                    <a:pt x="5492" y="6965"/>
                  </a:cubicBezTo>
                  <a:cubicBezTo>
                    <a:pt x="6040" y="7759"/>
                    <a:pt x="6676" y="8484"/>
                    <a:pt x="7276" y="9172"/>
                  </a:cubicBezTo>
                  <a:cubicBezTo>
                    <a:pt x="7771" y="9720"/>
                    <a:pt x="8265" y="10285"/>
                    <a:pt x="8706" y="10867"/>
                  </a:cubicBezTo>
                  <a:cubicBezTo>
                    <a:pt x="11515" y="14594"/>
                    <a:pt x="12627" y="19751"/>
                    <a:pt x="12203" y="27097"/>
                  </a:cubicBezTo>
                  <a:cubicBezTo>
                    <a:pt x="12186" y="27521"/>
                    <a:pt x="12151" y="27945"/>
                    <a:pt x="12132" y="28369"/>
                  </a:cubicBezTo>
                  <a:cubicBezTo>
                    <a:pt x="11974" y="30682"/>
                    <a:pt x="11814" y="33066"/>
                    <a:pt x="12238" y="35398"/>
                  </a:cubicBezTo>
                  <a:cubicBezTo>
                    <a:pt x="12591" y="37375"/>
                    <a:pt x="13333" y="39247"/>
                    <a:pt x="14058" y="41049"/>
                  </a:cubicBezTo>
                  <a:cubicBezTo>
                    <a:pt x="15841" y="45445"/>
                    <a:pt x="18049" y="50938"/>
                    <a:pt x="22552" y="54099"/>
                  </a:cubicBezTo>
                  <a:cubicBezTo>
                    <a:pt x="22669" y="54181"/>
                    <a:pt x="22805" y="54221"/>
                    <a:pt x="22939" y="54221"/>
                  </a:cubicBezTo>
                  <a:cubicBezTo>
                    <a:pt x="23151" y="54221"/>
                    <a:pt x="23359" y="54124"/>
                    <a:pt x="23488" y="53941"/>
                  </a:cubicBezTo>
                  <a:cubicBezTo>
                    <a:pt x="23559" y="53816"/>
                    <a:pt x="23594" y="53693"/>
                    <a:pt x="23594" y="53552"/>
                  </a:cubicBezTo>
                  <a:cubicBezTo>
                    <a:pt x="23594" y="53340"/>
                    <a:pt x="23505" y="53145"/>
                    <a:pt x="23312" y="53004"/>
                  </a:cubicBezTo>
                  <a:cubicBezTo>
                    <a:pt x="19144" y="50072"/>
                    <a:pt x="17006" y="44793"/>
                    <a:pt x="15294" y="40536"/>
                  </a:cubicBezTo>
                  <a:cubicBezTo>
                    <a:pt x="14605" y="38805"/>
                    <a:pt x="13881" y="37004"/>
                    <a:pt x="13545" y="35167"/>
                  </a:cubicBezTo>
                  <a:cubicBezTo>
                    <a:pt x="13157" y="32977"/>
                    <a:pt x="13298" y="30682"/>
                    <a:pt x="13457" y="28456"/>
                  </a:cubicBezTo>
                  <a:cubicBezTo>
                    <a:pt x="13474" y="28033"/>
                    <a:pt x="13510" y="27609"/>
                    <a:pt x="13528" y="27185"/>
                  </a:cubicBezTo>
                  <a:cubicBezTo>
                    <a:pt x="13811" y="22346"/>
                    <a:pt x="13722" y="15317"/>
                    <a:pt x="9766" y="10073"/>
                  </a:cubicBezTo>
                  <a:cubicBezTo>
                    <a:pt x="9290" y="9437"/>
                    <a:pt x="8777" y="8854"/>
                    <a:pt x="8282" y="8289"/>
                  </a:cubicBezTo>
                  <a:cubicBezTo>
                    <a:pt x="7665" y="7601"/>
                    <a:pt x="7081" y="6929"/>
                    <a:pt x="6587" y="6205"/>
                  </a:cubicBezTo>
                  <a:cubicBezTo>
                    <a:pt x="6269" y="5764"/>
                    <a:pt x="5987" y="5286"/>
                    <a:pt x="5687" y="4792"/>
                  </a:cubicBezTo>
                  <a:cubicBezTo>
                    <a:pt x="5280" y="4121"/>
                    <a:pt x="4875" y="3433"/>
                    <a:pt x="4380" y="2797"/>
                  </a:cubicBezTo>
                  <a:cubicBezTo>
                    <a:pt x="3497" y="1667"/>
                    <a:pt x="2349" y="713"/>
                    <a:pt x="1077" y="77"/>
                  </a:cubicBezTo>
                  <a:cubicBezTo>
                    <a:pt x="977" y="25"/>
                    <a:pt x="871" y="0"/>
                    <a:pt x="76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4100850" y="1858975"/>
              <a:ext cx="336450" cy="91100"/>
            </a:xfrm>
            <a:custGeom>
              <a:avLst/>
              <a:gdLst/>
              <a:ahLst/>
              <a:cxnLst/>
              <a:rect l="l" t="t" r="r" b="b"/>
              <a:pathLst>
                <a:path w="13458" h="3644" extrusionOk="0">
                  <a:moveTo>
                    <a:pt x="7167" y="1"/>
                  </a:moveTo>
                  <a:cubicBezTo>
                    <a:pt x="6887" y="1"/>
                    <a:pt x="6610" y="7"/>
                    <a:pt x="6340" y="21"/>
                  </a:cubicBezTo>
                  <a:cubicBezTo>
                    <a:pt x="3196" y="179"/>
                    <a:pt x="1" y="2722"/>
                    <a:pt x="1" y="2722"/>
                  </a:cubicBezTo>
                  <a:cubicBezTo>
                    <a:pt x="1" y="2722"/>
                    <a:pt x="1449" y="3306"/>
                    <a:pt x="6358" y="3624"/>
                  </a:cubicBezTo>
                  <a:cubicBezTo>
                    <a:pt x="6577" y="3637"/>
                    <a:pt x="6790" y="3643"/>
                    <a:pt x="6998" y="3643"/>
                  </a:cubicBezTo>
                  <a:cubicBezTo>
                    <a:pt x="11458" y="3643"/>
                    <a:pt x="13458" y="709"/>
                    <a:pt x="13458" y="709"/>
                  </a:cubicBezTo>
                  <a:cubicBezTo>
                    <a:pt x="13458" y="709"/>
                    <a:pt x="10138" y="1"/>
                    <a:pt x="7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840375" y="1658250"/>
              <a:ext cx="378825" cy="135800"/>
            </a:xfrm>
            <a:custGeom>
              <a:avLst/>
              <a:gdLst/>
              <a:ahLst/>
              <a:cxnLst/>
              <a:rect l="l" t="t" r="r" b="b"/>
              <a:pathLst>
                <a:path w="15153" h="5432" extrusionOk="0">
                  <a:moveTo>
                    <a:pt x="4528" y="1"/>
                  </a:moveTo>
                  <a:cubicBezTo>
                    <a:pt x="2106" y="1"/>
                    <a:pt x="0" y="614"/>
                    <a:pt x="0" y="614"/>
                  </a:cubicBezTo>
                  <a:cubicBezTo>
                    <a:pt x="0" y="614"/>
                    <a:pt x="1272" y="1869"/>
                    <a:pt x="6339" y="4341"/>
                  </a:cubicBezTo>
                  <a:cubicBezTo>
                    <a:pt x="8035" y="5159"/>
                    <a:pt x="9579" y="5432"/>
                    <a:pt x="10885" y="5432"/>
                  </a:cubicBezTo>
                  <a:cubicBezTo>
                    <a:pt x="13496" y="5432"/>
                    <a:pt x="15152" y="4341"/>
                    <a:pt x="15152" y="4341"/>
                  </a:cubicBezTo>
                  <a:cubicBezTo>
                    <a:pt x="15152" y="4341"/>
                    <a:pt x="11303" y="1709"/>
                    <a:pt x="7893" y="508"/>
                  </a:cubicBezTo>
                  <a:cubicBezTo>
                    <a:pt x="6821" y="130"/>
                    <a:pt x="5641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109675" y="1738400"/>
              <a:ext cx="369550" cy="174275"/>
            </a:xfrm>
            <a:custGeom>
              <a:avLst/>
              <a:gdLst/>
              <a:ahLst/>
              <a:cxnLst/>
              <a:rect l="l" t="t" r="r" b="b"/>
              <a:pathLst>
                <a:path w="14782" h="6971" extrusionOk="0">
                  <a:moveTo>
                    <a:pt x="113" y="0"/>
                  </a:moveTo>
                  <a:cubicBezTo>
                    <a:pt x="70" y="0"/>
                    <a:pt x="33" y="32"/>
                    <a:pt x="18" y="76"/>
                  </a:cubicBezTo>
                  <a:cubicBezTo>
                    <a:pt x="1" y="146"/>
                    <a:pt x="36" y="199"/>
                    <a:pt x="88" y="217"/>
                  </a:cubicBezTo>
                  <a:cubicBezTo>
                    <a:pt x="2631" y="853"/>
                    <a:pt x="5157" y="1611"/>
                    <a:pt x="7541" y="2654"/>
                  </a:cubicBezTo>
                  <a:cubicBezTo>
                    <a:pt x="9926" y="3714"/>
                    <a:pt x="12186" y="5073"/>
                    <a:pt x="14040" y="6857"/>
                  </a:cubicBezTo>
                  <a:cubicBezTo>
                    <a:pt x="14040" y="6857"/>
                    <a:pt x="14040" y="6874"/>
                    <a:pt x="14058" y="6874"/>
                  </a:cubicBezTo>
                  <a:cubicBezTo>
                    <a:pt x="14130" y="6939"/>
                    <a:pt x="14225" y="6970"/>
                    <a:pt x="14320" y="6970"/>
                  </a:cubicBezTo>
                  <a:cubicBezTo>
                    <a:pt x="14433" y="6970"/>
                    <a:pt x="14547" y="6926"/>
                    <a:pt x="14623" y="6839"/>
                  </a:cubicBezTo>
                  <a:cubicBezTo>
                    <a:pt x="14782" y="6662"/>
                    <a:pt x="14765" y="6415"/>
                    <a:pt x="14588" y="6257"/>
                  </a:cubicBezTo>
                  <a:cubicBezTo>
                    <a:pt x="12575" y="4472"/>
                    <a:pt x="10208" y="3165"/>
                    <a:pt x="7753" y="2176"/>
                  </a:cubicBezTo>
                  <a:cubicBezTo>
                    <a:pt x="5280" y="1206"/>
                    <a:pt x="2720" y="535"/>
                    <a:pt x="142" y="5"/>
                  </a:cubicBezTo>
                  <a:cubicBezTo>
                    <a:pt x="132" y="2"/>
                    <a:pt x="123" y="0"/>
                    <a:pt x="11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4144550" y="1670225"/>
              <a:ext cx="196925" cy="150700"/>
            </a:xfrm>
            <a:custGeom>
              <a:avLst/>
              <a:gdLst/>
              <a:ahLst/>
              <a:cxnLst/>
              <a:rect l="l" t="t" r="r" b="b"/>
              <a:pathLst>
                <a:path w="7877" h="6028" extrusionOk="0">
                  <a:moveTo>
                    <a:pt x="92" y="0"/>
                  </a:moveTo>
                  <a:cubicBezTo>
                    <a:pt x="68" y="0"/>
                    <a:pt x="46" y="9"/>
                    <a:pt x="35" y="29"/>
                  </a:cubicBezTo>
                  <a:cubicBezTo>
                    <a:pt x="0" y="65"/>
                    <a:pt x="19" y="118"/>
                    <a:pt x="54" y="135"/>
                  </a:cubicBezTo>
                  <a:cubicBezTo>
                    <a:pt x="1396" y="966"/>
                    <a:pt x="2668" y="1866"/>
                    <a:pt x="3904" y="2838"/>
                  </a:cubicBezTo>
                  <a:cubicBezTo>
                    <a:pt x="4521" y="3314"/>
                    <a:pt x="5122" y="3827"/>
                    <a:pt x="5705" y="4338"/>
                  </a:cubicBezTo>
                  <a:cubicBezTo>
                    <a:pt x="6287" y="4851"/>
                    <a:pt x="6852" y="5398"/>
                    <a:pt x="7400" y="5946"/>
                  </a:cubicBezTo>
                  <a:lnTo>
                    <a:pt x="7400" y="5963"/>
                  </a:lnTo>
                  <a:cubicBezTo>
                    <a:pt x="7451" y="6006"/>
                    <a:pt x="7514" y="6028"/>
                    <a:pt x="7577" y="6028"/>
                  </a:cubicBezTo>
                  <a:cubicBezTo>
                    <a:pt x="7646" y="6028"/>
                    <a:pt x="7715" y="6001"/>
                    <a:pt x="7771" y="5946"/>
                  </a:cubicBezTo>
                  <a:cubicBezTo>
                    <a:pt x="7877" y="5857"/>
                    <a:pt x="7860" y="5681"/>
                    <a:pt x="7771" y="5593"/>
                  </a:cubicBezTo>
                  <a:cubicBezTo>
                    <a:pt x="7189" y="5028"/>
                    <a:pt x="6588" y="4515"/>
                    <a:pt x="5969" y="4020"/>
                  </a:cubicBezTo>
                  <a:cubicBezTo>
                    <a:pt x="5369" y="3526"/>
                    <a:pt x="4751" y="3032"/>
                    <a:pt x="4097" y="2572"/>
                  </a:cubicBezTo>
                  <a:cubicBezTo>
                    <a:pt x="2826" y="1637"/>
                    <a:pt x="1502" y="789"/>
                    <a:pt x="141" y="12"/>
                  </a:cubicBezTo>
                  <a:cubicBezTo>
                    <a:pt x="127" y="5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4027975" y="1558675"/>
              <a:ext cx="149725" cy="156050"/>
            </a:xfrm>
            <a:custGeom>
              <a:avLst/>
              <a:gdLst/>
              <a:ahLst/>
              <a:cxnLst/>
              <a:rect l="l" t="t" r="r" b="b"/>
              <a:pathLst>
                <a:path w="5989" h="6242" extrusionOk="0">
                  <a:moveTo>
                    <a:pt x="3217" y="0"/>
                  </a:moveTo>
                  <a:cubicBezTo>
                    <a:pt x="3059" y="0"/>
                    <a:pt x="2899" y="47"/>
                    <a:pt x="2774" y="147"/>
                  </a:cubicBezTo>
                  <a:cubicBezTo>
                    <a:pt x="2756" y="147"/>
                    <a:pt x="2739" y="165"/>
                    <a:pt x="2721" y="182"/>
                  </a:cubicBezTo>
                  <a:cubicBezTo>
                    <a:pt x="2685" y="218"/>
                    <a:pt x="2668" y="253"/>
                    <a:pt x="2633" y="288"/>
                  </a:cubicBezTo>
                  <a:cubicBezTo>
                    <a:pt x="2421" y="641"/>
                    <a:pt x="2633" y="1225"/>
                    <a:pt x="2280" y="1472"/>
                  </a:cubicBezTo>
                  <a:cubicBezTo>
                    <a:pt x="2191" y="1524"/>
                    <a:pt x="2103" y="1543"/>
                    <a:pt x="2014" y="1560"/>
                  </a:cubicBezTo>
                  <a:lnTo>
                    <a:pt x="2014" y="1543"/>
                  </a:lnTo>
                  <a:cubicBezTo>
                    <a:pt x="1962" y="1560"/>
                    <a:pt x="1927" y="1560"/>
                    <a:pt x="1891" y="1560"/>
                  </a:cubicBezTo>
                  <a:cubicBezTo>
                    <a:pt x="1792" y="1548"/>
                    <a:pt x="1683" y="1535"/>
                    <a:pt x="1578" y="1535"/>
                  </a:cubicBezTo>
                  <a:cubicBezTo>
                    <a:pt x="1534" y="1535"/>
                    <a:pt x="1491" y="1537"/>
                    <a:pt x="1449" y="1543"/>
                  </a:cubicBezTo>
                  <a:cubicBezTo>
                    <a:pt x="1166" y="1595"/>
                    <a:pt x="919" y="1825"/>
                    <a:pt x="849" y="2125"/>
                  </a:cubicBezTo>
                  <a:cubicBezTo>
                    <a:pt x="832" y="2214"/>
                    <a:pt x="832" y="2337"/>
                    <a:pt x="849" y="2426"/>
                  </a:cubicBezTo>
                  <a:cubicBezTo>
                    <a:pt x="867" y="2461"/>
                    <a:pt x="867" y="2513"/>
                    <a:pt x="867" y="2532"/>
                  </a:cubicBezTo>
                  <a:lnTo>
                    <a:pt x="867" y="2549"/>
                  </a:lnTo>
                  <a:cubicBezTo>
                    <a:pt x="919" y="2673"/>
                    <a:pt x="973" y="2814"/>
                    <a:pt x="1008" y="2956"/>
                  </a:cubicBezTo>
                  <a:cubicBezTo>
                    <a:pt x="1044" y="3043"/>
                    <a:pt x="1079" y="3132"/>
                    <a:pt x="1061" y="3220"/>
                  </a:cubicBezTo>
                  <a:cubicBezTo>
                    <a:pt x="1025" y="3396"/>
                    <a:pt x="832" y="3467"/>
                    <a:pt x="655" y="3521"/>
                  </a:cubicBezTo>
                  <a:cubicBezTo>
                    <a:pt x="637" y="3521"/>
                    <a:pt x="620" y="3538"/>
                    <a:pt x="601" y="3538"/>
                  </a:cubicBezTo>
                  <a:cubicBezTo>
                    <a:pt x="584" y="3538"/>
                    <a:pt x="584" y="3538"/>
                    <a:pt x="584" y="3556"/>
                  </a:cubicBezTo>
                  <a:cubicBezTo>
                    <a:pt x="283" y="3644"/>
                    <a:pt x="19" y="3909"/>
                    <a:pt x="1" y="4192"/>
                  </a:cubicBezTo>
                  <a:lnTo>
                    <a:pt x="1" y="4262"/>
                  </a:lnTo>
                  <a:lnTo>
                    <a:pt x="1" y="4298"/>
                  </a:lnTo>
                  <a:cubicBezTo>
                    <a:pt x="19" y="4439"/>
                    <a:pt x="90" y="4545"/>
                    <a:pt x="177" y="4651"/>
                  </a:cubicBezTo>
                  <a:cubicBezTo>
                    <a:pt x="655" y="5198"/>
                    <a:pt x="1432" y="5322"/>
                    <a:pt x="2085" y="5622"/>
                  </a:cubicBezTo>
                  <a:cubicBezTo>
                    <a:pt x="2598" y="5852"/>
                    <a:pt x="3092" y="6205"/>
                    <a:pt x="3639" y="6240"/>
                  </a:cubicBezTo>
                  <a:cubicBezTo>
                    <a:pt x="3658" y="6241"/>
                    <a:pt x="3676" y="6241"/>
                    <a:pt x="3695" y="6241"/>
                  </a:cubicBezTo>
                  <a:cubicBezTo>
                    <a:pt x="4134" y="6241"/>
                    <a:pt x="4555" y="6052"/>
                    <a:pt x="4893" y="5781"/>
                  </a:cubicBezTo>
                  <a:cubicBezTo>
                    <a:pt x="5035" y="5675"/>
                    <a:pt x="5176" y="5569"/>
                    <a:pt x="5299" y="5463"/>
                  </a:cubicBezTo>
                  <a:cubicBezTo>
                    <a:pt x="5353" y="5410"/>
                    <a:pt x="5388" y="5357"/>
                    <a:pt x="5440" y="5304"/>
                  </a:cubicBezTo>
                  <a:cubicBezTo>
                    <a:pt x="5565" y="5181"/>
                    <a:pt x="5671" y="5039"/>
                    <a:pt x="5758" y="4880"/>
                  </a:cubicBezTo>
                  <a:cubicBezTo>
                    <a:pt x="5758" y="4863"/>
                    <a:pt x="5776" y="4845"/>
                    <a:pt x="5793" y="4828"/>
                  </a:cubicBezTo>
                  <a:cubicBezTo>
                    <a:pt x="5918" y="4580"/>
                    <a:pt x="5988" y="4298"/>
                    <a:pt x="5988" y="3961"/>
                  </a:cubicBezTo>
                  <a:cubicBezTo>
                    <a:pt x="5988" y="3485"/>
                    <a:pt x="5847" y="3043"/>
                    <a:pt x="5652" y="2602"/>
                  </a:cubicBezTo>
                  <a:cubicBezTo>
                    <a:pt x="5299" y="1807"/>
                    <a:pt x="4788" y="1084"/>
                    <a:pt x="4152" y="483"/>
                  </a:cubicBezTo>
                  <a:cubicBezTo>
                    <a:pt x="3940" y="288"/>
                    <a:pt x="3693" y="95"/>
                    <a:pt x="3410" y="24"/>
                  </a:cubicBezTo>
                  <a:cubicBezTo>
                    <a:pt x="3348" y="8"/>
                    <a:pt x="3283" y="0"/>
                    <a:pt x="3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4027975" y="1663450"/>
              <a:ext cx="138675" cy="38800"/>
            </a:xfrm>
            <a:custGeom>
              <a:avLst/>
              <a:gdLst/>
              <a:ahLst/>
              <a:cxnLst/>
              <a:rect l="l" t="t" r="r" b="b"/>
              <a:pathLst>
                <a:path w="5547" h="1552" extrusionOk="0">
                  <a:moveTo>
                    <a:pt x="1" y="1"/>
                  </a:moveTo>
                  <a:lnTo>
                    <a:pt x="1" y="71"/>
                  </a:lnTo>
                  <a:cubicBezTo>
                    <a:pt x="443" y="230"/>
                    <a:pt x="884" y="460"/>
                    <a:pt x="1308" y="689"/>
                  </a:cubicBezTo>
                  <a:cubicBezTo>
                    <a:pt x="2033" y="1060"/>
                    <a:pt x="2756" y="1431"/>
                    <a:pt x="3568" y="1537"/>
                  </a:cubicBezTo>
                  <a:cubicBezTo>
                    <a:pt x="3678" y="1547"/>
                    <a:pt x="3789" y="1552"/>
                    <a:pt x="3899" y="1552"/>
                  </a:cubicBezTo>
                  <a:cubicBezTo>
                    <a:pt x="4376" y="1552"/>
                    <a:pt x="4855" y="1458"/>
                    <a:pt x="5299" y="1272"/>
                  </a:cubicBezTo>
                  <a:cubicBezTo>
                    <a:pt x="5370" y="1237"/>
                    <a:pt x="5459" y="1183"/>
                    <a:pt x="5546" y="1148"/>
                  </a:cubicBezTo>
                  <a:lnTo>
                    <a:pt x="5511" y="1077"/>
                  </a:lnTo>
                  <a:cubicBezTo>
                    <a:pt x="5494" y="1096"/>
                    <a:pt x="5459" y="1113"/>
                    <a:pt x="5440" y="1113"/>
                  </a:cubicBezTo>
                  <a:cubicBezTo>
                    <a:pt x="4979" y="1358"/>
                    <a:pt x="4459" y="1485"/>
                    <a:pt x="3938" y="1485"/>
                  </a:cubicBezTo>
                  <a:cubicBezTo>
                    <a:pt x="3821" y="1485"/>
                    <a:pt x="3703" y="1479"/>
                    <a:pt x="3587" y="1466"/>
                  </a:cubicBezTo>
                  <a:cubicBezTo>
                    <a:pt x="2774" y="1378"/>
                    <a:pt x="2049" y="990"/>
                    <a:pt x="1343" y="618"/>
                  </a:cubicBezTo>
                  <a:cubicBezTo>
                    <a:pt x="902" y="406"/>
                    <a:pt x="460" y="177"/>
                    <a:pt x="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4042575" y="1646675"/>
              <a:ext cx="124525" cy="40150"/>
            </a:xfrm>
            <a:custGeom>
              <a:avLst/>
              <a:gdLst/>
              <a:ahLst/>
              <a:cxnLst/>
              <a:rect l="l" t="t" r="r" b="b"/>
              <a:pathLst>
                <a:path w="4981" h="1606" extrusionOk="0">
                  <a:moveTo>
                    <a:pt x="71" y="1"/>
                  </a:moveTo>
                  <a:cubicBezTo>
                    <a:pt x="53" y="1"/>
                    <a:pt x="36" y="18"/>
                    <a:pt x="17" y="18"/>
                  </a:cubicBezTo>
                  <a:cubicBezTo>
                    <a:pt x="0" y="18"/>
                    <a:pt x="0" y="18"/>
                    <a:pt x="0" y="36"/>
                  </a:cubicBezTo>
                  <a:cubicBezTo>
                    <a:pt x="742" y="566"/>
                    <a:pt x="1430" y="954"/>
                    <a:pt x="2137" y="1219"/>
                  </a:cubicBezTo>
                  <a:cubicBezTo>
                    <a:pt x="2827" y="1470"/>
                    <a:pt x="3518" y="1605"/>
                    <a:pt x="4183" y="1605"/>
                  </a:cubicBezTo>
                  <a:cubicBezTo>
                    <a:pt x="4453" y="1605"/>
                    <a:pt x="4720" y="1583"/>
                    <a:pt x="4981" y="1536"/>
                  </a:cubicBezTo>
                  <a:lnTo>
                    <a:pt x="4962" y="1484"/>
                  </a:lnTo>
                  <a:cubicBezTo>
                    <a:pt x="4713" y="1524"/>
                    <a:pt x="4456" y="1544"/>
                    <a:pt x="4195" y="1544"/>
                  </a:cubicBezTo>
                  <a:cubicBezTo>
                    <a:pt x="3532" y="1544"/>
                    <a:pt x="2839" y="1414"/>
                    <a:pt x="2155" y="1148"/>
                  </a:cubicBezTo>
                  <a:cubicBezTo>
                    <a:pt x="1484" y="901"/>
                    <a:pt x="794" y="512"/>
                    <a:pt x="7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049175" y="1619300"/>
              <a:ext cx="121450" cy="62275"/>
            </a:xfrm>
            <a:custGeom>
              <a:avLst/>
              <a:gdLst/>
              <a:ahLst/>
              <a:cxnLst/>
              <a:rect l="l" t="t" r="r" b="b"/>
              <a:pathLst>
                <a:path w="4858" h="2491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36"/>
                    <a:pt x="19" y="88"/>
                    <a:pt x="19" y="107"/>
                  </a:cubicBezTo>
                  <a:lnTo>
                    <a:pt x="19" y="124"/>
                  </a:lnTo>
                  <a:cubicBezTo>
                    <a:pt x="1413" y="1289"/>
                    <a:pt x="3215" y="1925"/>
                    <a:pt x="4823" y="2490"/>
                  </a:cubicBezTo>
                  <a:lnTo>
                    <a:pt x="4858" y="2420"/>
                  </a:lnTo>
                  <a:cubicBezTo>
                    <a:pt x="3215" y="1854"/>
                    <a:pt x="1396" y="1219"/>
                    <a:pt x="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095975" y="1562325"/>
              <a:ext cx="72900" cy="113950"/>
            </a:xfrm>
            <a:custGeom>
              <a:avLst/>
              <a:gdLst/>
              <a:ahLst/>
              <a:cxnLst/>
              <a:rect l="l" t="t" r="r" b="b"/>
              <a:pathLst>
                <a:path w="2916" h="4558" extrusionOk="0">
                  <a:moveTo>
                    <a:pt x="54" y="1"/>
                  </a:moveTo>
                  <a:cubicBezTo>
                    <a:pt x="36" y="1"/>
                    <a:pt x="19" y="19"/>
                    <a:pt x="1" y="36"/>
                  </a:cubicBezTo>
                  <a:cubicBezTo>
                    <a:pt x="884" y="919"/>
                    <a:pt x="1625" y="1891"/>
                    <a:pt x="2261" y="2968"/>
                  </a:cubicBezTo>
                  <a:cubicBezTo>
                    <a:pt x="2527" y="3427"/>
                    <a:pt x="2774" y="3921"/>
                    <a:pt x="2845" y="4451"/>
                  </a:cubicBezTo>
                  <a:cubicBezTo>
                    <a:pt x="2845" y="4487"/>
                    <a:pt x="2845" y="4522"/>
                    <a:pt x="2862" y="4557"/>
                  </a:cubicBezTo>
                  <a:lnTo>
                    <a:pt x="2915" y="4557"/>
                  </a:lnTo>
                  <a:lnTo>
                    <a:pt x="2915" y="4540"/>
                  </a:lnTo>
                  <a:cubicBezTo>
                    <a:pt x="2862" y="3957"/>
                    <a:pt x="2597" y="3427"/>
                    <a:pt x="2315" y="2932"/>
                  </a:cubicBezTo>
                  <a:cubicBezTo>
                    <a:pt x="1696" y="1856"/>
                    <a:pt x="937" y="867"/>
                    <a:pt x="54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4075250" y="1597225"/>
              <a:ext cx="97575" cy="83450"/>
            </a:xfrm>
            <a:custGeom>
              <a:avLst/>
              <a:gdLst/>
              <a:ahLst/>
              <a:cxnLst/>
              <a:rect l="l" t="t" r="r" b="b"/>
              <a:pathLst>
                <a:path w="3903" h="3338" extrusionOk="0">
                  <a:moveTo>
                    <a:pt x="123" y="1"/>
                  </a:moveTo>
                  <a:cubicBezTo>
                    <a:pt x="71" y="18"/>
                    <a:pt x="36" y="18"/>
                    <a:pt x="0" y="18"/>
                  </a:cubicBezTo>
                  <a:cubicBezTo>
                    <a:pt x="1324" y="954"/>
                    <a:pt x="2560" y="2014"/>
                    <a:pt x="3691" y="3161"/>
                  </a:cubicBezTo>
                  <a:cubicBezTo>
                    <a:pt x="3744" y="3232"/>
                    <a:pt x="3796" y="3286"/>
                    <a:pt x="3867" y="3338"/>
                  </a:cubicBezTo>
                  <a:lnTo>
                    <a:pt x="3902" y="3303"/>
                  </a:lnTo>
                  <a:lnTo>
                    <a:pt x="3902" y="3286"/>
                  </a:lnTo>
                  <a:cubicBezTo>
                    <a:pt x="3850" y="3232"/>
                    <a:pt x="3796" y="3180"/>
                    <a:pt x="3744" y="3144"/>
                  </a:cubicBezTo>
                  <a:cubicBezTo>
                    <a:pt x="3726" y="3109"/>
                    <a:pt x="3691" y="3091"/>
                    <a:pt x="3674" y="3055"/>
                  </a:cubicBezTo>
                  <a:cubicBezTo>
                    <a:pt x="2579" y="1943"/>
                    <a:pt x="1378" y="919"/>
                    <a:pt x="123" y="18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111450" y="1682100"/>
              <a:ext cx="73300" cy="25875"/>
            </a:xfrm>
            <a:custGeom>
              <a:avLst/>
              <a:gdLst/>
              <a:ahLst/>
              <a:cxnLst/>
              <a:rect l="l" t="t" r="r" b="b"/>
              <a:pathLst>
                <a:path w="2932" h="1035" extrusionOk="0">
                  <a:moveTo>
                    <a:pt x="1614" y="1"/>
                  </a:moveTo>
                  <a:cubicBezTo>
                    <a:pt x="1428" y="1"/>
                    <a:pt x="1244" y="14"/>
                    <a:pt x="1060" y="49"/>
                  </a:cubicBezTo>
                  <a:cubicBezTo>
                    <a:pt x="688" y="119"/>
                    <a:pt x="335" y="296"/>
                    <a:pt x="88" y="579"/>
                  </a:cubicBezTo>
                  <a:cubicBezTo>
                    <a:pt x="53" y="632"/>
                    <a:pt x="0" y="685"/>
                    <a:pt x="0" y="755"/>
                  </a:cubicBezTo>
                  <a:cubicBezTo>
                    <a:pt x="17" y="880"/>
                    <a:pt x="159" y="950"/>
                    <a:pt x="283" y="985"/>
                  </a:cubicBezTo>
                  <a:cubicBezTo>
                    <a:pt x="430" y="1018"/>
                    <a:pt x="583" y="1034"/>
                    <a:pt x="736" y="1034"/>
                  </a:cubicBezTo>
                  <a:cubicBezTo>
                    <a:pt x="1079" y="1034"/>
                    <a:pt x="1426" y="955"/>
                    <a:pt x="1731" y="809"/>
                  </a:cubicBezTo>
                  <a:cubicBezTo>
                    <a:pt x="2014" y="685"/>
                    <a:pt x="2932" y="119"/>
                    <a:pt x="2190" y="32"/>
                  </a:cubicBezTo>
                  <a:cubicBezTo>
                    <a:pt x="1995" y="14"/>
                    <a:pt x="1803" y="1"/>
                    <a:pt x="1614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152500" y="1626900"/>
              <a:ext cx="26500" cy="62500"/>
            </a:xfrm>
            <a:custGeom>
              <a:avLst/>
              <a:gdLst/>
              <a:ahLst/>
              <a:cxnLst/>
              <a:rect l="l" t="t" r="r" b="b"/>
              <a:pathLst>
                <a:path w="1060" h="2500" extrusionOk="0">
                  <a:moveTo>
                    <a:pt x="369" y="0"/>
                  </a:moveTo>
                  <a:cubicBezTo>
                    <a:pt x="347" y="0"/>
                    <a:pt x="324" y="5"/>
                    <a:pt x="301" y="15"/>
                  </a:cubicBezTo>
                  <a:cubicBezTo>
                    <a:pt x="247" y="32"/>
                    <a:pt x="195" y="102"/>
                    <a:pt x="177" y="173"/>
                  </a:cubicBezTo>
                  <a:cubicBezTo>
                    <a:pt x="18" y="509"/>
                    <a:pt x="0" y="898"/>
                    <a:pt x="89" y="1268"/>
                  </a:cubicBezTo>
                  <a:cubicBezTo>
                    <a:pt x="177" y="1621"/>
                    <a:pt x="353" y="1957"/>
                    <a:pt x="530" y="2292"/>
                  </a:cubicBezTo>
                  <a:cubicBezTo>
                    <a:pt x="618" y="2440"/>
                    <a:pt x="693" y="2499"/>
                    <a:pt x="756" y="2499"/>
                  </a:cubicBezTo>
                  <a:cubicBezTo>
                    <a:pt x="975" y="2499"/>
                    <a:pt x="1060" y="1801"/>
                    <a:pt x="1060" y="1569"/>
                  </a:cubicBezTo>
                  <a:cubicBezTo>
                    <a:pt x="1060" y="1074"/>
                    <a:pt x="918" y="561"/>
                    <a:pt x="619" y="173"/>
                  </a:cubicBezTo>
                  <a:cubicBezTo>
                    <a:pt x="561" y="87"/>
                    <a:pt x="468" y="0"/>
                    <a:pt x="36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558250" y="1700975"/>
              <a:ext cx="270225" cy="317025"/>
            </a:xfrm>
            <a:custGeom>
              <a:avLst/>
              <a:gdLst/>
              <a:ahLst/>
              <a:cxnLst/>
              <a:rect l="l" t="t" r="r" b="b"/>
              <a:pathLst>
                <a:path w="10809" h="12681" extrusionOk="0">
                  <a:moveTo>
                    <a:pt x="10808" y="0"/>
                  </a:moveTo>
                  <a:cubicBezTo>
                    <a:pt x="10808" y="0"/>
                    <a:pt x="9078" y="672"/>
                    <a:pt x="4538" y="4380"/>
                  </a:cubicBezTo>
                  <a:cubicBezTo>
                    <a:pt x="0" y="8089"/>
                    <a:pt x="689" y="12680"/>
                    <a:pt x="689" y="12680"/>
                  </a:cubicBezTo>
                  <a:cubicBezTo>
                    <a:pt x="689" y="12680"/>
                    <a:pt x="4839" y="10208"/>
                    <a:pt x="7470" y="7506"/>
                  </a:cubicBezTo>
                  <a:cubicBezTo>
                    <a:pt x="10084" y="4822"/>
                    <a:pt x="10808" y="0"/>
                    <a:pt x="108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515875" y="1876375"/>
              <a:ext cx="193825" cy="286000"/>
            </a:xfrm>
            <a:custGeom>
              <a:avLst/>
              <a:gdLst/>
              <a:ahLst/>
              <a:cxnLst/>
              <a:rect l="l" t="t" r="r" b="b"/>
              <a:pathLst>
                <a:path w="7753" h="11440" extrusionOk="0">
                  <a:moveTo>
                    <a:pt x="7606" y="0"/>
                  </a:moveTo>
                  <a:cubicBezTo>
                    <a:pt x="7579" y="0"/>
                    <a:pt x="7551" y="10"/>
                    <a:pt x="7523" y="31"/>
                  </a:cubicBezTo>
                  <a:cubicBezTo>
                    <a:pt x="6570" y="649"/>
                    <a:pt x="5651" y="1338"/>
                    <a:pt x="4839" y="2132"/>
                  </a:cubicBezTo>
                  <a:cubicBezTo>
                    <a:pt x="4008" y="2928"/>
                    <a:pt x="3250" y="3792"/>
                    <a:pt x="2578" y="4729"/>
                  </a:cubicBezTo>
                  <a:cubicBezTo>
                    <a:pt x="1907" y="5664"/>
                    <a:pt x="1342" y="6653"/>
                    <a:pt x="865" y="7696"/>
                  </a:cubicBezTo>
                  <a:cubicBezTo>
                    <a:pt x="389" y="8737"/>
                    <a:pt x="0" y="9903"/>
                    <a:pt x="71" y="11122"/>
                  </a:cubicBezTo>
                  <a:lnTo>
                    <a:pt x="71" y="11139"/>
                  </a:lnTo>
                  <a:cubicBezTo>
                    <a:pt x="88" y="11315"/>
                    <a:pt x="247" y="11440"/>
                    <a:pt x="424" y="11440"/>
                  </a:cubicBezTo>
                  <a:cubicBezTo>
                    <a:pt x="601" y="11421"/>
                    <a:pt x="742" y="11263"/>
                    <a:pt x="723" y="11068"/>
                  </a:cubicBezTo>
                  <a:cubicBezTo>
                    <a:pt x="636" y="10027"/>
                    <a:pt x="935" y="8949"/>
                    <a:pt x="1378" y="7925"/>
                  </a:cubicBezTo>
                  <a:cubicBezTo>
                    <a:pt x="1801" y="6900"/>
                    <a:pt x="2331" y="5911"/>
                    <a:pt x="2967" y="4993"/>
                  </a:cubicBezTo>
                  <a:cubicBezTo>
                    <a:pt x="3584" y="4058"/>
                    <a:pt x="4291" y="3192"/>
                    <a:pt x="5086" y="2398"/>
                  </a:cubicBezTo>
                  <a:cubicBezTo>
                    <a:pt x="5880" y="1602"/>
                    <a:pt x="6746" y="879"/>
                    <a:pt x="7665" y="243"/>
                  </a:cubicBezTo>
                  <a:lnTo>
                    <a:pt x="7682" y="243"/>
                  </a:lnTo>
                  <a:cubicBezTo>
                    <a:pt x="7735" y="208"/>
                    <a:pt x="7752" y="119"/>
                    <a:pt x="7717" y="67"/>
                  </a:cubicBezTo>
                  <a:cubicBezTo>
                    <a:pt x="7685" y="24"/>
                    <a:pt x="7647" y="0"/>
                    <a:pt x="760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525125" y="1841825"/>
              <a:ext cx="26075" cy="243325"/>
            </a:xfrm>
            <a:custGeom>
              <a:avLst/>
              <a:gdLst/>
              <a:ahLst/>
              <a:cxnLst/>
              <a:rect l="l" t="t" r="r" b="b"/>
              <a:pathLst>
                <a:path w="1043" h="9733" extrusionOk="0">
                  <a:moveTo>
                    <a:pt x="796" y="0"/>
                  </a:moveTo>
                  <a:cubicBezTo>
                    <a:pt x="742" y="0"/>
                    <a:pt x="725" y="36"/>
                    <a:pt x="725" y="88"/>
                  </a:cubicBezTo>
                  <a:cubicBezTo>
                    <a:pt x="777" y="1642"/>
                    <a:pt x="760" y="3215"/>
                    <a:pt x="636" y="4786"/>
                  </a:cubicBezTo>
                  <a:cubicBezTo>
                    <a:pt x="584" y="5563"/>
                    <a:pt x="495" y="6340"/>
                    <a:pt x="407" y="7117"/>
                  </a:cubicBezTo>
                  <a:cubicBezTo>
                    <a:pt x="301" y="7877"/>
                    <a:pt x="177" y="8654"/>
                    <a:pt x="19" y="9413"/>
                  </a:cubicBezTo>
                  <a:lnTo>
                    <a:pt x="19" y="9431"/>
                  </a:lnTo>
                  <a:cubicBezTo>
                    <a:pt x="0" y="9572"/>
                    <a:pt x="89" y="9695"/>
                    <a:pt x="231" y="9730"/>
                  </a:cubicBezTo>
                  <a:cubicBezTo>
                    <a:pt x="243" y="9732"/>
                    <a:pt x="255" y="9733"/>
                    <a:pt x="267" y="9733"/>
                  </a:cubicBezTo>
                  <a:cubicBezTo>
                    <a:pt x="393" y="9733"/>
                    <a:pt x="498" y="9647"/>
                    <a:pt x="530" y="9519"/>
                  </a:cubicBezTo>
                  <a:cubicBezTo>
                    <a:pt x="654" y="8725"/>
                    <a:pt x="742" y="7948"/>
                    <a:pt x="831" y="7152"/>
                  </a:cubicBezTo>
                  <a:cubicBezTo>
                    <a:pt x="902" y="6375"/>
                    <a:pt x="954" y="5581"/>
                    <a:pt x="972" y="4804"/>
                  </a:cubicBezTo>
                  <a:cubicBezTo>
                    <a:pt x="1043" y="3215"/>
                    <a:pt x="1008" y="1642"/>
                    <a:pt x="883" y="71"/>
                  </a:cubicBezTo>
                  <a:cubicBezTo>
                    <a:pt x="866" y="36"/>
                    <a:pt x="831" y="0"/>
                    <a:pt x="79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473475" y="1727600"/>
              <a:ext cx="148800" cy="141800"/>
            </a:xfrm>
            <a:custGeom>
              <a:avLst/>
              <a:gdLst/>
              <a:ahLst/>
              <a:cxnLst/>
              <a:rect l="l" t="t" r="r" b="b"/>
              <a:pathLst>
                <a:path w="5952" h="5672" extrusionOk="0">
                  <a:moveTo>
                    <a:pt x="2941" y="0"/>
                  </a:moveTo>
                  <a:cubicBezTo>
                    <a:pt x="2853" y="0"/>
                    <a:pt x="2766" y="16"/>
                    <a:pt x="2685" y="48"/>
                  </a:cubicBezTo>
                  <a:cubicBezTo>
                    <a:pt x="2579" y="101"/>
                    <a:pt x="2490" y="154"/>
                    <a:pt x="2419" y="225"/>
                  </a:cubicBezTo>
                  <a:cubicBezTo>
                    <a:pt x="2384" y="260"/>
                    <a:pt x="2367" y="277"/>
                    <a:pt x="2349" y="313"/>
                  </a:cubicBezTo>
                  <a:lnTo>
                    <a:pt x="2332" y="313"/>
                  </a:lnTo>
                  <a:cubicBezTo>
                    <a:pt x="2243" y="419"/>
                    <a:pt x="2155" y="543"/>
                    <a:pt x="2085" y="649"/>
                  </a:cubicBezTo>
                  <a:cubicBezTo>
                    <a:pt x="2031" y="737"/>
                    <a:pt x="1979" y="807"/>
                    <a:pt x="1890" y="842"/>
                  </a:cubicBezTo>
                  <a:cubicBezTo>
                    <a:pt x="1853" y="857"/>
                    <a:pt x="1818" y="863"/>
                    <a:pt x="1783" y="863"/>
                  </a:cubicBezTo>
                  <a:cubicBezTo>
                    <a:pt x="1649" y="863"/>
                    <a:pt x="1526" y="768"/>
                    <a:pt x="1414" y="684"/>
                  </a:cubicBezTo>
                  <a:cubicBezTo>
                    <a:pt x="1395" y="666"/>
                    <a:pt x="1378" y="649"/>
                    <a:pt x="1360" y="649"/>
                  </a:cubicBezTo>
                  <a:cubicBezTo>
                    <a:pt x="1360" y="631"/>
                    <a:pt x="1343" y="631"/>
                    <a:pt x="1343" y="631"/>
                  </a:cubicBezTo>
                  <a:cubicBezTo>
                    <a:pt x="1181" y="515"/>
                    <a:pt x="965" y="429"/>
                    <a:pt x="766" y="429"/>
                  </a:cubicBezTo>
                  <a:cubicBezTo>
                    <a:pt x="662" y="429"/>
                    <a:pt x="562" y="453"/>
                    <a:pt x="477" y="508"/>
                  </a:cubicBezTo>
                  <a:cubicBezTo>
                    <a:pt x="460" y="525"/>
                    <a:pt x="442" y="543"/>
                    <a:pt x="425" y="543"/>
                  </a:cubicBezTo>
                  <a:lnTo>
                    <a:pt x="389" y="578"/>
                  </a:lnTo>
                  <a:cubicBezTo>
                    <a:pt x="300" y="666"/>
                    <a:pt x="248" y="790"/>
                    <a:pt x="213" y="913"/>
                  </a:cubicBezTo>
                  <a:cubicBezTo>
                    <a:pt x="1" y="1620"/>
                    <a:pt x="336" y="2326"/>
                    <a:pt x="460" y="3051"/>
                  </a:cubicBezTo>
                  <a:cubicBezTo>
                    <a:pt x="566" y="3597"/>
                    <a:pt x="547" y="4198"/>
                    <a:pt x="830" y="4675"/>
                  </a:cubicBezTo>
                  <a:cubicBezTo>
                    <a:pt x="1060" y="5064"/>
                    <a:pt x="1484" y="5311"/>
                    <a:pt x="1908" y="5452"/>
                  </a:cubicBezTo>
                  <a:cubicBezTo>
                    <a:pt x="2066" y="5523"/>
                    <a:pt x="2243" y="5558"/>
                    <a:pt x="2402" y="5611"/>
                  </a:cubicBezTo>
                  <a:cubicBezTo>
                    <a:pt x="2473" y="5611"/>
                    <a:pt x="2544" y="5629"/>
                    <a:pt x="2614" y="5646"/>
                  </a:cubicBezTo>
                  <a:cubicBezTo>
                    <a:pt x="2740" y="5659"/>
                    <a:pt x="2865" y="5671"/>
                    <a:pt x="2990" y="5671"/>
                  </a:cubicBezTo>
                  <a:cubicBezTo>
                    <a:pt x="3042" y="5671"/>
                    <a:pt x="3093" y="5669"/>
                    <a:pt x="3144" y="5664"/>
                  </a:cubicBezTo>
                  <a:lnTo>
                    <a:pt x="3196" y="5664"/>
                  </a:lnTo>
                  <a:cubicBezTo>
                    <a:pt x="3479" y="5629"/>
                    <a:pt x="3762" y="5523"/>
                    <a:pt x="4027" y="5347"/>
                  </a:cubicBezTo>
                  <a:cubicBezTo>
                    <a:pt x="4416" y="5064"/>
                    <a:pt x="4715" y="4711"/>
                    <a:pt x="4963" y="4304"/>
                  </a:cubicBezTo>
                  <a:cubicBezTo>
                    <a:pt x="5422" y="3562"/>
                    <a:pt x="5740" y="2733"/>
                    <a:pt x="5881" y="1867"/>
                  </a:cubicBezTo>
                  <a:cubicBezTo>
                    <a:pt x="5916" y="1584"/>
                    <a:pt x="5951" y="1285"/>
                    <a:pt x="5846" y="1002"/>
                  </a:cubicBezTo>
                  <a:cubicBezTo>
                    <a:pt x="5775" y="790"/>
                    <a:pt x="5598" y="614"/>
                    <a:pt x="5386" y="543"/>
                  </a:cubicBezTo>
                  <a:cubicBezTo>
                    <a:pt x="5369" y="525"/>
                    <a:pt x="5351" y="525"/>
                    <a:pt x="5334" y="525"/>
                  </a:cubicBezTo>
                  <a:cubicBezTo>
                    <a:pt x="5280" y="508"/>
                    <a:pt x="5245" y="508"/>
                    <a:pt x="5193" y="508"/>
                  </a:cubicBezTo>
                  <a:cubicBezTo>
                    <a:pt x="4822" y="522"/>
                    <a:pt x="4505" y="903"/>
                    <a:pt x="4159" y="903"/>
                  </a:cubicBezTo>
                  <a:cubicBezTo>
                    <a:pt x="4110" y="903"/>
                    <a:pt x="4060" y="895"/>
                    <a:pt x="4009" y="878"/>
                  </a:cubicBezTo>
                  <a:cubicBezTo>
                    <a:pt x="3921" y="826"/>
                    <a:pt x="3851" y="772"/>
                    <a:pt x="3797" y="701"/>
                  </a:cubicBezTo>
                  <a:cubicBezTo>
                    <a:pt x="3780" y="666"/>
                    <a:pt x="3745" y="631"/>
                    <a:pt x="3726" y="595"/>
                  </a:cubicBezTo>
                  <a:cubicBezTo>
                    <a:pt x="3656" y="472"/>
                    <a:pt x="3585" y="348"/>
                    <a:pt x="3479" y="242"/>
                  </a:cubicBezTo>
                  <a:cubicBezTo>
                    <a:pt x="3345" y="83"/>
                    <a:pt x="3141" y="0"/>
                    <a:pt x="29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4484075" y="1740275"/>
              <a:ext cx="56075" cy="130725"/>
            </a:xfrm>
            <a:custGeom>
              <a:avLst/>
              <a:gdLst/>
              <a:ahLst/>
              <a:cxnLst/>
              <a:rect l="l" t="t" r="r" b="b"/>
              <a:pathLst>
                <a:path w="2243" h="5229" extrusionOk="0">
                  <a:moveTo>
                    <a:pt x="53" y="1"/>
                  </a:moveTo>
                  <a:cubicBezTo>
                    <a:pt x="36" y="18"/>
                    <a:pt x="18" y="36"/>
                    <a:pt x="1" y="36"/>
                  </a:cubicBezTo>
                  <a:cubicBezTo>
                    <a:pt x="107" y="512"/>
                    <a:pt x="177" y="990"/>
                    <a:pt x="229" y="1466"/>
                  </a:cubicBezTo>
                  <a:cubicBezTo>
                    <a:pt x="318" y="2278"/>
                    <a:pt x="424" y="3090"/>
                    <a:pt x="795" y="3815"/>
                  </a:cubicBezTo>
                  <a:cubicBezTo>
                    <a:pt x="1060" y="4345"/>
                    <a:pt x="1484" y="4786"/>
                    <a:pt x="1978" y="5104"/>
                  </a:cubicBezTo>
                  <a:cubicBezTo>
                    <a:pt x="2049" y="5139"/>
                    <a:pt x="2137" y="5193"/>
                    <a:pt x="2207" y="5228"/>
                  </a:cubicBezTo>
                  <a:lnTo>
                    <a:pt x="2243" y="5174"/>
                  </a:lnTo>
                  <a:cubicBezTo>
                    <a:pt x="2226" y="5157"/>
                    <a:pt x="2207" y="5157"/>
                    <a:pt x="2190" y="5139"/>
                  </a:cubicBezTo>
                  <a:cubicBezTo>
                    <a:pt x="1625" y="4840"/>
                    <a:pt x="1148" y="4362"/>
                    <a:pt x="848" y="3797"/>
                  </a:cubicBezTo>
                  <a:cubicBezTo>
                    <a:pt x="477" y="3074"/>
                    <a:pt x="389" y="2261"/>
                    <a:pt x="300" y="1466"/>
                  </a:cubicBezTo>
                  <a:cubicBezTo>
                    <a:pt x="229" y="971"/>
                    <a:pt x="177" y="477"/>
                    <a:pt x="53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4506150" y="1743350"/>
              <a:ext cx="40175" cy="124100"/>
            </a:xfrm>
            <a:custGeom>
              <a:avLst/>
              <a:gdLst/>
              <a:ahLst/>
              <a:cxnLst/>
              <a:rect l="l" t="t" r="r" b="b"/>
              <a:pathLst>
                <a:path w="1607" h="4964" extrusionOk="0">
                  <a:moveTo>
                    <a:pt x="36" y="1"/>
                  </a:moveTo>
                  <a:lnTo>
                    <a:pt x="36" y="1"/>
                  </a:lnTo>
                  <a:cubicBezTo>
                    <a:pt x="1" y="919"/>
                    <a:pt x="71" y="1714"/>
                    <a:pt x="248" y="2438"/>
                  </a:cubicBezTo>
                  <a:cubicBezTo>
                    <a:pt x="495" y="3445"/>
                    <a:pt x="954" y="4310"/>
                    <a:pt x="1572" y="4964"/>
                  </a:cubicBezTo>
                  <a:lnTo>
                    <a:pt x="1607" y="4928"/>
                  </a:lnTo>
                  <a:cubicBezTo>
                    <a:pt x="1006" y="4274"/>
                    <a:pt x="547" y="3410"/>
                    <a:pt x="318" y="2421"/>
                  </a:cubicBezTo>
                  <a:cubicBezTo>
                    <a:pt x="142" y="1714"/>
                    <a:pt x="71" y="937"/>
                    <a:pt x="107" y="54"/>
                  </a:cubicBezTo>
                  <a:cubicBezTo>
                    <a:pt x="88" y="36"/>
                    <a:pt x="71" y="19"/>
                    <a:pt x="53" y="19"/>
                  </a:cubicBezTo>
                  <a:cubicBezTo>
                    <a:pt x="53" y="1"/>
                    <a:pt x="36" y="1"/>
                    <a:pt x="36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4527350" y="1733225"/>
              <a:ext cx="24275" cy="134650"/>
            </a:xfrm>
            <a:custGeom>
              <a:avLst/>
              <a:gdLst/>
              <a:ahLst/>
              <a:cxnLst/>
              <a:rect l="l" t="t" r="r" b="b"/>
              <a:pathLst>
                <a:path w="971" h="5386" extrusionOk="0">
                  <a:moveTo>
                    <a:pt x="264" y="0"/>
                  </a:moveTo>
                  <a:cubicBezTo>
                    <a:pt x="229" y="35"/>
                    <a:pt x="212" y="52"/>
                    <a:pt x="194" y="88"/>
                  </a:cubicBezTo>
                  <a:lnTo>
                    <a:pt x="177" y="88"/>
                  </a:lnTo>
                  <a:cubicBezTo>
                    <a:pt x="0" y="1889"/>
                    <a:pt x="476" y="3744"/>
                    <a:pt x="919" y="5386"/>
                  </a:cubicBezTo>
                  <a:lnTo>
                    <a:pt x="971" y="5369"/>
                  </a:lnTo>
                  <a:cubicBezTo>
                    <a:pt x="547" y="3709"/>
                    <a:pt x="53" y="1837"/>
                    <a:pt x="26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4552950" y="1740700"/>
              <a:ext cx="55200" cy="123650"/>
            </a:xfrm>
            <a:custGeom>
              <a:avLst/>
              <a:gdLst/>
              <a:ahLst/>
              <a:cxnLst/>
              <a:rect l="l" t="t" r="r" b="b"/>
              <a:pathLst>
                <a:path w="2208" h="4946" extrusionOk="0">
                  <a:moveTo>
                    <a:pt x="2155" y="1"/>
                  </a:moveTo>
                  <a:cubicBezTo>
                    <a:pt x="1908" y="1220"/>
                    <a:pt x="1519" y="2385"/>
                    <a:pt x="990" y="3516"/>
                  </a:cubicBezTo>
                  <a:cubicBezTo>
                    <a:pt x="759" y="3992"/>
                    <a:pt x="495" y="4469"/>
                    <a:pt x="88" y="4823"/>
                  </a:cubicBezTo>
                  <a:cubicBezTo>
                    <a:pt x="53" y="4858"/>
                    <a:pt x="36" y="4875"/>
                    <a:pt x="1" y="4893"/>
                  </a:cubicBezTo>
                  <a:lnTo>
                    <a:pt x="36" y="4945"/>
                  </a:lnTo>
                  <a:cubicBezTo>
                    <a:pt x="53" y="4945"/>
                    <a:pt x="53" y="4945"/>
                    <a:pt x="53" y="4928"/>
                  </a:cubicBezTo>
                  <a:cubicBezTo>
                    <a:pt x="512" y="4557"/>
                    <a:pt x="795" y="4045"/>
                    <a:pt x="1042" y="3533"/>
                  </a:cubicBezTo>
                  <a:cubicBezTo>
                    <a:pt x="1590" y="2421"/>
                    <a:pt x="1978" y="1237"/>
                    <a:pt x="2207" y="19"/>
                  </a:cubicBezTo>
                  <a:cubicBezTo>
                    <a:pt x="2190" y="1"/>
                    <a:pt x="2172" y="1"/>
                    <a:pt x="2155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4551600" y="1742475"/>
              <a:ext cx="16800" cy="127175"/>
            </a:xfrm>
            <a:custGeom>
              <a:avLst/>
              <a:gdLst/>
              <a:ahLst/>
              <a:cxnLst/>
              <a:rect l="l" t="t" r="r" b="b"/>
              <a:pathLst>
                <a:path w="672" h="5087" extrusionOk="0">
                  <a:moveTo>
                    <a:pt x="601" y="0"/>
                  </a:moveTo>
                  <a:cubicBezTo>
                    <a:pt x="566" y="1625"/>
                    <a:pt x="372" y="3250"/>
                    <a:pt x="55" y="4822"/>
                  </a:cubicBezTo>
                  <a:cubicBezTo>
                    <a:pt x="36" y="4910"/>
                    <a:pt x="19" y="4980"/>
                    <a:pt x="1" y="5069"/>
                  </a:cubicBezTo>
                  <a:lnTo>
                    <a:pt x="19" y="5069"/>
                  </a:lnTo>
                  <a:lnTo>
                    <a:pt x="71" y="5086"/>
                  </a:lnTo>
                  <a:lnTo>
                    <a:pt x="71" y="5069"/>
                  </a:lnTo>
                  <a:cubicBezTo>
                    <a:pt x="90" y="4999"/>
                    <a:pt x="107" y="4928"/>
                    <a:pt x="107" y="4857"/>
                  </a:cubicBezTo>
                  <a:cubicBezTo>
                    <a:pt x="125" y="4822"/>
                    <a:pt x="125" y="4787"/>
                    <a:pt x="142" y="4752"/>
                  </a:cubicBezTo>
                  <a:cubicBezTo>
                    <a:pt x="443" y="3214"/>
                    <a:pt x="620" y="1660"/>
                    <a:pt x="672" y="106"/>
                  </a:cubicBezTo>
                  <a:cubicBezTo>
                    <a:pt x="655" y="71"/>
                    <a:pt x="620" y="36"/>
                    <a:pt x="601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4498625" y="1829625"/>
              <a:ext cx="51750" cy="44875"/>
            </a:xfrm>
            <a:custGeom>
              <a:avLst/>
              <a:gdLst/>
              <a:ahLst/>
              <a:cxnLst/>
              <a:rect l="l" t="t" r="r" b="b"/>
              <a:pathLst>
                <a:path w="2070" h="1795" extrusionOk="0">
                  <a:moveTo>
                    <a:pt x="225" y="1"/>
                  </a:moveTo>
                  <a:cubicBezTo>
                    <a:pt x="182" y="1"/>
                    <a:pt x="141" y="13"/>
                    <a:pt x="107" y="46"/>
                  </a:cubicBezTo>
                  <a:cubicBezTo>
                    <a:pt x="1" y="117"/>
                    <a:pt x="36" y="277"/>
                    <a:pt x="71" y="383"/>
                  </a:cubicBezTo>
                  <a:cubicBezTo>
                    <a:pt x="266" y="859"/>
                    <a:pt x="601" y="1247"/>
                    <a:pt x="1025" y="1513"/>
                  </a:cubicBezTo>
                  <a:cubicBezTo>
                    <a:pt x="1183" y="1607"/>
                    <a:pt x="1596" y="1795"/>
                    <a:pt x="1831" y="1795"/>
                  </a:cubicBezTo>
                  <a:cubicBezTo>
                    <a:pt x="1992" y="1795"/>
                    <a:pt x="2070" y="1707"/>
                    <a:pt x="1926" y="1442"/>
                  </a:cubicBezTo>
                  <a:cubicBezTo>
                    <a:pt x="1750" y="1106"/>
                    <a:pt x="1538" y="788"/>
                    <a:pt x="1291" y="524"/>
                  </a:cubicBezTo>
                  <a:cubicBezTo>
                    <a:pt x="1025" y="258"/>
                    <a:pt x="672" y="65"/>
                    <a:pt x="302" y="11"/>
                  </a:cubicBezTo>
                  <a:cubicBezTo>
                    <a:pt x="276" y="5"/>
                    <a:pt x="250" y="1"/>
                    <a:pt x="225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4542625" y="1828725"/>
              <a:ext cx="49625" cy="46100"/>
            </a:xfrm>
            <a:custGeom>
              <a:avLst/>
              <a:gdLst/>
              <a:ahLst/>
              <a:cxnLst/>
              <a:rect l="l" t="t" r="r" b="b"/>
              <a:pathLst>
                <a:path w="1985" h="1844" extrusionOk="0">
                  <a:moveTo>
                    <a:pt x="1771" y="1"/>
                  </a:moveTo>
                  <a:cubicBezTo>
                    <a:pt x="1743" y="1"/>
                    <a:pt x="1714" y="5"/>
                    <a:pt x="1685" y="12"/>
                  </a:cubicBezTo>
                  <a:cubicBezTo>
                    <a:pt x="1314" y="65"/>
                    <a:pt x="979" y="277"/>
                    <a:pt x="731" y="560"/>
                  </a:cubicBezTo>
                  <a:cubicBezTo>
                    <a:pt x="466" y="824"/>
                    <a:pt x="289" y="1160"/>
                    <a:pt x="131" y="1495"/>
                  </a:cubicBezTo>
                  <a:cubicBezTo>
                    <a:pt x="0" y="1756"/>
                    <a:pt x="67" y="1844"/>
                    <a:pt x="213" y="1844"/>
                  </a:cubicBezTo>
                  <a:cubicBezTo>
                    <a:pt x="441" y="1844"/>
                    <a:pt x="863" y="1628"/>
                    <a:pt x="1014" y="1530"/>
                  </a:cubicBezTo>
                  <a:cubicBezTo>
                    <a:pt x="1438" y="1248"/>
                    <a:pt x="1756" y="842"/>
                    <a:pt x="1932" y="383"/>
                  </a:cubicBezTo>
                  <a:cubicBezTo>
                    <a:pt x="1968" y="259"/>
                    <a:pt x="1985" y="101"/>
                    <a:pt x="1879" y="30"/>
                  </a:cubicBezTo>
                  <a:cubicBezTo>
                    <a:pt x="1848" y="9"/>
                    <a:pt x="1810" y="1"/>
                    <a:pt x="177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8"/>
          <p:cNvGrpSpPr/>
          <p:nvPr/>
        </p:nvGrpSpPr>
        <p:grpSpPr>
          <a:xfrm>
            <a:off x="680454" y="542951"/>
            <a:ext cx="327124" cy="322325"/>
            <a:chOff x="3828575" y="1069325"/>
            <a:chExt cx="185750" cy="183025"/>
          </a:xfrm>
        </p:grpSpPr>
        <p:sp>
          <p:nvSpPr>
            <p:cNvPr id="457" name="Google Shape;457;p8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8"/>
          <p:cNvGrpSpPr/>
          <p:nvPr/>
        </p:nvGrpSpPr>
        <p:grpSpPr>
          <a:xfrm>
            <a:off x="8291229" y="4439388"/>
            <a:ext cx="327124" cy="322325"/>
            <a:chOff x="3828575" y="1069325"/>
            <a:chExt cx="185750" cy="183025"/>
          </a:xfrm>
        </p:grpSpPr>
        <p:sp>
          <p:nvSpPr>
            <p:cNvPr id="461" name="Google Shape;461;p8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9"/>
          <p:cNvSpPr txBox="1">
            <a:spLocks noGrp="1"/>
          </p:cNvSpPr>
          <p:nvPr>
            <p:ph type="subTitle" idx="1"/>
          </p:nvPr>
        </p:nvSpPr>
        <p:spPr>
          <a:xfrm>
            <a:off x="1083000" y="2194325"/>
            <a:ext cx="3322200" cy="14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9"/>
          <p:cNvSpPr txBox="1">
            <a:spLocks noGrp="1"/>
          </p:cNvSpPr>
          <p:nvPr>
            <p:ph type="title"/>
          </p:nvPr>
        </p:nvSpPr>
        <p:spPr>
          <a:xfrm>
            <a:off x="1083000" y="1493275"/>
            <a:ext cx="3322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67" name="Google Shape;467;p9"/>
          <p:cNvGrpSpPr/>
          <p:nvPr/>
        </p:nvGrpSpPr>
        <p:grpSpPr>
          <a:xfrm rot="-6397992">
            <a:off x="679073" y="256073"/>
            <a:ext cx="607150" cy="835349"/>
            <a:chOff x="1521350" y="1648150"/>
            <a:chExt cx="241950" cy="332875"/>
          </a:xfrm>
        </p:grpSpPr>
        <p:sp>
          <p:nvSpPr>
            <p:cNvPr id="468" name="Google Shape;468;p9"/>
            <p:cNvSpPr/>
            <p:nvPr/>
          </p:nvSpPr>
          <p:spPr>
            <a:xfrm>
              <a:off x="1521350" y="1648150"/>
              <a:ext cx="128050" cy="332350"/>
            </a:xfrm>
            <a:custGeom>
              <a:avLst/>
              <a:gdLst/>
              <a:ahLst/>
              <a:cxnLst/>
              <a:rect l="l" t="t" r="r" b="b"/>
              <a:pathLst>
                <a:path w="5122" h="13294" extrusionOk="0">
                  <a:moveTo>
                    <a:pt x="4987" y="1"/>
                  </a:moveTo>
                  <a:cubicBezTo>
                    <a:pt x="4933" y="1"/>
                    <a:pt x="4891" y="28"/>
                    <a:pt x="4860" y="89"/>
                  </a:cubicBezTo>
                  <a:cubicBezTo>
                    <a:pt x="4839" y="149"/>
                    <a:pt x="1855" y="7065"/>
                    <a:pt x="21" y="13132"/>
                  </a:cubicBezTo>
                  <a:cubicBezTo>
                    <a:pt x="0" y="13213"/>
                    <a:pt x="41" y="13274"/>
                    <a:pt x="121" y="13294"/>
                  </a:cubicBezTo>
                  <a:lnTo>
                    <a:pt x="142" y="13294"/>
                  </a:lnTo>
                  <a:cubicBezTo>
                    <a:pt x="202" y="13294"/>
                    <a:pt x="263" y="13274"/>
                    <a:pt x="283" y="13213"/>
                  </a:cubicBezTo>
                  <a:cubicBezTo>
                    <a:pt x="2078" y="7145"/>
                    <a:pt x="5062" y="250"/>
                    <a:pt x="5102" y="189"/>
                  </a:cubicBezTo>
                  <a:cubicBezTo>
                    <a:pt x="5121" y="129"/>
                    <a:pt x="5102" y="49"/>
                    <a:pt x="5041" y="8"/>
                  </a:cubicBezTo>
                  <a:cubicBezTo>
                    <a:pt x="5022" y="3"/>
                    <a:pt x="5003" y="1"/>
                    <a:pt x="4987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522350" y="1714125"/>
              <a:ext cx="237450" cy="266900"/>
            </a:xfrm>
            <a:custGeom>
              <a:avLst/>
              <a:gdLst/>
              <a:ahLst/>
              <a:cxnLst/>
              <a:rect l="l" t="t" r="r" b="b"/>
              <a:pathLst>
                <a:path w="9498" h="10676" extrusionOk="0">
                  <a:moveTo>
                    <a:pt x="9358" y="0"/>
                  </a:moveTo>
                  <a:cubicBezTo>
                    <a:pt x="9325" y="0"/>
                    <a:pt x="9295" y="11"/>
                    <a:pt x="9275" y="31"/>
                  </a:cubicBezTo>
                  <a:cubicBezTo>
                    <a:pt x="9215" y="90"/>
                    <a:pt x="3933" y="5453"/>
                    <a:pt x="41" y="10474"/>
                  </a:cubicBezTo>
                  <a:cubicBezTo>
                    <a:pt x="1" y="10534"/>
                    <a:pt x="22" y="10614"/>
                    <a:pt x="62" y="10655"/>
                  </a:cubicBezTo>
                  <a:cubicBezTo>
                    <a:pt x="81" y="10676"/>
                    <a:pt x="122" y="10676"/>
                    <a:pt x="143" y="10676"/>
                  </a:cubicBezTo>
                  <a:cubicBezTo>
                    <a:pt x="183" y="10676"/>
                    <a:pt x="223" y="10655"/>
                    <a:pt x="243" y="10635"/>
                  </a:cubicBezTo>
                  <a:cubicBezTo>
                    <a:pt x="4135" y="5635"/>
                    <a:pt x="9396" y="273"/>
                    <a:pt x="9457" y="211"/>
                  </a:cubicBezTo>
                  <a:cubicBezTo>
                    <a:pt x="9497" y="171"/>
                    <a:pt x="9497" y="90"/>
                    <a:pt x="9457" y="31"/>
                  </a:cubicBezTo>
                  <a:cubicBezTo>
                    <a:pt x="9426" y="11"/>
                    <a:pt x="9391" y="0"/>
                    <a:pt x="9358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572750" y="1662500"/>
              <a:ext cx="97325" cy="91650"/>
            </a:xfrm>
            <a:custGeom>
              <a:avLst/>
              <a:gdLst/>
              <a:ahLst/>
              <a:cxnLst/>
              <a:rect l="l" t="t" r="r" b="b"/>
              <a:pathLst>
                <a:path w="3893" h="3666" extrusionOk="0">
                  <a:moveTo>
                    <a:pt x="1948" y="1"/>
                  </a:moveTo>
                  <a:cubicBezTo>
                    <a:pt x="1058" y="1"/>
                    <a:pt x="271" y="667"/>
                    <a:pt x="143" y="1572"/>
                  </a:cubicBezTo>
                  <a:cubicBezTo>
                    <a:pt x="1" y="2580"/>
                    <a:pt x="686" y="3507"/>
                    <a:pt x="1694" y="3647"/>
                  </a:cubicBezTo>
                  <a:cubicBezTo>
                    <a:pt x="1780" y="3659"/>
                    <a:pt x="1864" y="3665"/>
                    <a:pt x="1948" y="3665"/>
                  </a:cubicBezTo>
                  <a:cubicBezTo>
                    <a:pt x="2837" y="3665"/>
                    <a:pt x="3623" y="2998"/>
                    <a:pt x="3751" y="2096"/>
                  </a:cubicBezTo>
                  <a:cubicBezTo>
                    <a:pt x="3893" y="1088"/>
                    <a:pt x="3207" y="160"/>
                    <a:pt x="2199" y="18"/>
                  </a:cubicBezTo>
                  <a:cubicBezTo>
                    <a:pt x="2115" y="6"/>
                    <a:pt x="2031" y="1"/>
                    <a:pt x="1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1662475" y="1716325"/>
              <a:ext cx="100825" cy="94275"/>
            </a:xfrm>
            <a:custGeom>
              <a:avLst/>
              <a:gdLst/>
              <a:ahLst/>
              <a:cxnLst/>
              <a:rect l="l" t="t" r="r" b="b"/>
              <a:pathLst>
                <a:path w="4033" h="3771" extrusionOk="0">
                  <a:moveTo>
                    <a:pt x="1992" y="1"/>
                  </a:moveTo>
                  <a:cubicBezTo>
                    <a:pt x="1076" y="1"/>
                    <a:pt x="270" y="684"/>
                    <a:pt x="142" y="1615"/>
                  </a:cubicBezTo>
                  <a:cubicBezTo>
                    <a:pt x="1" y="2664"/>
                    <a:pt x="707" y="3612"/>
                    <a:pt x="1755" y="3752"/>
                  </a:cubicBezTo>
                  <a:cubicBezTo>
                    <a:pt x="1844" y="3764"/>
                    <a:pt x="1931" y="3770"/>
                    <a:pt x="2018" y="3770"/>
                  </a:cubicBezTo>
                  <a:cubicBezTo>
                    <a:pt x="2940" y="3770"/>
                    <a:pt x="3745" y="3099"/>
                    <a:pt x="3892" y="2160"/>
                  </a:cubicBezTo>
                  <a:cubicBezTo>
                    <a:pt x="4033" y="1112"/>
                    <a:pt x="3307" y="164"/>
                    <a:pt x="2280" y="23"/>
                  </a:cubicBezTo>
                  <a:cubicBezTo>
                    <a:pt x="2183" y="8"/>
                    <a:pt x="2087" y="1"/>
                    <a:pt x="19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9"/>
          <p:cNvGrpSpPr/>
          <p:nvPr/>
        </p:nvGrpSpPr>
        <p:grpSpPr>
          <a:xfrm rot="1898778">
            <a:off x="8137898" y="4200862"/>
            <a:ext cx="714119" cy="799398"/>
            <a:chOff x="8164110" y="-299533"/>
            <a:chExt cx="531084" cy="594467"/>
          </a:xfrm>
        </p:grpSpPr>
        <p:sp>
          <p:nvSpPr>
            <p:cNvPr id="473" name="Google Shape;473;p9"/>
            <p:cNvSpPr/>
            <p:nvPr/>
          </p:nvSpPr>
          <p:spPr>
            <a:xfrm>
              <a:off x="8208653" y="-299533"/>
              <a:ext cx="467759" cy="594467"/>
            </a:xfrm>
            <a:custGeom>
              <a:avLst/>
              <a:gdLst/>
              <a:ahLst/>
              <a:cxnLst/>
              <a:rect l="l" t="t" r="r" b="b"/>
              <a:pathLst>
                <a:path w="8044" h="10223" extrusionOk="0">
                  <a:moveTo>
                    <a:pt x="7921" y="0"/>
                  </a:moveTo>
                  <a:cubicBezTo>
                    <a:pt x="7883" y="0"/>
                    <a:pt x="7849" y="23"/>
                    <a:pt x="7823" y="61"/>
                  </a:cubicBezTo>
                  <a:cubicBezTo>
                    <a:pt x="7802" y="61"/>
                    <a:pt x="6734" y="1634"/>
                    <a:pt x="5544" y="3650"/>
                  </a:cubicBezTo>
                  <a:cubicBezTo>
                    <a:pt x="4576" y="5303"/>
                    <a:pt x="3347" y="7542"/>
                    <a:pt x="2742" y="9396"/>
                  </a:cubicBezTo>
                  <a:cubicBezTo>
                    <a:pt x="2702" y="8792"/>
                    <a:pt x="2601" y="7824"/>
                    <a:pt x="2420" y="6735"/>
                  </a:cubicBezTo>
                  <a:cubicBezTo>
                    <a:pt x="2238" y="5606"/>
                    <a:pt x="1996" y="4558"/>
                    <a:pt x="1673" y="3590"/>
                  </a:cubicBezTo>
                  <a:cubicBezTo>
                    <a:pt x="1291" y="2400"/>
                    <a:pt x="807" y="1352"/>
                    <a:pt x="243" y="464"/>
                  </a:cubicBezTo>
                  <a:cubicBezTo>
                    <a:pt x="217" y="426"/>
                    <a:pt x="175" y="413"/>
                    <a:pt x="137" y="413"/>
                  </a:cubicBezTo>
                  <a:cubicBezTo>
                    <a:pt x="116" y="413"/>
                    <a:pt x="96" y="417"/>
                    <a:pt x="81" y="424"/>
                  </a:cubicBezTo>
                  <a:cubicBezTo>
                    <a:pt x="20" y="464"/>
                    <a:pt x="1" y="545"/>
                    <a:pt x="41" y="606"/>
                  </a:cubicBezTo>
                  <a:cubicBezTo>
                    <a:pt x="726" y="1674"/>
                    <a:pt x="1673" y="3610"/>
                    <a:pt x="2197" y="6755"/>
                  </a:cubicBezTo>
                  <a:cubicBezTo>
                    <a:pt x="2501" y="8650"/>
                    <a:pt x="2520" y="10101"/>
                    <a:pt x="2520" y="10101"/>
                  </a:cubicBezTo>
                  <a:cubicBezTo>
                    <a:pt x="2520" y="10163"/>
                    <a:pt x="2560" y="10222"/>
                    <a:pt x="2621" y="10222"/>
                  </a:cubicBezTo>
                  <a:lnTo>
                    <a:pt x="2641" y="10222"/>
                  </a:lnTo>
                  <a:cubicBezTo>
                    <a:pt x="2702" y="10222"/>
                    <a:pt x="2742" y="10182"/>
                    <a:pt x="2762" y="10142"/>
                  </a:cubicBezTo>
                  <a:cubicBezTo>
                    <a:pt x="3710" y="6453"/>
                    <a:pt x="7963" y="244"/>
                    <a:pt x="8025" y="182"/>
                  </a:cubicBezTo>
                  <a:cubicBezTo>
                    <a:pt x="8044" y="142"/>
                    <a:pt x="8044" y="61"/>
                    <a:pt x="7984" y="21"/>
                  </a:cubicBezTo>
                  <a:cubicBezTo>
                    <a:pt x="7963" y="7"/>
                    <a:pt x="7941" y="0"/>
                    <a:pt x="7921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8525222" y="-277262"/>
              <a:ext cx="169972" cy="170089"/>
            </a:xfrm>
            <a:custGeom>
              <a:avLst/>
              <a:gdLst/>
              <a:ahLst/>
              <a:cxnLst/>
              <a:rect l="l" t="t" r="r" b="b"/>
              <a:pathLst>
                <a:path w="2923" h="2925" extrusionOk="0">
                  <a:moveTo>
                    <a:pt x="1471" y="1"/>
                  </a:moveTo>
                  <a:cubicBezTo>
                    <a:pt x="665" y="1"/>
                    <a:pt x="0" y="667"/>
                    <a:pt x="0" y="1452"/>
                  </a:cubicBezTo>
                  <a:cubicBezTo>
                    <a:pt x="0" y="2259"/>
                    <a:pt x="665" y="2925"/>
                    <a:pt x="1471" y="2925"/>
                  </a:cubicBezTo>
                  <a:cubicBezTo>
                    <a:pt x="2277" y="2925"/>
                    <a:pt x="2923" y="2259"/>
                    <a:pt x="2923" y="1452"/>
                  </a:cubicBezTo>
                  <a:cubicBezTo>
                    <a:pt x="2923" y="667"/>
                    <a:pt x="2277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8164110" y="-255281"/>
              <a:ext cx="192302" cy="169565"/>
            </a:xfrm>
            <a:custGeom>
              <a:avLst/>
              <a:gdLst/>
              <a:ahLst/>
              <a:cxnLst/>
              <a:rect l="l" t="t" r="r" b="b"/>
              <a:pathLst>
                <a:path w="3307" h="2916" extrusionOk="0">
                  <a:moveTo>
                    <a:pt x="1649" y="0"/>
                  </a:moveTo>
                  <a:cubicBezTo>
                    <a:pt x="1349" y="0"/>
                    <a:pt x="1046" y="94"/>
                    <a:pt x="786" y="289"/>
                  </a:cubicBezTo>
                  <a:cubicBezTo>
                    <a:pt x="141" y="773"/>
                    <a:pt x="0" y="1679"/>
                    <a:pt x="484" y="2324"/>
                  </a:cubicBezTo>
                  <a:cubicBezTo>
                    <a:pt x="773" y="2710"/>
                    <a:pt x="1213" y="2916"/>
                    <a:pt x="1658" y="2916"/>
                  </a:cubicBezTo>
                  <a:cubicBezTo>
                    <a:pt x="1958" y="2916"/>
                    <a:pt x="2260" y="2822"/>
                    <a:pt x="2520" y="2628"/>
                  </a:cubicBezTo>
                  <a:cubicBezTo>
                    <a:pt x="3165" y="2144"/>
                    <a:pt x="3307" y="1236"/>
                    <a:pt x="2823" y="591"/>
                  </a:cubicBezTo>
                  <a:cubicBezTo>
                    <a:pt x="2534" y="205"/>
                    <a:pt x="2094" y="0"/>
                    <a:pt x="1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9"/>
          <p:cNvGrpSpPr/>
          <p:nvPr/>
        </p:nvGrpSpPr>
        <p:grpSpPr>
          <a:xfrm rot="-6237506">
            <a:off x="925712" y="3707395"/>
            <a:ext cx="311270" cy="1299960"/>
            <a:chOff x="768875" y="1271550"/>
            <a:chExt cx="115425" cy="482050"/>
          </a:xfrm>
        </p:grpSpPr>
        <p:sp>
          <p:nvSpPr>
            <p:cNvPr id="477" name="Google Shape;477;p9"/>
            <p:cNvSpPr/>
            <p:nvPr/>
          </p:nvSpPr>
          <p:spPr>
            <a:xfrm>
              <a:off x="768875" y="1271550"/>
              <a:ext cx="115425" cy="482050"/>
            </a:xfrm>
            <a:custGeom>
              <a:avLst/>
              <a:gdLst/>
              <a:ahLst/>
              <a:cxnLst/>
              <a:rect l="l" t="t" r="r" b="b"/>
              <a:pathLst>
                <a:path w="4617" h="19282" extrusionOk="0">
                  <a:moveTo>
                    <a:pt x="1149" y="0"/>
                  </a:moveTo>
                  <a:cubicBezTo>
                    <a:pt x="1029" y="0"/>
                    <a:pt x="909" y="62"/>
                    <a:pt x="887" y="173"/>
                  </a:cubicBezTo>
                  <a:cubicBezTo>
                    <a:pt x="645" y="1383"/>
                    <a:pt x="202" y="4266"/>
                    <a:pt x="100" y="8842"/>
                  </a:cubicBezTo>
                  <a:cubicBezTo>
                    <a:pt x="0" y="13943"/>
                    <a:pt x="1815" y="17895"/>
                    <a:pt x="2500" y="19185"/>
                  </a:cubicBezTo>
                  <a:cubicBezTo>
                    <a:pt x="2538" y="19250"/>
                    <a:pt x="2614" y="19281"/>
                    <a:pt x="2689" y="19281"/>
                  </a:cubicBezTo>
                  <a:cubicBezTo>
                    <a:pt x="2776" y="19281"/>
                    <a:pt x="2861" y="19240"/>
                    <a:pt x="2882" y="19164"/>
                  </a:cubicBezTo>
                  <a:cubicBezTo>
                    <a:pt x="3307" y="17511"/>
                    <a:pt x="4616" y="11987"/>
                    <a:pt x="4516" y="8842"/>
                  </a:cubicBezTo>
                  <a:cubicBezTo>
                    <a:pt x="4415" y="5858"/>
                    <a:pt x="2258" y="1686"/>
                    <a:pt x="1390" y="133"/>
                  </a:cubicBezTo>
                  <a:cubicBezTo>
                    <a:pt x="1345" y="42"/>
                    <a:pt x="1247" y="0"/>
                    <a:pt x="1149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795075" y="1271825"/>
              <a:ext cx="37325" cy="480375"/>
            </a:xfrm>
            <a:custGeom>
              <a:avLst/>
              <a:gdLst/>
              <a:ahLst/>
              <a:cxnLst/>
              <a:rect l="l" t="t" r="r" b="b"/>
              <a:pathLst>
                <a:path w="1493" h="19215" extrusionOk="0">
                  <a:moveTo>
                    <a:pt x="20" y="1"/>
                  </a:moveTo>
                  <a:cubicBezTo>
                    <a:pt x="1" y="1"/>
                    <a:pt x="1" y="22"/>
                    <a:pt x="1" y="41"/>
                  </a:cubicBezTo>
                  <a:cubicBezTo>
                    <a:pt x="20" y="183"/>
                    <a:pt x="1310" y="14457"/>
                    <a:pt x="1412" y="19174"/>
                  </a:cubicBezTo>
                  <a:cubicBezTo>
                    <a:pt x="1412" y="19194"/>
                    <a:pt x="1431" y="19215"/>
                    <a:pt x="1452" y="19215"/>
                  </a:cubicBezTo>
                  <a:cubicBezTo>
                    <a:pt x="1471" y="19215"/>
                    <a:pt x="1492" y="19194"/>
                    <a:pt x="1492" y="19174"/>
                  </a:cubicBezTo>
                  <a:cubicBezTo>
                    <a:pt x="1391" y="14457"/>
                    <a:pt x="81" y="183"/>
                    <a:pt x="60" y="41"/>
                  </a:cubicBezTo>
                  <a:cubicBezTo>
                    <a:pt x="60" y="22"/>
                    <a:pt x="41" y="1"/>
                    <a:pt x="2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776925" y="1343400"/>
              <a:ext cx="62525" cy="43375"/>
            </a:xfrm>
            <a:custGeom>
              <a:avLst/>
              <a:gdLst/>
              <a:ahLst/>
              <a:cxnLst/>
              <a:rect l="l" t="t" r="r" b="b"/>
              <a:pathLst>
                <a:path w="2501" h="1735" extrusionOk="0">
                  <a:moveTo>
                    <a:pt x="2439" y="0"/>
                  </a:moveTo>
                  <a:lnTo>
                    <a:pt x="1109" y="1654"/>
                  </a:lnTo>
                  <a:lnTo>
                    <a:pt x="60" y="465"/>
                  </a:lnTo>
                  <a:lnTo>
                    <a:pt x="20" y="465"/>
                  </a:lnTo>
                  <a:cubicBezTo>
                    <a:pt x="1" y="484"/>
                    <a:pt x="1" y="505"/>
                    <a:pt x="20" y="525"/>
                  </a:cubicBezTo>
                  <a:lnTo>
                    <a:pt x="1089" y="1715"/>
                  </a:lnTo>
                  <a:cubicBezTo>
                    <a:pt x="1089" y="1734"/>
                    <a:pt x="1109" y="1734"/>
                    <a:pt x="1109" y="1734"/>
                  </a:cubicBezTo>
                  <a:cubicBezTo>
                    <a:pt x="1130" y="1734"/>
                    <a:pt x="1130" y="1734"/>
                    <a:pt x="1149" y="1715"/>
                  </a:cubicBezTo>
                  <a:lnTo>
                    <a:pt x="2501" y="62"/>
                  </a:lnTo>
                  <a:cubicBezTo>
                    <a:pt x="2501" y="41"/>
                    <a:pt x="2501" y="21"/>
                    <a:pt x="248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770875" y="1442825"/>
              <a:ext cx="105350" cy="47775"/>
            </a:xfrm>
            <a:custGeom>
              <a:avLst/>
              <a:gdLst/>
              <a:ahLst/>
              <a:cxnLst/>
              <a:rect l="l" t="t" r="r" b="b"/>
              <a:pathLst>
                <a:path w="4214" h="1911" extrusionOk="0">
                  <a:moveTo>
                    <a:pt x="4181" y="1"/>
                  </a:moveTo>
                  <a:cubicBezTo>
                    <a:pt x="4174" y="1"/>
                    <a:pt x="4164" y="6"/>
                    <a:pt x="4154" y="15"/>
                  </a:cubicBezTo>
                  <a:lnTo>
                    <a:pt x="1754" y="1830"/>
                  </a:lnTo>
                  <a:lnTo>
                    <a:pt x="60" y="722"/>
                  </a:lnTo>
                  <a:cubicBezTo>
                    <a:pt x="41" y="722"/>
                    <a:pt x="20" y="722"/>
                    <a:pt x="20" y="741"/>
                  </a:cubicBezTo>
                  <a:cubicBezTo>
                    <a:pt x="1" y="762"/>
                    <a:pt x="1" y="781"/>
                    <a:pt x="20" y="781"/>
                  </a:cubicBezTo>
                  <a:lnTo>
                    <a:pt x="1754" y="1891"/>
                  </a:lnTo>
                  <a:lnTo>
                    <a:pt x="1754" y="1910"/>
                  </a:lnTo>
                  <a:cubicBezTo>
                    <a:pt x="1775" y="1910"/>
                    <a:pt x="1775" y="1910"/>
                    <a:pt x="1775" y="1891"/>
                  </a:cubicBezTo>
                  <a:lnTo>
                    <a:pt x="4194" y="56"/>
                  </a:lnTo>
                  <a:cubicBezTo>
                    <a:pt x="4214" y="56"/>
                    <a:pt x="4214" y="36"/>
                    <a:pt x="4194" y="15"/>
                  </a:cubicBezTo>
                  <a:cubicBezTo>
                    <a:pt x="4194" y="6"/>
                    <a:pt x="4189" y="1"/>
                    <a:pt x="418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771375" y="1501650"/>
              <a:ext cx="111900" cy="53450"/>
            </a:xfrm>
            <a:custGeom>
              <a:avLst/>
              <a:gdLst/>
              <a:ahLst/>
              <a:cxnLst/>
              <a:rect l="l" t="t" r="r" b="b"/>
              <a:pathLst>
                <a:path w="4476" h="2138" extrusionOk="0">
                  <a:moveTo>
                    <a:pt x="4416" y="1"/>
                  </a:moveTo>
                  <a:lnTo>
                    <a:pt x="1976" y="2057"/>
                  </a:lnTo>
                  <a:lnTo>
                    <a:pt x="61" y="485"/>
                  </a:lnTo>
                  <a:lnTo>
                    <a:pt x="0" y="485"/>
                  </a:lnTo>
                  <a:cubicBezTo>
                    <a:pt x="0" y="506"/>
                    <a:pt x="0" y="525"/>
                    <a:pt x="21" y="546"/>
                  </a:cubicBezTo>
                  <a:lnTo>
                    <a:pt x="1957" y="2119"/>
                  </a:lnTo>
                  <a:cubicBezTo>
                    <a:pt x="1957" y="2138"/>
                    <a:pt x="1957" y="2138"/>
                    <a:pt x="1976" y="2138"/>
                  </a:cubicBezTo>
                  <a:cubicBezTo>
                    <a:pt x="1976" y="2138"/>
                    <a:pt x="1997" y="2138"/>
                    <a:pt x="1997" y="2119"/>
                  </a:cubicBezTo>
                  <a:lnTo>
                    <a:pt x="4476" y="62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776925" y="1576900"/>
              <a:ext cx="100300" cy="36200"/>
            </a:xfrm>
            <a:custGeom>
              <a:avLst/>
              <a:gdLst/>
              <a:ahLst/>
              <a:cxnLst/>
              <a:rect l="l" t="t" r="r" b="b"/>
              <a:pathLst>
                <a:path w="4012" h="1448" extrusionOk="0">
                  <a:moveTo>
                    <a:pt x="3980" y="1"/>
                  </a:moveTo>
                  <a:cubicBezTo>
                    <a:pt x="3972" y="1"/>
                    <a:pt x="3962" y="5"/>
                    <a:pt x="3952" y="15"/>
                  </a:cubicBezTo>
                  <a:lnTo>
                    <a:pt x="1875" y="1386"/>
                  </a:lnTo>
                  <a:lnTo>
                    <a:pt x="60" y="238"/>
                  </a:lnTo>
                  <a:cubicBezTo>
                    <a:pt x="51" y="227"/>
                    <a:pt x="41" y="222"/>
                    <a:pt x="33" y="222"/>
                  </a:cubicBezTo>
                  <a:cubicBezTo>
                    <a:pt x="25" y="222"/>
                    <a:pt x="20" y="227"/>
                    <a:pt x="20" y="238"/>
                  </a:cubicBezTo>
                  <a:cubicBezTo>
                    <a:pt x="1" y="257"/>
                    <a:pt x="1" y="278"/>
                    <a:pt x="20" y="278"/>
                  </a:cubicBezTo>
                  <a:lnTo>
                    <a:pt x="1856" y="1447"/>
                  </a:lnTo>
                  <a:lnTo>
                    <a:pt x="1896" y="1447"/>
                  </a:lnTo>
                  <a:lnTo>
                    <a:pt x="3993" y="55"/>
                  </a:lnTo>
                  <a:cubicBezTo>
                    <a:pt x="3993" y="55"/>
                    <a:pt x="4012" y="36"/>
                    <a:pt x="3993" y="15"/>
                  </a:cubicBezTo>
                  <a:cubicBezTo>
                    <a:pt x="3993" y="5"/>
                    <a:pt x="3987" y="1"/>
                    <a:pt x="398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794075" y="1653400"/>
              <a:ext cx="70050" cy="36800"/>
            </a:xfrm>
            <a:custGeom>
              <a:avLst/>
              <a:gdLst/>
              <a:ahLst/>
              <a:cxnLst/>
              <a:rect l="l" t="t" r="r" b="b"/>
              <a:pathLst>
                <a:path w="2802" h="1472" extrusionOk="0">
                  <a:moveTo>
                    <a:pt x="2742" y="0"/>
                  </a:moveTo>
                  <a:lnTo>
                    <a:pt x="1411" y="1390"/>
                  </a:lnTo>
                  <a:lnTo>
                    <a:pt x="60" y="302"/>
                  </a:lnTo>
                  <a:lnTo>
                    <a:pt x="20" y="302"/>
                  </a:lnTo>
                  <a:cubicBezTo>
                    <a:pt x="0" y="323"/>
                    <a:pt x="20" y="342"/>
                    <a:pt x="20" y="363"/>
                  </a:cubicBezTo>
                  <a:lnTo>
                    <a:pt x="1391" y="1471"/>
                  </a:lnTo>
                  <a:lnTo>
                    <a:pt x="1431" y="1471"/>
                  </a:lnTo>
                  <a:lnTo>
                    <a:pt x="1452" y="1452"/>
                  </a:lnTo>
                  <a:lnTo>
                    <a:pt x="2802" y="60"/>
                  </a:lnTo>
                  <a:lnTo>
                    <a:pt x="2802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774400" y="1393450"/>
              <a:ext cx="84700" cy="39200"/>
            </a:xfrm>
            <a:custGeom>
              <a:avLst/>
              <a:gdLst/>
              <a:ahLst/>
              <a:cxnLst/>
              <a:rect l="l" t="t" r="r" b="b"/>
              <a:pathLst>
                <a:path w="3388" h="1568" extrusionOk="0">
                  <a:moveTo>
                    <a:pt x="3357" y="0"/>
                  </a:moveTo>
                  <a:cubicBezTo>
                    <a:pt x="3347" y="0"/>
                    <a:pt x="3337" y="5"/>
                    <a:pt x="3327" y="15"/>
                  </a:cubicBezTo>
                  <a:lnTo>
                    <a:pt x="1411" y="1487"/>
                  </a:lnTo>
                  <a:lnTo>
                    <a:pt x="61" y="781"/>
                  </a:lnTo>
                  <a:cubicBezTo>
                    <a:pt x="51" y="771"/>
                    <a:pt x="41" y="766"/>
                    <a:pt x="33" y="766"/>
                  </a:cubicBezTo>
                  <a:cubicBezTo>
                    <a:pt x="26" y="766"/>
                    <a:pt x="21" y="771"/>
                    <a:pt x="21" y="781"/>
                  </a:cubicBezTo>
                  <a:cubicBezTo>
                    <a:pt x="0" y="802"/>
                    <a:pt x="0" y="821"/>
                    <a:pt x="21" y="842"/>
                  </a:cubicBezTo>
                  <a:lnTo>
                    <a:pt x="1411" y="1547"/>
                  </a:lnTo>
                  <a:lnTo>
                    <a:pt x="1411" y="1568"/>
                  </a:lnTo>
                  <a:cubicBezTo>
                    <a:pt x="1432" y="1568"/>
                    <a:pt x="1432" y="1547"/>
                    <a:pt x="1432" y="1547"/>
                  </a:cubicBezTo>
                  <a:lnTo>
                    <a:pt x="3368" y="55"/>
                  </a:lnTo>
                  <a:cubicBezTo>
                    <a:pt x="3387" y="55"/>
                    <a:pt x="3387" y="35"/>
                    <a:pt x="3387" y="15"/>
                  </a:cubicBezTo>
                  <a:cubicBezTo>
                    <a:pt x="3377" y="5"/>
                    <a:pt x="3367" y="0"/>
                    <a:pt x="335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9"/>
          <p:cNvGrpSpPr/>
          <p:nvPr/>
        </p:nvGrpSpPr>
        <p:grpSpPr>
          <a:xfrm rot="-5400000" flipH="1">
            <a:off x="8247169" y="43707"/>
            <a:ext cx="720335" cy="1159551"/>
            <a:chOff x="1395350" y="2163450"/>
            <a:chExt cx="324125" cy="538800"/>
          </a:xfrm>
        </p:grpSpPr>
        <p:sp>
          <p:nvSpPr>
            <p:cNvPr id="486" name="Google Shape;486;p9"/>
            <p:cNvSpPr/>
            <p:nvPr/>
          </p:nvSpPr>
          <p:spPr>
            <a:xfrm>
              <a:off x="1429625" y="2163450"/>
              <a:ext cx="191550" cy="313525"/>
            </a:xfrm>
            <a:custGeom>
              <a:avLst/>
              <a:gdLst/>
              <a:ahLst/>
              <a:cxnLst/>
              <a:rect l="l" t="t" r="r" b="b"/>
              <a:pathLst>
                <a:path w="7662" h="12541" extrusionOk="0">
                  <a:moveTo>
                    <a:pt x="7279" y="1"/>
                  </a:moveTo>
                  <a:cubicBezTo>
                    <a:pt x="7279" y="1"/>
                    <a:pt x="5989" y="888"/>
                    <a:pt x="2984" y="4899"/>
                  </a:cubicBezTo>
                  <a:cubicBezTo>
                    <a:pt x="0" y="8891"/>
                    <a:pt x="1513" y="12541"/>
                    <a:pt x="1513" y="12541"/>
                  </a:cubicBezTo>
                  <a:cubicBezTo>
                    <a:pt x="1513" y="12541"/>
                    <a:pt x="4436" y="9657"/>
                    <a:pt x="6048" y="6896"/>
                  </a:cubicBezTo>
                  <a:cubicBezTo>
                    <a:pt x="7661" y="4133"/>
                    <a:pt x="7279" y="1"/>
                    <a:pt x="7279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1459375" y="2458375"/>
              <a:ext cx="260100" cy="84400"/>
            </a:xfrm>
            <a:custGeom>
              <a:avLst/>
              <a:gdLst/>
              <a:ahLst/>
              <a:cxnLst/>
              <a:rect l="l" t="t" r="r" b="b"/>
              <a:pathLst>
                <a:path w="10404" h="3376" extrusionOk="0">
                  <a:moveTo>
                    <a:pt x="8626" y="0"/>
                  </a:moveTo>
                  <a:cubicBezTo>
                    <a:pt x="7840" y="0"/>
                    <a:pt x="6752" y="43"/>
                    <a:pt x="5283" y="179"/>
                  </a:cubicBezTo>
                  <a:cubicBezTo>
                    <a:pt x="1350" y="542"/>
                    <a:pt x="1" y="3344"/>
                    <a:pt x="1" y="3344"/>
                  </a:cubicBezTo>
                  <a:cubicBezTo>
                    <a:pt x="1" y="3344"/>
                    <a:pt x="571" y="3376"/>
                    <a:pt x="1416" y="3376"/>
                  </a:cubicBezTo>
                  <a:cubicBezTo>
                    <a:pt x="2587" y="3376"/>
                    <a:pt x="4286" y="3314"/>
                    <a:pt x="5726" y="3021"/>
                  </a:cubicBezTo>
                  <a:cubicBezTo>
                    <a:pt x="8186" y="2518"/>
                    <a:pt x="10404" y="118"/>
                    <a:pt x="10404" y="118"/>
                  </a:cubicBezTo>
                  <a:cubicBezTo>
                    <a:pt x="10404" y="118"/>
                    <a:pt x="9932" y="0"/>
                    <a:pt x="8626" y="0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1395350" y="2417075"/>
              <a:ext cx="109900" cy="285175"/>
            </a:xfrm>
            <a:custGeom>
              <a:avLst/>
              <a:gdLst/>
              <a:ahLst/>
              <a:cxnLst/>
              <a:rect l="l" t="t" r="r" b="b"/>
              <a:pathLst>
                <a:path w="4396" h="11407" extrusionOk="0">
                  <a:moveTo>
                    <a:pt x="4217" y="0"/>
                  </a:moveTo>
                  <a:cubicBezTo>
                    <a:pt x="4163" y="0"/>
                    <a:pt x="4102" y="33"/>
                    <a:pt x="4073" y="76"/>
                  </a:cubicBezTo>
                  <a:lnTo>
                    <a:pt x="4073" y="97"/>
                  </a:lnTo>
                  <a:cubicBezTo>
                    <a:pt x="3589" y="944"/>
                    <a:pt x="3024" y="1770"/>
                    <a:pt x="2500" y="2617"/>
                  </a:cubicBezTo>
                  <a:cubicBezTo>
                    <a:pt x="1957" y="3463"/>
                    <a:pt x="1412" y="4291"/>
                    <a:pt x="949" y="5197"/>
                  </a:cubicBezTo>
                  <a:cubicBezTo>
                    <a:pt x="847" y="5420"/>
                    <a:pt x="726" y="5662"/>
                    <a:pt x="626" y="5904"/>
                  </a:cubicBezTo>
                  <a:lnTo>
                    <a:pt x="505" y="6267"/>
                  </a:lnTo>
                  <a:cubicBezTo>
                    <a:pt x="465" y="6387"/>
                    <a:pt x="424" y="6508"/>
                    <a:pt x="403" y="6629"/>
                  </a:cubicBezTo>
                  <a:cubicBezTo>
                    <a:pt x="263" y="7133"/>
                    <a:pt x="162" y="7637"/>
                    <a:pt x="121" y="8141"/>
                  </a:cubicBezTo>
                  <a:cubicBezTo>
                    <a:pt x="0" y="9149"/>
                    <a:pt x="41" y="10197"/>
                    <a:pt x="344" y="11205"/>
                  </a:cubicBezTo>
                  <a:cubicBezTo>
                    <a:pt x="375" y="11330"/>
                    <a:pt x="479" y="11407"/>
                    <a:pt x="600" y="11407"/>
                  </a:cubicBezTo>
                  <a:cubicBezTo>
                    <a:pt x="635" y="11407"/>
                    <a:pt x="671" y="11401"/>
                    <a:pt x="707" y="11387"/>
                  </a:cubicBezTo>
                  <a:cubicBezTo>
                    <a:pt x="847" y="11347"/>
                    <a:pt x="928" y="11186"/>
                    <a:pt x="887" y="11044"/>
                  </a:cubicBezTo>
                  <a:cubicBezTo>
                    <a:pt x="586" y="10137"/>
                    <a:pt x="524" y="9149"/>
                    <a:pt x="605" y="8181"/>
                  </a:cubicBezTo>
                  <a:cubicBezTo>
                    <a:pt x="645" y="7697"/>
                    <a:pt x="726" y="7213"/>
                    <a:pt x="847" y="6750"/>
                  </a:cubicBezTo>
                  <a:cubicBezTo>
                    <a:pt x="868" y="6629"/>
                    <a:pt x="908" y="6508"/>
                    <a:pt x="928" y="6387"/>
                  </a:cubicBezTo>
                  <a:cubicBezTo>
                    <a:pt x="968" y="6286"/>
                    <a:pt x="1008" y="6165"/>
                    <a:pt x="1049" y="6044"/>
                  </a:cubicBezTo>
                  <a:cubicBezTo>
                    <a:pt x="1129" y="5823"/>
                    <a:pt x="1231" y="5600"/>
                    <a:pt x="1331" y="5379"/>
                  </a:cubicBezTo>
                  <a:cubicBezTo>
                    <a:pt x="1774" y="4512"/>
                    <a:pt x="2279" y="3665"/>
                    <a:pt x="2803" y="2818"/>
                  </a:cubicBezTo>
                  <a:cubicBezTo>
                    <a:pt x="3328" y="1952"/>
                    <a:pt x="3871" y="1125"/>
                    <a:pt x="4355" y="238"/>
                  </a:cubicBezTo>
                  <a:cubicBezTo>
                    <a:pt x="4395" y="157"/>
                    <a:pt x="4355" y="57"/>
                    <a:pt x="4274" y="17"/>
                  </a:cubicBezTo>
                  <a:cubicBezTo>
                    <a:pt x="4258" y="5"/>
                    <a:pt x="4238" y="0"/>
                    <a:pt x="4217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1409975" y="2524825"/>
              <a:ext cx="96275" cy="49425"/>
            </a:xfrm>
            <a:custGeom>
              <a:avLst/>
              <a:gdLst/>
              <a:ahLst/>
              <a:cxnLst/>
              <a:rect l="l" t="t" r="r" b="b"/>
              <a:pathLst>
                <a:path w="3851" h="1977" extrusionOk="0">
                  <a:moveTo>
                    <a:pt x="3710" y="0"/>
                  </a:moveTo>
                  <a:cubicBezTo>
                    <a:pt x="3388" y="81"/>
                    <a:pt x="3065" y="161"/>
                    <a:pt x="2743" y="263"/>
                  </a:cubicBezTo>
                  <a:cubicBezTo>
                    <a:pt x="2439" y="363"/>
                    <a:pt x="2117" y="465"/>
                    <a:pt x="1815" y="605"/>
                  </a:cubicBezTo>
                  <a:cubicBezTo>
                    <a:pt x="1512" y="726"/>
                    <a:pt x="1210" y="868"/>
                    <a:pt x="928" y="1029"/>
                  </a:cubicBezTo>
                  <a:cubicBezTo>
                    <a:pt x="646" y="1190"/>
                    <a:pt x="364" y="1371"/>
                    <a:pt x="81" y="1613"/>
                  </a:cubicBezTo>
                  <a:cubicBezTo>
                    <a:pt x="1" y="1694"/>
                    <a:pt x="1" y="1836"/>
                    <a:pt x="81" y="1916"/>
                  </a:cubicBezTo>
                  <a:cubicBezTo>
                    <a:pt x="122" y="1957"/>
                    <a:pt x="172" y="1977"/>
                    <a:pt x="223" y="1977"/>
                  </a:cubicBezTo>
                  <a:cubicBezTo>
                    <a:pt x="273" y="1977"/>
                    <a:pt x="323" y="1957"/>
                    <a:pt x="364" y="1916"/>
                  </a:cubicBezTo>
                  <a:lnTo>
                    <a:pt x="383" y="1916"/>
                  </a:lnTo>
                  <a:cubicBezTo>
                    <a:pt x="585" y="1715"/>
                    <a:pt x="848" y="1513"/>
                    <a:pt x="1130" y="1352"/>
                  </a:cubicBezTo>
                  <a:cubicBezTo>
                    <a:pt x="1391" y="1190"/>
                    <a:pt x="1673" y="1029"/>
                    <a:pt x="1956" y="887"/>
                  </a:cubicBezTo>
                  <a:cubicBezTo>
                    <a:pt x="2238" y="747"/>
                    <a:pt x="2541" y="626"/>
                    <a:pt x="2843" y="524"/>
                  </a:cubicBezTo>
                  <a:cubicBezTo>
                    <a:pt x="3146" y="403"/>
                    <a:pt x="3447" y="303"/>
                    <a:pt x="3751" y="223"/>
                  </a:cubicBezTo>
                  <a:cubicBezTo>
                    <a:pt x="3810" y="202"/>
                    <a:pt x="3851" y="142"/>
                    <a:pt x="3831" y="81"/>
                  </a:cubicBezTo>
                  <a:cubicBezTo>
                    <a:pt x="3831" y="21"/>
                    <a:pt x="3770" y="0"/>
                    <a:pt x="3710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" name="Google Shape;490;p9"/>
          <p:cNvGrpSpPr/>
          <p:nvPr/>
        </p:nvGrpSpPr>
        <p:grpSpPr>
          <a:xfrm rot="896433">
            <a:off x="96661" y="2310706"/>
            <a:ext cx="615647" cy="830407"/>
            <a:chOff x="1395350" y="2163450"/>
            <a:chExt cx="324125" cy="538800"/>
          </a:xfrm>
        </p:grpSpPr>
        <p:sp>
          <p:nvSpPr>
            <p:cNvPr id="491" name="Google Shape;491;p9"/>
            <p:cNvSpPr/>
            <p:nvPr/>
          </p:nvSpPr>
          <p:spPr>
            <a:xfrm>
              <a:off x="1429625" y="2163450"/>
              <a:ext cx="191550" cy="313525"/>
            </a:xfrm>
            <a:custGeom>
              <a:avLst/>
              <a:gdLst/>
              <a:ahLst/>
              <a:cxnLst/>
              <a:rect l="l" t="t" r="r" b="b"/>
              <a:pathLst>
                <a:path w="7662" h="12541" extrusionOk="0">
                  <a:moveTo>
                    <a:pt x="7279" y="1"/>
                  </a:moveTo>
                  <a:cubicBezTo>
                    <a:pt x="7279" y="1"/>
                    <a:pt x="5989" y="888"/>
                    <a:pt x="2984" y="4899"/>
                  </a:cubicBezTo>
                  <a:cubicBezTo>
                    <a:pt x="0" y="8891"/>
                    <a:pt x="1513" y="12541"/>
                    <a:pt x="1513" y="12541"/>
                  </a:cubicBezTo>
                  <a:cubicBezTo>
                    <a:pt x="1513" y="12541"/>
                    <a:pt x="4436" y="9657"/>
                    <a:pt x="6048" y="6896"/>
                  </a:cubicBezTo>
                  <a:cubicBezTo>
                    <a:pt x="7661" y="4133"/>
                    <a:pt x="7279" y="1"/>
                    <a:pt x="7279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1459375" y="2458375"/>
              <a:ext cx="260100" cy="84400"/>
            </a:xfrm>
            <a:custGeom>
              <a:avLst/>
              <a:gdLst/>
              <a:ahLst/>
              <a:cxnLst/>
              <a:rect l="l" t="t" r="r" b="b"/>
              <a:pathLst>
                <a:path w="10404" h="3376" extrusionOk="0">
                  <a:moveTo>
                    <a:pt x="8626" y="0"/>
                  </a:moveTo>
                  <a:cubicBezTo>
                    <a:pt x="7840" y="0"/>
                    <a:pt x="6752" y="43"/>
                    <a:pt x="5283" y="179"/>
                  </a:cubicBezTo>
                  <a:cubicBezTo>
                    <a:pt x="1350" y="542"/>
                    <a:pt x="1" y="3344"/>
                    <a:pt x="1" y="3344"/>
                  </a:cubicBezTo>
                  <a:cubicBezTo>
                    <a:pt x="1" y="3344"/>
                    <a:pt x="571" y="3376"/>
                    <a:pt x="1416" y="3376"/>
                  </a:cubicBezTo>
                  <a:cubicBezTo>
                    <a:pt x="2587" y="3376"/>
                    <a:pt x="4286" y="3314"/>
                    <a:pt x="5726" y="3021"/>
                  </a:cubicBezTo>
                  <a:cubicBezTo>
                    <a:pt x="8186" y="2518"/>
                    <a:pt x="10404" y="118"/>
                    <a:pt x="10404" y="118"/>
                  </a:cubicBezTo>
                  <a:cubicBezTo>
                    <a:pt x="10404" y="118"/>
                    <a:pt x="9932" y="0"/>
                    <a:pt x="8626" y="0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1395350" y="2417075"/>
              <a:ext cx="109900" cy="285175"/>
            </a:xfrm>
            <a:custGeom>
              <a:avLst/>
              <a:gdLst/>
              <a:ahLst/>
              <a:cxnLst/>
              <a:rect l="l" t="t" r="r" b="b"/>
              <a:pathLst>
                <a:path w="4396" h="11407" extrusionOk="0">
                  <a:moveTo>
                    <a:pt x="4217" y="0"/>
                  </a:moveTo>
                  <a:cubicBezTo>
                    <a:pt x="4163" y="0"/>
                    <a:pt x="4102" y="33"/>
                    <a:pt x="4073" y="76"/>
                  </a:cubicBezTo>
                  <a:lnTo>
                    <a:pt x="4073" y="97"/>
                  </a:lnTo>
                  <a:cubicBezTo>
                    <a:pt x="3589" y="944"/>
                    <a:pt x="3024" y="1770"/>
                    <a:pt x="2500" y="2617"/>
                  </a:cubicBezTo>
                  <a:cubicBezTo>
                    <a:pt x="1957" y="3463"/>
                    <a:pt x="1412" y="4291"/>
                    <a:pt x="949" y="5197"/>
                  </a:cubicBezTo>
                  <a:cubicBezTo>
                    <a:pt x="847" y="5420"/>
                    <a:pt x="726" y="5662"/>
                    <a:pt x="626" y="5904"/>
                  </a:cubicBezTo>
                  <a:lnTo>
                    <a:pt x="505" y="6267"/>
                  </a:lnTo>
                  <a:cubicBezTo>
                    <a:pt x="465" y="6387"/>
                    <a:pt x="424" y="6508"/>
                    <a:pt x="403" y="6629"/>
                  </a:cubicBezTo>
                  <a:cubicBezTo>
                    <a:pt x="263" y="7133"/>
                    <a:pt x="162" y="7637"/>
                    <a:pt x="121" y="8141"/>
                  </a:cubicBezTo>
                  <a:cubicBezTo>
                    <a:pt x="0" y="9149"/>
                    <a:pt x="41" y="10197"/>
                    <a:pt x="344" y="11205"/>
                  </a:cubicBezTo>
                  <a:cubicBezTo>
                    <a:pt x="375" y="11330"/>
                    <a:pt x="479" y="11407"/>
                    <a:pt x="600" y="11407"/>
                  </a:cubicBezTo>
                  <a:cubicBezTo>
                    <a:pt x="635" y="11407"/>
                    <a:pt x="671" y="11401"/>
                    <a:pt x="707" y="11387"/>
                  </a:cubicBezTo>
                  <a:cubicBezTo>
                    <a:pt x="847" y="11347"/>
                    <a:pt x="928" y="11186"/>
                    <a:pt x="887" y="11044"/>
                  </a:cubicBezTo>
                  <a:cubicBezTo>
                    <a:pt x="586" y="10137"/>
                    <a:pt x="524" y="9149"/>
                    <a:pt x="605" y="8181"/>
                  </a:cubicBezTo>
                  <a:cubicBezTo>
                    <a:pt x="645" y="7697"/>
                    <a:pt x="726" y="7213"/>
                    <a:pt x="847" y="6750"/>
                  </a:cubicBezTo>
                  <a:cubicBezTo>
                    <a:pt x="868" y="6629"/>
                    <a:pt x="908" y="6508"/>
                    <a:pt x="928" y="6387"/>
                  </a:cubicBezTo>
                  <a:cubicBezTo>
                    <a:pt x="968" y="6286"/>
                    <a:pt x="1008" y="6165"/>
                    <a:pt x="1049" y="6044"/>
                  </a:cubicBezTo>
                  <a:cubicBezTo>
                    <a:pt x="1129" y="5823"/>
                    <a:pt x="1231" y="5600"/>
                    <a:pt x="1331" y="5379"/>
                  </a:cubicBezTo>
                  <a:cubicBezTo>
                    <a:pt x="1774" y="4512"/>
                    <a:pt x="2279" y="3665"/>
                    <a:pt x="2803" y="2818"/>
                  </a:cubicBezTo>
                  <a:cubicBezTo>
                    <a:pt x="3328" y="1952"/>
                    <a:pt x="3871" y="1125"/>
                    <a:pt x="4355" y="238"/>
                  </a:cubicBezTo>
                  <a:cubicBezTo>
                    <a:pt x="4395" y="157"/>
                    <a:pt x="4355" y="57"/>
                    <a:pt x="4274" y="17"/>
                  </a:cubicBezTo>
                  <a:cubicBezTo>
                    <a:pt x="4258" y="5"/>
                    <a:pt x="4238" y="0"/>
                    <a:pt x="4217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1409975" y="2524825"/>
              <a:ext cx="96275" cy="49425"/>
            </a:xfrm>
            <a:custGeom>
              <a:avLst/>
              <a:gdLst/>
              <a:ahLst/>
              <a:cxnLst/>
              <a:rect l="l" t="t" r="r" b="b"/>
              <a:pathLst>
                <a:path w="3851" h="1977" extrusionOk="0">
                  <a:moveTo>
                    <a:pt x="3710" y="0"/>
                  </a:moveTo>
                  <a:cubicBezTo>
                    <a:pt x="3388" y="81"/>
                    <a:pt x="3065" y="161"/>
                    <a:pt x="2743" y="263"/>
                  </a:cubicBezTo>
                  <a:cubicBezTo>
                    <a:pt x="2439" y="363"/>
                    <a:pt x="2117" y="465"/>
                    <a:pt x="1815" y="605"/>
                  </a:cubicBezTo>
                  <a:cubicBezTo>
                    <a:pt x="1512" y="726"/>
                    <a:pt x="1210" y="868"/>
                    <a:pt x="928" y="1029"/>
                  </a:cubicBezTo>
                  <a:cubicBezTo>
                    <a:pt x="646" y="1190"/>
                    <a:pt x="364" y="1371"/>
                    <a:pt x="81" y="1613"/>
                  </a:cubicBezTo>
                  <a:cubicBezTo>
                    <a:pt x="1" y="1694"/>
                    <a:pt x="1" y="1836"/>
                    <a:pt x="81" y="1916"/>
                  </a:cubicBezTo>
                  <a:cubicBezTo>
                    <a:pt x="122" y="1957"/>
                    <a:pt x="172" y="1977"/>
                    <a:pt x="223" y="1977"/>
                  </a:cubicBezTo>
                  <a:cubicBezTo>
                    <a:pt x="273" y="1977"/>
                    <a:pt x="323" y="1957"/>
                    <a:pt x="364" y="1916"/>
                  </a:cubicBezTo>
                  <a:lnTo>
                    <a:pt x="383" y="1916"/>
                  </a:lnTo>
                  <a:cubicBezTo>
                    <a:pt x="585" y="1715"/>
                    <a:pt x="848" y="1513"/>
                    <a:pt x="1130" y="1352"/>
                  </a:cubicBezTo>
                  <a:cubicBezTo>
                    <a:pt x="1391" y="1190"/>
                    <a:pt x="1673" y="1029"/>
                    <a:pt x="1956" y="887"/>
                  </a:cubicBezTo>
                  <a:cubicBezTo>
                    <a:pt x="2238" y="747"/>
                    <a:pt x="2541" y="626"/>
                    <a:pt x="2843" y="524"/>
                  </a:cubicBezTo>
                  <a:cubicBezTo>
                    <a:pt x="3146" y="403"/>
                    <a:pt x="3447" y="303"/>
                    <a:pt x="3751" y="223"/>
                  </a:cubicBezTo>
                  <a:cubicBezTo>
                    <a:pt x="3810" y="202"/>
                    <a:pt x="3851" y="142"/>
                    <a:pt x="3831" y="81"/>
                  </a:cubicBezTo>
                  <a:cubicBezTo>
                    <a:pt x="3831" y="21"/>
                    <a:pt x="3770" y="0"/>
                    <a:pt x="3710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0"/>
          <p:cNvSpPr txBox="1">
            <a:spLocks noGrp="1"/>
          </p:cNvSpPr>
          <p:nvPr>
            <p:ph type="title"/>
          </p:nvPr>
        </p:nvSpPr>
        <p:spPr>
          <a:xfrm>
            <a:off x="720000" y="542950"/>
            <a:ext cx="3852000" cy="13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1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"/>
              <a:buChar char="●"/>
              <a:defRPr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"/>
              <a:buChar char="○"/>
              <a:defRPr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"/>
              <a:buChar char="■"/>
              <a:defRPr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"/>
              <a:buChar char="●"/>
              <a:defRPr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"/>
              <a:buChar char="○"/>
              <a:defRPr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"/>
              <a:buChar char="■"/>
              <a:defRPr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"/>
              <a:buChar char="●"/>
              <a:defRPr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"/>
              <a:buChar char="○"/>
              <a:defRPr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"/>
              <a:buChar char="■"/>
              <a:defRPr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9"/>
          <p:cNvSpPr txBox="1">
            <a:spLocks noGrp="1"/>
          </p:cNvSpPr>
          <p:nvPr>
            <p:ph type="ctrTitle"/>
          </p:nvPr>
        </p:nvSpPr>
        <p:spPr>
          <a:xfrm>
            <a:off x="530975" y="874799"/>
            <a:ext cx="6256800" cy="21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Birds in our study area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1" name="Google Shape;711;p19"/>
          <p:cNvSpPr txBox="1">
            <a:spLocks noGrp="1"/>
          </p:cNvSpPr>
          <p:nvPr>
            <p:ph type="subTitle" idx="1"/>
          </p:nvPr>
        </p:nvSpPr>
        <p:spPr>
          <a:xfrm>
            <a:off x="410787" y="2753414"/>
            <a:ext cx="49146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IN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By- Hari Krishna M.P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Vijay.J.Gowda</a:t>
            </a:r>
            <a:endParaRPr lang="en-IN" sz="1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VIII ‘A’ </a:t>
            </a:r>
          </a:p>
          <a:p>
            <a:r>
              <a:rPr lang="en-IN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Vagdevi</a:t>
            </a:r>
            <a:r>
              <a:rPr lang="en-IN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Vilas </a:t>
            </a:r>
            <a:r>
              <a:rPr lang="en-IN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Nelamangala</a:t>
            </a:r>
            <a:r>
              <a:rPr lang="en-IN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12" name="Google Shape;712;p19"/>
          <p:cNvGrpSpPr/>
          <p:nvPr/>
        </p:nvGrpSpPr>
        <p:grpSpPr>
          <a:xfrm rot="1898567">
            <a:off x="4751749" y="809156"/>
            <a:ext cx="531062" cy="594443"/>
            <a:chOff x="8164110" y="-299533"/>
            <a:chExt cx="531084" cy="594467"/>
          </a:xfrm>
        </p:grpSpPr>
        <p:sp>
          <p:nvSpPr>
            <p:cNvPr id="713" name="Google Shape;713;p19"/>
            <p:cNvSpPr/>
            <p:nvPr/>
          </p:nvSpPr>
          <p:spPr>
            <a:xfrm>
              <a:off x="8208653" y="-299533"/>
              <a:ext cx="467759" cy="594467"/>
            </a:xfrm>
            <a:custGeom>
              <a:avLst/>
              <a:gdLst/>
              <a:ahLst/>
              <a:cxnLst/>
              <a:rect l="l" t="t" r="r" b="b"/>
              <a:pathLst>
                <a:path w="8044" h="10223" extrusionOk="0">
                  <a:moveTo>
                    <a:pt x="7921" y="0"/>
                  </a:moveTo>
                  <a:cubicBezTo>
                    <a:pt x="7883" y="0"/>
                    <a:pt x="7849" y="23"/>
                    <a:pt x="7823" y="61"/>
                  </a:cubicBezTo>
                  <a:cubicBezTo>
                    <a:pt x="7802" y="61"/>
                    <a:pt x="6734" y="1634"/>
                    <a:pt x="5544" y="3650"/>
                  </a:cubicBezTo>
                  <a:cubicBezTo>
                    <a:pt x="4576" y="5303"/>
                    <a:pt x="3347" y="7542"/>
                    <a:pt x="2742" y="9396"/>
                  </a:cubicBezTo>
                  <a:cubicBezTo>
                    <a:pt x="2702" y="8792"/>
                    <a:pt x="2601" y="7824"/>
                    <a:pt x="2420" y="6735"/>
                  </a:cubicBezTo>
                  <a:cubicBezTo>
                    <a:pt x="2238" y="5606"/>
                    <a:pt x="1996" y="4558"/>
                    <a:pt x="1673" y="3590"/>
                  </a:cubicBezTo>
                  <a:cubicBezTo>
                    <a:pt x="1291" y="2400"/>
                    <a:pt x="807" y="1352"/>
                    <a:pt x="243" y="464"/>
                  </a:cubicBezTo>
                  <a:cubicBezTo>
                    <a:pt x="217" y="426"/>
                    <a:pt x="175" y="413"/>
                    <a:pt x="137" y="413"/>
                  </a:cubicBezTo>
                  <a:cubicBezTo>
                    <a:pt x="116" y="413"/>
                    <a:pt x="96" y="417"/>
                    <a:pt x="81" y="424"/>
                  </a:cubicBezTo>
                  <a:cubicBezTo>
                    <a:pt x="20" y="464"/>
                    <a:pt x="1" y="545"/>
                    <a:pt x="41" y="606"/>
                  </a:cubicBezTo>
                  <a:cubicBezTo>
                    <a:pt x="726" y="1674"/>
                    <a:pt x="1673" y="3610"/>
                    <a:pt x="2197" y="6755"/>
                  </a:cubicBezTo>
                  <a:cubicBezTo>
                    <a:pt x="2501" y="8650"/>
                    <a:pt x="2520" y="10101"/>
                    <a:pt x="2520" y="10101"/>
                  </a:cubicBezTo>
                  <a:cubicBezTo>
                    <a:pt x="2520" y="10163"/>
                    <a:pt x="2560" y="10222"/>
                    <a:pt x="2621" y="10222"/>
                  </a:cubicBezTo>
                  <a:lnTo>
                    <a:pt x="2641" y="10222"/>
                  </a:lnTo>
                  <a:cubicBezTo>
                    <a:pt x="2702" y="10222"/>
                    <a:pt x="2742" y="10182"/>
                    <a:pt x="2762" y="10142"/>
                  </a:cubicBezTo>
                  <a:cubicBezTo>
                    <a:pt x="3710" y="6453"/>
                    <a:pt x="7963" y="244"/>
                    <a:pt x="8025" y="182"/>
                  </a:cubicBezTo>
                  <a:cubicBezTo>
                    <a:pt x="8044" y="142"/>
                    <a:pt x="8044" y="61"/>
                    <a:pt x="7984" y="21"/>
                  </a:cubicBezTo>
                  <a:cubicBezTo>
                    <a:pt x="7963" y="7"/>
                    <a:pt x="7941" y="0"/>
                    <a:pt x="7921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8525222" y="-277262"/>
              <a:ext cx="169972" cy="170089"/>
            </a:xfrm>
            <a:custGeom>
              <a:avLst/>
              <a:gdLst/>
              <a:ahLst/>
              <a:cxnLst/>
              <a:rect l="l" t="t" r="r" b="b"/>
              <a:pathLst>
                <a:path w="2923" h="2925" extrusionOk="0">
                  <a:moveTo>
                    <a:pt x="1471" y="1"/>
                  </a:moveTo>
                  <a:cubicBezTo>
                    <a:pt x="665" y="1"/>
                    <a:pt x="0" y="667"/>
                    <a:pt x="0" y="1452"/>
                  </a:cubicBezTo>
                  <a:cubicBezTo>
                    <a:pt x="0" y="2259"/>
                    <a:pt x="665" y="2925"/>
                    <a:pt x="1471" y="2925"/>
                  </a:cubicBezTo>
                  <a:cubicBezTo>
                    <a:pt x="2277" y="2925"/>
                    <a:pt x="2923" y="2259"/>
                    <a:pt x="2923" y="1452"/>
                  </a:cubicBezTo>
                  <a:cubicBezTo>
                    <a:pt x="2923" y="667"/>
                    <a:pt x="2277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8164110" y="-255281"/>
              <a:ext cx="192302" cy="169565"/>
            </a:xfrm>
            <a:custGeom>
              <a:avLst/>
              <a:gdLst/>
              <a:ahLst/>
              <a:cxnLst/>
              <a:rect l="l" t="t" r="r" b="b"/>
              <a:pathLst>
                <a:path w="3307" h="2916" extrusionOk="0">
                  <a:moveTo>
                    <a:pt x="1649" y="0"/>
                  </a:moveTo>
                  <a:cubicBezTo>
                    <a:pt x="1349" y="0"/>
                    <a:pt x="1046" y="94"/>
                    <a:pt x="786" y="289"/>
                  </a:cubicBezTo>
                  <a:cubicBezTo>
                    <a:pt x="141" y="773"/>
                    <a:pt x="0" y="1679"/>
                    <a:pt x="484" y="2324"/>
                  </a:cubicBezTo>
                  <a:cubicBezTo>
                    <a:pt x="773" y="2710"/>
                    <a:pt x="1213" y="2916"/>
                    <a:pt x="1658" y="2916"/>
                  </a:cubicBezTo>
                  <a:cubicBezTo>
                    <a:pt x="1958" y="2916"/>
                    <a:pt x="2260" y="2822"/>
                    <a:pt x="2520" y="2628"/>
                  </a:cubicBezTo>
                  <a:cubicBezTo>
                    <a:pt x="3165" y="2144"/>
                    <a:pt x="3307" y="1236"/>
                    <a:pt x="2823" y="591"/>
                  </a:cubicBezTo>
                  <a:cubicBezTo>
                    <a:pt x="2534" y="205"/>
                    <a:pt x="2094" y="0"/>
                    <a:pt x="1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19"/>
          <p:cNvGrpSpPr/>
          <p:nvPr/>
        </p:nvGrpSpPr>
        <p:grpSpPr>
          <a:xfrm rot="-3062856">
            <a:off x="7995720" y="4012581"/>
            <a:ext cx="531105" cy="594550"/>
            <a:chOff x="7463054" y="3308849"/>
            <a:chExt cx="531084" cy="594526"/>
          </a:xfrm>
        </p:grpSpPr>
        <p:sp>
          <p:nvSpPr>
            <p:cNvPr id="717" name="Google Shape;717;p19"/>
            <p:cNvSpPr/>
            <p:nvPr/>
          </p:nvSpPr>
          <p:spPr>
            <a:xfrm>
              <a:off x="7507597" y="3308849"/>
              <a:ext cx="467759" cy="594526"/>
            </a:xfrm>
            <a:custGeom>
              <a:avLst/>
              <a:gdLst/>
              <a:ahLst/>
              <a:cxnLst/>
              <a:rect l="l" t="t" r="r" b="b"/>
              <a:pathLst>
                <a:path w="8044" h="10224" extrusionOk="0">
                  <a:moveTo>
                    <a:pt x="7911" y="1"/>
                  </a:moveTo>
                  <a:cubicBezTo>
                    <a:pt x="7871" y="1"/>
                    <a:pt x="7835" y="18"/>
                    <a:pt x="7823" y="44"/>
                  </a:cubicBezTo>
                  <a:cubicBezTo>
                    <a:pt x="7802" y="63"/>
                    <a:pt x="6713" y="1635"/>
                    <a:pt x="5544" y="3652"/>
                  </a:cubicBezTo>
                  <a:cubicBezTo>
                    <a:pt x="4576" y="5285"/>
                    <a:pt x="3347" y="7543"/>
                    <a:pt x="2721" y="9398"/>
                  </a:cubicBezTo>
                  <a:cubicBezTo>
                    <a:pt x="2702" y="8772"/>
                    <a:pt x="2600" y="7826"/>
                    <a:pt x="2420" y="6716"/>
                  </a:cubicBezTo>
                  <a:cubicBezTo>
                    <a:pt x="2237" y="5608"/>
                    <a:pt x="1976" y="4560"/>
                    <a:pt x="1673" y="3592"/>
                  </a:cubicBezTo>
                  <a:cubicBezTo>
                    <a:pt x="1291" y="2402"/>
                    <a:pt x="807" y="1334"/>
                    <a:pt x="242" y="466"/>
                  </a:cubicBezTo>
                  <a:cubicBezTo>
                    <a:pt x="216" y="427"/>
                    <a:pt x="173" y="405"/>
                    <a:pt x="135" y="405"/>
                  </a:cubicBezTo>
                  <a:cubicBezTo>
                    <a:pt x="114" y="405"/>
                    <a:pt x="95" y="412"/>
                    <a:pt x="81" y="426"/>
                  </a:cubicBezTo>
                  <a:cubicBezTo>
                    <a:pt x="20" y="466"/>
                    <a:pt x="0" y="547"/>
                    <a:pt x="41" y="587"/>
                  </a:cubicBezTo>
                  <a:cubicBezTo>
                    <a:pt x="726" y="1676"/>
                    <a:pt x="1654" y="3611"/>
                    <a:pt x="2178" y="6756"/>
                  </a:cubicBezTo>
                  <a:cubicBezTo>
                    <a:pt x="2500" y="8651"/>
                    <a:pt x="2520" y="10084"/>
                    <a:pt x="2520" y="10103"/>
                  </a:cubicBezTo>
                  <a:cubicBezTo>
                    <a:pt x="2520" y="10164"/>
                    <a:pt x="2560" y="10224"/>
                    <a:pt x="2621" y="10224"/>
                  </a:cubicBezTo>
                  <a:lnTo>
                    <a:pt x="2641" y="10224"/>
                  </a:lnTo>
                  <a:cubicBezTo>
                    <a:pt x="2702" y="10224"/>
                    <a:pt x="2742" y="10184"/>
                    <a:pt x="2762" y="10124"/>
                  </a:cubicBezTo>
                  <a:cubicBezTo>
                    <a:pt x="3710" y="6455"/>
                    <a:pt x="7963" y="245"/>
                    <a:pt x="8003" y="184"/>
                  </a:cubicBezTo>
                  <a:cubicBezTo>
                    <a:pt x="8044" y="124"/>
                    <a:pt x="8044" y="63"/>
                    <a:pt x="7984" y="23"/>
                  </a:cubicBezTo>
                  <a:cubicBezTo>
                    <a:pt x="7961" y="7"/>
                    <a:pt x="7935" y="1"/>
                    <a:pt x="7911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7824107" y="3331237"/>
              <a:ext cx="170031" cy="170089"/>
            </a:xfrm>
            <a:custGeom>
              <a:avLst/>
              <a:gdLst/>
              <a:ahLst/>
              <a:cxnLst/>
              <a:rect l="l" t="t" r="r" b="b"/>
              <a:pathLst>
                <a:path w="2924" h="2925" extrusionOk="0">
                  <a:moveTo>
                    <a:pt x="1472" y="0"/>
                  </a:moveTo>
                  <a:cubicBezTo>
                    <a:pt x="665" y="0"/>
                    <a:pt x="1" y="646"/>
                    <a:pt x="1" y="1452"/>
                  </a:cubicBezTo>
                  <a:cubicBezTo>
                    <a:pt x="1" y="2258"/>
                    <a:pt x="665" y="2925"/>
                    <a:pt x="1472" y="2925"/>
                  </a:cubicBezTo>
                  <a:cubicBezTo>
                    <a:pt x="2278" y="2925"/>
                    <a:pt x="2923" y="2258"/>
                    <a:pt x="2923" y="1452"/>
                  </a:cubicBezTo>
                  <a:cubicBezTo>
                    <a:pt x="2923" y="646"/>
                    <a:pt x="2278" y="0"/>
                    <a:pt x="1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7463054" y="3352752"/>
              <a:ext cx="192302" cy="170031"/>
            </a:xfrm>
            <a:custGeom>
              <a:avLst/>
              <a:gdLst/>
              <a:ahLst/>
              <a:cxnLst/>
              <a:rect l="l" t="t" r="r" b="b"/>
              <a:pathLst>
                <a:path w="3307" h="2924" extrusionOk="0">
                  <a:moveTo>
                    <a:pt x="1667" y="1"/>
                  </a:moveTo>
                  <a:cubicBezTo>
                    <a:pt x="1361" y="1"/>
                    <a:pt x="1051" y="98"/>
                    <a:pt x="786" y="297"/>
                  </a:cubicBezTo>
                  <a:cubicBezTo>
                    <a:pt x="141" y="780"/>
                    <a:pt x="0" y="1687"/>
                    <a:pt x="484" y="2332"/>
                  </a:cubicBezTo>
                  <a:cubicBezTo>
                    <a:pt x="773" y="2718"/>
                    <a:pt x="1213" y="2923"/>
                    <a:pt x="1658" y="2923"/>
                  </a:cubicBezTo>
                  <a:cubicBezTo>
                    <a:pt x="1958" y="2923"/>
                    <a:pt x="2260" y="2830"/>
                    <a:pt x="2520" y="2635"/>
                  </a:cubicBezTo>
                  <a:cubicBezTo>
                    <a:pt x="3165" y="2151"/>
                    <a:pt x="3307" y="1243"/>
                    <a:pt x="2823" y="579"/>
                  </a:cubicBezTo>
                  <a:cubicBezTo>
                    <a:pt x="2538" y="199"/>
                    <a:pt x="2106" y="1"/>
                    <a:pt x="16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19"/>
          <p:cNvGrpSpPr/>
          <p:nvPr/>
        </p:nvGrpSpPr>
        <p:grpSpPr>
          <a:xfrm>
            <a:off x="5956054" y="237208"/>
            <a:ext cx="247082" cy="248251"/>
            <a:chOff x="5727454" y="465808"/>
            <a:chExt cx="247082" cy="248251"/>
          </a:xfrm>
        </p:grpSpPr>
        <p:sp>
          <p:nvSpPr>
            <p:cNvPr id="721" name="Google Shape;721;p19"/>
            <p:cNvSpPr/>
            <p:nvPr/>
          </p:nvSpPr>
          <p:spPr>
            <a:xfrm flipH="1">
              <a:off x="5898700" y="499232"/>
              <a:ext cx="75836" cy="75836"/>
            </a:xfrm>
            <a:custGeom>
              <a:avLst/>
              <a:gdLst/>
              <a:ahLst/>
              <a:cxnLst/>
              <a:rect l="l" t="t" r="r" b="b"/>
              <a:pathLst>
                <a:path w="1232" h="1232" extrusionOk="0">
                  <a:moveTo>
                    <a:pt x="626" y="1"/>
                  </a:moveTo>
                  <a:cubicBezTo>
                    <a:pt x="283" y="1"/>
                    <a:pt x="1" y="283"/>
                    <a:pt x="1" y="605"/>
                  </a:cubicBezTo>
                  <a:cubicBezTo>
                    <a:pt x="1" y="949"/>
                    <a:pt x="283" y="1231"/>
                    <a:pt x="626" y="1231"/>
                  </a:cubicBezTo>
                  <a:cubicBezTo>
                    <a:pt x="968" y="1231"/>
                    <a:pt x="1231" y="949"/>
                    <a:pt x="1231" y="605"/>
                  </a:cubicBezTo>
                  <a:cubicBezTo>
                    <a:pt x="1231" y="283"/>
                    <a:pt x="968" y="1"/>
                    <a:pt x="626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 flipH="1">
              <a:off x="5758539" y="639516"/>
              <a:ext cx="75713" cy="74543"/>
            </a:xfrm>
            <a:custGeom>
              <a:avLst/>
              <a:gdLst/>
              <a:ahLst/>
              <a:cxnLst/>
              <a:rect l="l" t="t" r="r" b="b"/>
              <a:pathLst>
                <a:path w="1230" h="1211" extrusionOk="0">
                  <a:moveTo>
                    <a:pt x="605" y="1"/>
                  </a:moveTo>
                  <a:cubicBezTo>
                    <a:pt x="283" y="1"/>
                    <a:pt x="1" y="262"/>
                    <a:pt x="1" y="605"/>
                  </a:cubicBezTo>
                  <a:cubicBezTo>
                    <a:pt x="1" y="947"/>
                    <a:pt x="283" y="1210"/>
                    <a:pt x="605" y="1210"/>
                  </a:cubicBezTo>
                  <a:cubicBezTo>
                    <a:pt x="947" y="1210"/>
                    <a:pt x="1230" y="947"/>
                    <a:pt x="1230" y="605"/>
                  </a:cubicBezTo>
                  <a:cubicBezTo>
                    <a:pt x="1230" y="262"/>
                    <a:pt x="947" y="1"/>
                    <a:pt x="605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 flipH="1">
              <a:off x="5727454" y="465808"/>
              <a:ext cx="75836" cy="75713"/>
            </a:xfrm>
            <a:custGeom>
              <a:avLst/>
              <a:gdLst/>
              <a:ahLst/>
              <a:cxnLst/>
              <a:rect l="l" t="t" r="r" b="b"/>
              <a:pathLst>
                <a:path w="1232" h="1230" extrusionOk="0">
                  <a:moveTo>
                    <a:pt x="606" y="0"/>
                  </a:moveTo>
                  <a:cubicBezTo>
                    <a:pt x="283" y="0"/>
                    <a:pt x="1" y="282"/>
                    <a:pt x="1" y="624"/>
                  </a:cubicBezTo>
                  <a:cubicBezTo>
                    <a:pt x="1" y="947"/>
                    <a:pt x="283" y="1229"/>
                    <a:pt x="606" y="1229"/>
                  </a:cubicBezTo>
                  <a:cubicBezTo>
                    <a:pt x="949" y="1229"/>
                    <a:pt x="1231" y="947"/>
                    <a:pt x="1231" y="624"/>
                  </a:cubicBezTo>
                  <a:cubicBezTo>
                    <a:pt x="1231" y="282"/>
                    <a:pt x="949" y="0"/>
                    <a:pt x="606" y="0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" name="Google Shape;724;p19"/>
          <p:cNvGrpSpPr/>
          <p:nvPr/>
        </p:nvGrpSpPr>
        <p:grpSpPr>
          <a:xfrm>
            <a:off x="4575953" y="487014"/>
            <a:ext cx="4357072" cy="5252595"/>
            <a:chOff x="4499753" y="487014"/>
            <a:chExt cx="4357072" cy="5252595"/>
          </a:xfrm>
        </p:grpSpPr>
        <p:grpSp>
          <p:nvGrpSpPr>
            <p:cNvPr id="725" name="Google Shape;725;p19"/>
            <p:cNvGrpSpPr/>
            <p:nvPr/>
          </p:nvGrpSpPr>
          <p:grpSpPr>
            <a:xfrm>
              <a:off x="4499753" y="487014"/>
              <a:ext cx="4357072" cy="5252595"/>
              <a:chOff x="4499753" y="334614"/>
              <a:chExt cx="4357072" cy="5252595"/>
            </a:xfrm>
          </p:grpSpPr>
          <p:sp>
            <p:nvSpPr>
              <p:cNvPr id="726" name="Google Shape;726;p19"/>
              <p:cNvSpPr/>
              <p:nvPr/>
            </p:nvSpPr>
            <p:spPr>
              <a:xfrm flipH="1">
                <a:off x="7044893" y="2867045"/>
                <a:ext cx="767037" cy="1062008"/>
              </a:xfrm>
              <a:custGeom>
                <a:avLst/>
                <a:gdLst/>
                <a:ahLst/>
                <a:cxnLst/>
                <a:rect l="l" t="t" r="r" b="b"/>
                <a:pathLst>
                  <a:path w="12461" h="17253" extrusionOk="0">
                    <a:moveTo>
                      <a:pt x="6585" y="1"/>
                    </a:moveTo>
                    <a:cubicBezTo>
                      <a:pt x="6279" y="1"/>
                      <a:pt x="5981" y="48"/>
                      <a:pt x="5726" y="194"/>
                    </a:cubicBezTo>
                    <a:cubicBezTo>
                      <a:pt x="5060" y="578"/>
                      <a:pt x="4880" y="1525"/>
                      <a:pt x="4597" y="2191"/>
                    </a:cubicBezTo>
                    <a:cubicBezTo>
                      <a:pt x="3912" y="3904"/>
                      <a:pt x="3146" y="5597"/>
                      <a:pt x="2420" y="7312"/>
                    </a:cubicBezTo>
                    <a:cubicBezTo>
                      <a:pt x="2077" y="8138"/>
                      <a:pt x="1735" y="8965"/>
                      <a:pt x="1431" y="9812"/>
                    </a:cubicBezTo>
                    <a:cubicBezTo>
                      <a:pt x="1310" y="10113"/>
                      <a:pt x="1189" y="10417"/>
                      <a:pt x="1089" y="10739"/>
                    </a:cubicBezTo>
                    <a:cubicBezTo>
                      <a:pt x="727" y="11726"/>
                      <a:pt x="404" y="12734"/>
                      <a:pt x="141" y="13763"/>
                    </a:cubicBezTo>
                    <a:cubicBezTo>
                      <a:pt x="122" y="13804"/>
                      <a:pt x="122" y="13844"/>
                      <a:pt x="101" y="13884"/>
                    </a:cubicBezTo>
                    <a:cubicBezTo>
                      <a:pt x="1" y="14287"/>
                      <a:pt x="60" y="14629"/>
                      <a:pt x="202" y="14912"/>
                    </a:cubicBezTo>
                    <a:cubicBezTo>
                      <a:pt x="222" y="14933"/>
                      <a:pt x="243" y="14973"/>
                      <a:pt x="262" y="14992"/>
                    </a:cubicBezTo>
                    <a:cubicBezTo>
                      <a:pt x="665" y="15597"/>
                      <a:pt x="1573" y="15900"/>
                      <a:pt x="2339" y="16000"/>
                    </a:cubicBezTo>
                    <a:cubicBezTo>
                      <a:pt x="2739" y="16065"/>
                      <a:pt x="3156" y="16122"/>
                      <a:pt x="3562" y="16122"/>
                    </a:cubicBezTo>
                    <a:cubicBezTo>
                      <a:pt x="4302" y="16122"/>
                      <a:pt x="5002" y="15932"/>
                      <a:pt x="5485" y="15255"/>
                    </a:cubicBezTo>
                    <a:lnTo>
                      <a:pt x="5525" y="15215"/>
                    </a:lnTo>
                    <a:lnTo>
                      <a:pt x="5585" y="15094"/>
                    </a:lnTo>
                    <a:cubicBezTo>
                      <a:pt x="5907" y="14589"/>
                      <a:pt x="6130" y="14025"/>
                      <a:pt x="6351" y="13481"/>
                    </a:cubicBezTo>
                    <a:cubicBezTo>
                      <a:pt x="6412" y="13279"/>
                      <a:pt x="6493" y="13097"/>
                      <a:pt x="6552" y="12917"/>
                    </a:cubicBezTo>
                    <a:cubicBezTo>
                      <a:pt x="6611" y="12761"/>
                      <a:pt x="6726" y="12605"/>
                      <a:pt x="6751" y="12450"/>
                    </a:cubicBezTo>
                    <a:lnTo>
                      <a:pt x="6751" y="12450"/>
                    </a:lnTo>
                    <a:cubicBezTo>
                      <a:pt x="6652" y="13149"/>
                      <a:pt x="6552" y="13850"/>
                      <a:pt x="6472" y="14570"/>
                    </a:cubicBezTo>
                    <a:cubicBezTo>
                      <a:pt x="6452" y="14912"/>
                      <a:pt x="6412" y="15255"/>
                      <a:pt x="6412" y="15578"/>
                    </a:cubicBezTo>
                    <a:cubicBezTo>
                      <a:pt x="6391" y="15879"/>
                      <a:pt x="6391" y="16202"/>
                      <a:pt x="6573" y="16444"/>
                    </a:cubicBezTo>
                    <a:cubicBezTo>
                      <a:pt x="6694" y="16626"/>
                      <a:pt x="6875" y="16726"/>
                      <a:pt x="7057" y="16807"/>
                    </a:cubicBezTo>
                    <a:cubicBezTo>
                      <a:pt x="7601" y="17029"/>
                      <a:pt x="8205" y="17049"/>
                      <a:pt x="8770" y="17150"/>
                    </a:cubicBezTo>
                    <a:cubicBezTo>
                      <a:pt x="9127" y="17214"/>
                      <a:pt x="9492" y="17253"/>
                      <a:pt x="9856" y="17253"/>
                    </a:cubicBezTo>
                    <a:cubicBezTo>
                      <a:pt x="10067" y="17253"/>
                      <a:pt x="10277" y="17240"/>
                      <a:pt x="10484" y="17210"/>
                    </a:cubicBezTo>
                    <a:cubicBezTo>
                      <a:pt x="10726" y="17191"/>
                      <a:pt x="10968" y="17110"/>
                      <a:pt x="11170" y="16989"/>
                    </a:cubicBezTo>
                    <a:cubicBezTo>
                      <a:pt x="11210" y="16968"/>
                      <a:pt x="11251" y="16949"/>
                      <a:pt x="11270" y="16928"/>
                    </a:cubicBezTo>
                    <a:cubicBezTo>
                      <a:pt x="11431" y="16807"/>
                      <a:pt x="11552" y="16666"/>
                      <a:pt x="11654" y="16465"/>
                    </a:cubicBezTo>
                    <a:cubicBezTo>
                      <a:pt x="11996" y="15699"/>
                      <a:pt x="11936" y="14812"/>
                      <a:pt x="11976" y="13984"/>
                    </a:cubicBezTo>
                    <a:lnTo>
                      <a:pt x="11976" y="13279"/>
                    </a:lnTo>
                    <a:cubicBezTo>
                      <a:pt x="11976" y="12533"/>
                      <a:pt x="11955" y="11807"/>
                      <a:pt x="11976" y="11062"/>
                    </a:cubicBezTo>
                    <a:lnTo>
                      <a:pt x="11976" y="11021"/>
                    </a:lnTo>
                    <a:cubicBezTo>
                      <a:pt x="11996" y="9025"/>
                      <a:pt x="12057" y="7030"/>
                      <a:pt x="12157" y="5054"/>
                    </a:cubicBezTo>
                    <a:cubicBezTo>
                      <a:pt x="12218" y="3944"/>
                      <a:pt x="12299" y="2856"/>
                      <a:pt x="12420" y="1767"/>
                    </a:cubicBezTo>
                    <a:cubicBezTo>
                      <a:pt x="12439" y="1627"/>
                      <a:pt x="12460" y="1465"/>
                      <a:pt x="12380" y="1364"/>
                    </a:cubicBezTo>
                    <a:cubicBezTo>
                      <a:pt x="12359" y="1323"/>
                      <a:pt x="12318" y="1304"/>
                      <a:pt x="12299" y="1283"/>
                    </a:cubicBezTo>
                    <a:cubicBezTo>
                      <a:pt x="12278" y="1264"/>
                      <a:pt x="12278" y="1264"/>
                      <a:pt x="12259" y="1264"/>
                    </a:cubicBezTo>
                    <a:cubicBezTo>
                      <a:pt x="12197" y="1223"/>
                      <a:pt x="12117" y="1202"/>
                      <a:pt x="12057" y="1183"/>
                    </a:cubicBezTo>
                    <a:cubicBezTo>
                      <a:pt x="10565" y="740"/>
                      <a:pt x="9073" y="315"/>
                      <a:pt x="7541" y="94"/>
                    </a:cubicBezTo>
                    <a:cubicBezTo>
                      <a:pt x="7240" y="53"/>
                      <a:pt x="6908" y="1"/>
                      <a:pt x="6585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9"/>
              <p:cNvSpPr/>
              <p:nvPr/>
            </p:nvSpPr>
            <p:spPr>
              <a:xfrm flipH="1">
                <a:off x="7073516" y="3458588"/>
                <a:ext cx="738414" cy="470465"/>
              </a:xfrm>
              <a:custGeom>
                <a:avLst/>
                <a:gdLst/>
                <a:ahLst/>
                <a:cxnLst/>
                <a:rect l="l" t="t" r="r" b="b"/>
                <a:pathLst>
                  <a:path w="11996" h="7643" extrusionOk="0">
                    <a:moveTo>
                      <a:pt x="1996" y="0"/>
                    </a:moveTo>
                    <a:cubicBezTo>
                      <a:pt x="1977" y="0"/>
                      <a:pt x="1956" y="0"/>
                      <a:pt x="1915" y="20"/>
                    </a:cubicBezTo>
                    <a:cubicBezTo>
                      <a:pt x="1794" y="20"/>
                      <a:pt x="1673" y="60"/>
                      <a:pt x="1573" y="121"/>
                    </a:cubicBezTo>
                    <a:cubicBezTo>
                      <a:pt x="1512" y="141"/>
                      <a:pt x="1472" y="161"/>
                      <a:pt x="1431" y="202"/>
                    </a:cubicBezTo>
                    <a:cubicBezTo>
                      <a:pt x="1310" y="503"/>
                      <a:pt x="1189" y="807"/>
                      <a:pt x="1089" y="1129"/>
                    </a:cubicBezTo>
                    <a:cubicBezTo>
                      <a:pt x="727" y="2116"/>
                      <a:pt x="404" y="3124"/>
                      <a:pt x="141" y="4153"/>
                    </a:cubicBezTo>
                    <a:cubicBezTo>
                      <a:pt x="122" y="4194"/>
                      <a:pt x="122" y="4234"/>
                      <a:pt x="101" y="4274"/>
                    </a:cubicBezTo>
                    <a:cubicBezTo>
                      <a:pt x="1" y="4677"/>
                      <a:pt x="60" y="5019"/>
                      <a:pt x="202" y="5302"/>
                    </a:cubicBezTo>
                    <a:cubicBezTo>
                      <a:pt x="222" y="5323"/>
                      <a:pt x="243" y="5363"/>
                      <a:pt x="262" y="5382"/>
                    </a:cubicBezTo>
                    <a:cubicBezTo>
                      <a:pt x="665" y="5987"/>
                      <a:pt x="1573" y="6290"/>
                      <a:pt x="2339" y="6390"/>
                    </a:cubicBezTo>
                    <a:cubicBezTo>
                      <a:pt x="2739" y="6455"/>
                      <a:pt x="3156" y="6512"/>
                      <a:pt x="3562" y="6512"/>
                    </a:cubicBezTo>
                    <a:cubicBezTo>
                      <a:pt x="4302" y="6512"/>
                      <a:pt x="5002" y="6322"/>
                      <a:pt x="5485" y="5645"/>
                    </a:cubicBezTo>
                    <a:lnTo>
                      <a:pt x="5525" y="5605"/>
                    </a:lnTo>
                    <a:lnTo>
                      <a:pt x="5585" y="5484"/>
                    </a:lnTo>
                    <a:cubicBezTo>
                      <a:pt x="5907" y="4979"/>
                      <a:pt x="6130" y="4415"/>
                      <a:pt x="6351" y="3871"/>
                    </a:cubicBezTo>
                    <a:cubicBezTo>
                      <a:pt x="6412" y="3669"/>
                      <a:pt x="6493" y="3487"/>
                      <a:pt x="6552" y="3307"/>
                    </a:cubicBezTo>
                    <a:cubicBezTo>
                      <a:pt x="6611" y="3151"/>
                      <a:pt x="6726" y="2995"/>
                      <a:pt x="6751" y="2840"/>
                    </a:cubicBezTo>
                    <a:lnTo>
                      <a:pt x="6751" y="2840"/>
                    </a:lnTo>
                    <a:cubicBezTo>
                      <a:pt x="6652" y="3539"/>
                      <a:pt x="6552" y="4240"/>
                      <a:pt x="6472" y="4960"/>
                    </a:cubicBezTo>
                    <a:cubicBezTo>
                      <a:pt x="6452" y="5302"/>
                      <a:pt x="6412" y="5645"/>
                      <a:pt x="6412" y="5968"/>
                    </a:cubicBezTo>
                    <a:cubicBezTo>
                      <a:pt x="6391" y="6269"/>
                      <a:pt x="6391" y="6592"/>
                      <a:pt x="6573" y="6834"/>
                    </a:cubicBezTo>
                    <a:cubicBezTo>
                      <a:pt x="6694" y="7016"/>
                      <a:pt x="6875" y="7116"/>
                      <a:pt x="7057" y="7197"/>
                    </a:cubicBezTo>
                    <a:cubicBezTo>
                      <a:pt x="7601" y="7419"/>
                      <a:pt x="8205" y="7439"/>
                      <a:pt x="8770" y="7540"/>
                    </a:cubicBezTo>
                    <a:cubicBezTo>
                      <a:pt x="9127" y="7604"/>
                      <a:pt x="9492" y="7643"/>
                      <a:pt x="9856" y="7643"/>
                    </a:cubicBezTo>
                    <a:cubicBezTo>
                      <a:pt x="10067" y="7643"/>
                      <a:pt x="10277" y="7630"/>
                      <a:pt x="10484" y="7600"/>
                    </a:cubicBezTo>
                    <a:cubicBezTo>
                      <a:pt x="10726" y="7581"/>
                      <a:pt x="10968" y="7500"/>
                      <a:pt x="11170" y="7379"/>
                    </a:cubicBezTo>
                    <a:cubicBezTo>
                      <a:pt x="11210" y="7358"/>
                      <a:pt x="11251" y="7339"/>
                      <a:pt x="11270" y="7318"/>
                    </a:cubicBezTo>
                    <a:cubicBezTo>
                      <a:pt x="11431" y="7197"/>
                      <a:pt x="11552" y="7056"/>
                      <a:pt x="11654" y="6855"/>
                    </a:cubicBezTo>
                    <a:cubicBezTo>
                      <a:pt x="11996" y="6089"/>
                      <a:pt x="11936" y="5202"/>
                      <a:pt x="11976" y="4374"/>
                    </a:cubicBezTo>
                    <a:lnTo>
                      <a:pt x="11976" y="3669"/>
                    </a:lnTo>
                    <a:cubicBezTo>
                      <a:pt x="11976" y="2923"/>
                      <a:pt x="11955" y="2197"/>
                      <a:pt x="11976" y="1452"/>
                    </a:cubicBezTo>
                    <a:lnTo>
                      <a:pt x="11976" y="1452"/>
                    </a:lnTo>
                    <a:cubicBezTo>
                      <a:pt x="11915" y="1471"/>
                      <a:pt x="11855" y="1511"/>
                      <a:pt x="11794" y="1532"/>
                    </a:cubicBezTo>
                    <a:cubicBezTo>
                      <a:pt x="11775" y="1552"/>
                      <a:pt x="11734" y="1552"/>
                      <a:pt x="11713" y="1573"/>
                    </a:cubicBezTo>
                    <a:lnTo>
                      <a:pt x="11694" y="1592"/>
                    </a:lnTo>
                    <a:cubicBezTo>
                      <a:pt x="11512" y="1694"/>
                      <a:pt x="11371" y="1815"/>
                      <a:pt x="11230" y="1976"/>
                    </a:cubicBezTo>
                    <a:cubicBezTo>
                      <a:pt x="11210" y="1995"/>
                      <a:pt x="11189" y="2036"/>
                      <a:pt x="11170" y="2057"/>
                    </a:cubicBezTo>
                    <a:cubicBezTo>
                      <a:pt x="11028" y="2218"/>
                      <a:pt x="10907" y="2399"/>
                      <a:pt x="10807" y="2600"/>
                    </a:cubicBezTo>
                    <a:cubicBezTo>
                      <a:pt x="10767" y="2358"/>
                      <a:pt x="10726" y="2097"/>
                      <a:pt x="10646" y="1855"/>
                    </a:cubicBezTo>
                    <a:cubicBezTo>
                      <a:pt x="10625" y="1774"/>
                      <a:pt x="10605" y="1713"/>
                      <a:pt x="10565" y="1653"/>
                    </a:cubicBezTo>
                    <a:cubicBezTo>
                      <a:pt x="10484" y="1411"/>
                      <a:pt x="10342" y="1229"/>
                      <a:pt x="10141" y="1089"/>
                    </a:cubicBezTo>
                    <a:cubicBezTo>
                      <a:pt x="9982" y="964"/>
                      <a:pt x="9776" y="903"/>
                      <a:pt x="9578" y="903"/>
                    </a:cubicBezTo>
                    <a:cubicBezTo>
                      <a:pt x="9550" y="903"/>
                      <a:pt x="9523" y="904"/>
                      <a:pt x="9496" y="907"/>
                    </a:cubicBezTo>
                    <a:lnTo>
                      <a:pt x="9436" y="907"/>
                    </a:lnTo>
                    <a:cubicBezTo>
                      <a:pt x="9194" y="907"/>
                      <a:pt x="8952" y="987"/>
                      <a:pt x="8770" y="1108"/>
                    </a:cubicBezTo>
                    <a:cubicBezTo>
                      <a:pt x="8689" y="1170"/>
                      <a:pt x="8609" y="1229"/>
                      <a:pt x="8549" y="1290"/>
                    </a:cubicBezTo>
                    <a:lnTo>
                      <a:pt x="8468" y="1371"/>
                    </a:lnTo>
                    <a:cubicBezTo>
                      <a:pt x="8226" y="1632"/>
                      <a:pt x="8084" y="1976"/>
                      <a:pt x="7984" y="2318"/>
                    </a:cubicBezTo>
                    <a:cubicBezTo>
                      <a:pt x="7963" y="2076"/>
                      <a:pt x="7923" y="1834"/>
                      <a:pt x="7843" y="1613"/>
                    </a:cubicBezTo>
                    <a:cubicBezTo>
                      <a:pt x="7843" y="1573"/>
                      <a:pt x="7823" y="1511"/>
                      <a:pt x="7802" y="1471"/>
                    </a:cubicBezTo>
                    <a:cubicBezTo>
                      <a:pt x="7702" y="1250"/>
                      <a:pt x="7581" y="1049"/>
                      <a:pt x="7420" y="866"/>
                    </a:cubicBezTo>
                    <a:cubicBezTo>
                      <a:pt x="7197" y="624"/>
                      <a:pt x="6875" y="463"/>
                      <a:pt x="6533" y="444"/>
                    </a:cubicBezTo>
                    <a:cubicBezTo>
                      <a:pt x="6512" y="423"/>
                      <a:pt x="6493" y="423"/>
                      <a:pt x="6472" y="423"/>
                    </a:cubicBezTo>
                    <a:cubicBezTo>
                      <a:pt x="6291" y="423"/>
                      <a:pt x="6130" y="463"/>
                      <a:pt x="5988" y="524"/>
                    </a:cubicBezTo>
                    <a:cubicBezTo>
                      <a:pt x="5826" y="605"/>
                      <a:pt x="5686" y="726"/>
                      <a:pt x="5565" y="887"/>
                    </a:cubicBezTo>
                    <a:cubicBezTo>
                      <a:pt x="5525" y="928"/>
                      <a:pt x="5504" y="968"/>
                      <a:pt x="5464" y="1008"/>
                    </a:cubicBezTo>
                    <a:cubicBezTo>
                      <a:pt x="5364" y="1170"/>
                      <a:pt x="5283" y="1310"/>
                      <a:pt x="5202" y="1471"/>
                    </a:cubicBezTo>
                    <a:cubicBezTo>
                      <a:pt x="5243" y="1008"/>
                      <a:pt x="5081" y="484"/>
                      <a:pt x="4657" y="282"/>
                    </a:cubicBezTo>
                    <a:cubicBezTo>
                      <a:pt x="4638" y="261"/>
                      <a:pt x="4638" y="261"/>
                      <a:pt x="4617" y="261"/>
                    </a:cubicBezTo>
                    <a:cubicBezTo>
                      <a:pt x="4617" y="261"/>
                      <a:pt x="4597" y="261"/>
                      <a:pt x="4597" y="242"/>
                    </a:cubicBezTo>
                    <a:cubicBezTo>
                      <a:pt x="4501" y="210"/>
                      <a:pt x="4401" y="195"/>
                      <a:pt x="4300" y="195"/>
                    </a:cubicBezTo>
                    <a:cubicBezTo>
                      <a:pt x="4020" y="195"/>
                      <a:pt x="3736" y="311"/>
                      <a:pt x="3528" y="503"/>
                    </a:cubicBezTo>
                    <a:cubicBezTo>
                      <a:pt x="3226" y="745"/>
                      <a:pt x="3025" y="1108"/>
                      <a:pt x="2843" y="1471"/>
                    </a:cubicBezTo>
                    <a:cubicBezTo>
                      <a:pt x="2864" y="1331"/>
                      <a:pt x="2864" y="1170"/>
                      <a:pt x="2864" y="1028"/>
                    </a:cubicBezTo>
                    <a:cubicBezTo>
                      <a:pt x="2843" y="968"/>
                      <a:pt x="2843" y="907"/>
                      <a:pt x="2843" y="847"/>
                    </a:cubicBezTo>
                    <a:cubicBezTo>
                      <a:pt x="2823" y="745"/>
                      <a:pt x="2783" y="665"/>
                      <a:pt x="2762" y="565"/>
                    </a:cubicBezTo>
                    <a:cubicBezTo>
                      <a:pt x="2641" y="282"/>
                      <a:pt x="2399" y="41"/>
                      <a:pt x="2097" y="20"/>
                    </a:cubicBezTo>
                    <a:cubicBezTo>
                      <a:pt x="2057" y="0"/>
                      <a:pt x="2036" y="0"/>
                      <a:pt x="1996" y="0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9"/>
              <p:cNvSpPr/>
              <p:nvPr/>
            </p:nvSpPr>
            <p:spPr>
              <a:xfrm flipH="1">
                <a:off x="7460697" y="2890190"/>
                <a:ext cx="338799" cy="899749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14617" extrusionOk="0">
                    <a:moveTo>
                      <a:pt x="5423" y="1"/>
                    </a:moveTo>
                    <a:cubicBezTo>
                      <a:pt x="4920" y="1431"/>
                      <a:pt x="4234" y="3044"/>
                      <a:pt x="3528" y="4778"/>
                    </a:cubicBezTo>
                    <a:cubicBezTo>
                      <a:pt x="2923" y="6229"/>
                      <a:pt x="2299" y="7742"/>
                      <a:pt x="1713" y="9254"/>
                    </a:cubicBezTo>
                    <a:cubicBezTo>
                      <a:pt x="987" y="11129"/>
                      <a:pt x="363" y="12963"/>
                      <a:pt x="0" y="14536"/>
                    </a:cubicBezTo>
                    <a:cubicBezTo>
                      <a:pt x="20" y="14557"/>
                      <a:pt x="41" y="14597"/>
                      <a:pt x="60" y="14616"/>
                    </a:cubicBezTo>
                    <a:cubicBezTo>
                      <a:pt x="423" y="13044"/>
                      <a:pt x="1068" y="11170"/>
                      <a:pt x="1794" y="9234"/>
                    </a:cubicBezTo>
                    <a:cubicBezTo>
                      <a:pt x="2358" y="7762"/>
                      <a:pt x="3004" y="6229"/>
                      <a:pt x="3589" y="4799"/>
                    </a:cubicBezTo>
                    <a:cubicBezTo>
                      <a:pt x="4315" y="3084"/>
                      <a:pt x="4979" y="1452"/>
                      <a:pt x="5503" y="41"/>
                    </a:cubicBezTo>
                    <a:lnTo>
                      <a:pt x="5423" y="1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9"/>
              <p:cNvSpPr/>
              <p:nvPr/>
            </p:nvSpPr>
            <p:spPr>
              <a:xfrm flipH="1">
                <a:off x="7411084" y="2901331"/>
                <a:ext cx="287954" cy="894825"/>
              </a:xfrm>
              <a:custGeom>
                <a:avLst/>
                <a:gdLst/>
                <a:ahLst/>
                <a:cxnLst/>
                <a:rect l="l" t="t" r="r" b="b"/>
                <a:pathLst>
                  <a:path w="4678" h="14537" extrusionOk="0">
                    <a:moveTo>
                      <a:pt x="4597" y="0"/>
                    </a:moveTo>
                    <a:cubicBezTo>
                      <a:pt x="2420" y="4597"/>
                      <a:pt x="868" y="9497"/>
                      <a:pt x="1" y="14537"/>
                    </a:cubicBezTo>
                    <a:lnTo>
                      <a:pt x="62" y="14537"/>
                    </a:lnTo>
                    <a:cubicBezTo>
                      <a:pt x="928" y="9516"/>
                      <a:pt x="2481" y="4637"/>
                      <a:pt x="4678" y="21"/>
                    </a:cubicBezTo>
                    <a:lnTo>
                      <a:pt x="4597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9"/>
              <p:cNvSpPr/>
              <p:nvPr/>
            </p:nvSpPr>
            <p:spPr>
              <a:xfrm flipH="1">
                <a:off x="7367565" y="2910072"/>
                <a:ext cx="224737" cy="904674"/>
              </a:xfrm>
              <a:custGeom>
                <a:avLst/>
                <a:gdLst/>
                <a:ahLst/>
                <a:cxnLst/>
                <a:rect l="l" t="t" r="r" b="b"/>
                <a:pathLst>
                  <a:path w="3651" h="14697" extrusionOk="0">
                    <a:moveTo>
                      <a:pt x="3589" y="0"/>
                    </a:moveTo>
                    <a:cubicBezTo>
                      <a:pt x="1957" y="4758"/>
                      <a:pt x="747" y="9718"/>
                      <a:pt x="0" y="14697"/>
                    </a:cubicBezTo>
                    <a:lnTo>
                      <a:pt x="62" y="14697"/>
                    </a:lnTo>
                    <a:cubicBezTo>
                      <a:pt x="828" y="9718"/>
                      <a:pt x="2017" y="4777"/>
                      <a:pt x="3650" y="20"/>
                    </a:cubicBezTo>
                    <a:lnTo>
                      <a:pt x="3589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9"/>
              <p:cNvSpPr/>
              <p:nvPr/>
            </p:nvSpPr>
            <p:spPr>
              <a:xfrm flipH="1">
                <a:off x="7327862" y="2916228"/>
                <a:ext cx="196114" cy="912245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14820" extrusionOk="0">
                    <a:moveTo>
                      <a:pt x="3105" y="0"/>
                    </a:moveTo>
                    <a:cubicBezTo>
                      <a:pt x="1713" y="4839"/>
                      <a:pt x="665" y="9819"/>
                      <a:pt x="0" y="14798"/>
                    </a:cubicBezTo>
                    <a:lnTo>
                      <a:pt x="60" y="14819"/>
                    </a:lnTo>
                    <a:cubicBezTo>
                      <a:pt x="726" y="9819"/>
                      <a:pt x="1794" y="4839"/>
                      <a:pt x="3185" y="21"/>
                    </a:cubicBezTo>
                    <a:lnTo>
                      <a:pt x="3105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9"/>
              <p:cNvSpPr/>
              <p:nvPr/>
            </p:nvSpPr>
            <p:spPr>
              <a:xfrm flipH="1">
                <a:off x="7283173" y="2914997"/>
                <a:ext cx="191190" cy="89113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14477" extrusionOk="0">
                    <a:moveTo>
                      <a:pt x="3044" y="1"/>
                    </a:moveTo>
                    <a:cubicBezTo>
                      <a:pt x="2299" y="3065"/>
                      <a:pt x="1592" y="6170"/>
                      <a:pt x="988" y="9254"/>
                    </a:cubicBezTo>
                    <a:cubicBezTo>
                      <a:pt x="625" y="11009"/>
                      <a:pt x="302" y="12742"/>
                      <a:pt x="1" y="14476"/>
                    </a:cubicBezTo>
                    <a:lnTo>
                      <a:pt x="41" y="14436"/>
                    </a:lnTo>
                    <a:lnTo>
                      <a:pt x="101" y="14315"/>
                    </a:lnTo>
                    <a:cubicBezTo>
                      <a:pt x="404" y="12641"/>
                      <a:pt x="726" y="10947"/>
                      <a:pt x="1049" y="9275"/>
                    </a:cubicBezTo>
                    <a:cubicBezTo>
                      <a:pt x="1673" y="6170"/>
                      <a:pt x="2359" y="3085"/>
                      <a:pt x="3105" y="20"/>
                    </a:cubicBezTo>
                    <a:lnTo>
                      <a:pt x="3044" y="1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9"/>
              <p:cNvSpPr/>
              <p:nvPr/>
            </p:nvSpPr>
            <p:spPr>
              <a:xfrm flipH="1">
                <a:off x="7243470" y="2922445"/>
                <a:ext cx="113077" cy="9357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15202" extrusionOk="0">
                    <a:moveTo>
                      <a:pt x="1775" y="1"/>
                    </a:moveTo>
                    <a:cubicBezTo>
                      <a:pt x="888" y="5001"/>
                      <a:pt x="304" y="10121"/>
                      <a:pt x="1" y="15202"/>
                    </a:cubicBezTo>
                    <a:lnTo>
                      <a:pt x="82" y="15202"/>
                    </a:lnTo>
                    <a:cubicBezTo>
                      <a:pt x="364" y="10141"/>
                      <a:pt x="969" y="5020"/>
                      <a:pt x="1836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9"/>
              <p:cNvSpPr/>
              <p:nvPr/>
            </p:nvSpPr>
            <p:spPr>
              <a:xfrm flipH="1">
                <a:off x="7205060" y="2922445"/>
                <a:ext cx="105505" cy="918401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4920" extrusionOk="0">
                    <a:moveTo>
                      <a:pt x="1654" y="1"/>
                    </a:moveTo>
                    <a:cubicBezTo>
                      <a:pt x="786" y="4920"/>
                      <a:pt x="243" y="9939"/>
                      <a:pt x="1" y="14920"/>
                    </a:cubicBezTo>
                    <a:lnTo>
                      <a:pt x="60" y="14920"/>
                    </a:lnTo>
                    <a:cubicBezTo>
                      <a:pt x="302" y="9939"/>
                      <a:pt x="867" y="4920"/>
                      <a:pt x="1714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9"/>
              <p:cNvSpPr/>
              <p:nvPr/>
            </p:nvSpPr>
            <p:spPr>
              <a:xfrm flipH="1">
                <a:off x="7172805" y="2939865"/>
                <a:ext cx="73189" cy="934466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5181" extrusionOk="0">
                    <a:moveTo>
                      <a:pt x="1108" y="0"/>
                    </a:moveTo>
                    <a:cubicBezTo>
                      <a:pt x="484" y="5019"/>
                      <a:pt x="100" y="10121"/>
                      <a:pt x="0" y="15180"/>
                    </a:cubicBezTo>
                    <a:lnTo>
                      <a:pt x="60" y="15180"/>
                    </a:lnTo>
                    <a:cubicBezTo>
                      <a:pt x="181" y="10121"/>
                      <a:pt x="544" y="5019"/>
                      <a:pt x="1189" y="19"/>
                    </a:cubicBezTo>
                    <a:lnTo>
                      <a:pt x="1108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9"/>
              <p:cNvSpPr/>
              <p:nvPr/>
            </p:nvSpPr>
            <p:spPr>
              <a:xfrm flipH="1">
                <a:off x="7143013" y="2962148"/>
                <a:ext cx="23576" cy="89858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4598" extrusionOk="0">
                    <a:moveTo>
                      <a:pt x="323" y="1"/>
                    </a:moveTo>
                    <a:cubicBezTo>
                      <a:pt x="41" y="4839"/>
                      <a:pt x="0" y="9759"/>
                      <a:pt x="202" y="14597"/>
                    </a:cubicBezTo>
                    <a:lnTo>
                      <a:pt x="283" y="14597"/>
                    </a:lnTo>
                    <a:cubicBezTo>
                      <a:pt x="81" y="9759"/>
                      <a:pt x="121" y="4839"/>
                      <a:pt x="383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 flipH="1">
                <a:off x="7085890" y="2948482"/>
                <a:ext cx="58354" cy="956934"/>
              </a:xfrm>
              <a:custGeom>
                <a:avLst/>
                <a:gdLst/>
                <a:ahLst/>
                <a:cxnLst/>
                <a:rect l="l" t="t" r="r" b="b"/>
                <a:pathLst>
                  <a:path w="948" h="15546" extrusionOk="0">
                    <a:moveTo>
                      <a:pt x="866" y="0"/>
                    </a:moveTo>
                    <a:cubicBezTo>
                      <a:pt x="605" y="5161"/>
                      <a:pt x="323" y="10384"/>
                      <a:pt x="0" y="15545"/>
                    </a:cubicBezTo>
                    <a:lnTo>
                      <a:pt x="81" y="15545"/>
                    </a:lnTo>
                    <a:cubicBezTo>
                      <a:pt x="383" y="10403"/>
                      <a:pt x="686" y="5182"/>
                      <a:pt x="947" y="21"/>
                    </a:cubicBez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 flipH="1">
                <a:off x="7054866" y="2944789"/>
                <a:ext cx="47213" cy="873712"/>
              </a:xfrm>
              <a:custGeom>
                <a:avLst/>
                <a:gdLst/>
                <a:ahLst/>
                <a:cxnLst/>
                <a:rect l="l" t="t" r="r" b="b"/>
                <a:pathLst>
                  <a:path w="767" h="14194" extrusionOk="0">
                    <a:moveTo>
                      <a:pt x="686" y="1"/>
                    </a:moveTo>
                    <a:cubicBezTo>
                      <a:pt x="444" y="4718"/>
                      <a:pt x="202" y="9496"/>
                      <a:pt x="1" y="14194"/>
                    </a:cubicBezTo>
                    <a:lnTo>
                      <a:pt x="60" y="14194"/>
                    </a:lnTo>
                    <a:cubicBezTo>
                      <a:pt x="262" y="9496"/>
                      <a:pt x="504" y="4718"/>
                      <a:pt x="767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9"/>
              <p:cNvSpPr/>
              <p:nvPr/>
            </p:nvSpPr>
            <p:spPr>
              <a:xfrm flipH="1">
                <a:off x="4499753" y="1795938"/>
                <a:ext cx="4331098" cy="3345763"/>
              </a:xfrm>
              <a:custGeom>
                <a:avLst/>
                <a:gdLst/>
                <a:ahLst/>
                <a:cxnLst/>
                <a:rect l="l" t="t" r="r" b="b"/>
                <a:pathLst>
                  <a:path w="42360" h="32723" extrusionOk="0">
                    <a:moveTo>
                      <a:pt x="1102" y="0"/>
                    </a:moveTo>
                    <a:cubicBezTo>
                      <a:pt x="955" y="0"/>
                      <a:pt x="765" y="50"/>
                      <a:pt x="565" y="143"/>
                    </a:cubicBezTo>
                    <a:cubicBezTo>
                      <a:pt x="223" y="323"/>
                      <a:pt x="1" y="565"/>
                      <a:pt x="62" y="727"/>
                    </a:cubicBezTo>
                    <a:cubicBezTo>
                      <a:pt x="62" y="748"/>
                      <a:pt x="82" y="767"/>
                      <a:pt x="103" y="788"/>
                    </a:cubicBezTo>
                    <a:cubicBezTo>
                      <a:pt x="949" y="2038"/>
                      <a:pt x="1291" y="3670"/>
                      <a:pt x="1635" y="5385"/>
                    </a:cubicBezTo>
                    <a:cubicBezTo>
                      <a:pt x="2078" y="7541"/>
                      <a:pt x="2522" y="9759"/>
                      <a:pt x="4073" y="11392"/>
                    </a:cubicBezTo>
                    <a:cubicBezTo>
                      <a:pt x="5022" y="12360"/>
                      <a:pt x="6191" y="12965"/>
                      <a:pt x="7501" y="13589"/>
                    </a:cubicBezTo>
                    <a:cubicBezTo>
                      <a:pt x="10626" y="15062"/>
                      <a:pt x="13831" y="16433"/>
                      <a:pt x="17038" y="17702"/>
                    </a:cubicBezTo>
                    <a:lnTo>
                      <a:pt x="17460" y="17863"/>
                    </a:lnTo>
                    <a:cubicBezTo>
                      <a:pt x="18871" y="18428"/>
                      <a:pt x="20344" y="18992"/>
                      <a:pt x="21654" y="19758"/>
                    </a:cubicBezTo>
                    <a:cubicBezTo>
                      <a:pt x="22158" y="20062"/>
                      <a:pt x="22662" y="20384"/>
                      <a:pt x="23146" y="20707"/>
                    </a:cubicBezTo>
                    <a:cubicBezTo>
                      <a:pt x="23831" y="21170"/>
                      <a:pt x="24557" y="21634"/>
                      <a:pt x="25323" y="22037"/>
                    </a:cubicBezTo>
                    <a:cubicBezTo>
                      <a:pt x="26433" y="22602"/>
                      <a:pt x="27602" y="22984"/>
                      <a:pt x="28750" y="23368"/>
                    </a:cubicBezTo>
                    <a:cubicBezTo>
                      <a:pt x="29194" y="23508"/>
                      <a:pt x="29618" y="23650"/>
                      <a:pt x="30062" y="23811"/>
                    </a:cubicBezTo>
                    <a:cubicBezTo>
                      <a:pt x="31715" y="24395"/>
                      <a:pt x="33226" y="25102"/>
                      <a:pt x="34557" y="25928"/>
                    </a:cubicBezTo>
                    <a:cubicBezTo>
                      <a:pt x="37158" y="27540"/>
                      <a:pt x="39355" y="29779"/>
                      <a:pt x="40948" y="32379"/>
                    </a:cubicBezTo>
                    <a:cubicBezTo>
                      <a:pt x="41089" y="32602"/>
                      <a:pt x="41311" y="32722"/>
                      <a:pt x="41553" y="32722"/>
                    </a:cubicBezTo>
                    <a:cubicBezTo>
                      <a:pt x="41674" y="32722"/>
                      <a:pt x="41814" y="32682"/>
                      <a:pt x="41935" y="32602"/>
                    </a:cubicBezTo>
                    <a:cubicBezTo>
                      <a:pt x="42258" y="32400"/>
                      <a:pt x="42360" y="31976"/>
                      <a:pt x="42158" y="31634"/>
                    </a:cubicBezTo>
                    <a:cubicBezTo>
                      <a:pt x="40444" y="28852"/>
                      <a:pt x="38086" y="26473"/>
                      <a:pt x="35303" y="24739"/>
                    </a:cubicBezTo>
                    <a:cubicBezTo>
                      <a:pt x="33892" y="23852"/>
                      <a:pt x="32279" y="23086"/>
                      <a:pt x="30524" y="22481"/>
                    </a:cubicBezTo>
                    <a:cubicBezTo>
                      <a:pt x="30081" y="22320"/>
                      <a:pt x="29637" y="22178"/>
                      <a:pt x="29194" y="22016"/>
                    </a:cubicBezTo>
                    <a:cubicBezTo>
                      <a:pt x="28045" y="21653"/>
                      <a:pt x="26976" y="21291"/>
                      <a:pt x="25968" y="20787"/>
                    </a:cubicBezTo>
                    <a:cubicBezTo>
                      <a:pt x="25263" y="20424"/>
                      <a:pt x="24618" y="19981"/>
                      <a:pt x="23933" y="19537"/>
                    </a:cubicBezTo>
                    <a:cubicBezTo>
                      <a:pt x="23408" y="19194"/>
                      <a:pt x="22904" y="18852"/>
                      <a:pt x="22360" y="18549"/>
                    </a:cubicBezTo>
                    <a:cubicBezTo>
                      <a:pt x="20949" y="17723"/>
                      <a:pt x="19436" y="17137"/>
                      <a:pt x="17984" y="16554"/>
                    </a:cubicBezTo>
                    <a:lnTo>
                      <a:pt x="17562" y="16392"/>
                    </a:lnTo>
                    <a:cubicBezTo>
                      <a:pt x="14376" y="15142"/>
                      <a:pt x="11191" y="13771"/>
                      <a:pt x="8106" y="12299"/>
                    </a:cubicBezTo>
                    <a:cubicBezTo>
                      <a:pt x="6917" y="11755"/>
                      <a:pt x="5869" y="11210"/>
                      <a:pt x="5102" y="10425"/>
                    </a:cubicBezTo>
                    <a:cubicBezTo>
                      <a:pt x="3831" y="9073"/>
                      <a:pt x="3428" y="7138"/>
                      <a:pt x="3025" y="5102"/>
                    </a:cubicBezTo>
                    <a:cubicBezTo>
                      <a:pt x="2662" y="3369"/>
                      <a:pt x="2299" y="1614"/>
                      <a:pt x="1372" y="143"/>
                    </a:cubicBezTo>
                    <a:cubicBezTo>
                      <a:pt x="1352" y="122"/>
                      <a:pt x="1332" y="82"/>
                      <a:pt x="1291" y="41"/>
                    </a:cubicBezTo>
                    <a:cubicBezTo>
                      <a:pt x="1243" y="14"/>
                      <a:pt x="1178" y="0"/>
                      <a:pt x="1102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9"/>
              <p:cNvSpPr/>
              <p:nvPr/>
            </p:nvSpPr>
            <p:spPr>
              <a:xfrm flipH="1">
                <a:off x="8170548" y="3377828"/>
                <a:ext cx="686277" cy="502720"/>
              </a:xfrm>
              <a:custGeom>
                <a:avLst/>
                <a:gdLst/>
                <a:ahLst/>
                <a:cxnLst/>
                <a:rect l="l" t="t" r="r" b="b"/>
                <a:pathLst>
                  <a:path w="11149" h="8167" extrusionOk="0">
                    <a:moveTo>
                      <a:pt x="11148" y="1"/>
                    </a:moveTo>
                    <a:cubicBezTo>
                      <a:pt x="11148" y="1"/>
                      <a:pt x="7178" y="1111"/>
                      <a:pt x="4436" y="2743"/>
                    </a:cubicBezTo>
                    <a:cubicBezTo>
                      <a:pt x="1673" y="4377"/>
                      <a:pt x="0" y="8167"/>
                      <a:pt x="0" y="8167"/>
                    </a:cubicBezTo>
                    <a:cubicBezTo>
                      <a:pt x="0" y="8167"/>
                      <a:pt x="1573" y="8006"/>
                      <a:pt x="6129" y="5969"/>
                    </a:cubicBezTo>
                    <a:cubicBezTo>
                      <a:pt x="10705" y="3933"/>
                      <a:pt x="11148" y="1"/>
                      <a:pt x="11148" y="1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9"/>
              <p:cNvSpPr/>
              <p:nvPr/>
            </p:nvSpPr>
            <p:spPr>
              <a:xfrm flipH="1">
                <a:off x="7652994" y="3222648"/>
                <a:ext cx="660300" cy="267887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4352" extrusionOk="0">
                    <a:moveTo>
                      <a:pt x="10305" y="1"/>
                    </a:moveTo>
                    <a:cubicBezTo>
                      <a:pt x="10291" y="1"/>
                      <a:pt x="10276" y="1"/>
                      <a:pt x="10262" y="3"/>
                    </a:cubicBezTo>
                    <a:cubicBezTo>
                      <a:pt x="6593" y="506"/>
                      <a:pt x="3085" y="1917"/>
                      <a:pt x="101" y="4054"/>
                    </a:cubicBezTo>
                    <a:cubicBezTo>
                      <a:pt x="20" y="4115"/>
                      <a:pt x="1" y="4196"/>
                      <a:pt x="60" y="4277"/>
                    </a:cubicBezTo>
                    <a:cubicBezTo>
                      <a:pt x="85" y="4326"/>
                      <a:pt x="132" y="4352"/>
                      <a:pt x="183" y="4352"/>
                    </a:cubicBezTo>
                    <a:cubicBezTo>
                      <a:pt x="216" y="4352"/>
                      <a:pt x="251" y="4341"/>
                      <a:pt x="283" y="4317"/>
                    </a:cubicBezTo>
                    <a:cubicBezTo>
                      <a:pt x="3307" y="2341"/>
                      <a:pt x="6794" y="1111"/>
                      <a:pt x="10363" y="769"/>
                    </a:cubicBezTo>
                    <a:cubicBezTo>
                      <a:pt x="10584" y="748"/>
                      <a:pt x="10726" y="546"/>
                      <a:pt x="10705" y="345"/>
                    </a:cubicBezTo>
                    <a:cubicBezTo>
                      <a:pt x="10668" y="138"/>
                      <a:pt x="10507" y="1"/>
                      <a:pt x="10305" y="1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9"/>
              <p:cNvSpPr/>
              <p:nvPr/>
            </p:nvSpPr>
            <p:spPr>
              <a:xfrm flipH="1">
                <a:off x="8078709" y="1636809"/>
                <a:ext cx="373577" cy="840164"/>
              </a:xfrm>
              <a:custGeom>
                <a:avLst/>
                <a:gdLst/>
                <a:ahLst/>
                <a:cxnLst/>
                <a:rect l="l" t="t" r="r" b="b"/>
                <a:pathLst>
                  <a:path w="6069" h="13649" extrusionOk="0">
                    <a:moveTo>
                      <a:pt x="4557" y="0"/>
                    </a:moveTo>
                    <a:cubicBezTo>
                      <a:pt x="4557" y="0"/>
                      <a:pt x="3549" y="1229"/>
                      <a:pt x="1775" y="5887"/>
                    </a:cubicBezTo>
                    <a:cubicBezTo>
                      <a:pt x="1" y="10565"/>
                      <a:pt x="2460" y="13648"/>
                      <a:pt x="2460" y="13648"/>
                    </a:cubicBezTo>
                    <a:cubicBezTo>
                      <a:pt x="2460" y="13648"/>
                      <a:pt x="4476" y="10060"/>
                      <a:pt x="5262" y="6955"/>
                    </a:cubicBezTo>
                    <a:cubicBezTo>
                      <a:pt x="6068" y="3871"/>
                      <a:pt x="4557" y="0"/>
                      <a:pt x="4557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9"/>
              <p:cNvSpPr/>
              <p:nvPr/>
            </p:nvSpPr>
            <p:spPr>
              <a:xfrm flipH="1">
                <a:off x="8050147" y="2332933"/>
                <a:ext cx="280506" cy="769438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12500" extrusionOk="0">
                    <a:moveTo>
                      <a:pt x="484" y="1"/>
                    </a:moveTo>
                    <a:cubicBezTo>
                      <a:pt x="404" y="1"/>
                      <a:pt x="342" y="62"/>
                      <a:pt x="323" y="143"/>
                    </a:cubicBezTo>
                    <a:cubicBezTo>
                      <a:pt x="1" y="4376"/>
                      <a:pt x="1189" y="8771"/>
                      <a:pt x="3689" y="12320"/>
                    </a:cubicBezTo>
                    <a:lnTo>
                      <a:pt x="3710" y="12320"/>
                    </a:lnTo>
                    <a:cubicBezTo>
                      <a:pt x="3792" y="12437"/>
                      <a:pt x="3922" y="12500"/>
                      <a:pt x="4056" y="12500"/>
                    </a:cubicBezTo>
                    <a:cubicBezTo>
                      <a:pt x="4152" y="12500"/>
                      <a:pt x="4250" y="12468"/>
                      <a:pt x="4334" y="12400"/>
                    </a:cubicBezTo>
                    <a:cubicBezTo>
                      <a:pt x="4517" y="12258"/>
                      <a:pt x="4557" y="11976"/>
                      <a:pt x="4396" y="11774"/>
                    </a:cubicBezTo>
                    <a:cubicBezTo>
                      <a:pt x="1875" y="8529"/>
                      <a:pt x="484" y="4336"/>
                      <a:pt x="605" y="143"/>
                    </a:cubicBezTo>
                    <a:cubicBezTo>
                      <a:pt x="605" y="81"/>
                      <a:pt x="565" y="1"/>
                      <a:pt x="484" y="1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9"/>
              <p:cNvSpPr/>
              <p:nvPr/>
            </p:nvSpPr>
            <p:spPr>
              <a:xfrm flipH="1">
                <a:off x="8402549" y="1355072"/>
                <a:ext cx="373700" cy="966844"/>
              </a:xfrm>
              <a:custGeom>
                <a:avLst/>
                <a:gdLst/>
                <a:ahLst/>
                <a:cxnLst/>
                <a:rect l="l" t="t" r="r" b="b"/>
                <a:pathLst>
                  <a:path w="6071" h="15707" extrusionOk="0">
                    <a:moveTo>
                      <a:pt x="364" y="0"/>
                    </a:moveTo>
                    <a:cubicBezTo>
                      <a:pt x="364" y="0"/>
                      <a:pt x="1" y="1876"/>
                      <a:pt x="807" y="7863"/>
                    </a:cubicBezTo>
                    <a:cubicBezTo>
                      <a:pt x="1594" y="13830"/>
                      <a:pt x="5990" y="15706"/>
                      <a:pt x="5990" y="15706"/>
                    </a:cubicBezTo>
                    <a:cubicBezTo>
                      <a:pt x="5990" y="15706"/>
                      <a:pt x="6070" y="10746"/>
                      <a:pt x="5122" y="6997"/>
                    </a:cubicBezTo>
                    <a:cubicBezTo>
                      <a:pt x="4194" y="3247"/>
                      <a:pt x="364" y="0"/>
                      <a:pt x="364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9"/>
              <p:cNvSpPr/>
              <p:nvPr/>
            </p:nvSpPr>
            <p:spPr>
              <a:xfrm flipH="1">
                <a:off x="8235058" y="2112998"/>
                <a:ext cx="245789" cy="646389"/>
              </a:xfrm>
              <a:custGeom>
                <a:avLst/>
                <a:gdLst/>
                <a:ahLst/>
                <a:cxnLst/>
                <a:rect l="l" t="t" r="r" b="b"/>
                <a:pathLst>
                  <a:path w="3993" h="10501" extrusionOk="0">
                    <a:moveTo>
                      <a:pt x="125" y="0"/>
                    </a:moveTo>
                    <a:cubicBezTo>
                      <a:pt x="117" y="0"/>
                      <a:pt x="109" y="2"/>
                      <a:pt x="102" y="6"/>
                    </a:cubicBezTo>
                    <a:cubicBezTo>
                      <a:pt x="41" y="25"/>
                      <a:pt x="0" y="87"/>
                      <a:pt x="21" y="146"/>
                    </a:cubicBezTo>
                    <a:cubicBezTo>
                      <a:pt x="303" y="1014"/>
                      <a:pt x="586" y="1880"/>
                      <a:pt x="828" y="2727"/>
                    </a:cubicBezTo>
                    <a:cubicBezTo>
                      <a:pt x="968" y="3170"/>
                      <a:pt x="1089" y="3595"/>
                      <a:pt x="1191" y="4038"/>
                    </a:cubicBezTo>
                    <a:cubicBezTo>
                      <a:pt x="1312" y="4482"/>
                      <a:pt x="1432" y="4925"/>
                      <a:pt x="1553" y="5348"/>
                    </a:cubicBezTo>
                    <a:cubicBezTo>
                      <a:pt x="1795" y="6235"/>
                      <a:pt x="2078" y="7103"/>
                      <a:pt x="2379" y="7949"/>
                    </a:cubicBezTo>
                    <a:cubicBezTo>
                      <a:pt x="2541" y="8372"/>
                      <a:pt x="2723" y="8796"/>
                      <a:pt x="2924" y="9219"/>
                    </a:cubicBezTo>
                    <a:cubicBezTo>
                      <a:pt x="3105" y="9643"/>
                      <a:pt x="3328" y="10046"/>
                      <a:pt x="3629" y="10428"/>
                    </a:cubicBezTo>
                    <a:cubicBezTo>
                      <a:pt x="3664" y="10474"/>
                      <a:pt x="3717" y="10500"/>
                      <a:pt x="3772" y="10500"/>
                    </a:cubicBezTo>
                    <a:cubicBezTo>
                      <a:pt x="3814" y="10500"/>
                      <a:pt x="3857" y="10484"/>
                      <a:pt x="3892" y="10449"/>
                    </a:cubicBezTo>
                    <a:cubicBezTo>
                      <a:pt x="3973" y="10388"/>
                      <a:pt x="3992" y="10267"/>
                      <a:pt x="3932" y="10186"/>
                    </a:cubicBezTo>
                    <a:cubicBezTo>
                      <a:pt x="3650" y="9844"/>
                      <a:pt x="3449" y="9461"/>
                      <a:pt x="3247" y="9057"/>
                    </a:cubicBezTo>
                    <a:cubicBezTo>
                      <a:pt x="3065" y="8654"/>
                      <a:pt x="2884" y="8251"/>
                      <a:pt x="2723" y="7828"/>
                    </a:cubicBezTo>
                    <a:cubicBezTo>
                      <a:pt x="2400" y="6982"/>
                      <a:pt x="2137" y="6114"/>
                      <a:pt x="1876" y="5267"/>
                    </a:cubicBezTo>
                    <a:cubicBezTo>
                      <a:pt x="1755" y="4824"/>
                      <a:pt x="1634" y="4380"/>
                      <a:pt x="1513" y="3958"/>
                    </a:cubicBezTo>
                    <a:cubicBezTo>
                      <a:pt x="1392" y="3514"/>
                      <a:pt x="1250" y="3090"/>
                      <a:pt x="1110" y="2646"/>
                    </a:cubicBezTo>
                    <a:cubicBezTo>
                      <a:pt x="828" y="1780"/>
                      <a:pt x="524" y="933"/>
                      <a:pt x="223" y="87"/>
                    </a:cubicBezTo>
                    <a:cubicBezTo>
                      <a:pt x="206" y="37"/>
                      <a:pt x="163" y="0"/>
                      <a:pt x="125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9"/>
              <p:cNvSpPr/>
              <p:nvPr/>
            </p:nvSpPr>
            <p:spPr>
              <a:xfrm flipH="1">
                <a:off x="5941706" y="2589864"/>
                <a:ext cx="471634" cy="771961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12541" extrusionOk="0">
                    <a:moveTo>
                      <a:pt x="7279" y="1"/>
                    </a:moveTo>
                    <a:cubicBezTo>
                      <a:pt x="7279" y="1"/>
                      <a:pt x="5989" y="888"/>
                      <a:pt x="2984" y="4899"/>
                    </a:cubicBezTo>
                    <a:cubicBezTo>
                      <a:pt x="0" y="8891"/>
                      <a:pt x="1513" y="12541"/>
                      <a:pt x="1513" y="12541"/>
                    </a:cubicBezTo>
                    <a:cubicBezTo>
                      <a:pt x="1513" y="12541"/>
                      <a:pt x="4436" y="9657"/>
                      <a:pt x="6048" y="6896"/>
                    </a:cubicBezTo>
                    <a:cubicBezTo>
                      <a:pt x="7661" y="4133"/>
                      <a:pt x="7279" y="1"/>
                      <a:pt x="7279" y="1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9"/>
              <p:cNvSpPr/>
              <p:nvPr/>
            </p:nvSpPr>
            <p:spPr>
              <a:xfrm flipH="1">
                <a:off x="5699672" y="3316027"/>
                <a:ext cx="640418" cy="207810"/>
              </a:xfrm>
              <a:custGeom>
                <a:avLst/>
                <a:gdLst/>
                <a:ahLst/>
                <a:cxnLst/>
                <a:rect l="l" t="t" r="r" b="b"/>
                <a:pathLst>
                  <a:path w="10404" h="3376" extrusionOk="0">
                    <a:moveTo>
                      <a:pt x="8626" y="0"/>
                    </a:moveTo>
                    <a:cubicBezTo>
                      <a:pt x="7840" y="0"/>
                      <a:pt x="6752" y="43"/>
                      <a:pt x="5283" y="179"/>
                    </a:cubicBezTo>
                    <a:cubicBezTo>
                      <a:pt x="1350" y="542"/>
                      <a:pt x="1" y="3344"/>
                      <a:pt x="1" y="3344"/>
                    </a:cubicBezTo>
                    <a:cubicBezTo>
                      <a:pt x="1" y="3344"/>
                      <a:pt x="571" y="3376"/>
                      <a:pt x="1416" y="3376"/>
                    </a:cubicBezTo>
                    <a:cubicBezTo>
                      <a:pt x="2587" y="3376"/>
                      <a:pt x="4286" y="3314"/>
                      <a:pt x="5726" y="3021"/>
                    </a:cubicBezTo>
                    <a:cubicBezTo>
                      <a:pt x="8186" y="2518"/>
                      <a:pt x="10404" y="118"/>
                      <a:pt x="10404" y="118"/>
                    </a:cubicBezTo>
                    <a:cubicBezTo>
                      <a:pt x="10404" y="118"/>
                      <a:pt x="9932" y="0"/>
                      <a:pt x="8626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9"/>
              <p:cNvSpPr/>
              <p:nvPr/>
            </p:nvSpPr>
            <p:spPr>
              <a:xfrm flipH="1">
                <a:off x="6227137" y="3214338"/>
                <a:ext cx="270596" cy="702158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11407" extrusionOk="0">
                    <a:moveTo>
                      <a:pt x="4217" y="0"/>
                    </a:moveTo>
                    <a:cubicBezTo>
                      <a:pt x="4163" y="0"/>
                      <a:pt x="4102" y="33"/>
                      <a:pt x="4073" y="76"/>
                    </a:cubicBezTo>
                    <a:lnTo>
                      <a:pt x="4073" y="97"/>
                    </a:lnTo>
                    <a:cubicBezTo>
                      <a:pt x="3589" y="944"/>
                      <a:pt x="3024" y="1770"/>
                      <a:pt x="2500" y="2617"/>
                    </a:cubicBezTo>
                    <a:cubicBezTo>
                      <a:pt x="1957" y="3463"/>
                      <a:pt x="1412" y="4291"/>
                      <a:pt x="949" y="5197"/>
                    </a:cubicBezTo>
                    <a:cubicBezTo>
                      <a:pt x="847" y="5420"/>
                      <a:pt x="726" y="5662"/>
                      <a:pt x="626" y="5904"/>
                    </a:cubicBezTo>
                    <a:lnTo>
                      <a:pt x="505" y="6267"/>
                    </a:lnTo>
                    <a:cubicBezTo>
                      <a:pt x="465" y="6387"/>
                      <a:pt x="424" y="6508"/>
                      <a:pt x="403" y="6629"/>
                    </a:cubicBezTo>
                    <a:cubicBezTo>
                      <a:pt x="263" y="7133"/>
                      <a:pt x="162" y="7637"/>
                      <a:pt x="121" y="8141"/>
                    </a:cubicBezTo>
                    <a:cubicBezTo>
                      <a:pt x="0" y="9149"/>
                      <a:pt x="41" y="10197"/>
                      <a:pt x="344" y="11205"/>
                    </a:cubicBezTo>
                    <a:cubicBezTo>
                      <a:pt x="375" y="11330"/>
                      <a:pt x="479" y="11407"/>
                      <a:pt x="600" y="11407"/>
                    </a:cubicBezTo>
                    <a:cubicBezTo>
                      <a:pt x="635" y="11407"/>
                      <a:pt x="671" y="11401"/>
                      <a:pt x="707" y="11387"/>
                    </a:cubicBezTo>
                    <a:cubicBezTo>
                      <a:pt x="847" y="11347"/>
                      <a:pt x="928" y="11186"/>
                      <a:pt x="887" y="11044"/>
                    </a:cubicBezTo>
                    <a:cubicBezTo>
                      <a:pt x="586" y="10137"/>
                      <a:pt x="524" y="9149"/>
                      <a:pt x="605" y="8181"/>
                    </a:cubicBezTo>
                    <a:cubicBezTo>
                      <a:pt x="645" y="7697"/>
                      <a:pt x="726" y="7213"/>
                      <a:pt x="847" y="6750"/>
                    </a:cubicBezTo>
                    <a:cubicBezTo>
                      <a:pt x="868" y="6629"/>
                      <a:pt x="908" y="6508"/>
                      <a:pt x="928" y="6387"/>
                    </a:cubicBezTo>
                    <a:cubicBezTo>
                      <a:pt x="968" y="6286"/>
                      <a:pt x="1008" y="6165"/>
                      <a:pt x="1049" y="6044"/>
                    </a:cubicBezTo>
                    <a:cubicBezTo>
                      <a:pt x="1129" y="5823"/>
                      <a:pt x="1231" y="5600"/>
                      <a:pt x="1331" y="5379"/>
                    </a:cubicBezTo>
                    <a:cubicBezTo>
                      <a:pt x="1774" y="4512"/>
                      <a:pt x="2279" y="3665"/>
                      <a:pt x="2803" y="2818"/>
                    </a:cubicBezTo>
                    <a:cubicBezTo>
                      <a:pt x="3328" y="1952"/>
                      <a:pt x="3871" y="1125"/>
                      <a:pt x="4355" y="238"/>
                    </a:cubicBezTo>
                    <a:cubicBezTo>
                      <a:pt x="4395" y="157"/>
                      <a:pt x="4355" y="57"/>
                      <a:pt x="4274" y="17"/>
                    </a:cubicBezTo>
                    <a:cubicBezTo>
                      <a:pt x="4258" y="5"/>
                      <a:pt x="4238" y="0"/>
                      <a:pt x="4217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9"/>
              <p:cNvSpPr/>
              <p:nvPr/>
            </p:nvSpPr>
            <p:spPr>
              <a:xfrm flipH="1">
                <a:off x="6224674" y="3479640"/>
                <a:ext cx="237048" cy="121694"/>
              </a:xfrm>
              <a:custGeom>
                <a:avLst/>
                <a:gdLst/>
                <a:ahLst/>
                <a:cxnLst/>
                <a:rect l="l" t="t" r="r" b="b"/>
                <a:pathLst>
                  <a:path w="3851" h="1977" extrusionOk="0">
                    <a:moveTo>
                      <a:pt x="3710" y="0"/>
                    </a:moveTo>
                    <a:cubicBezTo>
                      <a:pt x="3388" y="81"/>
                      <a:pt x="3065" y="161"/>
                      <a:pt x="2743" y="263"/>
                    </a:cubicBezTo>
                    <a:cubicBezTo>
                      <a:pt x="2439" y="363"/>
                      <a:pt x="2117" y="465"/>
                      <a:pt x="1815" y="605"/>
                    </a:cubicBezTo>
                    <a:cubicBezTo>
                      <a:pt x="1512" y="726"/>
                      <a:pt x="1210" y="868"/>
                      <a:pt x="928" y="1029"/>
                    </a:cubicBezTo>
                    <a:cubicBezTo>
                      <a:pt x="646" y="1190"/>
                      <a:pt x="364" y="1371"/>
                      <a:pt x="81" y="1613"/>
                    </a:cubicBezTo>
                    <a:cubicBezTo>
                      <a:pt x="1" y="1694"/>
                      <a:pt x="1" y="1836"/>
                      <a:pt x="81" y="1916"/>
                    </a:cubicBezTo>
                    <a:cubicBezTo>
                      <a:pt x="122" y="1957"/>
                      <a:pt x="172" y="1977"/>
                      <a:pt x="223" y="1977"/>
                    </a:cubicBezTo>
                    <a:cubicBezTo>
                      <a:pt x="273" y="1977"/>
                      <a:pt x="323" y="1957"/>
                      <a:pt x="364" y="1916"/>
                    </a:cubicBezTo>
                    <a:lnTo>
                      <a:pt x="383" y="1916"/>
                    </a:lnTo>
                    <a:cubicBezTo>
                      <a:pt x="585" y="1715"/>
                      <a:pt x="848" y="1513"/>
                      <a:pt x="1130" y="1352"/>
                    </a:cubicBezTo>
                    <a:cubicBezTo>
                      <a:pt x="1391" y="1190"/>
                      <a:pt x="1673" y="1029"/>
                      <a:pt x="1956" y="887"/>
                    </a:cubicBezTo>
                    <a:cubicBezTo>
                      <a:pt x="2238" y="747"/>
                      <a:pt x="2541" y="626"/>
                      <a:pt x="2843" y="524"/>
                    </a:cubicBezTo>
                    <a:cubicBezTo>
                      <a:pt x="3146" y="403"/>
                      <a:pt x="3447" y="303"/>
                      <a:pt x="3751" y="223"/>
                    </a:cubicBezTo>
                    <a:cubicBezTo>
                      <a:pt x="3810" y="202"/>
                      <a:pt x="3851" y="142"/>
                      <a:pt x="3831" y="81"/>
                    </a:cubicBezTo>
                    <a:cubicBezTo>
                      <a:pt x="3831" y="21"/>
                      <a:pt x="3770" y="0"/>
                      <a:pt x="3710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19"/>
              <p:cNvSpPr/>
              <p:nvPr/>
            </p:nvSpPr>
            <p:spPr>
              <a:xfrm flipH="1">
                <a:off x="6791780" y="3076024"/>
                <a:ext cx="109260" cy="35775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5812" extrusionOk="0">
                    <a:moveTo>
                      <a:pt x="164" y="0"/>
                    </a:moveTo>
                    <a:cubicBezTo>
                      <a:pt x="150" y="0"/>
                      <a:pt x="136" y="2"/>
                      <a:pt x="122" y="6"/>
                    </a:cubicBezTo>
                    <a:cubicBezTo>
                      <a:pt x="60" y="25"/>
                      <a:pt x="1" y="106"/>
                      <a:pt x="20" y="167"/>
                    </a:cubicBezTo>
                    <a:lnTo>
                      <a:pt x="1493" y="5710"/>
                    </a:lnTo>
                    <a:cubicBezTo>
                      <a:pt x="1493" y="5772"/>
                      <a:pt x="1552" y="5812"/>
                      <a:pt x="1614" y="5812"/>
                    </a:cubicBezTo>
                    <a:lnTo>
                      <a:pt x="1654" y="5812"/>
                    </a:lnTo>
                    <a:cubicBezTo>
                      <a:pt x="1735" y="5791"/>
                      <a:pt x="1775" y="5710"/>
                      <a:pt x="1754" y="5630"/>
                    </a:cubicBezTo>
                    <a:lnTo>
                      <a:pt x="302" y="106"/>
                    </a:lnTo>
                    <a:cubicBezTo>
                      <a:pt x="286" y="39"/>
                      <a:pt x="229" y="0"/>
                      <a:pt x="164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19"/>
              <p:cNvSpPr/>
              <p:nvPr/>
            </p:nvSpPr>
            <p:spPr>
              <a:xfrm flipH="1">
                <a:off x="6769436" y="3417285"/>
                <a:ext cx="70850" cy="234955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3817" extrusionOk="0">
                    <a:moveTo>
                      <a:pt x="586" y="0"/>
                    </a:moveTo>
                    <a:cubicBezTo>
                      <a:pt x="573" y="0"/>
                      <a:pt x="559" y="2"/>
                      <a:pt x="546" y="5"/>
                    </a:cubicBezTo>
                    <a:cubicBezTo>
                      <a:pt x="465" y="26"/>
                      <a:pt x="444" y="107"/>
                      <a:pt x="465" y="187"/>
                    </a:cubicBezTo>
                    <a:cubicBezTo>
                      <a:pt x="848" y="1295"/>
                      <a:pt x="686" y="2607"/>
                      <a:pt x="41" y="3594"/>
                    </a:cubicBezTo>
                    <a:cubicBezTo>
                      <a:pt x="1" y="3655"/>
                      <a:pt x="22" y="3736"/>
                      <a:pt x="82" y="3776"/>
                    </a:cubicBezTo>
                    <a:cubicBezTo>
                      <a:pt x="102" y="3795"/>
                      <a:pt x="122" y="3816"/>
                      <a:pt x="162" y="3816"/>
                    </a:cubicBezTo>
                    <a:cubicBezTo>
                      <a:pt x="202" y="3816"/>
                      <a:pt x="243" y="3795"/>
                      <a:pt x="283" y="3736"/>
                    </a:cubicBezTo>
                    <a:cubicBezTo>
                      <a:pt x="969" y="2687"/>
                      <a:pt x="1151" y="1295"/>
                      <a:pt x="727" y="107"/>
                    </a:cubicBezTo>
                    <a:cubicBezTo>
                      <a:pt x="711" y="40"/>
                      <a:pt x="652" y="0"/>
                      <a:pt x="586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19"/>
              <p:cNvSpPr/>
              <p:nvPr/>
            </p:nvSpPr>
            <p:spPr>
              <a:xfrm flipH="1">
                <a:off x="6694954" y="3412607"/>
                <a:ext cx="114246" cy="28549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4638" extrusionOk="0">
                    <a:moveTo>
                      <a:pt x="167" y="0"/>
                    </a:moveTo>
                    <a:cubicBezTo>
                      <a:pt x="118" y="0"/>
                      <a:pt x="67" y="22"/>
                      <a:pt x="41" y="62"/>
                    </a:cubicBezTo>
                    <a:cubicBezTo>
                      <a:pt x="1" y="121"/>
                      <a:pt x="20" y="202"/>
                      <a:pt x="81" y="263"/>
                    </a:cubicBezTo>
                    <a:cubicBezTo>
                      <a:pt x="262" y="363"/>
                      <a:pt x="404" y="525"/>
                      <a:pt x="585" y="747"/>
                    </a:cubicBezTo>
                    <a:cubicBezTo>
                      <a:pt x="1351" y="1796"/>
                      <a:pt x="1552" y="3247"/>
                      <a:pt x="1089" y="4436"/>
                    </a:cubicBezTo>
                    <a:cubicBezTo>
                      <a:pt x="1068" y="4516"/>
                      <a:pt x="1109" y="4597"/>
                      <a:pt x="1170" y="4618"/>
                    </a:cubicBezTo>
                    <a:cubicBezTo>
                      <a:pt x="1189" y="4637"/>
                      <a:pt x="1210" y="4637"/>
                      <a:pt x="1230" y="4637"/>
                    </a:cubicBezTo>
                    <a:cubicBezTo>
                      <a:pt x="1291" y="4637"/>
                      <a:pt x="1331" y="4597"/>
                      <a:pt x="1351" y="4537"/>
                    </a:cubicBezTo>
                    <a:cubicBezTo>
                      <a:pt x="1856" y="3247"/>
                      <a:pt x="1633" y="1694"/>
                      <a:pt x="807" y="586"/>
                    </a:cubicBezTo>
                    <a:cubicBezTo>
                      <a:pt x="625" y="344"/>
                      <a:pt x="444" y="162"/>
                      <a:pt x="243" y="21"/>
                    </a:cubicBezTo>
                    <a:cubicBezTo>
                      <a:pt x="221" y="7"/>
                      <a:pt x="194" y="0"/>
                      <a:pt x="167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9"/>
              <p:cNvSpPr/>
              <p:nvPr/>
            </p:nvSpPr>
            <p:spPr>
              <a:xfrm flipH="1">
                <a:off x="6635369" y="3408606"/>
                <a:ext cx="172600" cy="306852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4985" extrusionOk="0">
                    <a:moveTo>
                      <a:pt x="180" y="0"/>
                    </a:moveTo>
                    <a:cubicBezTo>
                      <a:pt x="115" y="0"/>
                      <a:pt x="58" y="39"/>
                      <a:pt x="40" y="106"/>
                    </a:cubicBezTo>
                    <a:cubicBezTo>
                      <a:pt x="0" y="167"/>
                      <a:pt x="40" y="248"/>
                      <a:pt x="121" y="288"/>
                    </a:cubicBezTo>
                    <a:cubicBezTo>
                      <a:pt x="424" y="369"/>
                      <a:pt x="707" y="490"/>
                      <a:pt x="989" y="630"/>
                    </a:cubicBezTo>
                    <a:cubicBezTo>
                      <a:pt x="1169" y="732"/>
                      <a:pt x="1411" y="872"/>
                      <a:pt x="1613" y="1054"/>
                    </a:cubicBezTo>
                    <a:cubicBezTo>
                      <a:pt x="1876" y="1296"/>
                      <a:pt x="2077" y="1638"/>
                      <a:pt x="2239" y="2102"/>
                    </a:cubicBezTo>
                    <a:cubicBezTo>
                      <a:pt x="2521" y="2969"/>
                      <a:pt x="2521" y="3936"/>
                      <a:pt x="2218" y="4804"/>
                    </a:cubicBezTo>
                    <a:cubicBezTo>
                      <a:pt x="2198" y="4885"/>
                      <a:pt x="2239" y="4965"/>
                      <a:pt x="2298" y="4985"/>
                    </a:cubicBezTo>
                    <a:lnTo>
                      <a:pt x="2360" y="4985"/>
                    </a:lnTo>
                    <a:cubicBezTo>
                      <a:pt x="2419" y="4985"/>
                      <a:pt x="2460" y="4944"/>
                      <a:pt x="2481" y="4904"/>
                    </a:cubicBezTo>
                    <a:cubicBezTo>
                      <a:pt x="2803" y="3977"/>
                      <a:pt x="2803" y="2949"/>
                      <a:pt x="2500" y="2001"/>
                    </a:cubicBezTo>
                    <a:cubicBezTo>
                      <a:pt x="2339" y="1517"/>
                      <a:pt x="2097" y="1114"/>
                      <a:pt x="1815" y="832"/>
                    </a:cubicBezTo>
                    <a:cubicBezTo>
                      <a:pt x="1573" y="630"/>
                      <a:pt x="1331" y="490"/>
                      <a:pt x="1110" y="388"/>
                    </a:cubicBezTo>
                    <a:cubicBezTo>
                      <a:pt x="827" y="248"/>
                      <a:pt x="524" y="106"/>
                      <a:pt x="223" y="6"/>
                    </a:cubicBezTo>
                    <a:cubicBezTo>
                      <a:pt x="208" y="2"/>
                      <a:pt x="194" y="0"/>
                      <a:pt x="180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9"/>
              <p:cNvSpPr/>
              <p:nvPr/>
            </p:nvSpPr>
            <p:spPr>
              <a:xfrm flipH="1">
                <a:off x="6795535" y="2889944"/>
                <a:ext cx="212242" cy="244558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3973" extrusionOk="0">
                    <a:moveTo>
                      <a:pt x="2538" y="0"/>
                    </a:moveTo>
                    <a:cubicBezTo>
                      <a:pt x="1523" y="0"/>
                      <a:pt x="1" y="606"/>
                      <a:pt x="1" y="1798"/>
                    </a:cubicBezTo>
                    <a:cubicBezTo>
                      <a:pt x="1" y="2391"/>
                      <a:pt x="1214" y="3972"/>
                      <a:pt x="2007" y="3972"/>
                    </a:cubicBezTo>
                    <a:cubicBezTo>
                      <a:pt x="2105" y="3972"/>
                      <a:pt x="2196" y="3948"/>
                      <a:pt x="2278" y="3895"/>
                    </a:cubicBezTo>
                    <a:cubicBezTo>
                      <a:pt x="2380" y="3835"/>
                      <a:pt x="2461" y="3714"/>
                      <a:pt x="2520" y="3613"/>
                    </a:cubicBezTo>
                    <a:cubicBezTo>
                      <a:pt x="3004" y="2746"/>
                      <a:pt x="3307" y="1819"/>
                      <a:pt x="3428" y="830"/>
                    </a:cubicBezTo>
                    <a:cubicBezTo>
                      <a:pt x="3448" y="669"/>
                      <a:pt x="3448" y="468"/>
                      <a:pt x="3367" y="327"/>
                    </a:cubicBezTo>
                    <a:cubicBezTo>
                      <a:pt x="3246" y="85"/>
                      <a:pt x="2944" y="5"/>
                      <a:pt x="2682" y="5"/>
                    </a:cubicBezTo>
                    <a:cubicBezTo>
                      <a:pt x="2635" y="2"/>
                      <a:pt x="2587" y="0"/>
                      <a:pt x="2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9"/>
              <p:cNvSpPr/>
              <p:nvPr/>
            </p:nvSpPr>
            <p:spPr>
              <a:xfrm flipH="1">
                <a:off x="7686542" y="2838299"/>
                <a:ext cx="110491" cy="192113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3121" extrusionOk="0">
                    <a:moveTo>
                      <a:pt x="1647" y="0"/>
                    </a:moveTo>
                    <a:cubicBezTo>
                      <a:pt x="1591" y="0"/>
                      <a:pt x="1541" y="33"/>
                      <a:pt x="1512" y="78"/>
                    </a:cubicBezTo>
                    <a:lnTo>
                      <a:pt x="41" y="2919"/>
                    </a:lnTo>
                    <a:cubicBezTo>
                      <a:pt x="1" y="3000"/>
                      <a:pt x="20" y="3081"/>
                      <a:pt x="101" y="3121"/>
                    </a:cubicBezTo>
                    <a:lnTo>
                      <a:pt x="162" y="3121"/>
                    </a:lnTo>
                    <a:cubicBezTo>
                      <a:pt x="222" y="3121"/>
                      <a:pt x="262" y="3102"/>
                      <a:pt x="283" y="3061"/>
                    </a:cubicBezTo>
                    <a:lnTo>
                      <a:pt x="1775" y="198"/>
                    </a:lnTo>
                    <a:cubicBezTo>
                      <a:pt x="1794" y="137"/>
                      <a:pt x="1775" y="57"/>
                      <a:pt x="1714" y="16"/>
                    </a:cubicBezTo>
                    <a:cubicBezTo>
                      <a:pt x="1691" y="5"/>
                      <a:pt x="1669" y="0"/>
                      <a:pt x="1647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9"/>
              <p:cNvSpPr/>
              <p:nvPr/>
            </p:nvSpPr>
            <p:spPr>
              <a:xfrm flipH="1">
                <a:off x="7780906" y="3006406"/>
                <a:ext cx="233355" cy="156842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2548" extrusionOk="0">
                    <a:moveTo>
                      <a:pt x="3018" y="0"/>
                    </a:moveTo>
                    <a:cubicBezTo>
                      <a:pt x="2542" y="0"/>
                      <a:pt x="2071" y="131"/>
                      <a:pt x="1675" y="390"/>
                    </a:cubicBezTo>
                    <a:cubicBezTo>
                      <a:pt x="1473" y="532"/>
                      <a:pt x="1291" y="693"/>
                      <a:pt x="1070" y="914"/>
                    </a:cubicBezTo>
                    <a:cubicBezTo>
                      <a:pt x="667" y="1338"/>
                      <a:pt x="304" y="1822"/>
                      <a:pt x="41" y="2346"/>
                    </a:cubicBezTo>
                    <a:cubicBezTo>
                      <a:pt x="1" y="2406"/>
                      <a:pt x="22" y="2508"/>
                      <a:pt x="102" y="2548"/>
                    </a:cubicBezTo>
                    <a:lnTo>
                      <a:pt x="162" y="2548"/>
                    </a:lnTo>
                    <a:cubicBezTo>
                      <a:pt x="202" y="2548"/>
                      <a:pt x="264" y="2527"/>
                      <a:pt x="283" y="2487"/>
                    </a:cubicBezTo>
                    <a:cubicBezTo>
                      <a:pt x="546" y="1983"/>
                      <a:pt x="888" y="1519"/>
                      <a:pt x="1272" y="1116"/>
                    </a:cubicBezTo>
                    <a:cubicBezTo>
                      <a:pt x="1473" y="895"/>
                      <a:pt x="1654" y="753"/>
                      <a:pt x="1836" y="632"/>
                    </a:cubicBezTo>
                    <a:cubicBezTo>
                      <a:pt x="2197" y="396"/>
                      <a:pt x="2616" y="275"/>
                      <a:pt x="3039" y="275"/>
                    </a:cubicBezTo>
                    <a:cubicBezTo>
                      <a:pt x="3230" y="275"/>
                      <a:pt x="3422" y="299"/>
                      <a:pt x="3610" y="350"/>
                    </a:cubicBezTo>
                    <a:cubicBezTo>
                      <a:pt x="3625" y="353"/>
                      <a:pt x="3639" y="355"/>
                      <a:pt x="3652" y="355"/>
                    </a:cubicBezTo>
                    <a:cubicBezTo>
                      <a:pt x="3711" y="355"/>
                      <a:pt x="3754" y="319"/>
                      <a:pt x="3772" y="269"/>
                    </a:cubicBezTo>
                    <a:cubicBezTo>
                      <a:pt x="3791" y="188"/>
                      <a:pt x="3751" y="108"/>
                      <a:pt x="3691" y="88"/>
                    </a:cubicBezTo>
                    <a:cubicBezTo>
                      <a:pt x="3471" y="30"/>
                      <a:pt x="3244" y="0"/>
                      <a:pt x="3018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19"/>
              <p:cNvSpPr/>
              <p:nvPr/>
            </p:nvSpPr>
            <p:spPr>
              <a:xfrm flipH="1">
                <a:off x="7775920" y="3010222"/>
                <a:ext cx="129142" cy="20270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3293" extrusionOk="0">
                    <a:moveTo>
                      <a:pt x="1957" y="1"/>
                    </a:moveTo>
                    <a:cubicBezTo>
                      <a:pt x="1944" y="1"/>
                      <a:pt x="1930" y="2"/>
                      <a:pt x="1917" y="5"/>
                    </a:cubicBezTo>
                    <a:cubicBezTo>
                      <a:pt x="1433" y="107"/>
                      <a:pt x="1030" y="489"/>
                      <a:pt x="686" y="1196"/>
                    </a:cubicBezTo>
                    <a:cubicBezTo>
                      <a:pt x="385" y="1801"/>
                      <a:pt x="143" y="2446"/>
                      <a:pt x="1" y="3110"/>
                    </a:cubicBezTo>
                    <a:cubicBezTo>
                      <a:pt x="1" y="3191"/>
                      <a:pt x="41" y="3271"/>
                      <a:pt x="122" y="3292"/>
                    </a:cubicBezTo>
                    <a:lnTo>
                      <a:pt x="143" y="3292"/>
                    </a:lnTo>
                    <a:cubicBezTo>
                      <a:pt x="223" y="3292"/>
                      <a:pt x="283" y="3252"/>
                      <a:pt x="283" y="3171"/>
                    </a:cubicBezTo>
                    <a:cubicBezTo>
                      <a:pt x="425" y="2526"/>
                      <a:pt x="646" y="1900"/>
                      <a:pt x="928" y="1317"/>
                    </a:cubicBezTo>
                    <a:cubicBezTo>
                      <a:pt x="1251" y="691"/>
                      <a:pt x="1594" y="368"/>
                      <a:pt x="1977" y="268"/>
                    </a:cubicBezTo>
                    <a:cubicBezTo>
                      <a:pt x="2057" y="268"/>
                      <a:pt x="2098" y="188"/>
                      <a:pt x="2078" y="107"/>
                    </a:cubicBezTo>
                    <a:cubicBezTo>
                      <a:pt x="2078" y="40"/>
                      <a:pt x="2022" y="1"/>
                      <a:pt x="1957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19"/>
              <p:cNvSpPr/>
              <p:nvPr/>
            </p:nvSpPr>
            <p:spPr>
              <a:xfrm flipH="1">
                <a:off x="7751114" y="3015516"/>
                <a:ext cx="47213" cy="249544"/>
              </a:xfrm>
              <a:custGeom>
                <a:avLst/>
                <a:gdLst/>
                <a:ahLst/>
                <a:cxnLst/>
                <a:rect l="l" t="t" r="r" b="b"/>
                <a:pathLst>
                  <a:path w="767" h="4054" extrusionOk="0">
                    <a:moveTo>
                      <a:pt x="143" y="0"/>
                    </a:moveTo>
                    <a:cubicBezTo>
                      <a:pt x="81" y="0"/>
                      <a:pt x="1" y="61"/>
                      <a:pt x="22" y="142"/>
                    </a:cubicBezTo>
                    <a:cubicBezTo>
                      <a:pt x="22" y="1411"/>
                      <a:pt x="183" y="2702"/>
                      <a:pt x="485" y="3932"/>
                    </a:cubicBezTo>
                    <a:cubicBezTo>
                      <a:pt x="506" y="3992"/>
                      <a:pt x="546" y="4053"/>
                      <a:pt x="627" y="4053"/>
                    </a:cubicBezTo>
                    <a:lnTo>
                      <a:pt x="646" y="4032"/>
                    </a:lnTo>
                    <a:cubicBezTo>
                      <a:pt x="727" y="4013"/>
                      <a:pt x="767" y="3952"/>
                      <a:pt x="747" y="3871"/>
                    </a:cubicBezTo>
                    <a:cubicBezTo>
                      <a:pt x="465" y="2642"/>
                      <a:pt x="304" y="1392"/>
                      <a:pt x="304" y="142"/>
                    </a:cubicBezTo>
                    <a:cubicBezTo>
                      <a:pt x="283" y="61"/>
                      <a:pt x="223" y="0"/>
                      <a:pt x="143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19"/>
              <p:cNvSpPr/>
              <p:nvPr/>
            </p:nvSpPr>
            <p:spPr>
              <a:xfrm flipH="1">
                <a:off x="7516466" y="2645263"/>
                <a:ext cx="220982" cy="250406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4068" extrusionOk="0">
                    <a:moveTo>
                      <a:pt x="877" y="0"/>
                    </a:moveTo>
                    <a:cubicBezTo>
                      <a:pt x="740" y="0"/>
                      <a:pt x="608" y="34"/>
                      <a:pt x="504" y="128"/>
                    </a:cubicBezTo>
                    <a:cubicBezTo>
                      <a:pt x="363" y="230"/>
                      <a:pt x="323" y="431"/>
                      <a:pt x="262" y="593"/>
                    </a:cubicBezTo>
                    <a:cubicBezTo>
                      <a:pt x="41" y="1539"/>
                      <a:pt x="0" y="2528"/>
                      <a:pt x="162" y="3496"/>
                    </a:cubicBezTo>
                    <a:cubicBezTo>
                      <a:pt x="181" y="3617"/>
                      <a:pt x="202" y="3757"/>
                      <a:pt x="283" y="3859"/>
                    </a:cubicBezTo>
                    <a:cubicBezTo>
                      <a:pt x="392" y="4006"/>
                      <a:pt x="570" y="4068"/>
                      <a:pt x="786" y="4068"/>
                    </a:cubicBezTo>
                    <a:cubicBezTo>
                      <a:pt x="1602" y="4068"/>
                      <a:pt x="2954" y="3179"/>
                      <a:pt x="3146" y="2668"/>
                    </a:cubicBezTo>
                    <a:cubicBezTo>
                      <a:pt x="3589" y="1520"/>
                      <a:pt x="2218" y="351"/>
                      <a:pt x="1250" y="68"/>
                    </a:cubicBezTo>
                    <a:cubicBezTo>
                      <a:pt x="1134" y="30"/>
                      <a:pt x="1003" y="0"/>
                      <a:pt x="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19"/>
              <p:cNvSpPr/>
              <p:nvPr/>
            </p:nvSpPr>
            <p:spPr>
              <a:xfrm flipH="1">
                <a:off x="6302786" y="334614"/>
                <a:ext cx="1818212" cy="2660592"/>
              </a:xfrm>
              <a:custGeom>
                <a:avLst/>
                <a:gdLst/>
                <a:ahLst/>
                <a:cxnLst/>
                <a:rect l="l" t="t" r="r" b="b"/>
                <a:pathLst>
                  <a:path w="29538" h="43223" extrusionOk="0">
                    <a:moveTo>
                      <a:pt x="16049" y="1"/>
                    </a:moveTo>
                    <a:cubicBezTo>
                      <a:pt x="14338" y="1"/>
                      <a:pt x="17064" y="4634"/>
                      <a:pt x="17460" y="5207"/>
                    </a:cubicBezTo>
                    <a:cubicBezTo>
                      <a:pt x="17460" y="5207"/>
                      <a:pt x="16746" y="4481"/>
                      <a:pt x="16145" y="4481"/>
                    </a:cubicBezTo>
                    <a:cubicBezTo>
                      <a:pt x="15977" y="4481"/>
                      <a:pt x="15818" y="4538"/>
                      <a:pt x="15686" y="4683"/>
                    </a:cubicBezTo>
                    <a:cubicBezTo>
                      <a:pt x="15122" y="5328"/>
                      <a:pt x="16191" y="6478"/>
                      <a:pt x="16291" y="6599"/>
                    </a:cubicBezTo>
                    <a:cubicBezTo>
                      <a:pt x="16255" y="6575"/>
                      <a:pt x="16071" y="6470"/>
                      <a:pt x="15830" y="6470"/>
                    </a:cubicBezTo>
                    <a:cubicBezTo>
                      <a:pt x="15671" y="6470"/>
                      <a:pt x="15487" y="6515"/>
                      <a:pt x="15304" y="6659"/>
                    </a:cubicBezTo>
                    <a:cubicBezTo>
                      <a:pt x="14799" y="7043"/>
                      <a:pt x="15807" y="8231"/>
                      <a:pt x="15807" y="8231"/>
                    </a:cubicBezTo>
                    <a:cubicBezTo>
                      <a:pt x="13993" y="9906"/>
                      <a:pt x="8589" y="16820"/>
                      <a:pt x="8589" y="16820"/>
                    </a:cubicBezTo>
                    <a:lnTo>
                      <a:pt x="8570" y="16820"/>
                    </a:lnTo>
                    <a:cubicBezTo>
                      <a:pt x="8549" y="16860"/>
                      <a:pt x="8509" y="16881"/>
                      <a:pt x="8468" y="16922"/>
                    </a:cubicBezTo>
                    <a:cubicBezTo>
                      <a:pt x="8328" y="17043"/>
                      <a:pt x="8186" y="17163"/>
                      <a:pt x="8025" y="17284"/>
                    </a:cubicBezTo>
                    <a:cubicBezTo>
                      <a:pt x="3691" y="21034"/>
                      <a:pt x="1" y="26739"/>
                      <a:pt x="1594" y="32728"/>
                    </a:cubicBezTo>
                    <a:cubicBezTo>
                      <a:pt x="2178" y="35005"/>
                      <a:pt x="3409" y="36760"/>
                      <a:pt x="5001" y="38231"/>
                    </a:cubicBezTo>
                    <a:cubicBezTo>
                      <a:pt x="5202" y="38413"/>
                      <a:pt x="5404" y="38594"/>
                      <a:pt x="5606" y="38755"/>
                    </a:cubicBezTo>
                    <a:cubicBezTo>
                      <a:pt x="6110" y="39198"/>
                      <a:pt x="6654" y="39602"/>
                      <a:pt x="7199" y="39985"/>
                    </a:cubicBezTo>
                    <a:cubicBezTo>
                      <a:pt x="9014" y="41235"/>
                      <a:pt x="11009" y="42243"/>
                      <a:pt x="13167" y="42768"/>
                    </a:cubicBezTo>
                    <a:cubicBezTo>
                      <a:pt x="13267" y="42787"/>
                      <a:pt x="13388" y="42827"/>
                      <a:pt x="13489" y="42848"/>
                    </a:cubicBezTo>
                    <a:cubicBezTo>
                      <a:pt x="14584" y="43087"/>
                      <a:pt x="15739" y="43223"/>
                      <a:pt x="16894" y="43223"/>
                    </a:cubicBezTo>
                    <a:cubicBezTo>
                      <a:pt x="18866" y="43223"/>
                      <a:pt x="20836" y="42826"/>
                      <a:pt x="22500" y="41860"/>
                    </a:cubicBezTo>
                    <a:cubicBezTo>
                      <a:pt x="23025" y="41558"/>
                      <a:pt x="23529" y="41214"/>
                      <a:pt x="24013" y="40832"/>
                    </a:cubicBezTo>
                    <a:cubicBezTo>
                      <a:pt x="24275" y="40610"/>
                      <a:pt x="24557" y="40368"/>
                      <a:pt x="24799" y="40126"/>
                    </a:cubicBezTo>
                    <a:cubicBezTo>
                      <a:pt x="26352" y="38655"/>
                      <a:pt x="27541" y="36779"/>
                      <a:pt x="28226" y="34763"/>
                    </a:cubicBezTo>
                    <a:cubicBezTo>
                      <a:pt x="29537" y="30892"/>
                      <a:pt x="28912" y="26518"/>
                      <a:pt x="26554" y="23191"/>
                    </a:cubicBezTo>
                    <a:cubicBezTo>
                      <a:pt x="26150" y="22607"/>
                      <a:pt x="25525" y="21921"/>
                      <a:pt x="25283" y="21196"/>
                    </a:cubicBezTo>
                    <a:cubicBezTo>
                      <a:pt x="25263" y="21175"/>
                      <a:pt x="25263" y="21155"/>
                      <a:pt x="25263" y="21134"/>
                    </a:cubicBezTo>
                    <a:cubicBezTo>
                      <a:pt x="25242" y="21115"/>
                      <a:pt x="25242" y="21094"/>
                      <a:pt x="25242" y="21075"/>
                    </a:cubicBezTo>
                    <a:cubicBezTo>
                      <a:pt x="25223" y="20994"/>
                      <a:pt x="25202" y="20913"/>
                      <a:pt x="25183" y="20812"/>
                    </a:cubicBezTo>
                    <a:lnTo>
                      <a:pt x="25183" y="20691"/>
                    </a:lnTo>
                    <a:cubicBezTo>
                      <a:pt x="25162" y="20268"/>
                      <a:pt x="25323" y="19884"/>
                      <a:pt x="25465" y="19502"/>
                    </a:cubicBezTo>
                    <a:cubicBezTo>
                      <a:pt x="26029" y="18151"/>
                      <a:pt x="26634" y="16820"/>
                      <a:pt x="27016" y="15430"/>
                    </a:cubicBezTo>
                    <a:cubicBezTo>
                      <a:pt x="27057" y="15328"/>
                      <a:pt x="27078" y="15228"/>
                      <a:pt x="27118" y="15107"/>
                    </a:cubicBezTo>
                    <a:cubicBezTo>
                      <a:pt x="27299" y="14381"/>
                      <a:pt x="27379" y="13696"/>
                      <a:pt x="27379" y="13030"/>
                    </a:cubicBezTo>
                    <a:cubicBezTo>
                      <a:pt x="27360" y="9360"/>
                      <a:pt x="24758" y="6519"/>
                      <a:pt x="21412" y="4744"/>
                    </a:cubicBezTo>
                    <a:cubicBezTo>
                      <a:pt x="19476" y="3736"/>
                      <a:pt x="18570" y="1498"/>
                      <a:pt x="16796" y="288"/>
                    </a:cubicBezTo>
                    <a:cubicBezTo>
                      <a:pt x="16594" y="148"/>
                      <a:pt x="16372" y="27"/>
                      <a:pt x="16151" y="6"/>
                    </a:cubicBezTo>
                    <a:cubicBezTo>
                      <a:pt x="16115" y="3"/>
                      <a:pt x="16081" y="1"/>
                      <a:pt x="160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19"/>
              <p:cNvSpPr/>
              <p:nvPr/>
            </p:nvSpPr>
            <p:spPr>
              <a:xfrm flipH="1">
                <a:off x="6435622" y="334614"/>
                <a:ext cx="1164128" cy="1081583"/>
              </a:xfrm>
              <a:custGeom>
                <a:avLst/>
                <a:gdLst/>
                <a:ahLst/>
                <a:cxnLst/>
                <a:rect l="l" t="t" r="r" b="b"/>
                <a:pathLst>
                  <a:path w="18912" h="17571" extrusionOk="0">
                    <a:moveTo>
                      <a:pt x="7581" y="1"/>
                    </a:moveTo>
                    <a:cubicBezTo>
                      <a:pt x="5870" y="1"/>
                      <a:pt x="8596" y="4634"/>
                      <a:pt x="8992" y="5207"/>
                    </a:cubicBezTo>
                    <a:cubicBezTo>
                      <a:pt x="8992" y="5207"/>
                      <a:pt x="8278" y="4481"/>
                      <a:pt x="7677" y="4481"/>
                    </a:cubicBezTo>
                    <a:cubicBezTo>
                      <a:pt x="7509" y="4481"/>
                      <a:pt x="7350" y="4538"/>
                      <a:pt x="7218" y="4683"/>
                    </a:cubicBezTo>
                    <a:cubicBezTo>
                      <a:pt x="6654" y="5328"/>
                      <a:pt x="7723" y="6478"/>
                      <a:pt x="7823" y="6599"/>
                    </a:cubicBezTo>
                    <a:cubicBezTo>
                      <a:pt x="7787" y="6575"/>
                      <a:pt x="7603" y="6470"/>
                      <a:pt x="7362" y="6470"/>
                    </a:cubicBezTo>
                    <a:cubicBezTo>
                      <a:pt x="7203" y="6470"/>
                      <a:pt x="7019" y="6515"/>
                      <a:pt x="6836" y="6659"/>
                    </a:cubicBezTo>
                    <a:cubicBezTo>
                      <a:pt x="6331" y="7043"/>
                      <a:pt x="7339" y="8231"/>
                      <a:pt x="7339" y="8231"/>
                    </a:cubicBezTo>
                    <a:cubicBezTo>
                      <a:pt x="5525" y="9906"/>
                      <a:pt x="121" y="16820"/>
                      <a:pt x="121" y="16820"/>
                    </a:cubicBezTo>
                    <a:cubicBezTo>
                      <a:pt x="81" y="16841"/>
                      <a:pt x="41" y="16881"/>
                      <a:pt x="0" y="16922"/>
                    </a:cubicBezTo>
                    <a:cubicBezTo>
                      <a:pt x="21" y="16962"/>
                      <a:pt x="62" y="17002"/>
                      <a:pt x="102" y="17022"/>
                    </a:cubicBezTo>
                    <a:cubicBezTo>
                      <a:pt x="202" y="17123"/>
                      <a:pt x="363" y="17163"/>
                      <a:pt x="505" y="17163"/>
                    </a:cubicBezTo>
                    <a:cubicBezTo>
                      <a:pt x="545" y="17166"/>
                      <a:pt x="585" y="17168"/>
                      <a:pt x="624" y="17168"/>
                    </a:cubicBezTo>
                    <a:cubicBezTo>
                      <a:pt x="1128" y="17168"/>
                      <a:pt x="1625" y="16935"/>
                      <a:pt x="2017" y="16599"/>
                    </a:cubicBezTo>
                    <a:cubicBezTo>
                      <a:pt x="2441" y="16255"/>
                      <a:pt x="2783" y="15793"/>
                      <a:pt x="3086" y="15349"/>
                    </a:cubicBezTo>
                    <a:cubicBezTo>
                      <a:pt x="3287" y="15046"/>
                      <a:pt x="3408" y="14925"/>
                      <a:pt x="3570" y="14602"/>
                    </a:cubicBezTo>
                    <a:lnTo>
                      <a:pt x="3570" y="14602"/>
                    </a:lnTo>
                    <a:cubicBezTo>
                      <a:pt x="3247" y="15247"/>
                      <a:pt x="3126" y="15731"/>
                      <a:pt x="3086" y="16417"/>
                    </a:cubicBezTo>
                    <a:cubicBezTo>
                      <a:pt x="3086" y="16618"/>
                      <a:pt x="3086" y="16820"/>
                      <a:pt x="3167" y="17002"/>
                    </a:cubicBezTo>
                    <a:cubicBezTo>
                      <a:pt x="3309" y="17368"/>
                      <a:pt x="3704" y="17570"/>
                      <a:pt x="4112" y="17570"/>
                    </a:cubicBezTo>
                    <a:cubicBezTo>
                      <a:pt x="4220" y="17570"/>
                      <a:pt x="4330" y="17556"/>
                      <a:pt x="4436" y="17526"/>
                    </a:cubicBezTo>
                    <a:cubicBezTo>
                      <a:pt x="4920" y="17384"/>
                      <a:pt x="5283" y="17022"/>
                      <a:pt x="5586" y="16599"/>
                    </a:cubicBezTo>
                    <a:cubicBezTo>
                      <a:pt x="6070" y="15954"/>
                      <a:pt x="6371" y="15188"/>
                      <a:pt x="6513" y="14401"/>
                    </a:cubicBezTo>
                    <a:lnTo>
                      <a:pt x="6513" y="14401"/>
                    </a:lnTo>
                    <a:cubicBezTo>
                      <a:pt x="6473" y="14785"/>
                      <a:pt x="6634" y="15107"/>
                      <a:pt x="6916" y="15409"/>
                    </a:cubicBezTo>
                    <a:cubicBezTo>
                      <a:pt x="7179" y="15725"/>
                      <a:pt x="7581" y="15904"/>
                      <a:pt x="7988" y="15904"/>
                    </a:cubicBezTo>
                    <a:cubicBezTo>
                      <a:pt x="8047" y="15904"/>
                      <a:pt x="8107" y="15900"/>
                      <a:pt x="8166" y="15893"/>
                    </a:cubicBezTo>
                    <a:cubicBezTo>
                      <a:pt x="8368" y="15873"/>
                      <a:pt x="8570" y="15812"/>
                      <a:pt x="8731" y="15672"/>
                    </a:cubicBezTo>
                    <a:cubicBezTo>
                      <a:pt x="8992" y="15430"/>
                      <a:pt x="9073" y="15086"/>
                      <a:pt x="9113" y="14744"/>
                    </a:cubicBezTo>
                    <a:cubicBezTo>
                      <a:pt x="9194" y="14018"/>
                      <a:pt x="9194" y="13272"/>
                      <a:pt x="9053" y="12546"/>
                    </a:cubicBezTo>
                    <a:lnTo>
                      <a:pt x="9053" y="12546"/>
                    </a:lnTo>
                    <a:cubicBezTo>
                      <a:pt x="9376" y="12647"/>
                      <a:pt x="9678" y="12768"/>
                      <a:pt x="10021" y="12828"/>
                    </a:cubicBezTo>
                    <a:cubicBezTo>
                      <a:pt x="10087" y="12835"/>
                      <a:pt x="10154" y="12839"/>
                      <a:pt x="10222" y="12839"/>
                    </a:cubicBezTo>
                    <a:cubicBezTo>
                      <a:pt x="10526" y="12839"/>
                      <a:pt x="10835" y="12758"/>
                      <a:pt x="11049" y="12527"/>
                    </a:cubicBezTo>
                    <a:cubicBezTo>
                      <a:pt x="11291" y="12304"/>
                      <a:pt x="11371" y="11941"/>
                      <a:pt x="11352" y="11618"/>
                    </a:cubicBezTo>
                    <a:cubicBezTo>
                      <a:pt x="11331" y="11317"/>
                      <a:pt x="11231" y="11014"/>
                      <a:pt x="11129" y="10731"/>
                    </a:cubicBezTo>
                    <a:lnTo>
                      <a:pt x="11129" y="10731"/>
                    </a:lnTo>
                    <a:cubicBezTo>
                      <a:pt x="11634" y="11175"/>
                      <a:pt x="12320" y="11417"/>
                      <a:pt x="12984" y="11538"/>
                    </a:cubicBezTo>
                    <a:cubicBezTo>
                      <a:pt x="13113" y="11560"/>
                      <a:pt x="13247" y="11574"/>
                      <a:pt x="13381" y="11574"/>
                    </a:cubicBezTo>
                    <a:cubicBezTo>
                      <a:pt x="13623" y="11574"/>
                      <a:pt x="13865" y="11527"/>
                      <a:pt x="14073" y="11398"/>
                    </a:cubicBezTo>
                    <a:cubicBezTo>
                      <a:pt x="14457" y="11135"/>
                      <a:pt x="14578" y="10631"/>
                      <a:pt x="14597" y="10167"/>
                    </a:cubicBezTo>
                    <a:cubicBezTo>
                      <a:pt x="15081" y="10914"/>
                      <a:pt x="15384" y="11760"/>
                      <a:pt x="16008" y="12385"/>
                    </a:cubicBezTo>
                    <a:cubicBezTo>
                      <a:pt x="16150" y="12527"/>
                      <a:pt x="16331" y="12667"/>
                      <a:pt x="16513" y="12788"/>
                    </a:cubicBezTo>
                    <a:cubicBezTo>
                      <a:pt x="16940" y="13083"/>
                      <a:pt x="17444" y="13270"/>
                      <a:pt x="17952" y="13270"/>
                    </a:cubicBezTo>
                    <a:cubicBezTo>
                      <a:pt x="18138" y="13270"/>
                      <a:pt x="18324" y="13245"/>
                      <a:pt x="18508" y="13191"/>
                    </a:cubicBezTo>
                    <a:cubicBezTo>
                      <a:pt x="18650" y="13151"/>
                      <a:pt x="18771" y="13091"/>
                      <a:pt x="18911" y="13030"/>
                    </a:cubicBezTo>
                    <a:cubicBezTo>
                      <a:pt x="18892" y="11438"/>
                      <a:pt x="18408" y="10006"/>
                      <a:pt x="17581" y="8756"/>
                    </a:cubicBezTo>
                    <a:cubicBezTo>
                      <a:pt x="16513" y="7102"/>
                      <a:pt x="14839" y="5753"/>
                      <a:pt x="12944" y="4744"/>
                    </a:cubicBezTo>
                    <a:cubicBezTo>
                      <a:pt x="11008" y="3736"/>
                      <a:pt x="10102" y="1498"/>
                      <a:pt x="8328" y="288"/>
                    </a:cubicBezTo>
                    <a:cubicBezTo>
                      <a:pt x="8126" y="148"/>
                      <a:pt x="7904" y="27"/>
                      <a:pt x="7683" y="6"/>
                    </a:cubicBezTo>
                    <a:cubicBezTo>
                      <a:pt x="7647" y="3"/>
                      <a:pt x="7613" y="1"/>
                      <a:pt x="7581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19"/>
              <p:cNvSpPr/>
              <p:nvPr/>
            </p:nvSpPr>
            <p:spPr>
              <a:xfrm flipH="1">
                <a:off x="7593409" y="1369906"/>
                <a:ext cx="472989" cy="1318016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21412" extrusionOk="0">
                    <a:moveTo>
                      <a:pt x="7683" y="1"/>
                    </a:moveTo>
                    <a:cubicBezTo>
                      <a:pt x="7662" y="41"/>
                      <a:pt x="7622" y="62"/>
                      <a:pt x="7581" y="103"/>
                    </a:cubicBezTo>
                    <a:cubicBezTo>
                      <a:pt x="7441" y="224"/>
                      <a:pt x="7299" y="344"/>
                      <a:pt x="7138" y="465"/>
                    </a:cubicBezTo>
                    <a:cubicBezTo>
                      <a:pt x="4719" y="2562"/>
                      <a:pt x="2501" y="5264"/>
                      <a:pt x="1291" y="8288"/>
                    </a:cubicBezTo>
                    <a:cubicBezTo>
                      <a:pt x="1272" y="8328"/>
                      <a:pt x="1272" y="8347"/>
                      <a:pt x="1251" y="8368"/>
                    </a:cubicBezTo>
                    <a:cubicBezTo>
                      <a:pt x="324" y="10747"/>
                      <a:pt x="1" y="13307"/>
                      <a:pt x="707" y="15909"/>
                    </a:cubicBezTo>
                    <a:cubicBezTo>
                      <a:pt x="727" y="16009"/>
                      <a:pt x="767" y="16130"/>
                      <a:pt x="788" y="16231"/>
                    </a:cubicBezTo>
                    <a:cubicBezTo>
                      <a:pt x="848" y="16433"/>
                      <a:pt x="909" y="16613"/>
                      <a:pt x="969" y="16796"/>
                    </a:cubicBezTo>
                    <a:cubicBezTo>
                      <a:pt x="1191" y="17420"/>
                      <a:pt x="1474" y="17984"/>
                      <a:pt x="1775" y="18529"/>
                    </a:cubicBezTo>
                    <a:cubicBezTo>
                      <a:pt x="1836" y="18629"/>
                      <a:pt x="1896" y="18731"/>
                      <a:pt x="1957" y="18812"/>
                    </a:cubicBezTo>
                    <a:lnTo>
                      <a:pt x="1957" y="18831"/>
                    </a:lnTo>
                    <a:cubicBezTo>
                      <a:pt x="2138" y="19113"/>
                      <a:pt x="2320" y="19396"/>
                      <a:pt x="2541" y="19678"/>
                    </a:cubicBezTo>
                    <a:cubicBezTo>
                      <a:pt x="2582" y="19718"/>
                      <a:pt x="2603" y="19779"/>
                      <a:pt x="2643" y="19820"/>
                    </a:cubicBezTo>
                    <a:cubicBezTo>
                      <a:pt x="2885" y="20121"/>
                      <a:pt x="3127" y="20404"/>
                      <a:pt x="3388" y="20686"/>
                    </a:cubicBezTo>
                    <a:cubicBezTo>
                      <a:pt x="3449" y="20747"/>
                      <a:pt x="3490" y="20787"/>
                      <a:pt x="3530" y="20847"/>
                    </a:cubicBezTo>
                    <a:cubicBezTo>
                      <a:pt x="3711" y="21029"/>
                      <a:pt x="3912" y="21231"/>
                      <a:pt x="4114" y="21412"/>
                    </a:cubicBezTo>
                    <a:cubicBezTo>
                      <a:pt x="3732" y="21049"/>
                      <a:pt x="3469" y="20283"/>
                      <a:pt x="3267" y="19799"/>
                    </a:cubicBezTo>
                    <a:cubicBezTo>
                      <a:pt x="1836" y="16573"/>
                      <a:pt x="1957" y="12804"/>
                      <a:pt x="2925" y="9376"/>
                    </a:cubicBezTo>
                    <a:lnTo>
                      <a:pt x="2925" y="9356"/>
                    </a:lnTo>
                    <a:cubicBezTo>
                      <a:pt x="3167" y="8509"/>
                      <a:pt x="3449" y="7683"/>
                      <a:pt x="3772" y="6877"/>
                    </a:cubicBezTo>
                    <a:cubicBezTo>
                      <a:pt x="4799" y="4436"/>
                      <a:pt x="6272" y="2643"/>
                      <a:pt x="7562" y="385"/>
                    </a:cubicBezTo>
                    <a:cubicBezTo>
                      <a:pt x="7662" y="224"/>
                      <a:pt x="7683" y="103"/>
                      <a:pt x="7683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19"/>
              <p:cNvSpPr/>
              <p:nvPr/>
            </p:nvSpPr>
            <p:spPr>
              <a:xfrm flipH="1">
                <a:off x="6335042" y="1639271"/>
                <a:ext cx="259516" cy="1165298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18931" extrusionOk="0">
                    <a:moveTo>
                      <a:pt x="485" y="1"/>
                    </a:moveTo>
                    <a:cubicBezTo>
                      <a:pt x="485" y="262"/>
                      <a:pt x="506" y="504"/>
                      <a:pt x="546" y="705"/>
                    </a:cubicBezTo>
                    <a:cubicBezTo>
                      <a:pt x="667" y="1412"/>
                      <a:pt x="909" y="2117"/>
                      <a:pt x="1110" y="2823"/>
                    </a:cubicBezTo>
                    <a:cubicBezTo>
                      <a:pt x="1533" y="4375"/>
                      <a:pt x="1654" y="5988"/>
                      <a:pt x="1756" y="7581"/>
                    </a:cubicBezTo>
                    <a:cubicBezTo>
                      <a:pt x="1775" y="7923"/>
                      <a:pt x="1796" y="8246"/>
                      <a:pt x="1815" y="8568"/>
                    </a:cubicBezTo>
                    <a:lnTo>
                      <a:pt x="1815" y="8608"/>
                    </a:lnTo>
                    <a:cubicBezTo>
                      <a:pt x="1896" y="9979"/>
                      <a:pt x="1917" y="11350"/>
                      <a:pt x="1775" y="12721"/>
                    </a:cubicBezTo>
                    <a:cubicBezTo>
                      <a:pt x="1573" y="14879"/>
                      <a:pt x="968" y="16995"/>
                      <a:pt x="1" y="18931"/>
                    </a:cubicBezTo>
                    <a:cubicBezTo>
                      <a:pt x="223" y="18729"/>
                      <a:pt x="425" y="18508"/>
                      <a:pt x="627" y="18307"/>
                    </a:cubicBezTo>
                    <a:cubicBezTo>
                      <a:pt x="686" y="18245"/>
                      <a:pt x="727" y="18186"/>
                      <a:pt x="767" y="18124"/>
                    </a:cubicBezTo>
                    <a:cubicBezTo>
                      <a:pt x="1089" y="17761"/>
                      <a:pt x="1412" y="17379"/>
                      <a:pt x="1675" y="16976"/>
                    </a:cubicBezTo>
                    <a:cubicBezTo>
                      <a:pt x="1735" y="16915"/>
                      <a:pt x="1775" y="16874"/>
                      <a:pt x="1815" y="16815"/>
                    </a:cubicBezTo>
                    <a:cubicBezTo>
                      <a:pt x="2038" y="16452"/>
                      <a:pt x="2259" y="16089"/>
                      <a:pt x="2460" y="15726"/>
                    </a:cubicBezTo>
                    <a:lnTo>
                      <a:pt x="2481" y="15726"/>
                    </a:lnTo>
                    <a:cubicBezTo>
                      <a:pt x="2501" y="15665"/>
                      <a:pt x="2541" y="15605"/>
                      <a:pt x="2562" y="15544"/>
                    </a:cubicBezTo>
                    <a:lnTo>
                      <a:pt x="2581" y="15544"/>
                    </a:lnTo>
                    <a:cubicBezTo>
                      <a:pt x="2783" y="15121"/>
                      <a:pt x="2985" y="14697"/>
                      <a:pt x="3167" y="14274"/>
                    </a:cubicBezTo>
                    <a:lnTo>
                      <a:pt x="3288" y="13971"/>
                    </a:lnTo>
                    <a:cubicBezTo>
                      <a:pt x="3328" y="13831"/>
                      <a:pt x="3368" y="13710"/>
                      <a:pt x="3428" y="13568"/>
                    </a:cubicBezTo>
                    <a:cubicBezTo>
                      <a:pt x="4014" y="11834"/>
                      <a:pt x="4215" y="9979"/>
                      <a:pt x="4033" y="8165"/>
                    </a:cubicBezTo>
                    <a:lnTo>
                      <a:pt x="4033" y="8084"/>
                    </a:lnTo>
                    <a:cubicBezTo>
                      <a:pt x="3812" y="5907"/>
                      <a:pt x="3046" y="3791"/>
                      <a:pt x="1756" y="1996"/>
                    </a:cubicBezTo>
                    <a:cubicBezTo>
                      <a:pt x="1352" y="1412"/>
                      <a:pt x="727" y="726"/>
                      <a:pt x="485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9"/>
              <p:cNvSpPr/>
              <p:nvPr/>
            </p:nvSpPr>
            <p:spPr>
              <a:xfrm flipH="1">
                <a:off x="7886288" y="1801345"/>
                <a:ext cx="103166" cy="14693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2387" extrusionOk="0">
                    <a:moveTo>
                      <a:pt x="1393" y="69"/>
                    </a:moveTo>
                    <a:cubicBezTo>
                      <a:pt x="1412" y="69"/>
                      <a:pt x="1433" y="69"/>
                      <a:pt x="1453" y="89"/>
                    </a:cubicBezTo>
                    <a:cubicBezTo>
                      <a:pt x="1474" y="109"/>
                      <a:pt x="1474" y="169"/>
                      <a:pt x="1474" y="230"/>
                    </a:cubicBezTo>
                    <a:cubicBezTo>
                      <a:pt x="1433" y="513"/>
                      <a:pt x="1130" y="956"/>
                      <a:pt x="828" y="1218"/>
                    </a:cubicBezTo>
                    <a:lnTo>
                      <a:pt x="828" y="1158"/>
                    </a:lnTo>
                    <a:cubicBezTo>
                      <a:pt x="869" y="835"/>
                      <a:pt x="990" y="311"/>
                      <a:pt x="1251" y="129"/>
                    </a:cubicBezTo>
                    <a:cubicBezTo>
                      <a:pt x="1291" y="89"/>
                      <a:pt x="1332" y="69"/>
                      <a:pt x="1393" y="69"/>
                    </a:cubicBezTo>
                    <a:close/>
                    <a:moveTo>
                      <a:pt x="1401" y="1"/>
                    </a:moveTo>
                    <a:cubicBezTo>
                      <a:pt x="1331" y="1"/>
                      <a:pt x="1267" y="23"/>
                      <a:pt x="1191" y="69"/>
                    </a:cubicBezTo>
                    <a:cubicBezTo>
                      <a:pt x="928" y="250"/>
                      <a:pt x="788" y="814"/>
                      <a:pt x="767" y="1158"/>
                    </a:cubicBezTo>
                    <a:lnTo>
                      <a:pt x="767" y="1279"/>
                    </a:lnTo>
                    <a:cubicBezTo>
                      <a:pt x="707" y="1319"/>
                      <a:pt x="667" y="1359"/>
                      <a:pt x="627" y="1379"/>
                    </a:cubicBezTo>
                    <a:cubicBezTo>
                      <a:pt x="565" y="1419"/>
                      <a:pt x="506" y="1459"/>
                      <a:pt x="425" y="1480"/>
                    </a:cubicBezTo>
                    <a:lnTo>
                      <a:pt x="344" y="1480"/>
                    </a:lnTo>
                    <a:cubicBezTo>
                      <a:pt x="264" y="1480"/>
                      <a:pt x="203" y="1459"/>
                      <a:pt x="162" y="1419"/>
                    </a:cubicBezTo>
                    <a:lnTo>
                      <a:pt x="143" y="1419"/>
                    </a:lnTo>
                    <a:cubicBezTo>
                      <a:pt x="103" y="1379"/>
                      <a:pt x="62" y="1338"/>
                      <a:pt x="41" y="1279"/>
                    </a:cubicBezTo>
                    <a:cubicBezTo>
                      <a:pt x="22" y="1319"/>
                      <a:pt x="22" y="1338"/>
                      <a:pt x="1" y="1359"/>
                    </a:cubicBezTo>
                    <a:cubicBezTo>
                      <a:pt x="22" y="1400"/>
                      <a:pt x="41" y="1419"/>
                      <a:pt x="82" y="1440"/>
                    </a:cubicBezTo>
                    <a:lnTo>
                      <a:pt x="143" y="1500"/>
                    </a:lnTo>
                    <a:cubicBezTo>
                      <a:pt x="183" y="1521"/>
                      <a:pt x="264" y="1561"/>
                      <a:pt x="344" y="1561"/>
                    </a:cubicBezTo>
                    <a:cubicBezTo>
                      <a:pt x="364" y="1561"/>
                      <a:pt x="385" y="1561"/>
                      <a:pt x="385" y="1540"/>
                    </a:cubicBezTo>
                    <a:lnTo>
                      <a:pt x="465" y="1540"/>
                    </a:lnTo>
                    <a:cubicBezTo>
                      <a:pt x="546" y="1521"/>
                      <a:pt x="606" y="1480"/>
                      <a:pt x="667" y="1440"/>
                    </a:cubicBezTo>
                    <a:cubicBezTo>
                      <a:pt x="686" y="1419"/>
                      <a:pt x="727" y="1400"/>
                      <a:pt x="767" y="1379"/>
                    </a:cubicBezTo>
                    <a:cubicBezTo>
                      <a:pt x="767" y="1540"/>
                      <a:pt x="788" y="1682"/>
                      <a:pt x="828" y="1803"/>
                    </a:cubicBezTo>
                    <a:cubicBezTo>
                      <a:pt x="848" y="1843"/>
                      <a:pt x="848" y="1863"/>
                      <a:pt x="869" y="1903"/>
                    </a:cubicBezTo>
                    <a:cubicBezTo>
                      <a:pt x="888" y="1943"/>
                      <a:pt x="909" y="1964"/>
                      <a:pt x="909" y="2005"/>
                    </a:cubicBezTo>
                    <a:cubicBezTo>
                      <a:pt x="990" y="2126"/>
                      <a:pt x="1111" y="2247"/>
                      <a:pt x="1251" y="2306"/>
                    </a:cubicBezTo>
                    <a:cubicBezTo>
                      <a:pt x="1272" y="2327"/>
                      <a:pt x="1291" y="2327"/>
                      <a:pt x="1312" y="2347"/>
                    </a:cubicBezTo>
                    <a:cubicBezTo>
                      <a:pt x="1393" y="2367"/>
                      <a:pt x="1474" y="2387"/>
                      <a:pt x="1533" y="2387"/>
                    </a:cubicBezTo>
                    <a:cubicBezTo>
                      <a:pt x="1594" y="2387"/>
                      <a:pt x="1635" y="2367"/>
                      <a:pt x="1675" y="2367"/>
                    </a:cubicBezTo>
                    <a:lnTo>
                      <a:pt x="1675" y="2347"/>
                    </a:lnTo>
                    <a:lnTo>
                      <a:pt x="1654" y="2306"/>
                    </a:lnTo>
                    <a:cubicBezTo>
                      <a:pt x="1617" y="2314"/>
                      <a:pt x="1579" y="2318"/>
                      <a:pt x="1543" y="2318"/>
                    </a:cubicBezTo>
                    <a:cubicBezTo>
                      <a:pt x="1304" y="2318"/>
                      <a:pt x="1092" y="2156"/>
                      <a:pt x="969" y="1964"/>
                    </a:cubicBezTo>
                    <a:cubicBezTo>
                      <a:pt x="869" y="1803"/>
                      <a:pt x="828" y="1580"/>
                      <a:pt x="828" y="1319"/>
                    </a:cubicBezTo>
                    <a:cubicBezTo>
                      <a:pt x="1170" y="1037"/>
                      <a:pt x="1493" y="553"/>
                      <a:pt x="1533" y="250"/>
                    </a:cubicBezTo>
                    <a:cubicBezTo>
                      <a:pt x="1554" y="150"/>
                      <a:pt x="1533" y="69"/>
                      <a:pt x="1493" y="29"/>
                    </a:cubicBezTo>
                    <a:lnTo>
                      <a:pt x="1493" y="8"/>
                    </a:lnTo>
                    <a:lnTo>
                      <a:pt x="1474" y="8"/>
                    </a:lnTo>
                    <a:cubicBezTo>
                      <a:pt x="1448" y="3"/>
                      <a:pt x="1425" y="1"/>
                      <a:pt x="1401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19"/>
              <p:cNvSpPr/>
              <p:nvPr/>
            </p:nvSpPr>
            <p:spPr>
              <a:xfrm flipH="1">
                <a:off x="7979421" y="1887460"/>
                <a:ext cx="67095" cy="516323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8388" extrusionOk="0">
                    <a:moveTo>
                      <a:pt x="1009" y="1"/>
                    </a:moveTo>
                    <a:lnTo>
                      <a:pt x="1009" y="41"/>
                    </a:lnTo>
                    <a:cubicBezTo>
                      <a:pt x="183" y="2520"/>
                      <a:pt x="1" y="5243"/>
                      <a:pt x="465" y="7823"/>
                    </a:cubicBezTo>
                    <a:cubicBezTo>
                      <a:pt x="525" y="8025"/>
                      <a:pt x="586" y="8205"/>
                      <a:pt x="646" y="8388"/>
                    </a:cubicBezTo>
                    <a:cubicBezTo>
                      <a:pt x="62" y="5646"/>
                      <a:pt x="183" y="2743"/>
                      <a:pt x="1070" y="101"/>
                    </a:cubicBezTo>
                    <a:cubicBezTo>
                      <a:pt x="1070" y="60"/>
                      <a:pt x="1070" y="41"/>
                      <a:pt x="1089" y="20"/>
                    </a:cubicBezTo>
                    <a:lnTo>
                      <a:pt x="1070" y="20"/>
                    </a:lnTo>
                    <a:lnTo>
                      <a:pt x="1009" y="1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19"/>
              <p:cNvSpPr/>
              <p:nvPr/>
            </p:nvSpPr>
            <p:spPr>
              <a:xfrm flipH="1">
                <a:off x="7945873" y="1892446"/>
                <a:ext cx="65864" cy="635432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0323" extrusionOk="0">
                    <a:moveTo>
                      <a:pt x="766" y="0"/>
                    </a:moveTo>
                    <a:cubicBezTo>
                      <a:pt x="766" y="20"/>
                      <a:pt x="766" y="41"/>
                      <a:pt x="747" y="60"/>
                    </a:cubicBezTo>
                    <a:cubicBezTo>
                      <a:pt x="182" y="2358"/>
                      <a:pt x="0" y="4616"/>
                      <a:pt x="223" y="6753"/>
                    </a:cubicBezTo>
                    <a:cubicBezTo>
                      <a:pt x="323" y="7882"/>
                      <a:pt x="545" y="8992"/>
                      <a:pt x="887" y="10040"/>
                    </a:cubicBezTo>
                    <a:cubicBezTo>
                      <a:pt x="948" y="10140"/>
                      <a:pt x="1008" y="10242"/>
                      <a:pt x="1069" y="10323"/>
                    </a:cubicBezTo>
                    <a:cubicBezTo>
                      <a:pt x="666" y="9194"/>
                      <a:pt x="403" y="7984"/>
                      <a:pt x="282" y="6753"/>
                    </a:cubicBezTo>
                    <a:cubicBezTo>
                      <a:pt x="61" y="4597"/>
                      <a:pt x="242" y="2358"/>
                      <a:pt x="827" y="60"/>
                    </a:cubicBezTo>
                    <a:cubicBezTo>
                      <a:pt x="827" y="41"/>
                      <a:pt x="847" y="20"/>
                      <a:pt x="847" y="20"/>
                    </a:cubicBezTo>
                    <a:lnTo>
                      <a:pt x="787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19"/>
              <p:cNvSpPr/>
              <p:nvPr/>
            </p:nvSpPr>
            <p:spPr>
              <a:xfrm flipH="1">
                <a:off x="7903708" y="1912267"/>
                <a:ext cx="78298" cy="677659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1009" extrusionOk="0">
                    <a:moveTo>
                      <a:pt x="707" y="1"/>
                    </a:moveTo>
                    <a:cubicBezTo>
                      <a:pt x="1" y="3569"/>
                      <a:pt x="162" y="7339"/>
                      <a:pt x="1170" y="10867"/>
                    </a:cubicBezTo>
                    <a:cubicBezTo>
                      <a:pt x="1211" y="10907"/>
                      <a:pt x="1232" y="10968"/>
                      <a:pt x="1272" y="11009"/>
                    </a:cubicBezTo>
                    <a:cubicBezTo>
                      <a:pt x="243" y="7501"/>
                      <a:pt x="62" y="3690"/>
                      <a:pt x="748" y="101"/>
                    </a:cubicBezTo>
                    <a:cubicBezTo>
                      <a:pt x="748" y="82"/>
                      <a:pt x="767" y="41"/>
                      <a:pt x="767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9"/>
              <p:cNvSpPr/>
              <p:nvPr/>
            </p:nvSpPr>
            <p:spPr>
              <a:xfrm flipH="1">
                <a:off x="7849109" y="1943291"/>
                <a:ext cx="120463" cy="709914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1533" extrusionOk="0">
                    <a:moveTo>
                      <a:pt x="928" y="0"/>
                    </a:moveTo>
                    <a:cubicBezTo>
                      <a:pt x="1" y="3750"/>
                      <a:pt x="323" y="7803"/>
                      <a:pt x="1815" y="11371"/>
                    </a:cubicBezTo>
                    <a:cubicBezTo>
                      <a:pt x="1876" y="11432"/>
                      <a:pt x="1917" y="11472"/>
                      <a:pt x="1957" y="11532"/>
                    </a:cubicBezTo>
                    <a:cubicBezTo>
                      <a:pt x="425" y="7924"/>
                      <a:pt x="62" y="3811"/>
                      <a:pt x="989" y="41"/>
                    </a:cubicBezTo>
                    <a:cubicBezTo>
                      <a:pt x="989" y="21"/>
                      <a:pt x="1009" y="21"/>
                      <a:pt x="1009" y="21"/>
                    </a:cubicBezTo>
                    <a:lnTo>
                      <a:pt x="928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19"/>
              <p:cNvSpPr/>
              <p:nvPr/>
            </p:nvSpPr>
            <p:spPr>
              <a:xfrm flipH="1">
                <a:off x="6346307" y="2041902"/>
                <a:ext cx="137760" cy="129758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108" extrusionOk="0">
                    <a:moveTo>
                      <a:pt x="1028" y="72"/>
                    </a:moveTo>
                    <a:cubicBezTo>
                      <a:pt x="1090" y="72"/>
                      <a:pt x="1130" y="132"/>
                      <a:pt x="1170" y="172"/>
                    </a:cubicBezTo>
                    <a:cubicBezTo>
                      <a:pt x="1211" y="253"/>
                      <a:pt x="1211" y="334"/>
                      <a:pt x="1190" y="414"/>
                    </a:cubicBezTo>
                    <a:cubicBezTo>
                      <a:pt x="1170" y="737"/>
                      <a:pt x="1049" y="1040"/>
                      <a:pt x="867" y="1301"/>
                    </a:cubicBezTo>
                    <a:cubicBezTo>
                      <a:pt x="848" y="1261"/>
                      <a:pt x="827" y="1221"/>
                      <a:pt x="807" y="1161"/>
                    </a:cubicBezTo>
                    <a:cubicBezTo>
                      <a:pt x="646" y="858"/>
                      <a:pt x="686" y="476"/>
                      <a:pt x="867" y="193"/>
                    </a:cubicBezTo>
                    <a:cubicBezTo>
                      <a:pt x="907" y="153"/>
                      <a:pt x="928" y="92"/>
                      <a:pt x="988" y="72"/>
                    </a:cubicBezTo>
                    <a:close/>
                    <a:moveTo>
                      <a:pt x="1024" y="0"/>
                    </a:moveTo>
                    <a:cubicBezTo>
                      <a:pt x="1005" y="0"/>
                      <a:pt x="987" y="4"/>
                      <a:pt x="969" y="11"/>
                    </a:cubicBezTo>
                    <a:cubicBezTo>
                      <a:pt x="888" y="32"/>
                      <a:pt x="848" y="92"/>
                      <a:pt x="807" y="153"/>
                    </a:cubicBezTo>
                    <a:cubicBezTo>
                      <a:pt x="606" y="455"/>
                      <a:pt x="585" y="858"/>
                      <a:pt x="727" y="1201"/>
                    </a:cubicBezTo>
                    <a:cubicBezTo>
                      <a:pt x="767" y="1261"/>
                      <a:pt x="786" y="1322"/>
                      <a:pt x="827" y="1382"/>
                    </a:cubicBezTo>
                    <a:cubicBezTo>
                      <a:pt x="625" y="1664"/>
                      <a:pt x="343" y="1887"/>
                      <a:pt x="20" y="2027"/>
                    </a:cubicBezTo>
                    <a:lnTo>
                      <a:pt x="1" y="2027"/>
                    </a:lnTo>
                    <a:lnTo>
                      <a:pt x="20" y="2067"/>
                    </a:lnTo>
                    <a:lnTo>
                      <a:pt x="41" y="2108"/>
                    </a:lnTo>
                    <a:cubicBezTo>
                      <a:pt x="81" y="2088"/>
                      <a:pt x="141" y="2067"/>
                      <a:pt x="181" y="2027"/>
                    </a:cubicBezTo>
                    <a:cubicBezTo>
                      <a:pt x="202" y="2027"/>
                      <a:pt x="222" y="2008"/>
                      <a:pt x="243" y="1987"/>
                    </a:cubicBezTo>
                    <a:cubicBezTo>
                      <a:pt x="404" y="1906"/>
                      <a:pt x="544" y="1806"/>
                      <a:pt x="665" y="1664"/>
                    </a:cubicBezTo>
                    <a:lnTo>
                      <a:pt x="686" y="1664"/>
                    </a:lnTo>
                    <a:cubicBezTo>
                      <a:pt x="746" y="1584"/>
                      <a:pt x="827" y="1524"/>
                      <a:pt x="888" y="1422"/>
                    </a:cubicBezTo>
                    <a:cubicBezTo>
                      <a:pt x="969" y="1543"/>
                      <a:pt x="1090" y="1645"/>
                      <a:pt x="1230" y="1705"/>
                    </a:cubicBezTo>
                    <a:cubicBezTo>
                      <a:pt x="1251" y="1726"/>
                      <a:pt x="1270" y="1726"/>
                      <a:pt x="1291" y="1745"/>
                    </a:cubicBezTo>
                    <a:cubicBezTo>
                      <a:pt x="1391" y="1785"/>
                      <a:pt x="1493" y="1806"/>
                      <a:pt x="1573" y="1826"/>
                    </a:cubicBezTo>
                    <a:cubicBezTo>
                      <a:pt x="1614" y="1836"/>
                      <a:pt x="1654" y="1841"/>
                      <a:pt x="1694" y="1841"/>
                    </a:cubicBezTo>
                    <a:cubicBezTo>
                      <a:pt x="1735" y="1841"/>
                      <a:pt x="1775" y="1836"/>
                      <a:pt x="1815" y="1826"/>
                    </a:cubicBezTo>
                    <a:lnTo>
                      <a:pt x="1875" y="1826"/>
                    </a:lnTo>
                    <a:cubicBezTo>
                      <a:pt x="2017" y="1785"/>
                      <a:pt x="2157" y="1726"/>
                      <a:pt x="2238" y="1624"/>
                    </a:cubicBezTo>
                    <a:lnTo>
                      <a:pt x="2238" y="1543"/>
                    </a:lnTo>
                    <a:cubicBezTo>
                      <a:pt x="2122" y="1677"/>
                      <a:pt x="1936" y="1755"/>
                      <a:pt x="1726" y="1755"/>
                    </a:cubicBezTo>
                    <a:cubicBezTo>
                      <a:pt x="1682" y="1755"/>
                      <a:pt x="1638" y="1752"/>
                      <a:pt x="1593" y="1745"/>
                    </a:cubicBezTo>
                    <a:cubicBezTo>
                      <a:pt x="1331" y="1726"/>
                      <a:pt x="1090" y="1584"/>
                      <a:pt x="928" y="1363"/>
                    </a:cubicBezTo>
                    <a:cubicBezTo>
                      <a:pt x="1109" y="1100"/>
                      <a:pt x="1230" y="758"/>
                      <a:pt x="1270" y="435"/>
                    </a:cubicBezTo>
                    <a:cubicBezTo>
                      <a:pt x="1270" y="334"/>
                      <a:pt x="1270" y="234"/>
                      <a:pt x="1230" y="153"/>
                    </a:cubicBezTo>
                    <a:cubicBezTo>
                      <a:pt x="1197" y="70"/>
                      <a:pt x="1110" y="0"/>
                      <a:pt x="1024" y="0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19"/>
              <p:cNvSpPr/>
              <p:nvPr/>
            </p:nvSpPr>
            <p:spPr>
              <a:xfrm flipH="1">
                <a:off x="6464123" y="2162980"/>
                <a:ext cx="91902" cy="603177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9799" extrusionOk="0">
                    <a:moveTo>
                      <a:pt x="1412" y="0"/>
                    </a:moveTo>
                    <a:lnTo>
                      <a:pt x="1350" y="20"/>
                    </a:lnTo>
                    <a:lnTo>
                      <a:pt x="1350" y="60"/>
                    </a:lnTo>
                    <a:cubicBezTo>
                      <a:pt x="1391" y="1754"/>
                      <a:pt x="1412" y="3568"/>
                      <a:pt x="1189" y="5342"/>
                    </a:cubicBezTo>
                    <a:cubicBezTo>
                      <a:pt x="988" y="7016"/>
                      <a:pt x="584" y="8508"/>
                      <a:pt x="1" y="9799"/>
                    </a:cubicBezTo>
                    <a:cubicBezTo>
                      <a:pt x="60" y="9737"/>
                      <a:pt x="101" y="9678"/>
                      <a:pt x="141" y="9616"/>
                    </a:cubicBezTo>
                    <a:cubicBezTo>
                      <a:pt x="705" y="8387"/>
                      <a:pt x="1068" y="6955"/>
                      <a:pt x="1270" y="5342"/>
                    </a:cubicBezTo>
                    <a:cubicBezTo>
                      <a:pt x="1492" y="3549"/>
                      <a:pt x="1452" y="1734"/>
                      <a:pt x="1412" y="20"/>
                    </a:cubicBezTo>
                    <a:lnTo>
                      <a:pt x="1412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19"/>
              <p:cNvSpPr/>
              <p:nvPr/>
            </p:nvSpPr>
            <p:spPr>
              <a:xfrm flipH="1">
                <a:off x="6434331" y="2144329"/>
                <a:ext cx="57185" cy="539899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771" extrusionOk="0">
                    <a:moveTo>
                      <a:pt x="786" y="0"/>
                    </a:moveTo>
                    <a:cubicBezTo>
                      <a:pt x="827" y="2924"/>
                      <a:pt x="848" y="5927"/>
                      <a:pt x="1" y="8771"/>
                    </a:cubicBezTo>
                    <a:cubicBezTo>
                      <a:pt x="61" y="8710"/>
                      <a:pt x="101" y="8669"/>
                      <a:pt x="141" y="8610"/>
                    </a:cubicBezTo>
                    <a:cubicBezTo>
                      <a:pt x="928" y="5807"/>
                      <a:pt x="888" y="2863"/>
                      <a:pt x="867" y="0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19"/>
              <p:cNvSpPr/>
              <p:nvPr/>
            </p:nvSpPr>
            <p:spPr>
              <a:xfrm flipH="1">
                <a:off x="6402076" y="2145622"/>
                <a:ext cx="39765" cy="461663"/>
              </a:xfrm>
              <a:custGeom>
                <a:avLst/>
                <a:gdLst/>
                <a:ahLst/>
                <a:cxnLst/>
                <a:rect l="l" t="t" r="r" b="b"/>
                <a:pathLst>
                  <a:path w="646" h="7500" extrusionOk="0">
                    <a:moveTo>
                      <a:pt x="544" y="0"/>
                    </a:moveTo>
                    <a:lnTo>
                      <a:pt x="544" y="20"/>
                    </a:lnTo>
                    <a:cubicBezTo>
                      <a:pt x="584" y="2519"/>
                      <a:pt x="383" y="5040"/>
                      <a:pt x="0" y="7500"/>
                    </a:cubicBezTo>
                    <a:cubicBezTo>
                      <a:pt x="20" y="7439"/>
                      <a:pt x="60" y="7379"/>
                      <a:pt x="81" y="7318"/>
                    </a:cubicBezTo>
                    <a:lnTo>
                      <a:pt x="100" y="7318"/>
                    </a:lnTo>
                    <a:cubicBezTo>
                      <a:pt x="463" y="4919"/>
                      <a:pt x="645" y="2479"/>
                      <a:pt x="605" y="60"/>
                    </a:cubicBezTo>
                    <a:lnTo>
                      <a:pt x="605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19"/>
              <p:cNvSpPr/>
              <p:nvPr/>
            </p:nvSpPr>
            <p:spPr>
              <a:xfrm flipH="1">
                <a:off x="6367359" y="2153070"/>
                <a:ext cx="32316" cy="364898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928" extrusionOk="0">
                    <a:moveTo>
                      <a:pt x="444" y="0"/>
                    </a:moveTo>
                    <a:lnTo>
                      <a:pt x="444" y="20"/>
                    </a:lnTo>
                    <a:cubicBezTo>
                      <a:pt x="444" y="1995"/>
                      <a:pt x="302" y="3971"/>
                      <a:pt x="1" y="5927"/>
                    </a:cubicBezTo>
                    <a:lnTo>
                      <a:pt x="122" y="5624"/>
                    </a:lnTo>
                    <a:cubicBezTo>
                      <a:pt x="383" y="3769"/>
                      <a:pt x="525" y="1874"/>
                      <a:pt x="504" y="20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19"/>
              <p:cNvSpPr/>
              <p:nvPr/>
            </p:nvSpPr>
            <p:spPr>
              <a:xfrm flipH="1">
                <a:off x="6457967" y="1284345"/>
                <a:ext cx="452983" cy="471265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7656" extrusionOk="0">
                    <a:moveTo>
                      <a:pt x="7358" y="1"/>
                    </a:moveTo>
                    <a:cubicBezTo>
                      <a:pt x="7137" y="60"/>
                      <a:pt x="6855" y="202"/>
                      <a:pt x="6654" y="243"/>
                    </a:cubicBezTo>
                    <a:cubicBezTo>
                      <a:pt x="6534" y="256"/>
                      <a:pt x="6414" y="263"/>
                      <a:pt x="6295" y="263"/>
                    </a:cubicBezTo>
                    <a:cubicBezTo>
                      <a:pt x="6053" y="263"/>
                      <a:pt x="5814" y="235"/>
                      <a:pt x="5584" y="181"/>
                    </a:cubicBezTo>
                    <a:cubicBezTo>
                      <a:pt x="5300" y="114"/>
                      <a:pt x="5007" y="10"/>
                      <a:pt x="4728" y="10"/>
                    </a:cubicBezTo>
                    <a:cubicBezTo>
                      <a:pt x="4592" y="10"/>
                      <a:pt x="4460" y="35"/>
                      <a:pt x="4334" y="101"/>
                    </a:cubicBezTo>
                    <a:cubicBezTo>
                      <a:pt x="4154" y="202"/>
                      <a:pt x="4033" y="364"/>
                      <a:pt x="3912" y="544"/>
                    </a:cubicBezTo>
                    <a:cubicBezTo>
                      <a:pt x="2863" y="1996"/>
                      <a:pt x="1834" y="3428"/>
                      <a:pt x="786" y="4880"/>
                    </a:cubicBezTo>
                    <a:cubicBezTo>
                      <a:pt x="504" y="5283"/>
                      <a:pt x="221" y="5686"/>
                      <a:pt x="121" y="6170"/>
                    </a:cubicBezTo>
                    <a:cubicBezTo>
                      <a:pt x="1" y="6633"/>
                      <a:pt x="121" y="7197"/>
                      <a:pt x="525" y="7479"/>
                    </a:cubicBezTo>
                    <a:cubicBezTo>
                      <a:pt x="709" y="7605"/>
                      <a:pt x="917" y="7655"/>
                      <a:pt x="1135" y="7655"/>
                    </a:cubicBezTo>
                    <a:cubicBezTo>
                      <a:pt x="1513" y="7655"/>
                      <a:pt x="1920" y="7505"/>
                      <a:pt x="2278" y="7339"/>
                    </a:cubicBezTo>
                    <a:cubicBezTo>
                      <a:pt x="3407" y="6834"/>
                      <a:pt x="4517" y="6291"/>
                      <a:pt x="5605" y="5705"/>
                    </a:cubicBezTo>
                    <a:cubicBezTo>
                      <a:pt x="5544" y="5544"/>
                      <a:pt x="5525" y="5404"/>
                      <a:pt x="5525" y="5262"/>
                    </a:cubicBezTo>
                    <a:cubicBezTo>
                      <a:pt x="5504" y="4839"/>
                      <a:pt x="5665" y="4455"/>
                      <a:pt x="5807" y="4073"/>
                    </a:cubicBezTo>
                    <a:cubicBezTo>
                      <a:pt x="6371" y="2722"/>
                      <a:pt x="6976" y="1391"/>
                      <a:pt x="7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19"/>
              <p:cNvSpPr/>
              <p:nvPr/>
            </p:nvSpPr>
            <p:spPr>
              <a:xfrm flipH="1">
                <a:off x="7362640" y="1621789"/>
                <a:ext cx="362374" cy="289309"/>
              </a:xfrm>
              <a:custGeom>
                <a:avLst/>
                <a:gdLst/>
                <a:ahLst/>
                <a:cxnLst/>
                <a:rect l="l" t="t" r="r" b="b"/>
                <a:pathLst>
                  <a:path w="5887" h="4700" extrusionOk="0">
                    <a:moveTo>
                      <a:pt x="920" y="0"/>
                    </a:moveTo>
                    <a:cubicBezTo>
                      <a:pt x="884" y="0"/>
                      <a:pt x="851" y="18"/>
                      <a:pt x="826" y="43"/>
                    </a:cubicBezTo>
                    <a:cubicBezTo>
                      <a:pt x="403" y="607"/>
                      <a:pt x="0" y="1293"/>
                      <a:pt x="221" y="1938"/>
                    </a:cubicBezTo>
                    <a:cubicBezTo>
                      <a:pt x="363" y="2360"/>
                      <a:pt x="766" y="2664"/>
                      <a:pt x="1210" y="2723"/>
                    </a:cubicBezTo>
                    <a:cubicBezTo>
                      <a:pt x="1275" y="2731"/>
                      <a:pt x="1340" y="2735"/>
                      <a:pt x="1404" y="2735"/>
                    </a:cubicBezTo>
                    <a:cubicBezTo>
                      <a:pt x="1661" y="2735"/>
                      <a:pt x="1916" y="2671"/>
                      <a:pt x="2156" y="2543"/>
                    </a:cubicBezTo>
                    <a:lnTo>
                      <a:pt x="2156" y="2543"/>
                    </a:lnTo>
                    <a:cubicBezTo>
                      <a:pt x="2056" y="3086"/>
                      <a:pt x="2318" y="3712"/>
                      <a:pt x="2823" y="3973"/>
                    </a:cubicBezTo>
                    <a:cubicBezTo>
                      <a:pt x="3004" y="4064"/>
                      <a:pt x="3200" y="4107"/>
                      <a:pt x="3394" y="4107"/>
                    </a:cubicBezTo>
                    <a:cubicBezTo>
                      <a:pt x="3762" y="4107"/>
                      <a:pt x="4124" y="3955"/>
                      <a:pt x="4374" y="3691"/>
                    </a:cubicBezTo>
                    <a:cubicBezTo>
                      <a:pt x="4395" y="3994"/>
                      <a:pt x="4516" y="4255"/>
                      <a:pt x="4697" y="4438"/>
                    </a:cubicBezTo>
                    <a:cubicBezTo>
                      <a:pt x="4879" y="4599"/>
                      <a:pt x="5121" y="4699"/>
                      <a:pt x="5363" y="4699"/>
                    </a:cubicBezTo>
                    <a:cubicBezTo>
                      <a:pt x="5524" y="4699"/>
                      <a:pt x="5685" y="4659"/>
                      <a:pt x="5826" y="4559"/>
                    </a:cubicBezTo>
                    <a:cubicBezTo>
                      <a:pt x="5866" y="4518"/>
                      <a:pt x="5887" y="4457"/>
                      <a:pt x="5847" y="4417"/>
                    </a:cubicBezTo>
                    <a:cubicBezTo>
                      <a:pt x="5825" y="4384"/>
                      <a:pt x="5796" y="4369"/>
                      <a:pt x="5768" y="4369"/>
                    </a:cubicBezTo>
                    <a:cubicBezTo>
                      <a:pt x="5745" y="4369"/>
                      <a:pt x="5723" y="4379"/>
                      <a:pt x="5705" y="4397"/>
                    </a:cubicBezTo>
                    <a:cubicBezTo>
                      <a:pt x="5612" y="4459"/>
                      <a:pt x="5499" y="4488"/>
                      <a:pt x="5382" y="4488"/>
                    </a:cubicBezTo>
                    <a:cubicBezTo>
                      <a:pt x="5193" y="4488"/>
                      <a:pt x="4995" y="4413"/>
                      <a:pt x="4858" y="4276"/>
                    </a:cubicBezTo>
                    <a:cubicBezTo>
                      <a:pt x="4637" y="4075"/>
                      <a:pt x="4535" y="3731"/>
                      <a:pt x="4597" y="3389"/>
                    </a:cubicBezTo>
                    <a:cubicBezTo>
                      <a:pt x="4616" y="3328"/>
                      <a:pt x="4576" y="3288"/>
                      <a:pt x="4535" y="3268"/>
                    </a:cubicBezTo>
                    <a:cubicBezTo>
                      <a:pt x="4519" y="3263"/>
                      <a:pt x="4505" y="3260"/>
                      <a:pt x="4491" y="3260"/>
                    </a:cubicBezTo>
                    <a:cubicBezTo>
                      <a:pt x="4454" y="3260"/>
                      <a:pt x="4425" y="3279"/>
                      <a:pt x="4395" y="3309"/>
                    </a:cubicBezTo>
                    <a:cubicBezTo>
                      <a:pt x="4208" y="3667"/>
                      <a:pt x="3797" y="3883"/>
                      <a:pt x="3394" y="3883"/>
                    </a:cubicBezTo>
                    <a:cubicBezTo>
                      <a:pt x="3230" y="3883"/>
                      <a:pt x="3068" y="3847"/>
                      <a:pt x="2923" y="3772"/>
                    </a:cubicBezTo>
                    <a:cubicBezTo>
                      <a:pt x="2419" y="3510"/>
                      <a:pt x="2197" y="2825"/>
                      <a:pt x="2439" y="2320"/>
                    </a:cubicBezTo>
                    <a:cubicBezTo>
                      <a:pt x="2460" y="2260"/>
                      <a:pt x="2460" y="2220"/>
                      <a:pt x="2419" y="2180"/>
                    </a:cubicBezTo>
                    <a:cubicBezTo>
                      <a:pt x="2399" y="2169"/>
                      <a:pt x="2374" y="2164"/>
                      <a:pt x="2348" y="2164"/>
                    </a:cubicBezTo>
                    <a:cubicBezTo>
                      <a:pt x="2323" y="2164"/>
                      <a:pt x="2298" y="2169"/>
                      <a:pt x="2277" y="2180"/>
                    </a:cubicBezTo>
                    <a:cubicBezTo>
                      <a:pt x="2031" y="2408"/>
                      <a:pt x="1692" y="2529"/>
                      <a:pt x="1382" y="2529"/>
                    </a:cubicBezTo>
                    <a:cubicBezTo>
                      <a:pt x="1337" y="2529"/>
                      <a:pt x="1293" y="2527"/>
                      <a:pt x="1250" y="2522"/>
                    </a:cubicBezTo>
                    <a:cubicBezTo>
                      <a:pt x="866" y="2462"/>
                      <a:pt x="544" y="2199"/>
                      <a:pt x="423" y="1877"/>
                    </a:cubicBezTo>
                    <a:cubicBezTo>
                      <a:pt x="221" y="1312"/>
                      <a:pt x="584" y="728"/>
                      <a:pt x="1008" y="164"/>
                    </a:cubicBezTo>
                    <a:cubicBezTo>
                      <a:pt x="1027" y="123"/>
                      <a:pt x="1027" y="62"/>
                      <a:pt x="987" y="22"/>
                    </a:cubicBezTo>
                    <a:cubicBezTo>
                      <a:pt x="965" y="6"/>
                      <a:pt x="942" y="0"/>
                      <a:pt x="920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9"/>
              <p:cNvSpPr/>
              <p:nvPr/>
            </p:nvSpPr>
            <p:spPr>
              <a:xfrm flipH="1">
                <a:off x="7267107" y="1575869"/>
                <a:ext cx="189897" cy="182634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967" extrusionOk="0">
                    <a:moveTo>
                      <a:pt x="496" y="0"/>
                    </a:moveTo>
                    <a:cubicBezTo>
                      <a:pt x="461" y="0"/>
                      <a:pt x="429" y="17"/>
                      <a:pt x="404" y="42"/>
                    </a:cubicBezTo>
                    <a:cubicBezTo>
                      <a:pt x="101" y="485"/>
                      <a:pt x="1" y="848"/>
                      <a:pt x="122" y="1152"/>
                    </a:cubicBezTo>
                    <a:cubicBezTo>
                      <a:pt x="202" y="1373"/>
                      <a:pt x="404" y="1555"/>
                      <a:pt x="665" y="1655"/>
                    </a:cubicBezTo>
                    <a:cubicBezTo>
                      <a:pt x="805" y="1710"/>
                      <a:pt x="953" y="1736"/>
                      <a:pt x="1101" y="1736"/>
                    </a:cubicBezTo>
                    <a:cubicBezTo>
                      <a:pt x="1275" y="1736"/>
                      <a:pt x="1450" y="1701"/>
                      <a:pt x="1614" y="1635"/>
                    </a:cubicBezTo>
                    <a:lnTo>
                      <a:pt x="1614" y="1635"/>
                    </a:lnTo>
                    <a:cubicBezTo>
                      <a:pt x="1533" y="1937"/>
                      <a:pt x="1593" y="2300"/>
                      <a:pt x="1794" y="2563"/>
                    </a:cubicBezTo>
                    <a:cubicBezTo>
                      <a:pt x="1996" y="2824"/>
                      <a:pt x="2318" y="2966"/>
                      <a:pt x="2641" y="2966"/>
                    </a:cubicBezTo>
                    <a:cubicBezTo>
                      <a:pt x="2762" y="2966"/>
                      <a:pt x="2883" y="2945"/>
                      <a:pt x="3004" y="2885"/>
                    </a:cubicBezTo>
                    <a:cubicBezTo>
                      <a:pt x="3065" y="2864"/>
                      <a:pt x="3085" y="2805"/>
                      <a:pt x="3065" y="2764"/>
                    </a:cubicBezTo>
                    <a:cubicBezTo>
                      <a:pt x="3049" y="2718"/>
                      <a:pt x="3012" y="2696"/>
                      <a:pt x="2968" y="2696"/>
                    </a:cubicBezTo>
                    <a:cubicBezTo>
                      <a:pt x="2954" y="2696"/>
                      <a:pt x="2938" y="2698"/>
                      <a:pt x="2923" y="2703"/>
                    </a:cubicBezTo>
                    <a:cubicBezTo>
                      <a:pt x="2833" y="2737"/>
                      <a:pt x="2734" y="2754"/>
                      <a:pt x="2635" y="2754"/>
                    </a:cubicBezTo>
                    <a:cubicBezTo>
                      <a:pt x="2379" y="2754"/>
                      <a:pt x="2116" y="2645"/>
                      <a:pt x="1956" y="2442"/>
                    </a:cubicBezTo>
                    <a:cubicBezTo>
                      <a:pt x="1735" y="2139"/>
                      <a:pt x="1735" y="1716"/>
                      <a:pt x="1936" y="1413"/>
                    </a:cubicBezTo>
                    <a:cubicBezTo>
                      <a:pt x="1977" y="1373"/>
                      <a:pt x="1977" y="1313"/>
                      <a:pt x="1936" y="1292"/>
                    </a:cubicBezTo>
                    <a:cubicBezTo>
                      <a:pt x="1913" y="1268"/>
                      <a:pt x="1882" y="1259"/>
                      <a:pt x="1853" y="1259"/>
                    </a:cubicBezTo>
                    <a:cubicBezTo>
                      <a:pt x="1832" y="1259"/>
                      <a:pt x="1811" y="1264"/>
                      <a:pt x="1794" y="1273"/>
                    </a:cubicBezTo>
                    <a:cubicBezTo>
                      <a:pt x="1606" y="1434"/>
                      <a:pt x="1356" y="1514"/>
                      <a:pt x="1109" y="1514"/>
                    </a:cubicBezTo>
                    <a:cubicBezTo>
                      <a:pt x="984" y="1514"/>
                      <a:pt x="861" y="1494"/>
                      <a:pt x="746" y="1453"/>
                    </a:cubicBezTo>
                    <a:cubicBezTo>
                      <a:pt x="525" y="1373"/>
                      <a:pt x="383" y="1232"/>
                      <a:pt x="323" y="1071"/>
                    </a:cubicBezTo>
                    <a:cubicBezTo>
                      <a:pt x="222" y="848"/>
                      <a:pt x="323" y="547"/>
                      <a:pt x="585" y="163"/>
                    </a:cubicBezTo>
                    <a:cubicBezTo>
                      <a:pt x="625" y="123"/>
                      <a:pt x="606" y="63"/>
                      <a:pt x="565" y="23"/>
                    </a:cubicBezTo>
                    <a:cubicBezTo>
                      <a:pt x="542" y="7"/>
                      <a:pt x="518" y="0"/>
                      <a:pt x="496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9"/>
              <p:cNvSpPr/>
              <p:nvPr/>
            </p:nvSpPr>
            <p:spPr>
              <a:xfrm flipH="1">
                <a:off x="6567166" y="1544846"/>
                <a:ext cx="353695" cy="197468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208" extrusionOk="0">
                    <a:moveTo>
                      <a:pt x="467" y="0"/>
                    </a:moveTo>
                    <a:cubicBezTo>
                      <a:pt x="432" y="0"/>
                      <a:pt x="396" y="18"/>
                      <a:pt x="382" y="43"/>
                    </a:cubicBezTo>
                    <a:cubicBezTo>
                      <a:pt x="60" y="486"/>
                      <a:pt x="0" y="1070"/>
                      <a:pt x="202" y="1535"/>
                    </a:cubicBezTo>
                    <a:cubicBezTo>
                      <a:pt x="398" y="2023"/>
                      <a:pt x="898" y="2361"/>
                      <a:pt x="1406" y="2361"/>
                    </a:cubicBezTo>
                    <a:cubicBezTo>
                      <a:pt x="1421" y="2361"/>
                      <a:pt x="1437" y="2361"/>
                      <a:pt x="1452" y="2360"/>
                    </a:cubicBezTo>
                    <a:cubicBezTo>
                      <a:pt x="1774" y="2341"/>
                      <a:pt x="2076" y="2159"/>
                      <a:pt x="2278" y="1917"/>
                    </a:cubicBezTo>
                    <a:cubicBezTo>
                      <a:pt x="2299" y="2199"/>
                      <a:pt x="2379" y="2441"/>
                      <a:pt x="2520" y="2643"/>
                    </a:cubicBezTo>
                    <a:cubicBezTo>
                      <a:pt x="2742" y="3006"/>
                      <a:pt x="3124" y="3207"/>
                      <a:pt x="3508" y="3207"/>
                    </a:cubicBezTo>
                    <a:cubicBezTo>
                      <a:pt x="3589" y="3207"/>
                      <a:pt x="3670" y="3207"/>
                      <a:pt x="3750" y="3188"/>
                    </a:cubicBezTo>
                    <a:cubicBezTo>
                      <a:pt x="4315" y="3027"/>
                      <a:pt x="4597" y="2422"/>
                      <a:pt x="4737" y="1957"/>
                    </a:cubicBezTo>
                    <a:cubicBezTo>
                      <a:pt x="4799" y="1756"/>
                      <a:pt x="4839" y="1554"/>
                      <a:pt x="4879" y="1352"/>
                    </a:cubicBezTo>
                    <a:cubicBezTo>
                      <a:pt x="4960" y="1454"/>
                      <a:pt x="5100" y="1535"/>
                      <a:pt x="5261" y="1554"/>
                    </a:cubicBezTo>
                    <a:cubicBezTo>
                      <a:pt x="5283" y="1557"/>
                      <a:pt x="5304" y="1558"/>
                      <a:pt x="5326" y="1558"/>
                    </a:cubicBezTo>
                    <a:cubicBezTo>
                      <a:pt x="5470" y="1558"/>
                      <a:pt x="5623" y="1500"/>
                      <a:pt x="5745" y="1414"/>
                    </a:cubicBezTo>
                    <a:cubicBezTo>
                      <a:pt x="5726" y="1333"/>
                      <a:pt x="5705" y="1252"/>
                      <a:pt x="5686" y="1151"/>
                    </a:cubicBezTo>
                    <a:cubicBezTo>
                      <a:pt x="5613" y="1278"/>
                      <a:pt x="5477" y="1356"/>
                      <a:pt x="5333" y="1356"/>
                    </a:cubicBezTo>
                    <a:cubicBezTo>
                      <a:pt x="5316" y="1356"/>
                      <a:pt x="5299" y="1355"/>
                      <a:pt x="5282" y="1352"/>
                    </a:cubicBezTo>
                    <a:cubicBezTo>
                      <a:pt x="5100" y="1312"/>
                      <a:pt x="4939" y="1151"/>
                      <a:pt x="4919" y="970"/>
                    </a:cubicBezTo>
                    <a:cubicBezTo>
                      <a:pt x="4919" y="909"/>
                      <a:pt x="4858" y="869"/>
                      <a:pt x="4818" y="869"/>
                    </a:cubicBezTo>
                    <a:cubicBezTo>
                      <a:pt x="4758" y="869"/>
                      <a:pt x="4718" y="909"/>
                      <a:pt x="4697" y="970"/>
                    </a:cubicBezTo>
                    <a:cubicBezTo>
                      <a:pt x="4678" y="1293"/>
                      <a:pt x="4616" y="1594"/>
                      <a:pt x="4536" y="1898"/>
                    </a:cubicBezTo>
                    <a:cubicBezTo>
                      <a:pt x="4415" y="2320"/>
                      <a:pt x="4173" y="2844"/>
                      <a:pt x="3689" y="2986"/>
                    </a:cubicBezTo>
                    <a:cubicBezTo>
                      <a:pt x="3629" y="3004"/>
                      <a:pt x="3567" y="3012"/>
                      <a:pt x="3505" y="3012"/>
                    </a:cubicBezTo>
                    <a:cubicBezTo>
                      <a:pt x="3206" y="3012"/>
                      <a:pt x="2884" y="2825"/>
                      <a:pt x="2702" y="2543"/>
                    </a:cubicBezTo>
                    <a:cubicBezTo>
                      <a:pt x="2520" y="2260"/>
                      <a:pt x="2439" y="1898"/>
                      <a:pt x="2479" y="1473"/>
                    </a:cubicBezTo>
                    <a:cubicBezTo>
                      <a:pt x="2500" y="1433"/>
                      <a:pt x="2500" y="1373"/>
                      <a:pt x="2500" y="1333"/>
                    </a:cubicBezTo>
                    <a:cubicBezTo>
                      <a:pt x="2500" y="1272"/>
                      <a:pt x="2460" y="1231"/>
                      <a:pt x="2420" y="1212"/>
                    </a:cubicBezTo>
                    <a:cubicBezTo>
                      <a:pt x="2358" y="1212"/>
                      <a:pt x="2299" y="1252"/>
                      <a:pt x="2299" y="1293"/>
                    </a:cubicBezTo>
                    <a:cubicBezTo>
                      <a:pt x="2278" y="1352"/>
                      <a:pt x="2278" y="1414"/>
                      <a:pt x="2278" y="1454"/>
                    </a:cubicBezTo>
                    <a:cubicBezTo>
                      <a:pt x="2197" y="1817"/>
                      <a:pt x="1834" y="2118"/>
                      <a:pt x="1431" y="2139"/>
                    </a:cubicBezTo>
                    <a:cubicBezTo>
                      <a:pt x="1406" y="2142"/>
                      <a:pt x="1380" y="2143"/>
                      <a:pt x="1355" y="2143"/>
                    </a:cubicBezTo>
                    <a:cubicBezTo>
                      <a:pt x="956" y="2143"/>
                      <a:pt x="554" y="1851"/>
                      <a:pt x="382" y="1454"/>
                    </a:cubicBezTo>
                    <a:cubicBezTo>
                      <a:pt x="221" y="1051"/>
                      <a:pt x="282" y="546"/>
                      <a:pt x="544" y="164"/>
                    </a:cubicBezTo>
                    <a:cubicBezTo>
                      <a:pt x="584" y="123"/>
                      <a:pt x="565" y="43"/>
                      <a:pt x="524" y="22"/>
                    </a:cubicBezTo>
                    <a:cubicBezTo>
                      <a:pt x="509" y="7"/>
                      <a:pt x="488" y="0"/>
                      <a:pt x="467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9"/>
              <p:cNvSpPr/>
              <p:nvPr/>
            </p:nvSpPr>
            <p:spPr>
              <a:xfrm flipH="1">
                <a:off x="6778546" y="2197882"/>
                <a:ext cx="51768" cy="67649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99" extrusionOk="0">
                    <a:moveTo>
                      <a:pt x="596" y="1"/>
                    </a:moveTo>
                    <a:cubicBezTo>
                      <a:pt x="532" y="1"/>
                      <a:pt x="463" y="26"/>
                      <a:pt x="403" y="79"/>
                    </a:cubicBezTo>
                    <a:cubicBezTo>
                      <a:pt x="223" y="219"/>
                      <a:pt x="102" y="501"/>
                      <a:pt x="40" y="703"/>
                    </a:cubicBezTo>
                    <a:cubicBezTo>
                      <a:pt x="0" y="824"/>
                      <a:pt x="0" y="966"/>
                      <a:pt x="102" y="1046"/>
                    </a:cubicBezTo>
                    <a:cubicBezTo>
                      <a:pt x="140" y="1084"/>
                      <a:pt x="195" y="1098"/>
                      <a:pt x="251" y="1098"/>
                    </a:cubicBezTo>
                    <a:cubicBezTo>
                      <a:pt x="282" y="1098"/>
                      <a:pt x="314" y="1094"/>
                      <a:pt x="344" y="1087"/>
                    </a:cubicBezTo>
                    <a:cubicBezTo>
                      <a:pt x="424" y="1046"/>
                      <a:pt x="484" y="1006"/>
                      <a:pt x="524" y="925"/>
                    </a:cubicBezTo>
                    <a:cubicBezTo>
                      <a:pt x="686" y="764"/>
                      <a:pt x="787" y="522"/>
                      <a:pt x="828" y="280"/>
                    </a:cubicBezTo>
                    <a:cubicBezTo>
                      <a:pt x="841" y="104"/>
                      <a:pt x="727" y="1"/>
                      <a:pt x="596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9"/>
              <p:cNvSpPr/>
              <p:nvPr/>
            </p:nvSpPr>
            <p:spPr>
              <a:xfrm flipH="1">
                <a:off x="6680858" y="2184217"/>
                <a:ext cx="51398" cy="67649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099" extrusionOk="0">
                    <a:moveTo>
                      <a:pt x="595" y="1"/>
                    </a:moveTo>
                    <a:cubicBezTo>
                      <a:pt x="531" y="1"/>
                      <a:pt x="463" y="25"/>
                      <a:pt x="404" y="78"/>
                    </a:cubicBezTo>
                    <a:cubicBezTo>
                      <a:pt x="222" y="220"/>
                      <a:pt x="101" y="481"/>
                      <a:pt x="41" y="683"/>
                    </a:cubicBezTo>
                    <a:cubicBezTo>
                      <a:pt x="1" y="825"/>
                      <a:pt x="1" y="965"/>
                      <a:pt x="101" y="1046"/>
                    </a:cubicBezTo>
                    <a:cubicBezTo>
                      <a:pt x="139" y="1084"/>
                      <a:pt x="193" y="1099"/>
                      <a:pt x="243" y="1099"/>
                    </a:cubicBezTo>
                    <a:cubicBezTo>
                      <a:pt x="273" y="1099"/>
                      <a:pt x="301" y="1094"/>
                      <a:pt x="323" y="1086"/>
                    </a:cubicBezTo>
                    <a:cubicBezTo>
                      <a:pt x="404" y="1046"/>
                      <a:pt x="485" y="986"/>
                      <a:pt x="525" y="925"/>
                    </a:cubicBezTo>
                    <a:cubicBezTo>
                      <a:pt x="686" y="744"/>
                      <a:pt x="786" y="522"/>
                      <a:pt x="807" y="280"/>
                    </a:cubicBezTo>
                    <a:cubicBezTo>
                      <a:pt x="834" y="104"/>
                      <a:pt x="724" y="1"/>
                      <a:pt x="595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9"/>
              <p:cNvSpPr/>
              <p:nvPr/>
            </p:nvSpPr>
            <p:spPr>
              <a:xfrm flipH="1">
                <a:off x="6642017" y="2273594"/>
                <a:ext cx="51829" cy="67649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099" extrusionOk="0">
                    <a:moveTo>
                      <a:pt x="605" y="0"/>
                    </a:moveTo>
                    <a:cubicBezTo>
                      <a:pt x="541" y="0"/>
                      <a:pt x="470" y="25"/>
                      <a:pt x="404" y="78"/>
                    </a:cubicBezTo>
                    <a:cubicBezTo>
                      <a:pt x="243" y="220"/>
                      <a:pt x="102" y="481"/>
                      <a:pt x="41" y="682"/>
                    </a:cubicBezTo>
                    <a:cubicBezTo>
                      <a:pt x="1" y="824"/>
                      <a:pt x="1" y="965"/>
                      <a:pt x="102" y="1045"/>
                    </a:cubicBezTo>
                    <a:cubicBezTo>
                      <a:pt x="140" y="1084"/>
                      <a:pt x="194" y="1098"/>
                      <a:pt x="250" y="1098"/>
                    </a:cubicBezTo>
                    <a:cubicBezTo>
                      <a:pt x="282" y="1098"/>
                      <a:pt x="315" y="1093"/>
                      <a:pt x="344" y="1086"/>
                    </a:cubicBezTo>
                    <a:cubicBezTo>
                      <a:pt x="425" y="1045"/>
                      <a:pt x="485" y="986"/>
                      <a:pt x="546" y="924"/>
                    </a:cubicBezTo>
                    <a:cubicBezTo>
                      <a:pt x="686" y="744"/>
                      <a:pt x="788" y="521"/>
                      <a:pt x="828" y="279"/>
                    </a:cubicBezTo>
                    <a:cubicBezTo>
                      <a:pt x="841" y="104"/>
                      <a:pt x="736" y="0"/>
                      <a:pt x="605" y="0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9"/>
              <p:cNvSpPr/>
              <p:nvPr/>
            </p:nvSpPr>
            <p:spPr>
              <a:xfrm flipH="1">
                <a:off x="6695816" y="2382485"/>
                <a:ext cx="51337" cy="6771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100" extrusionOk="0">
                    <a:moveTo>
                      <a:pt x="603" y="1"/>
                    </a:moveTo>
                    <a:cubicBezTo>
                      <a:pt x="538" y="1"/>
                      <a:pt x="466" y="27"/>
                      <a:pt x="404" y="83"/>
                    </a:cubicBezTo>
                    <a:cubicBezTo>
                      <a:pt x="222" y="225"/>
                      <a:pt x="101" y="486"/>
                      <a:pt x="41" y="688"/>
                    </a:cubicBezTo>
                    <a:cubicBezTo>
                      <a:pt x="1" y="809"/>
                      <a:pt x="1" y="970"/>
                      <a:pt x="101" y="1050"/>
                    </a:cubicBezTo>
                    <a:cubicBezTo>
                      <a:pt x="135" y="1084"/>
                      <a:pt x="180" y="1099"/>
                      <a:pt x="228" y="1099"/>
                    </a:cubicBezTo>
                    <a:cubicBezTo>
                      <a:pt x="267" y="1099"/>
                      <a:pt x="307" y="1089"/>
                      <a:pt x="343" y="1071"/>
                    </a:cubicBezTo>
                    <a:cubicBezTo>
                      <a:pt x="404" y="1050"/>
                      <a:pt x="485" y="991"/>
                      <a:pt x="525" y="929"/>
                    </a:cubicBezTo>
                    <a:cubicBezTo>
                      <a:pt x="686" y="749"/>
                      <a:pt x="786" y="526"/>
                      <a:pt x="807" y="284"/>
                    </a:cubicBezTo>
                    <a:cubicBezTo>
                      <a:pt x="834" y="99"/>
                      <a:pt x="729" y="1"/>
                      <a:pt x="603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9"/>
              <p:cNvSpPr/>
              <p:nvPr/>
            </p:nvSpPr>
            <p:spPr>
              <a:xfrm flipH="1">
                <a:off x="6776084" y="2523938"/>
                <a:ext cx="51768" cy="67710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100" extrusionOk="0">
                    <a:moveTo>
                      <a:pt x="605" y="1"/>
                    </a:moveTo>
                    <a:cubicBezTo>
                      <a:pt x="538" y="1"/>
                      <a:pt x="466" y="28"/>
                      <a:pt x="404" y="83"/>
                    </a:cubicBezTo>
                    <a:cubicBezTo>
                      <a:pt x="223" y="225"/>
                      <a:pt x="102" y="486"/>
                      <a:pt x="41" y="688"/>
                    </a:cubicBezTo>
                    <a:cubicBezTo>
                      <a:pt x="0" y="809"/>
                      <a:pt x="0" y="970"/>
                      <a:pt x="102" y="1051"/>
                    </a:cubicBezTo>
                    <a:cubicBezTo>
                      <a:pt x="135" y="1085"/>
                      <a:pt x="181" y="1100"/>
                      <a:pt x="229" y="1100"/>
                    </a:cubicBezTo>
                    <a:cubicBezTo>
                      <a:pt x="268" y="1100"/>
                      <a:pt x="308" y="1090"/>
                      <a:pt x="344" y="1072"/>
                    </a:cubicBezTo>
                    <a:cubicBezTo>
                      <a:pt x="404" y="1051"/>
                      <a:pt x="484" y="991"/>
                      <a:pt x="525" y="930"/>
                    </a:cubicBezTo>
                    <a:cubicBezTo>
                      <a:pt x="686" y="749"/>
                      <a:pt x="788" y="527"/>
                      <a:pt x="828" y="285"/>
                    </a:cubicBezTo>
                    <a:cubicBezTo>
                      <a:pt x="841" y="99"/>
                      <a:pt x="732" y="1"/>
                      <a:pt x="605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9"/>
              <p:cNvSpPr/>
              <p:nvPr/>
            </p:nvSpPr>
            <p:spPr>
              <a:xfrm flipH="1">
                <a:off x="6742536" y="2295631"/>
                <a:ext cx="51768" cy="67280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93" extrusionOk="0">
                    <a:moveTo>
                      <a:pt x="613" y="0"/>
                    </a:moveTo>
                    <a:cubicBezTo>
                      <a:pt x="547" y="0"/>
                      <a:pt x="473" y="27"/>
                      <a:pt x="404" y="82"/>
                    </a:cubicBezTo>
                    <a:cubicBezTo>
                      <a:pt x="243" y="224"/>
                      <a:pt x="101" y="486"/>
                      <a:pt x="41" y="687"/>
                    </a:cubicBezTo>
                    <a:cubicBezTo>
                      <a:pt x="1" y="808"/>
                      <a:pt x="1" y="970"/>
                      <a:pt x="101" y="1050"/>
                    </a:cubicBezTo>
                    <a:cubicBezTo>
                      <a:pt x="139" y="1075"/>
                      <a:pt x="192" y="1093"/>
                      <a:pt x="246" y="1093"/>
                    </a:cubicBezTo>
                    <a:cubicBezTo>
                      <a:pt x="279" y="1093"/>
                      <a:pt x="312" y="1086"/>
                      <a:pt x="343" y="1071"/>
                    </a:cubicBezTo>
                    <a:cubicBezTo>
                      <a:pt x="423" y="1050"/>
                      <a:pt x="485" y="991"/>
                      <a:pt x="544" y="929"/>
                    </a:cubicBezTo>
                    <a:cubicBezTo>
                      <a:pt x="686" y="749"/>
                      <a:pt x="786" y="507"/>
                      <a:pt x="826" y="284"/>
                    </a:cubicBezTo>
                    <a:cubicBezTo>
                      <a:pt x="840" y="99"/>
                      <a:pt x="741" y="0"/>
                      <a:pt x="613" y="0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9"/>
              <p:cNvSpPr/>
              <p:nvPr/>
            </p:nvSpPr>
            <p:spPr>
              <a:xfrm flipH="1">
                <a:off x="6809939" y="2421265"/>
                <a:ext cx="51398" cy="67341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094" extrusionOk="0">
                    <a:moveTo>
                      <a:pt x="589" y="1"/>
                    </a:moveTo>
                    <a:cubicBezTo>
                      <a:pt x="523" y="1"/>
                      <a:pt x="450" y="25"/>
                      <a:pt x="383" y="79"/>
                    </a:cubicBezTo>
                    <a:cubicBezTo>
                      <a:pt x="222" y="219"/>
                      <a:pt x="101" y="482"/>
                      <a:pt x="41" y="683"/>
                    </a:cubicBezTo>
                    <a:cubicBezTo>
                      <a:pt x="1" y="804"/>
                      <a:pt x="1" y="966"/>
                      <a:pt x="101" y="1046"/>
                    </a:cubicBezTo>
                    <a:cubicBezTo>
                      <a:pt x="135" y="1079"/>
                      <a:pt x="180" y="1094"/>
                      <a:pt x="224" y="1094"/>
                    </a:cubicBezTo>
                    <a:cubicBezTo>
                      <a:pt x="260" y="1094"/>
                      <a:pt x="296" y="1084"/>
                      <a:pt x="324" y="1066"/>
                    </a:cubicBezTo>
                    <a:cubicBezTo>
                      <a:pt x="404" y="1046"/>
                      <a:pt x="485" y="985"/>
                      <a:pt x="525" y="925"/>
                    </a:cubicBezTo>
                    <a:cubicBezTo>
                      <a:pt x="686" y="743"/>
                      <a:pt x="786" y="522"/>
                      <a:pt x="807" y="280"/>
                    </a:cubicBezTo>
                    <a:cubicBezTo>
                      <a:pt x="834" y="104"/>
                      <a:pt x="725" y="1"/>
                      <a:pt x="589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9"/>
              <p:cNvSpPr/>
              <p:nvPr/>
            </p:nvSpPr>
            <p:spPr>
              <a:xfrm flipH="1">
                <a:off x="6857952" y="2331948"/>
                <a:ext cx="51829" cy="6758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098" extrusionOk="0">
                    <a:moveTo>
                      <a:pt x="597" y="0"/>
                    </a:moveTo>
                    <a:cubicBezTo>
                      <a:pt x="533" y="0"/>
                      <a:pt x="464" y="25"/>
                      <a:pt x="404" y="78"/>
                    </a:cubicBezTo>
                    <a:cubicBezTo>
                      <a:pt x="223" y="218"/>
                      <a:pt x="102" y="481"/>
                      <a:pt x="41" y="683"/>
                    </a:cubicBezTo>
                    <a:cubicBezTo>
                      <a:pt x="1" y="823"/>
                      <a:pt x="1" y="965"/>
                      <a:pt x="102" y="1046"/>
                    </a:cubicBezTo>
                    <a:cubicBezTo>
                      <a:pt x="141" y="1084"/>
                      <a:pt x="196" y="1097"/>
                      <a:pt x="251" y="1097"/>
                    </a:cubicBezTo>
                    <a:cubicBezTo>
                      <a:pt x="283" y="1097"/>
                      <a:pt x="315" y="1093"/>
                      <a:pt x="344" y="1086"/>
                    </a:cubicBezTo>
                    <a:cubicBezTo>
                      <a:pt x="425" y="1046"/>
                      <a:pt x="485" y="984"/>
                      <a:pt x="525" y="925"/>
                    </a:cubicBezTo>
                    <a:cubicBezTo>
                      <a:pt x="686" y="742"/>
                      <a:pt x="788" y="521"/>
                      <a:pt x="828" y="280"/>
                    </a:cubicBezTo>
                    <a:cubicBezTo>
                      <a:pt x="841" y="103"/>
                      <a:pt x="728" y="0"/>
                      <a:pt x="597" y="0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19"/>
              <p:cNvSpPr/>
              <p:nvPr/>
            </p:nvSpPr>
            <p:spPr>
              <a:xfrm flipH="1">
                <a:off x="6435623" y="873528"/>
                <a:ext cx="187435" cy="277982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4516" extrusionOk="0">
                    <a:moveTo>
                      <a:pt x="1714" y="1"/>
                    </a:moveTo>
                    <a:cubicBezTo>
                      <a:pt x="1633" y="22"/>
                      <a:pt x="1552" y="41"/>
                      <a:pt x="1472" y="122"/>
                    </a:cubicBezTo>
                    <a:cubicBezTo>
                      <a:pt x="1331" y="264"/>
                      <a:pt x="1310" y="485"/>
                      <a:pt x="1331" y="686"/>
                    </a:cubicBezTo>
                    <a:cubicBezTo>
                      <a:pt x="1351" y="888"/>
                      <a:pt x="1431" y="1070"/>
                      <a:pt x="1472" y="1272"/>
                    </a:cubicBezTo>
                    <a:cubicBezTo>
                      <a:pt x="1391" y="1030"/>
                      <a:pt x="1270" y="788"/>
                      <a:pt x="1109" y="565"/>
                    </a:cubicBezTo>
                    <a:cubicBezTo>
                      <a:pt x="988" y="404"/>
                      <a:pt x="827" y="243"/>
                      <a:pt x="625" y="243"/>
                    </a:cubicBezTo>
                    <a:cubicBezTo>
                      <a:pt x="612" y="242"/>
                      <a:pt x="599" y="241"/>
                      <a:pt x="586" y="241"/>
                    </a:cubicBezTo>
                    <a:cubicBezTo>
                      <a:pt x="361" y="241"/>
                      <a:pt x="176" y="397"/>
                      <a:pt x="81" y="605"/>
                    </a:cubicBezTo>
                    <a:cubicBezTo>
                      <a:pt x="1" y="807"/>
                      <a:pt x="1" y="1049"/>
                      <a:pt x="20" y="1272"/>
                    </a:cubicBezTo>
                    <a:cubicBezTo>
                      <a:pt x="81" y="2078"/>
                      <a:pt x="302" y="2863"/>
                      <a:pt x="525" y="3651"/>
                    </a:cubicBezTo>
                    <a:cubicBezTo>
                      <a:pt x="544" y="3772"/>
                      <a:pt x="585" y="3912"/>
                      <a:pt x="646" y="4033"/>
                    </a:cubicBezTo>
                    <a:cubicBezTo>
                      <a:pt x="1073" y="4328"/>
                      <a:pt x="1577" y="4515"/>
                      <a:pt x="2085" y="4515"/>
                    </a:cubicBezTo>
                    <a:cubicBezTo>
                      <a:pt x="2271" y="4515"/>
                      <a:pt x="2457" y="4490"/>
                      <a:pt x="2641" y="4436"/>
                    </a:cubicBezTo>
                    <a:cubicBezTo>
                      <a:pt x="2783" y="4396"/>
                      <a:pt x="2904" y="4336"/>
                      <a:pt x="3044" y="4275"/>
                    </a:cubicBezTo>
                    <a:cubicBezTo>
                      <a:pt x="3025" y="2683"/>
                      <a:pt x="2541" y="1251"/>
                      <a:pt x="1714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9"/>
              <p:cNvSpPr/>
              <p:nvPr/>
            </p:nvSpPr>
            <p:spPr>
              <a:xfrm flipH="1">
                <a:off x="6558425" y="831362"/>
                <a:ext cx="507706" cy="581941"/>
              </a:xfrm>
              <a:custGeom>
                <a:avLst/>
                <a:gdLst/>
                <a:ahLst/>
                <a:cxnLst/>
                <a:rect l="l" t="t" r="r" b="b"/>
                <a:pathLst>
                  <a:path w="8248" h="9454" extrusionOk="0">
                    <a:moveTo>
                      <a:pt x="3520" y="0"/>
                    </a:moveTo>
                    <a:cubicBezTo>
                      <a:pt x="2964" y="0"/>
                      <a:pt x="2411" y="152"/>
                      <a:pt x="1976" y="505"/>
                    </a:cubicBezTo>
                    <a:cubicBezTo>
                      <a:pt x="1331" y="1008"/>
                      <a:pt x="1009" y="1957"/>
                      <a:pt x="1352" y="2702"/>
                    </a:cubicBezTo>
                    <a:cubicBezTo>
                      <a:pt x="1286" y="2683"/>
                      <a:pt x="1219" y="2674"/>
                      <a:pt x="1152" y="2674"/>
                    </a:cubicBezTo>
                    <a:cubicBezTo>
                      <a:pt x="933" y="2674"/>
                      <a:pt x="715" y="2770"/>
                      <a:pt x="546" y="2924"/>
                    </a:cubicBezTo>
                    <a:cubicBezTo>
                      <a:pt x="344" y="3126"/>
                      <a:pt x="223" y="3408"/>
                      <a:pt x="143" y="3690"/>
                    </a:cubicBezTo>
                    <a:cubicBezTo>
                      <a:pt x="1" y="4315"/>
                      <a:pt x="484" y="5182"/>
                      <a:pt x="667" y="5787"/>
                    </a:cubicBezTo>
                    <a:cubicBezTo>
                      <a:pt x="1073" y="7251"/>
                      <a:pt x="2845" y="8873"/>
                      <a:pt x="4689" y="8873"/>
                    </a:cubicBezTo>
                    <a:cubicBezTo>
                      <a:pt x="5025" y="8873"/>
                      <a:pt x="5364" y="8819"/>
                      <a:pt x="5697" y="8700"/>
                    </a:cubicBezTo>
                    <a:lnTo>
                      <a:pt x="5697" y="8700"/>
                    </a:lnTo>
                    <a:lnTo>
                      <a:pt x="4234" y="9314"/>
                    </a:lnTo>
                    <a:cubicBezTo>
                      <a:pt x="4492" y="9410"/>
                      <a:pt x="4746" y="9454"/>
                      <a:pt x="4993" y="9454"/>
                    </a:cubicBezTo>
                    <a:cubicBezTo>
                      <a:pt x="6616" y="9454"/>
                      <a:pt x="7928" y="7556"/>
                      <a:pt x="8086" y="6069"/>
                    </a:cubicBezTo>
                    <a:cubicBezTo>
                      <a:pt x="8247" y="4395"/>
                      <a:pt x="7500" y="2621"/>
                      <a:pt x="6371" y="1432"/>
                    </a:cubicBezTo>
                    <a:cubicBezTo>
                      <a:pt x="5807" y="847"/>
                      <a:pt x="5121" y="323"/>
                      <a:pt x="4315" y="102"/>
                    </a:cubicBezTo>
                    <a:cubicBezTo>
                      <a:pt x="4058" y="36"/>
                      <a:pt x="3789" y="0"/>
                      <a:pt x="3520" y="0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9"/>
              <p:cNvSpPr/>
              <p:nvPr/>
            </p:nvSpPr>
            <p:spPr>
              <a:xfrm flipH="1">
                <a:off x="6704865" y="1006363"/>
                <a:ext cx="157765" cy="157642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2561" extrusionOk="0">
                    <a:moveTo>
                      <a:pt x="1291" y="1"/>
                    </a:moveTo>
                    <a:cubicBezTo>
                      <a:pt x="586" y="1"/>
                      <a:pt x="1" y="565"/>
                      <a:pt x="1" y="1270"/>
                    </a:cubicBezTo>
                    <a:cubicBezTo>
                      <a:pt x="1" y="1976"/>
                      <a:pt x="586" y="2560"/>
                      <a:pt x="1291" y="2560"/>
                    </a:cubicBezTo>
                    <a:cubicBezTo>
                      <a:pt x="1998" y="2560"/>
                      <a:pt x="2562" y="1976"/>
                      <a:pt x="2562" y="1270"/>
                    </a:cubicBezTo>
                    <a:cubicBezTo>
                      <a:pt x="2562" y="565"/>
                      <a:pt x="1998" y="1"/>
                      <a:pt x="1291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9"/>
              <p:cNvSpPr/>
              <p:nvPr/>
            </p:nvSpPr>
            <p:spPr>
              <a:xfrm flipH="1">
                <a:off x="6237047" y="1101773"/>
                <a:ext cx="414573" cy="237233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3854" extrusionOk="0">
                    <a:moveTo>
                      <a:pt x="2840" y="1"/>
                    </a:moveTo>
                    <a:cubicBezTo>
                      <a:pt x="2790" y="1"/>
                      <a:pt x="2763" y="2"/>
                      <a:pt x="2763" y="2"/>
                    </a:cubicBezTo>
                    <a:cubicBezTo>
                      <a:pt x="807" y="346"/>
                      <a:pt x="545" y="1333"/>
                      <a:pt x="545" y="1333"/>
                    </a:cubicBezTo>
                    <a:cubicBezTo>
                      <a:pt x="545" y="1333"/>
                      <a:pt x="223" y="2301"/>
                      <a:pt x="121" y="2663"/>
                    </a:cubicBezTo>
                    <a:cubicBezTo>
                      <a:pt x="0" y="3026"/>
                      <a:pt x="1271" y="3854"/>
                      <a:pt x="1654" y="3854"/>
                    </a:cubicBezTo>
                    <a:cubicBezTo>
                      <a:pt x="2016" y="3854"/>
                      <a:pt x="5645" y="2784"/>
                      <a:pt x="6573" y="2502"/>
                    </a:cubicBezTo>
                    <a:cubicBezTo>
                      <a:pt x="6674" y="2483"/>
                      <a:pt x="6734" y="2341"/>
                      <a:pt x="6674" y="2241"/>
                    </a:cubicBezTo>
                    <a:cubicBezTo>
                      <a:pt x="5340" y="113"/>
                      <a:pt x="3263" y="1"/>
                      <a:pt x="2840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9"/>
              <p:cNvSpPr/>
              <p:nvPr/>
            </p:nvSpPr>
            <p:spPr>
              <a:xfrm flipH="1">
                <a:off x="6238278" y="1245873"/>
                <a:ext cx="399677" cy="37241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05" extrusionOk="0">
                    <a:moveTo>
                      <a:pt x="5477" y="0"/>
                    </a:moveTo>
                    <a:cubicBezTo>
                      <a:pt x="3330" y="0"/>
                      <a:pt x="95" y="464"/>
                      <a:pt x="61" y="464"/>
                    </a:cubicBezTo>
                    <a:cubicBezTo>
                      <a:pt x="20" y="464"/>
                      <a:pt x="1" y="505"/>
                      <a:pt x="1" y="545"/>
                    </a:cubicBezTo>
                    <a:cubicBezTo>
                      <a:pt x="1" y="585"/>
                      <a:pt x="41" y="605"/>
                      <a:pt x="61" y="605"/>
                    </a:cubicBezTo>
                    <a:lnTo>
                      <a:pt x="82" y="605"/>
                    </a:lnTo>
                    <a:cubicBezTo>
                      <a:pt x="116" y="605"/>
                      <a:pt x="3333" y="142"/>
                      <a:pt x="5476" y="142"/>
                    </a:cubicBezTo>
                    <a:cubicBezTo>
                      <a:pt x="5822" y="142"/>
                      <a:pt x="6140" y="154"/>
                      <a:pt x="6412" y="182"/>
                    </a:cubicBezTo>
                    <a:cubicBezTo>
                      <a:pt x="6452" y="182"/>
                      <a:pt x="6472" y="142"/>
                      <a:pt x="6493" y="101"/>
                    </a:cubicBezTo>
                    <a:cubicBezTo>
                      <a:pt x="6493" y="81"/>
                      <a:pt x="6452" y="40"/>
                      <a:pt x="6412" y="40"/>
                    </a:cubicBezTo>
                    <a:cubicBezTo>
                      <a:pt x="6141" y="12"/>
                      <a:pt x="5823" y="0"/>
                      <a:pt x="5477" y="0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9"/>
              <p:cNvSpPr/>
              <p:nvPr/>
            </p:nvSpPr>
            <p:spPr>
              <a:xfrm flipH="1">
                <a:off x="6755832" y="780087"/>
                <a:ext cx="35517" cy="2967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2" extrusionOk="0">
                    <a:moveTo>
                      <a:pt x="147" y="0"/>
                    </a:moveTo>
                    <a:cubicBezTo>
                      <a:pt x="40" y="0"/>
                      <a:pt x="0" y="122"/>
                      <a:pt x="53" y="228"/>
                    </a:cubicBezTo>
                    <a:cubicBezTo>
                      <a:pt x="114" y="330"/>
                      <a:pt x="254" y="411"/>
                      <a:pt x="356" y="451"/>
                    </a:cubicBezTo>
                    <a:cubicBezTo>
                      <a:pt x="386" y="471"/>
                      <a:pt x="421" y="481"/>
                      <a:pt x="453" y="481"/>
                    </a:cubicBezTo>
                    <a:cubicBezTo>
                      <a:pt x="486" y="481"/>
                      <a:pt x="516" y="471"/>
                      <a:pt x="537" y="451"/>
                    </a:cubicBezTo>
                    <a:cubicBezTo>
                      <a:pt x="577" y="411"/>
                      <a:pt x="577" y="370"/>
                      <a:pt x="577" y="309"/>
                    </a:cubicBezTo>
                    <a:cubicBezTo>
                      <a:pt x="557" y="269"/>
                      <a:pt x="537" y="228"/>
                      <a:pt x="496" y="188"/>
                    </a:cubicBezTo>
                    <a:cubicBezTo>
                      <a:pt x="416" y="88"/>
                      <a:pt x="316" y="27"/>
                      <a:pt x="195" y="7"/>
                    </a:cubicBezTo>
                    <a:cubicBezTo>
                      <a:pt x="178" y="3"/>
                      <a:pt x="162" y="0"/>
                      <a:pt x="147" y="0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9"/>
              <p:cNvSpPr/>
              <p:nvPr/>
            </p:nvSpPr>
            <p:spPr>
              <a:xfrm flipH="1">
                <a:off x="6757002" y="723272"/>
                <a:ext cx="36933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600" h="490" extrusionOk="0">
                    <a:moveTo>
                      <a:pt x="169" y="1"/>
                    </a:moveTo>
                    <a:cubicBezTo>
                      <a:pt x="47" y="1"/>
                      <a:pt x="0" y="131"/>
                      <a:pt x="75" y="224"/>
                    </a:cubicBezTo>
                    <a:cubicBezTo>
                      <a:pt x="135" y="345"/>
                      <a:pt x="277" y="426"/>
                      <a:pt x="377" y="466"/>
                    </a:cubicBezTo>
                    <a:cubicBezTo>
                      <a:pt x="412" y="478"/>
                      <a:pt x="454" y="489"/>
                      <a:pt x="490" y="489"/>
                    </a:cubicBezTo>
                    <a:cubicBezTo>
                      <a:pt x="517" y="489"/>
                      <a:pt x="542" y="483"/>
                      <a:pt x="559" y="466"/>
                    </a:cubicBezTo>
                    <a:cubicBezTo>
                      <a:pt x="599" y="426"/>
                      <a:pt x="599" y="366"/>
                      <a:pt x="579" y="326"/>
                    </a:cubicBezTo>
                    <a:cubicBezTo>
                      <a:pt x="579" y="285"/>
                      <a:pt x="559" y="245"/>
                      <a:pt x="519" y="205"/>
                    </a:cubicBezTo>
                    <a:cubicBezTo>
                      <a:pt x="438" y="103"/>
                      <a:pt x="317" y="43"/>
                      <a:pt x="196" y="3"/>
                    </a:cubicBezTo>
                    <a:cubicBezTo>
                      <a:pt x="187" y="2"/>
                      <a:pt x="178" y="1"/>
                      <a:pt x="169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9"/>
              <p:cNvSpPr/>
              <p:nvPr/>
            </p:nvSpPr>
            <p:spPr>
              <a:xfrm flipH="1">
                <a:off x="6708681" y="705914"/>
                <a:ext cx="35702" cy="30531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96" extrusionOk="0">
                    <a:moveTo>
                      <a:pt x="170" y="1"/>
                    </a:moveTo>
                    <a:cubicBezTo>
                      <a:pt x="48" y="1"/>
                      <a:pt x="0" y="132"/>
                      <a:pt x="56" y="245"/>
                    </a:cubicBezTo>
                    <a:cubicBezTo>
                      <a:pt x="117" y="345"/>
                      <a:pt x="257" y="425"/>
                      <a:pt x="359" y="466"/>
                    </a:cubicBezTo>
                    <a:cubicBezTo>
                      <a:pt x="389" y="486"/>
                      <a:pt x="424" y="496"/>
                      <a:pt x="457" y="496"/>
                    </a:cubicBezTo>
                    <a:cubicBezTo>
                      <a:pt x="489" y="496"/>
                      <a:pt x="519" y="486"/>
                      <a:pt x="540" y="466"/>
                    </a:cubicBezTo>
                    <a:cubicBezTo>
                      <a:pt x="580" y="425"/>
                      <a:pt x="580" y="366"/>
                      <a:pt x="580" y="325"/>
                    </a:cubicBezTo>
                    <a:cubicBezTo>
                      <a:pt x="561" y="285"/>
                      <a:pt x="540" y="245"/>
                      <a:pt x="499" y="204"/>
                    </a:cubicBezTo>
                    <a:cubicBezTo>
                      <a:pt x="419" y="103"/>
                      <a:pt x="319" y="43"/>
                      <a:pt x="198" y="3"/>
                    </a:cubicBezTo>
                    <a:cubicBezTo>
                      <a:pt x="188" y="1"/>
                      <a:pt x="179" y="1"/>
                      <a:pt x="170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9"/>
              <p:cNvSpPr/>
              <p:nvPr/>
            </p:nvSpPr>
            <p:spPr>
              <a:xfrm flipH="1">
                <a:off x="6655251" y="742846"/>
                <a:ext cx="35640" cy="2985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5" extrusionOk="0">
                    <a:moveTo>
                      <a:pt x="148" y="1"/>
                    </a:moveTo>
                    <a:cubicBezTo>
                      <a:pt x="42" y="1"/>
                      <a:pt x="1" y="122"/>
                      <a:pt x="54" y="229"/>
                    </a:cubicBezTo>
                    <a:cubicBezTo>
                      <a:pt x="114" y="330"/>
                      <a:pt x="256" y="411"/>
                      <a:pt x="356" y="470"/>
                    </a:cubicBezTo>
                    <a:cubicBezTo>
                      <a:pt x="382" y="479"/>
                      <a:pt x="411" y="484"/>
                      <a:pt x="439" y="484"/>
                    </a:cubicBezTo>
                    <a:cubicBezTo>
                      <a:pt x="478" y="484"/>
                      <a:pt x="515" y="475"/>
                      <a:pt x="538" y="451"/>
                    </a:cubicBezTo>
                    <a:cubicBezTo>
                      <a:pt x="579" y="411"/>
                      <a:pt x="579" y="370"/>
                      <a:pt x="579" y="309"/>
                    </a:cubicBezTo>
                    <a:cubicBezTo>
                      <a:pt x="558" y="269"/>
                      <a:pt x="538" y="229"/>
                      <a:pt x="498" y="188"/>
                    </a:cubicBezTo>
                    <a:cubicBezTo>
                      <a:pt x="417" y="88"/>
                      <a:pt x="316" y="27"/>
                      <a:pt x="195" y="8"/>
                    </a:cubicBezTo>
                    <a:cubicBezTo>
                      <a:pt x="178" y="3"/>
                      <a:pt x="162" y="1"/>
                      <a:pt x="148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9"/>
              <p:cNvSpPr/>
              <p:nvPr/>
            </p:nvSpPr>
            <p:spPr>
              <a:xfrm flipH="1">
                <a:off x="6703695" y="764206"/>
                <a:ext cx="35763" cy="30224"/>
              </a:xfrm>
              <a:custGeom>
                <a:avLst/>
                <a:gdLst/>
                <a:ahLst/>
                <a:cxnLst/>
                <a:rect l="l" t="t" r="r" b="b"/>
                <a:pathLst>
                  <a:path w="581" h="491" extrusionOk="0">
                    <a:moveTo>
                      <a:pt x="172" y="1"/>
                    </a:moveTo>
                    <a:cubicBezTo>
                      <a:pt x="49" y="1"/>
                      <a:pt x="0" y="130"/>
                      <a:pt x="56" y="225"/>
                    </a:cubicBezTo>
                    <a:cubicBezTo>
                      <a:pt x="137" y="346"/>
                      <a:pt x="258" y="427"/>
                      <a:pt x="360" y="467"/>
                    </a:cubicBezTo>
                    <a:cubicBezTo>
                      <a:pt x="394" y="478"/>
                      <a:pt x="436" y="490"/>
                      <a:pt x="473" y="490"/>
                    </a:cubicBezTo>
                    <a:cubicBezTo>
                      <a:pt x="499" y="490"/>
                      <a:pt x="523" y="484"/>
                      <a:pt x="540" y="467"/>
                    </a:cubicBezTo>
                    <a:cubicBezTo>
                      <a:pt x="581" y="427"/>
                      <a:pt x="581" y="365"/>
                      <a:pt x="581" y="325"/>
                    </a:cubicBezTo>
                    <a:lnTo>
                      <a:pt x="521" y="204"/>
                    </a:lnTo>
                    <a:cubicBezTo>
                      <a:pt x="419" y="104"/>
                      <a:pt x="319" y="43"/>
                      <a:pt x="198" y="3"/>
                    </a:cubicBezTo>
                    <a:cubicBezTo>
                      <a:pt x="189" y="1"/>
                      <a:pt x="181" y="1"/>
                      <a:pt x="172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9"/>
              <p:cNvSpPr/>
              <p:nvPr/>
            </p:nvSpPr>
            <p:spPr>
              <a:xfrm flipH="1">
                <a:off x="6131542" y="3689419"/>
                <a:ext cx="62109" cy="7571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230" extrusionOk="0">
                    <a:moveTo>
                      <a:pt x="504" y="0"/>
                    </a:moveTo>
                    <a:cubicBezTo>
                      <a:pt x="221" y="0"/>
                      <a:pt x="0" y="282"/>
                      <a:pt x="0" y="624"/>
                    </a:cubicBezTo>
                    <a:cubicBezTo>
                      <a:pt x="0" y="968"/>
                      <a:pt x="221" y="1229"/>
                      <a:pt x="504" y="1229"/>
                    </a:cubicBezTo>
                    <a:cubicBezTo>
                      <a:pt x="786" y="1229"/>
                      <a:pt x="1009" y="968"/>
                      <a:pt x="1009" y="624"/>
                    </a:cubicBezTo>
                    <a:cubicBezTo>
                      <a:pt x="1009" y="282"/>
                      <a:pt x="786" y="0"/>
                      <a:pt x="504" y="0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9"/>
              <p:cNvSpPr/>
              <p:nvPr/>
            </p:nvSpPr>
            <p:spPr>
              <a:xfrm flipH="1">
                <a:off x="6016188" y="3829580"/>
                <a:ext cx="62109" cy="75836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232" extrusionOk="0">
                    <a:moveTo>
                      <a:pt x="505" y="0"/>
                    </a:moveTo>
                    <a:cubicBezTo>
                      <a:pt x="223" y="0"/>
                      <a:pt x="1" y="283"/>
                      <a:pt x="1" y="605"/>
                    </a:cubicBezTo>
                    <a:cubicBezTo>
                      <a:pt x="1" y="949"/>
                      <a:pt x="223" y="1231"/>
                      <a:pt x="505" y="1231"/>
                    </a:cubicBezTo>
                    <a:cubicBezTo>
                      <a:pt x="788" y="1231"/>
                      <a:pt x="1009" y="949"/>
                      <a:pt x="1009" y="605"/>
                    </a:cubicBezTo>
                    <a:cubicBezTo>
                      <a:pt x="1009" y="283"/>
                      <a:pt x="788" y="0"/>
                      <a:pt x="505" y="0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9"/>
              <p:cNvSpPr/>
              <p:nvPr/>
            </p:nvSpPr>
            <p:spPr>
              <a:xfrm flipH="1">
                <a:off x="5990089" y="3657103"/>
                <a:ext cx="62109" cy="7454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211" extrusionOk="0">
                    <a:moveTo>
                      <a:pt x="504" y="1"/>
                    </a:moveTo>
                    <a:cubicBezTo>
                      <a:pt x="222" y="1"/>
                      <a:pt x="1" y="262"/>
                      <a:pt x="1" y="606"/>
                    </a:cubicBezTo>
                    <a:cubicBezTo>
                      <a:pt x="1" y="948"/>
                      <a:pt x="222" y="1211"/>
                      <a:pt x="504" y="1211"/>
                    </a:cubicBezTo>
                    <a:cubicBezTo>
                      <a:pt x="786" y="1211"/>
                      <a:pt x="1009" y="948"/>
                      <a:pt x="1009" y="606"/>
                    </a:cubicBezTo>
                    <a:cubicBezTo>
                      <a:pt x="1009" y="262"/>
                      <a:pt x="786" y="1"/>
                      <a:pt x="504" y="1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9"/>
              <p:cNvSpPr/>
              <p:nvPr/>
            </p:nvSpPr>
            <p:spPr>
              <a:xfrm flipH="1">
                <a:off x="8499375" y="3124222"/>
                <a:ext cx="83222" cy="75651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1229" extrusionOk="0">
                    <a:moveTo>
                      <a:pt x="668" y="0"/>
                    </a:moveTo>
                    <a:cubicBezTo>
                      <a:pt x="521" y="0"/>
                      <a:pt x="377" y="56"/>
                      <a:pt x="263" y="169"/>
                    </a:cubicBezTo>
                    <a:cubicBezTo>
                      <a:pt x="0" y="392"/>
                      <a:pt x="0" y="774"/>
                      <a:pt x="223" y="1037"/>
                    </a:cubicBezTo>
                    <a:cubicBezTo>
                      <a:pt x="338" y="1163"/>
                      <a:pt x="496" y="1229"/>
                      <a:pt x="659" y="1229"/>
                    </a:cubicBezTo>
                    <a:cubicBezTo>
                      <a:pt x="810" y="1229"/>
                      <a:pt x="963" y="1173"/>
                      <a:pt x="1089" y="1057"/>
                    </a:cubicBezTo>
                    <a:cubicBezTo>
                      <a:pt x="1331" y="836"/>
                      <a:pt x="1352" y="452"/>
                      <a:pt x="1129" y="210"/>
                    </a:cubicBezTo>
                    <a:cubicBezTo>
                      <a:pt x="1001" y="71"/>
                      <a:pt x="833" y="0"/>
                      <a:pt x="668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9"/>
              <p:cNvSpPr/>
              <p:nvPr/>
            </p:nvSpPr>
            <p:spPr>
              <a:xfrm flipH="1">
                <a:off x="8696720" y="3115543"/>
                <a:ext cx="84453" cy="75836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232" extrusionOk="0">
                    <a:moveTo>
                      <a:pt x="689" y="0"/>
                    </a:moveTo>
                    <a:cubicBezTo>
                      <a:pt x="542" y="0"/>
                      <a:pt x="396" y="56"/>
                      <a:pt x="283" y="170"/>
                    </a:cubicBezTo>
                    <a:cubicBezTo>
                      <a:pt x="21" y="391"/>
                      <a:pt x="0" y="775"/>
                      <a:pt x="242" y="1036"/>
                    </a:cubicBezTo>
                    <a:cubicBezTo>
                      <a:pt x="361" y="1165"/>
                      <a:pt x="525" y="1231"/>
                      <a:pt x="692" y="1231"/>
                    </a:cubicBezTo>
                    <a:cubicBezTo>
                      <a:pt x="838" y="1231"/>
                      <a:pt x="987" y="1181"/>
                      <a:pt x="1110" y="1077"/>
                    </a:cubicBezTo>
                    <a:cubicBezTo>
                      <a:pt x="1352" y="835"/>
                      <a:pt x="1371" y="452"/>
                      <a:pt x="1150" y="210"/>
                    </a:cubicBezTo>
                    <a:cubicBezTo>
                      <a:pt x="1022" y="71"/>
                      <a:pt x="854" y="0"/>
                      <a:pt x="689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9"/>
              <p:cNvSpPr/>
              <p:nvPr/>
            </p:nvSpPr>
            <p:spPr>
              <a:xfrm flipH="1">
                <a:off x="8602418" y="3264136"/>
                <a:ext cx="84453" cy="75836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232" extrusionOk="0">
                    <a:moveTo>
                      <a:pt x="681" y="0"/>
                    </a:moveTo>
                    <a:cubicBezTo>
                      <a:pt x="535" y="0"/>
                      <a:pt x="386" y="51"/>
                      <a:pt x="263" y="154"/>
                    </a:cubicBezTo>
                    <a:cubicBezTo>
                      <a:pt x="22" y="396"/>
                      <a:pt x="1" y="780"/>
                      <a:pt x="242" y="1022"/>
                    </a:cubicBezTo>
                    <a:cubicBezTo>
                      <a:pt x="361" y="1161"/>
                      <a:pt x="524" y="1232"/>
                      <a:pt x="687" y="1232"/>
                    </a:cubicBezTo>
                    <a:cubicBezTo>
                      <a:pt x="831" y="1232"/>
                      <a:pt x="976" y="1176"/>
                      <a:pt x="1089" y="1062"/>
                    </a:cubicBezTo>
                    <a:cubicBezTo>
                      <a:pt x="1352" y="840"/>
                      <a:pt x="1372" y="458"/>
                      <a:pt x="1130" y="195"/>
                    </a:cubicBezTo>
                    <a:cubicBezTo>
                      <a:pt x="1012" y="66"/>
                      <a:pt x="848" y="0"/>
                      <a:pt x="681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9"/>
              <p:cNvSpPr/>
              <p:nvPr/>
            </p:nvSpPr>
            <p:spPr>
              <a:xfrm flipH="1">
                <a:off x="7756038" y="393830"/>
                <a:ext cx="284199" cy="1186904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19282" extrusionOk="0">
                    <a:moveTo>
                      <a:pt x="1149" y="0"/>
                    </a:moveTo>
                    <a:cubicBezTo>
                      <a:pt x="1029" y="0"/>
                      <a:pt x="909" y="62"/>
                      <a:pt x="887" y="173"/>
                    </a:cubicBezTo>
                    <a:cubicBezTo>
                      <a:pt x="645" y="1383"/>
                      <a:pt x="202" y="4266"/>
                      <a:pt x="100" y="8842"/>
                    </a:cubicBezTo>
                    <a:cubicBezTo>
                      <a:pt x="0" y="13943"/>
                      <a:pt x="1815" y="17895"/>
                      <a:pt x="2500" y="19185"/>
                    </a:cubicBezTo>
                    <a:cubicBezTo>
                      <a:pt x="2538" y="19250"/>
                      <a:pt x="2614" y="19281"/>
                      <a:pt x="2689" y="19281"/>
                    </a:cubicBezTo>
                    <a:cubicBezTo>
                      <a:pt x="2776" y="19281"/>
                      <a:pt x="2861" y="19240"/>
                      <a:pt x="2882" y="19164"/>
                    </a:cubicBezTo>
                    <a:cubicBezTo>
                      <a:pt x="3307" y="17511"/>
                      <a:pt x="4616" y="11987"/>
                      <a:pt x="4516" y="8842"/>
                    </a:cubicBezTo>
                    <a:cubicBezTo>
                      <a:pt x="4415" y="5858"/>
                      <a:pt x="2258" y="1686"/>
                      <a:pt x="1390" y="133"/>
                    </a:cubicBezTo>
                    <a:cubicBezTo>
                      <a:pt x="1345" y="42"/>
                      <a:pt x="1247" y="0"/>
                      <a:pt x="1149" y="0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9"/>
              <p:cNvSpPr/>
              <p:nvPr/>
            </p:nvSpPr>
            <p:spPr>
              <a:xfrm flipH="1">
                <a:off x="7883826" y="394507"/>
                <a:ext cx="91902" cy="1182779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9215" extrusionOk="0">
                    <a:moveTo>
                      <a:pt x="20" y="1"/>
                    </a:moveTo>
                    <a:cubicBezTo>
                      <a:pt x="1" y="1"/>
                      <a:pt x="1" y="22"/>
                      <a:pt x="1" y="41"/>
                    </a:cubicBezTo>
                    <a:cubicBezTo>
                      <a:pt x="20" y="183"/>
                      <a:pt x="1310" y="14457"/>
                      <a:pt x="1412" y="19174"/>
                    </a:cubicBezTo>
                    <a:cubicBezTo>
                      <a:pt x="1412" y="19194"/>
                      <a:pt x="1431" y="19215"/>
                      <a:pt x="1452" y="19215"/>
                    </a:cubicBezTo>
                    <a:cubicBezTo>
                      <a:pt x="1471" y="19215"/>
                      <a:pt x="1492" y="19194"/>
                      <a:pt x="1492" y="19174"/>
                    </a:cubicBezTo>
                    <a:cubicBezTo>
                      <a:pt x="1391" y="14457"/>
                      <a:pt x="81" y="183"/>
                      <a:pt x="60" y="41"/>
                    </a:cubicBezTo>
                    <a:cubicBezTo>
                      <a:pt x="60" y="22"/>
                      <a:pt x="41" y="1"/>
                      <a:pt x="20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19"/>
              <p:cNvSpPr/>
              <p:nvPr/>
            </p:nvSpPr>
            <p:spPr>
              <a:xfrm flipH="1">
                <a:off x="7775920" y="815543"/>
                <a:ext cx="259393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911" extrusionOk="0">
                    <a:moveTo>
                      <a:pt x="4181" y="1"/>
                    </a:moveTo>
                    <a:cubicBezTo>
                      <a:pt x="4174" y="1"/>
                      <a:pt x="4164" y="6"/>
                      <a:pt x="4154" y="15"/>
                    </a:cubicBezTo>
                    <a:lnTo>
                      <a:pt x="1754" y="1830"/>
                    </a:lnTo>
                    <a:lnTo>
                      <a:pt x="60" y="722"/>
                    </a:lnTo>
                    <a:cubicBezTo>
                      <a:pt x="41" y="722"/>
                      <a:pt x="20" y="722"/>
                      <a:pt x="20" y="741"/>
                    </a:cubicBezTo>
                    <a:cubicBezTo>
                      <a:pt x="1" y="762"/>
                      <a:pt x="1" y="781"/>
                      <a:pt x="20" y="781"/>
                    </a:cubicBezTo>
                    <a:lnTo>
                      <a:pt x="1754" y="1891"/>
                    </a:lnTo>
                    <a:lnTo>
                      <a:pt x="1754" y="1910"/>
                    </a:lnTo>
                    <a:cubicBezTo>
                      <a:pt x="1775" y="1910"/>
                      <a:pt x="1775" y="1910"/>
                      <a:pt x="1775" y="1891"/>
                    </a:cubicBezTo>
                    <a:lnTo>
                      <a:pt x="4194" y="56"/>
                    </a:lnTo>
                    <a:cubicBezTo>
                      <a:pt x="4214" y="56"/>
                      <a:pt x="4214" y="36"/>
                      <a:pt x="4194" y="15"/>
                    </a:cubicBezTo>
                    <a:cubicBezTo>
                      <a:pt x="4194" y="6"/>
                      <a:pt x="4189" y="1"/>
                      <a:pt x="4181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9"/>
              <p:cNvSpPr/>
              <p:nvPr/>
            </p:nvSpPr>
            <p:spPr>
              <a:xfrm flipH="1">
                <a:off x="7758562" y="960382"/>
                <a:ext cx="275520" cy="131605"/>
              </a:xfrm>
              <a:custGeom>
                <a:avLst/>
                <a:gdLst/>
                <a:ahLst/>
                <a:cxnLst/>
                <a:rect l="l" t="t" r="r" b="b"/>
                <a:pathLst>
                  <a:path w="4476" h="2138" extrusionOk="0">
                    <a:moveTo>
                      <a:pt x="4416" y="1"/>
                    </a:moveTo>
                    <a:lnTo>
                      <a:pt x="1976" y="2057"/>
                    </a:lnTo>
                    <a:lnTo>
                      <a:pt x="61" y="485"/>
                    </a:lnTo>
                    <a:lnTo>
                      <a:pt x="0" y="485"/>
                    </a:lnTo>
                    <a:cubicBezTo>
                      <a:pt x="0" y="506"/>
                      <a:pt x="0" y="525"/>
                      <a:pt x="21" y="546"/>
                    </a:cubicBezTo>
                    <a:lnTo>
                      <a:pt x="1957" y="2119"/>
                    </a:lnTo>
                    <a:cubicBezTo>
                      <a:pt x="1957" y="2138"/>
                      <a:pt x="1957" y="2138"/>
                      <a:pt x="1976" y="2138"/>
                    </a:cubicBezTo>
                    <a:cubicBezTo>
                      <a:pt x="1976" y="2138"/>
                      <a:pt x="1997" y="2138"/>
                      <a:pt x="1997" y="2119"/>
                    </a:cubicBezTo>
                    <a:lnTo>
                      <a:pt x="4476" y="62"/>
                    </a:lnTo>
                    <a:lnTo>
                      <a:pt x="4476" y="1"/>
                    </a:ln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9"/>
              <p:cNvSpPr/>
              <p:nvPr/>
            </p:nvSpPr>
            <p:spPr>
              <a:xfrm flipH="1">
                <a:off x="7773458" y="1145662"/>
                <a:ext cx="246959" cy="89132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1448" extrusionOk="0">
                    <a:moveTo>
                      <a:pt x="3980" y="1"/>
                    </a:moveTo>
                    <a:cubicBezTo>
                      <a:pt x="3972" y="1"/>
                      <a:pt x="3962" y="5"/>
                      <a:pt x="3952" y="15"/>
                    </a:cubicBezTo>
                    <a:lnTo>
                      <a:pt x="1875" y="1386"/>
                    </a:lnTo>
                    <a:lnTo>
                      <a:pt x="60" y="238"/>
                    </a:lnTo>
                    <a:cubicBezTo>
                      <a:pt x="51" y="227"/>
                      <a:pt x="41" y="222"/>
                      <a:pt x="33" y="222"/>
                    </a:cubicBezTo>
                    <a:cubicBezTo>
                      <a:pt x="25" y="222"/>
                      <a:pt x="20" y="227"/>
                      <a:pt x="20" y="238"/>
                    </a:cubicBezTo>
                    <a:cubicBezTo>
                      <a:pt x="1" y="257"/>
                      <a:pt x="1" y="278"/>
                      <a:pt x="20" y="278"/>
                    </a:cubicBezTo>
                    <a:lnTo>
                      <a:pt x="1856" y="1447"/>
                    </a:lnTo>
                    <a:lnTo>
                      <a:pt x="1896" y="1447"/>
                    </a:lnTo>
                    <a:lnTo>
                      <a:pt x="3993" y="55"/>
                    </a:lnTo>
                    <a:cubicBezTo>
                      <a:pt x="3993" y="55"/>
                      <a:pt x="4012" y="36"/>
                      <a:pt x="3993" y="15"/>
                    </a:cubicBezTo>
                    <a:cubicBezTo>
                      <a:pt x="3993" y="5"/>
                      <a:pt x="3987" y="1"/>
                      <a:pt x="3980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9"/>
              <p:cNvSpPr/>
              <p:nvPr/>
            </p:nvSpPr>
            <p:spPr>
              <a:xfrm flipH="1">
                <a:off x="7805713" y="1334020"/>
                <a:ext cx="172477" cy="90609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1472" extrusionOk="0">
                    <a:moveTo>
                      <a:pt x="2742" y="0"/>
                    </a:moveTo>
                    <a:lnTo>
                      <a:pt x="1411" y="1390"/>
                    </a:lnTo>
                    <a:lnTo>
                      <a:pt x="60" y="302"/>
                    </a:lnTo>
                    <a:lnTo>
                      <a:pt x="20" y="302"/>
                    </a:lnTo>
                    <a:cubicBezTo>
                      <a:pt x="0" y="323"/>
                      <a:pt x="20" y="342"/>
                      <a:pt x="20" y="363"/>
                    </a:cubicBezTo>
                    <a:lnTo>
                      <a:pt x="1391" y="1471"/>
                    </a:lnTo>
                    <a:lnTo>
                      <a:pt x="1431" y="1471"/>
                    </a:lnTo>
                    <a:lnTo>
                      <a:pt x="1452" y="1452"/>
                    </a:lnTo>
                    <a:lnTo>
                      <a:pt x="2802" y="60"/>
                    </a:lnTo>
                    <a:lnTo>
                      <a:pt x="2802" y="0"/>
                    </a:ln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19"/>
              <p:cNvSpPr/>
              <p:nvPr/>
            </p:nvSpPr>
            <p:spPr>
              <a:xfrm flipH="1">
                <a:off x="7818085" y="693972"/>
                <a:ext cx="208548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3388" h="1568" extrusionOk="0">
                    <a:moveTo>
                      <a:pt x="3357" y="0"/>
                    </a:moveTo>
                    <a:cubicBezTo>
                      <a:pt x="3347" y="0"/>
                      <a:pt x="3337" y="5"/>
                      <a:pt x="3327" y="15"/>
                    </a:cubicBezTo>
                    <a:lnTo>
                      <a:pt x="1411" y="1487"/>
                    </a:lnTo>
                    <a:lnTo>
                      <a:pt x="61" y="781"/>
                    </a:lnTo>
                    <a:cubicBezTo>
                      <a:pt x="51" y="771"/>
                      <a:pt x="41" y="766"/>
                      <a:pt x="33" y="766"/>
                    </a:cubicBezTo>
                    <a:cubicBezTo>
                      <a:pt x="26" y="766"/>
                      <a:pt x="21" y="771"/>
                      <a:pt x="21" y="781"/>
                    </a:cubicBezTo>
                    <a:cubicBezTo>
                      <a:pt x="0" y="802"/>
                      <a:pt x="0" y="821"/>
                      <a:pt x="21" y="842"/>
                    </a:cubicBezTo>
                    <a:lnTo>
                      <a:pt x="1411" y="1547"/>
                    </a:lnTo>
                    <a:lnTo>
                      <a:pt x="1411" y="1568"/>
                    </a:lnTo>
                    <a:cubicBezTo>
                      <a:pt x="1432" y="1568"/>
                      <a:pt x="1432" y="1547"/>
                      <a:pt x="1432" y="1547"/>
                    </a:cubicBezTo>
                    <a:lnTo>
                      <a:pt x="3368" y="55"/>
                    </a:lnTo>
                    <a:cubicBezTo>
                      <a:pt x="3387" y="55"/>
                      <a:pt x="3387" y="35"/>
                      <a:pt x="3387" y="15"/>
                    </a:cubicBezTo>
                    <a:cubicBezTo>
                      <a:pt x="3377" y="5"/>
                      <a:pt x="3367" y="0"/>
                      <a:pt x="3357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9"/>
              <p:cNvSpPr/>
              <p:nvPr/>
            </p:nvSpPr>
            <p:spPr>
              <a:xfrm flipH="1">
                <a:off x="7902168" y="622753"/>
                <a:ext cx="840287" cy="1001500"/>
              </a:xfrm>
              <a:custGeom>
                <a:avLst/>
                <a:gdLst/>
                <a:ahLst/>
                <a:cxnLst/>
                <a:rect l="l" t="t" r="r" b="b"/>
                <a:pathLst>
                  <a:path w="13651" h="16270" extrusionOk="0">
                    <a:moveTo>
                      <a:pt x="317" y="1"/>
                    </a:moveTo>
                    <a:cubicBezTo>
                      <a:pt x="146" y="1"/>
                      <a:pt x="0" y="131"/>
                      <a:pt x="78" y="284"/>
                    </a:cubicBezTo>
                    <a:cubicBezTo>
                      <a:pt x="621" y="1434"/>
                      <a:pt x="2013" y="4115"/>
                      <a:pt x="4774" y="8147"/>
                    </a:cubicBezTo>
                    <a:cubicBezTo>
                      <a:pt x="7860" y="12623"/>
                      <a:pt x="11892" y="15365"/>
                      <a:pt x="13282" y="16232"/>
                    </a:cubicBezTo>
                    <a:cubicBezTo>
                      <a:pt x="13324" y="16258"/>
                      <a:pt x="13369" y="16269"/>
                      <a:pt x="13413" y="16269"/>
                    </a:cubicBezTo>
                    <a:cubicBezTo>
                      <a:pt x="13539" y="16269"/>
                      <a:pt x="13650" y="16175"/>
                      <a:pt x="13605" y="16071"/>
                    </a:cubicBezTo>
                    <a:cubicBezTo>
                      <a:pt x="12940" y="14458"/>
                      <a:pt x="10661" y="9136"/>
                      <a:pt x="8605" y="6434"/>
                    </a:cubicBezTo>
                    <a:cubicBezTo>
                      <a:pt x="6670" y="3873"/>
                      <a:pt x="2194" y="1072"/>
                      <a:pt x="481" y="43"/>
                    </a:cubicBezTo>
                    <a:cubicBezTo>
                      <a:pt x="428" y="14"/>
                      <a:pt x="371" y="1"/>
                      <a:pt x="317" y="1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 flipH="1">
                <a:off x="7922359" y="626939"/>
                <a:ext cx="812834" cy="997499"/>
              </a:xfrm>
              <a:custGeom>
                <a:avLst/>
                <a:gdLst/>
                <a:ahLst/>
                <a:cxnLst/>
                <a:rect l="l" t="t" r="r" b="b"/>
                <a:pathLst>
                  <a:path w="13205" h="16205" extrusionOk="0">
                    <a:moveTo>
                      <a:pt x="50" y="0"/>
                    </a:moveTo>
                    <a:cubicBezTo>
                      <a:pt x="40" y="0"/>
                      <a:pt x="30" y="5"/>
                      <a:pt x="19" y="15"/>
                    </a:cubicBezTo>
                    <a:cubicBezTo>
                      <a:pt x="0" y="15"/>
                      <a:pt x="0" y="36"/>
                      <a:pt x="19" y="55"/>
                    </a:cubicBezTo>
                    <a:cubicBezTo>
                      <a:pt x="121" y="176"/>
                      <a:pt x="10121" y="12111"/>
                      <a:pt x="13145" y="16184"/>
                    </a:cubicBezTo>
                    <a:cubicBezTo>
                      <a:pt x="13145" y="16205"/>
                      <a:pt x="13164" y="16205"/>
                      <a:pt x="13164" y="16205"/>
                    </a:cubicBezTo>
                    <a:lnTo>
                      <a:pt x="13185" y="16205"/>
                    </a:lnTo>
                    <a:cubicBezTo>
                      <a:pt x="13205" y="16184"/>
                      <a:pt x="13205" y="16164"/>
                      <a:pt x="13205" y="16143"/>
                    </a:cubicBezTo>
                    <a:cubicBezTo>
                      <a:pt x="10181" y="12071"/>
                      <a:pt x="161" y="136"/>
                      <a:pt x="81" y="15"/>
                    </a:cubicBezTo>
                    <a:cubicBezTo>
                      <a:pt x="70" y="5"/>
                      <a:pt x="60" y="0"/>
                      <a:pt x="50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 flipH="1">
                <a:off x="8529168" y="739522"/>
                <a:ext cx="116708" cy="125449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038" extrusionOk="0">
                    <a:moveTo>
                      <a:pt x="1855" y="0"/>
                    </a:moveTo>
                    <a:cubicBezTo>
                      <a:pt x="1835" y="0"/>
                      <a:pt x="1815" y="21"/>
                      <a:pt x="1815" y="21"/>
                    </a:cubicBezTo>
                    <a:lnTo>
                      <a:pt x="1673" y="1957"/>
                    </a:lnTo>
                    <a:lnTo>
                      <a:pt x="41" y="1331"/>
                    </a:lnTo>
                    <a:cubicBezTo>
                      <a:pt x="20" y="1331"/>
                      <a:pt x="1" y="1331"/>
                      <a:pt x="1" y="1352"/>
                    </a:cubicBezTo>
                    <a:cubicBezTo>
                      <a:pt x="1" y="1371"/>
                      <a:pt x="1" y="1392"/>
                      <a:pt x="20" y="1392"/>
                    </a:cubicBezTo>
                    <a:lnTo>
                      <a:pt x="1694" y="2037"/>
                    </a:lnTo>
                    <a:lnTo>
                      <a:pt x="1735" y="2037"/>
                    </a:lnTo>
                    <a:lnTo>
                      <a:pt x="1754" y="2016"/>
                    </a:lnTo>
                    <a:lnTo>
                      <a:pt x="1896" y="41"/>
                    </a:lnTo>
                    <a:cubicBezTo>
                      <a:pt x="1896" y="21"/>
                      <a:pt x="1875" y="0"/>
                      <a:pt x="1855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 flipH="1">
                <a:off x="8298337" y="918216"/>
                <a:ext cx="198638" cy="160166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602" extrusionOk="0">
                    <a:moveTo>
                      <a:pt x="3206" y="0"/>
                    </a:moveTo>
                    <a:cubicBezTo>
                      <a:pt x="3186" y="0"/>
                      <a:pt x="3165" y="0"/>
                      <a:pt x="3146" y="21"/>
                    </a:cubicBezTo>
                    <a:lnTo>
                      <a:pt x="2198" y="2521"/>
                    </a:lnTo>
                    <a:lnTo>
                      <a:pt x="41" y="2218"/>
                    </a:lnTo>
                    <a:cubicBezTo>
                      <a:pt x="20" y="2218"/>
                      <a:pt x="1" y="2239"/>
                      <a:pt x="1" y="2258"/>
                    </a:cubicBezTo>
                    <a:cubicBezTo>
                      <a:pt x="1" y="2279"/>
                      <a:pt x="20" y="2279"/>
                      <a:pt x="20" y="2299"/>
                    </a:cubicBezTo>
                    <a:lnTo>
                      <a:pt x="2219" y="2602"/>
                    </a:lnTo>
                    <a:cubicBezTo>
                      <a:pt x="2238" y="2602"/>
                      <a:pt x="2259" y="2581"/>
                      <a:pt x="2259" y="2581"/>
                    </a:cubicBezTo>
                    <a:lnTo>
                      <a:pt x="3206" y="41"/>
                    </a:lnTo>
                    <a:cubicBezTo>
                      <a:pt x="3227" y="21"/>
                      <a:pt x="3206" y="0"/>
                      <a:pt x="3206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 flipH="1">
                <a:off x="8192893" y="1037325"/>
                <a:ext cx="223445" cy="17383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2824" extrusionOk="0">
                    <a:moveTo>
                      <a:pt x="3610" y="1"/>
                    </a:moveTo>
                    <a:cubicBezTo>
                      <a:pt x="3589" y="1"/>
                      <a:pt x="3570" y="1"/>
                      <a:pt x="3549" y="22"/>
                    </a:cubicBezTo>
                    <a:lnTo>
                      <a:pt x="2702" y="2764"/>
                    </a:lnTo>
                    <a:lnTo>
                      <a:pt x="62" y="2119"/>
                    </a:lnTo>
                    <a:cubicBezTo>
                      <a:pt x="41" y="2119"/>
                      <a:pt x="22" y="2138"/>
                      <a:pt x="22" y="2159"/>
                    </a:cubicBezTo>
                    <a:cubicBezTo>
                      <a:pt x="1" y="2159"/>
                      <a:pt x="22" y="2178"/>
                      <a:pt x="41" y="2199"/>
                    </a:cubicBezTo>
                    <a:lnTo>
                      <a:pt x="2702" y="2823"/>
                    </a:lnTo>
                    <a:lnTo>
                      <a:pt x="2723" y="2823"/>
                    </a:lnTo>
                    <a:cubicBezTo>
                      <a:pt x="2743" y="2823"/>
                      <a:pt x="2743" y="2823"/>
                      <a:pt x="2743" y="2804"/>
                    </a:cubicBezTo>
                    <a:lnTo>
                      <a:pt x="3630" y="41"/>
                    </a:lnTo>
                    <a:cubicBezTo>
                      <a:pt x="3630" y="22"/>
                      <a:pt x="3610" y="1"/>
                      <a:pt x="3610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9"/>
              <p:cNvSpPr/>
              <p:nvPr/>
            </p:nvSpPr>
            <p:spPr>
              <a:xfrm flipH="1">
                <a:off x="8091143" y="1204939"/>
                <a:ext cx="207256" cy="129142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2098" extrusionOk="0">
                    <a:moveTo>
                      <a:pt x="3347" y="0"/>
                    </a:moveTo>
                    <a:cubicBezTo>
                      <a:pt x="3326" y="0"/>
                      <a:pt x="3307" y="0"/>
                      <a:pt x="3286" y="20"/>
                    </a:cubicBezTo>
                    <a:lnTo>
                      <a:pt x="2339" y="2016"/>
                    </a:lnTo>
                    <a:lnTo>
                      <a:pt x="41" y="1713"/>
                    </a:lnTo>
                    <a:cubicBezTo>
                      <a:pt x="20" y="1713"/>
                      <a:pt x="1" y="1734"/>
                      <a:pt x="1" y="1734"/>
                    </a:cubicBezTo>
                    <a:cubicBezTo>
                      <a:pt x="1" y="1754"/>
                      <a:pt x="20" y="1775"/>
                      <a:pt x="41" y="1775"/>
                    </a:cubicBezTo>
                    <a:lnTo>
                      <a:pt x="2359" y="2097"/>
                    </a:lnTo>
                    <a:cubicBezTo>
                      <a:pt x="2380" y="2097"/>
                      <a:pt x="2380" y="2076"/>
                      <a:pt x="2399" y="2076"/>
                    </a:cubicBezTo>
                    <a:lnTo>
                      <a:pt x="3347" y="60"/>
                    </a:lnTo>
                    <a:cubicBezTo>
                      <a:pt x="3367" y="41"/>
                      <a:pt x="3347" y="20"/>
                      <a:pt x="3347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9"/>
              <p:cNvSpPr/>
              <p:nvPr/>
            </p:nvSpPr>
            <p:spPr>
              <a:xfrm flipH="1">
                <a:off x="8001765" y="1381171"/>
                <a:ext cx="140284" cy="111722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815" extrusionOk="0">
                    <a:moveTo>
                      <a:pt x="2238" y="0"/>
                    </a:moveTo>
                    <a:cubicBezTo>
                      <a:pt x="2219" y="0"/>
                      <a:pt x="2198" y="20"/>
                      <a:pt x="2198" y="41"/>
                    </a:cubicBezTo>
                    <a:lnTo>
                      <a:pt x="1896" y="1753"/>
                    </a:lnTo>
                    <a:lnTo>
                      <a:pt x="61" y="1310"/>
                    </a:lnTo>
                    <a:cubicBezTo>
                      <a:pt x="41" y="1310"/>
                      <a:pt x="20" y="1331"/>
                      <a:pt x="20" y="1350"/>
                    </a:cubicBezTo>
                    <a:cubicBezTo>
                      <a:pt x="1" y="1371"/>
                      <a:pt x="20" y="1371"/>
                      <a:pt x="41" y="1390"/>
                    </a:cubicBezTo>
                    <a:lnTo>
                      <a:pt x="1915" y="1815"/>
                    </a:lnTo>
                    <a:lnTo>
                      <a:pt x="1956" y="1815"/>
                    </a:lnTo>
                    <a:lnTo>
                      <a:pt x="1956" y="1794"/>
                    </a:lnTo>
                    <a:lnTo>
                      <a:pt x="2278" y="41"/>
                    </a:lnTo>
                    <a:cubicBezTo>
                      <a:pt x="2278" y="20"/>
                      <a:pt x="2259" y="0"/>
                      <a:pt x="2238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9"/>
              <p:cNvSpPr/>
              <p:nvPr/>
            </p:nvSpPr>
            <p:spPr>
              <a:xfrm flipH="1">
                <a:off x="8409997" y="828346"/>
                <a:ext cx="152780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106" extrusionOk="0">
                    <a:moveTo>
                      <a:pt x="2444" y="1"/>
                    </a:moveTo>
                    <a:cubicBezTo>
                      <a:pt x="2431" y="1"/>
                      <a:pt x="2420" y="15"/>
                      <a:pt x="2420" y="30"/>
                    </a:cubicBezTo>
                    <a:lnTo>
                      <a:pt x="1654" y="2046"/>
                    </a:lnTo>
                    <a:lnTo>
                      <a:pt x="22" y="1944"/>
                    </a:lnTo>
                    <a:cubicBezTo>
                      <a:pt x="1" y="1944"/>
                      <a:pt x="1" y="1965"/>
                      <a:pt x="1" y="1985"/>
                    </a:cubicBezTo>
                    <a:cubicBezTo>
                      <a:pt x="1" y="2006"/>
                      <a:pt x="1" y="2006"/>
                      <a:pt x="22" y="2006"/>
                    </a:cubicBezTo>
                    <a:lnTo>
                      <a:pt x="1675" y="2106"/>
                    </a:lnTo>
                    <a:cubicBezTo>
                      <a:pt x="1694" y="2106"/>
                      <a:pt x="1694" y="2106"/>
                      <a:pt x="1715" y="2086"/>
                    </a:cubicBezTo>
                    <a:lnTo>
                      <a:pt x="2481" y="49"/>
                    </a:lnTo>
                    <a:cubicBezTo>
                      <a:pt x="2481" y="30"/>
                      <a:pt x="2460" y="9"/>
                      <a:pt x="2460" y="9"/>
                    </a:cubicBezTo>
                    <a:cubicBezTo>
                      <a:pt x="2455" y="3"/>
                      <a:pt x="2449" y="1"/>
                      <a:pt x="2444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9"/>
              <p:cNvSpPr/>
              <p:nvPr/>
            </p:nvSpPr>
            <p:spPr>
              <a:xfrm rot="1392249" flipH="1">
                <a:off x="5325817" y="4650697"/>
                <a:ext cx="3261452" cy="306384"/>
              </a:xfrm>
              <a:custGeom>
                <a:avLst/>
                <a:gdLst/>
                <a:ahLst/>
                <a:cxnLst/>
                <a:rect l="l" t="t" r="r" b="b"/>
                <a:pathLst>
                  <a:path w="63295" h="5946" extrusionOk="0">
                    <a:moveTo>
                      <a:pt x="50492" y="1"/>
                    </a:moveTo>
                    <a:cubicBezTo>
                      <a:pt x="48526" y="1"/>
                      <a:pt x="46572" y="362"/>
                      <a:pt x="44752" y="768"/>
                    </a:cubicBezTo>
                    <a:cubicBezTo>
                      <a:pt x="43674" y="998"/>
                      <a:pt x="42597" y="1262"/>
                      <a:pt x="41555" y="1510"/>
                    </a:cubicBezTo>
                    <a:cubicBezTo>
                      <a:pt x="37801" y="2409"/>
                      <a:pt x="33922" y="3336"/>
                      <a:pt x="30079" y="3336"/>
                    </a:cubicBezTo>
                    <a:cubicBezTo>
                      <a:pt x="29618" y="3336"/>
                      <a:pt x="29157" y="3322"/>
                      <a:pt x="28698" y="3294"/>
                    </a:cubicBezTo>
                    <a:cubicBezTo>
                      <a:pt x="26491" y="3153"/>
                      <a:pt x="24266" y="2658"/>
                      <a:pt x="22111" y="2181"/>
                    </a:cubicBezTo>
                    <a:cubicBezTo>
                      <a:pt x="20292" y="1792"/>
                      <a:pt x="18420" y="1387"/>
                      <a:pt x="16531" y="1175"/>
                    </a:cubicBezTo>
                    <a:cubicBezTo>
                      <a:pt x="15347" y="1038"/>
                      <a:pt x="14155" y="979"/>
                      <a:pt x="12967" y="979"/>
                    </a:cubicBezTo>
                    <a:cubicBezTo>
                      <a:pt x="8640" y="979"/>
                      <a:pt x="4370" y="1763"/>
                      <a:pt x="795" y="2428"/>
                    </a:cubicBezTo>
                    <a:cubicBezTo>
                      <a:pt x="319" y="2499"/>
                      <a:pt x="1" y="2958"/>
                      <a:pt x="88" y="3435"/>
                    </a:cubicBezTo>
                    <a:cubicBezTo>
                      <a:pt x="169" y="3865"/>
                      <a:pt x="551" y="4152"/>
                      <a:pt x="962" y="4152"/>
                    </a:cubicBezTo>
                    <a:cubicBezTo>
                      <a:pt x="1006" y="4152"/>
                      <a:pt x="1051" y="4149"/>
                      <a:pt x="1096" y="4142"/>
                    </a:cubicBezTo>
                    <a:cubicBezTo>
                      <a:pt x="4617" y="3487"/>
                      <a:pt x="8798" y="2723"/>
                      <a:pt x="12979" y="2723"/>
                    </a:cubicBezTo>
                    <a:cubicBezTo>
                      <a:pt x="14102" y="2723"/>
                      <a:pt x="15225" y="2778"/>
                      <a:pt x="16336" y="2905"/>
                    </a:cubicBezTo>
                    <a:cubicBezTo>
                      <a:pt x="18137" y="3099"/>
                      <a:pt x="19957" y="3506"/>
                      <a:pt x="21740" y="3894"/>
                    </a:cubicBezTo>
                    <a:cubicBezTo>
                      <a:pt x="23948" y="4371"/>
                      <a:pt x="26261" y="4883"/>
                      <a:pt x="28592" y="5025"/>
                    </a:cubicBezTo>
                    <a:cubicBezTo>
                      <a:pt x="29094" y="5056"/>
                      <a:pt x="29595" y="5070"/>
                      <a:pt x="30094" y="5070"/>
                    </a:cubicBezTo>
                    <a:cubicBezTo>
                      <a:pt x="34131" y="5070"/>
                      <a:pt x="38096" y="4116"/>
                      <a:pt x="41961" y="3205"/>
                    </a:cubicBezTo>
                    <a:cubicBezTo>
                      <a:pt x="43003" y="2958"/>
                      <a:pt x="44081" y="2694"/>
                      <a:pt x="45122" y="2463"/>
                    </a:cubicBezTo>
                    <a:cubicBezTo>
                      <a:pt x="47083" y="2034"/>
                      <a:pt x="48755" y="1747"/>
                      <a:pt x="50400" y="1747"/>
                    </a:cubicBezTo>
                    <a:cubicBezTo>
                      <a:pt x="50578" y="1747"/>
                      <a:pt x="50755" y="1750"/>
                      <a:pt x="50933" y="1757"/>
                    </a:cubicBezTo>
                    <a:cubicBezTo>
                      <a:pt x="54959" y="1898"/>
                      <a:pt x="58703" y="3894"/>
                      <a:pt x="61847" y="5819"/>
                    </a:cubicBezTo>
                    <a:cubicBezTo>
                      <a:pt x="61988" y="5905"/>
                      <a:pt x="62144" y="5946"/>
                      <a:pt x="62298" y="5946"/>
                    </a:cubicBezTo>
                    <a:cubicBezTo>
                      <a:pt x="62587" y="5946"/>
                      <a:pt x="62868" y="5801"/>
                      <a:pt x="63029" y="5536"/>
                    </a:cubicBezTo>
                    <a:cubicBezTo>
                      <a:pt x="63295" y="5112"/>
                      <a:pt x="63154" y="4582"/>
                      <a:pt x="62747" y="4335"/>
                    </a:cubicBezTo>
                    <a:cubicBezTo>
                      <a:pt x="60293" y="2816"/>
                      <a:pt x="57467" y="1262"/>
                      <a:pt x="54376" y="504"/>
                    </a:cubicBezTo>
                    <a:cubicBezTo>
                      <a:pt x="53281" y="221"/>
                      <a:pt x="52151" y="44"/>
                      <a:pt x="51003" y="9"/>
                    </a:cubicBezTo>
                    <a:cubicBezTo>
                      <a:pt x="50833" y="4"/>
                      <a:pt x="50663" y="1"/>
                      <a:pt x="50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9"/>
              <p:cNvSpPr/>
              <p:nvPr/>
            </p:nvSpPr>
            <p:spPr>
              <a:xfrm rot="177018" flipH="1">
                <a:off x="6011314" y="4282182"/>
                <a:ext cx="692519" cy="669384"/>
              </a:xfrm>
              <a:custGeom>
                <a:avLst/>
                <a:gdLst/>
                <a:ahLst/>
                <a:cxnLst/>
                <a:rect l="l" t="t" r="r" b="b"/>
                <a:pathLst>
                  <a:path w="13440" h="12991" extrusionOk="0">
                    <a:moveTo>
                      <a:pt x="12954" y="0"/>
                    </a:moveTo>
                    <a:cubicBezTo>
                      <a:pt x="12910" y="0"/>
                      <a:pt x="12866" y="7"/>
                      <a:pt x="12822" y="20"/>
                    </a:cubicBezTo>
                    <a:cubicBezTo>
                      <a:pt x="11320" y="479"/>
                      <a:pt x="9907" y="1186"/>
                      <a:pt x="8601" y="2050"/>
                    </a:cubicBezTo>
                    <a:cubicBezTo>
                      <a:pt x="7312" y="2916"/>
                      <a:pt x="6128" y="3941"/>
                      <a:pt x="5069" y="5088"/>
                    </a:cubicBezTo>
                    <a:cubicBezTo>
                      <a:pt x="2968" y="7348"/>
                      <a:pt x="1360" y="10016"/>
                      <a:pt x="36" y="12788"/>
                    </a:cubicBezTo>
                    <a:cubicBezTo>
                      <a:pt x="1" y="12858"/>
                      <a:pt x="36" y="12929"/>
                      <a:pt x="107" y="12964"/>
                    </a:cubicBezTo>
                    <a:cubicBezTo>
                      <a:pt x="130" y="12982"/>
                      <a:pt x="156" y="12990"/>
                      <a:pt x="181" y="12990"/>
                    </a:cubicBezTo>
                    <a:cubicBezTo>
                      <a:pt x="230" y="12990"/>
                      <a:pt x="277" y="12959"/>
                      <a:pt x="300" y="12912"/>
                    </a:cubicBezTo>
                    <a:cubicBezTo>
                      <a:pt x="1696" y="10209"/>
                      <a:pt x="3373" y="7631"/>
                      <a:pt x="5492" y="5495"/>
                    </a:cubicBezTo>
                    <a:cubicBezTo>
                      <a:pt x="7612" y="3357"/>
                      <a:pt x="10208" y="1662"/>
                      <a:pt x="13069" y="868"/>
                    </a:cubicBezTo>
                    <a:lnTo>
                      <a:pt x="13086" y="868"/>
                    </a:lnTo>
                    <a:cubicBezTo>
                      <a:pt x="13317" y="779"/>
                      <a:pt x="13439" y="531"/>
                      <a:pt x="13369" y="303"/>
                    </a:cubicBezTo>
                    <a:cubicBezTo>
                      <a:pt x="13312" y="116"/>
                      <a:pt x="13139" y="0"/>
                      <a:pt x="12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9"/>
              <p:cNvSpPr/>
              <p:nvPr/>
            </p:nvSpPr>
            <p:spPr>
              <a:xfrm rot="177018" flipH="1">
                <a:off x="6472170" y="4615903"/>
                <a:ext cx="39160" cy="27499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5337" extrusionOk="0">
                    <a:moveTo>
                      <a:pt x="554" y="0"/>
                    </a:moveTo>
                    <a:cubicBezTo>
                      <a:pt x="477" y="0"/>
                      <a:pt x="404" y="65"/>
                      <a:pt x="389" y="145"/>
                    </a:cubicBezTo>
                    <a:cubicBezTo>
                      <a:pt x="88" y="1840"/>
                      <a:pt x="0" y="3571"/>
                      <a:pt x="71" y="5283"/>
                    </a:cubicBezTo>
                    <a:cubicBezTo>
                      <a:pt x="88" y="5318"/>
                      <a:pt x="106" y="5337"/>
                      <a:pt x="142" y="5337"/>
                    </a:cubicBezTo>
                    <a:cubicBezTo>
                      <a:pt x="194" y="5337"/>
                      <a:pt x="212" y="5318"/>
                      <a:pt x="212" y="5266"/>
                    </a:cubicBezTo>
                    <a:cubicBezTo>
                      <a:pt x="212" y="3571"/>
                      <a:pt x="389" y="1875"/>
                      <a:pt x="742" y="215"/>
                    </a:cubicBezTo>
                    <a:cubicBezTo>
                      <a:pt x="759" y="109"/>
                      <a:pt x="688" y="20"/>
                      <a:pt x="583" y="3"/>
                    </a:cubicBezTo>
                    <a:cubicBezTo>
                      <a:pt x="573" y="1"/>
                      <a:pt x="564" y="0"/>
                      <a:pt x="5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9"/>
              <p:cNvSpPr/>
              <p:nvPr/>
            </p:nvSpPr>
            <p:spPr>
              <a:xfrm rot="177018" flipH="1">
                <a:off x="6572648" y="4814187"/>
                <a:ext cx="374960" cy="657430"/>
              </a:xfrm>
              <a:custGeom>
                <a:avLst/>
                <a:gdLst/>
                <a:ahLst/>
                <a:cxnLst/>
                <a:rect l="l" t="t" r="r" b="b"/>
                <a:pathLst>
                  <a:path w="7277" h="12759" extrusionOk="0">
                    <a:moveTo>
                      <a:pt x="6888" y="1"/>
                    </a:moveTo>
                    <a:lnTo>
                      <a:pt x="6888" y="1"/>
                    </a:lnTo>
                    <a:cubicBezTo>
                      <a:pt x="6888" y="1"/>
                      <a:pt x="3038" y="3762"/>
                      <a:pt x="1378" y="6411"/>
                    </a:cubicBezTo>
                    <a:cubicBezTo>
                      <a:pt x="125" y="8407"/>
                      <a:pt x="1" y="11197"/>
                      <a:pt x="19" y="12450"/>
                    </a:cubicBezTo>
                    <a:cubicBezTo>
                      <a:pt x="19" y="12635"/>
                      <a:pt x="172" y="12759"/>
                      <a:pt x="337" y="12759"/>
                    </a:cubicBezTo>
                    <a:cubicBezTo>
                      <a:pt x="409" y="12759"/>
                      <a:pt x="484" y="12735"/>
                      <a:pt x="549" y="12681"/>
                    </a:cubicBezTo>
                    <a:cubicBezTo>
                      <a:pt x="1273" y="12045"/>
                      <a:pt x="2721" y="10614"/>
                      <a:pt x="4593" y="8141"/>
                    </a:cubicBezTo>
                    <a:cubicBezTo>
                      <a:pt x="7277" y="4574"/>
                      <a:pt x="6888" y="1"/>
                      <a:pt x="68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9"/>
              <p:cNvSpPr/>
              <p:nvPr/>
            </p:nvSpPr>
            <p:spPr>
              <a:xfrm rot="177018" flipH="1">
                <a:off x="6370117" y="4780832"/>
                <a:ext cx="160248" cy="584880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11351" extrusionOk="0">
                    <a:moveTo>
                      <a:pt x="707" y="0"/>
                    </a:moveTo>
                    <a:cubicBezTo>
                      <a:pt x="707" y="0"/>
                      <a:pt x="1" y="4239"/>
                      <a:pt x="178" y="6730"/>
                    </a:cubicBezTo>
                    <a:cubicBezTo>
                      <a:pt x="302" y="8602"/>
                      <a:pt x="1538" y="10455"/>
                      <a:pt x="2120" y="11251"/>
                    </a:cubicBezTo>
                    <a:cubicBezTo>
                      <a:pt x="2175" y="11319"/>
                      <a:pt x="2249" y="11351"/>
                      <a:pt x="2322" y="11351"/>
                    </a:cubicBezTo>
                    <a:cubicBezTo>
                      <a:pt x="2436" y="11351"/>
                      <a:pt x="2547" y="11274"/>
                      <a:pt x="2579" y="11145"/>
                    </a:cubicBezTo>
                    <a:cubicBezTo>
                      <a:pt x="2739" y="10403"/>
                      <a:pt x="3003" y="8795"/>
                      <a:pt x="3057" y="6341"/>
                    </a:cubicBezTo>
                    <a:cubicBezTo>
                      <a:pt x="3109" y="2774"/>
                      <a:pt x="707" y="0"/>
                      <a:pt x="7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9"/>
              <p:cNvSpPr/>
              <p:nvPr/>
            </p:nvSpPr>
            <p:spPr>
              <a:xfrm rot="2174532" flipH="1">
                <a:off x="5984379" y="4121736"/>
                <a:ext cx="623396" cy="372657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7232" extrusionOk="0">
                    <a:moveTo>
                      <a:pt x="159" y="1"/>
                    </a:moveTo>
                    <a:cubicBezTo>
                      <a:pt x="124" y="1"/>
                      <a:pt x="88" y="14"/>
                      <a:pt x="53" y="40"/>
                    </a:cubicBezTo>
                    <a:cubicBezTo>
                      <a:pt x="1" y="94"/>
                      <a:pt x="1" y="200"/>
                      <a:pt x="53" y="252"/>
                    </a:cubicBezTo>
                    <a:cubicBezTo>
                      <a:pt x="1607" y="1841"/>
                      <a:pt x="3232" y="3414"/>
                      <a:pt x="5104" y="4667"/>
                    </a:cubicBezTo>
                    <a:cubicBezTo>
                      <a:pt x="6041" y="5303"/>
                      <a:pt x="7030" y="5868"/>
                      <a:pt x="8089" y="6310"/>
                    </a:cubicBezTo>
                    <a:cubicBezTo>
                      <a:pt x="9149" y="6751"/>
                      <a:pt x="10261" y="7069"/>
                      <a:pt x="11426" y="7228"/>
                    </a:cubicBezTo>
                    <a:lnTo>
                      <a:pt x="11462" y="7228"/>
                    </a:lnTo>
                    <a:cubicBezTo>
                      <a:pt x="11482" y="7231"/>
                      <a:pt x="11502" y="7232"/>
                      <a:pt x="11522" y="7232"/>
                    </a:cubicBezTo>
                    <a:cubicBezTo>
                      <a:pt x="11813" y="7232"/>
                      <a:pt x="12047" y="6996"/>
                      <a:pt x="12080" y="6698"/>
                    </a:cubicBezTo>
                    <a:cubicBezTo>
                      <a:pt x="12097" y="6381"/>
                      <a:pt x="11850" y="6115"/>
                      <a:pt x="11551" y="6098"/>
                    </a:cubicBezTo>
                    <a:cubicBezTo>
                      <a:pt x="9431" y="5957"/>
                      <a:pt x="7364" y="5180"/>
                      <a:pt x="5476" y="4066"/>
                    </a:cubicBezTo>
                    <a:cubicBezTo>
                      <a:pt x="3604" y="2972"/>
                      <a:pt x="1890" y="1542"/>
                      <a:pt x="265" y="40"/>
                    </a:cubicBezTo>
                    <a:cubicBezTo>
                      <a:pt x="230" y="14"/>
                      <a:pt x="194" y="1"/>
                      <a:pt x="1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9"/>
              <p:cNvSpPr/>
              <p:nvPr/>
            </p:nvSpPr>
            <p:spPr>
              <a:xfrm rot="2174532" flipH="1">
                <a:off x="6613352" y="4113280"/>
                <a:ext cx="593818" cy="461647"/>
              </a:xfrm>
              <a:custGeom>
                <a:avLst/>
                <a:gdLst/>
                <a:ahLst/>
                <a:cxnLst/>
                <a:rect l="l" t="t" r="r" b="b"/>
                <a:pathLst>
                  <a:path w="11524" h="8959" extrusionOk="0">
                    <a:moveTo>
                      <a:pt x="421" y="1"/>
                    </a:moveTo>
                    <a:cubicBezTo>
                      <a:pt x="165" y="1"/>
                      <a:pt x="1" y="264"/>
                      <a:pt x="134" y="482"/>
                    </a:cubicBezTo>
                    <a:cubicBezTo>
                      <a:pt x="645" y="1311"/>
                      <a:pt x="1794" y="2989"/>
                      <a:pt x="3895" y="5250"/>
                    </a:cubicBezTo>
                    <a:cubicBezTo>
                      <a:pt x="6951" y="8535"/>
                      <a:pt x="11524" y="8958"/>
                      <a:pt x="11524" y="8958"/>
                    </a:cubicBezTo>
                    <a:cubicBezTo>
                      <a:pt x="11524" y="8958"/>
                      <a:pt x="8486" y="4508"/>
                      <a:pt x="6174" y="2406"/>
                    </a:cubicBezTo>
                    <a:cubicBezTo>
                      <a:pt x="4424" y="835"/>
                      <a:pt x="1688" y="216"/>
                      <a:pt x="469" y="4"/>
                    </a:cubicBezTo>
                    <a:cubicBezTo>
                      <a:pt x="452" y="2"/>
                      <a:pt x="436" y="1"/>
                      <a:pt x="4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9"/>
              <p:cNvSpPr/>
              <p:nvPr/>
            </p:nvSpPr>
            <p:spPr>
              <a:xfrm rot="2003073" flipH="1">
                <a:off x="7458922" y="4813062"/>
                <a:ext cx="564301" cy="368643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7154" extrusionOk="0">
                    <a:moveTo>
                      <a:pt x="168" y="0"/>
                    </a:moveTo>
                    <a:cubicBezTo>
                      <a:pt x="133" y="0"/>
                      <a:pt x="98" y="14"/>
                      <a:pt x="71" y="41"/>
                    </a:cubicBezTo>
                    <a:cubicBezTo>
                      <a:pt x="1" y="93"/>
                      <a:pt x="1" y="182"/>
                      <a:pt x="53" y="234"/>
                    </a:cubicBezTo>
                    <a:cubicBezTo>
                      <a:pt x="2879" y="3307"/>
                      <a:pt x="6446" y="5692"/>
                      <a:pt x="10402" y="7140"/>
                    </a:cubicBezTo>
                    <a:lnTo>
                      <a:pt x="10420" y="7140"/>
                    </a:lnTo>
                    <a:cubicBezTo>
                      <a:pt x="10453" y="7149"/>
                      <a:pt x="10487" y="7153"/>
                      <a:pt x="10521" y="7153"/>
                    </a:cubicBezTo>
                    <a:cubicBezTo>
                      <a:pt x="10682" y="7153"/>
                      <a:pt x="10838" y="7053"/>
                      <a:pt x="10896" y="6893"/>
                    </a:cubicBezTo>
                    <a:cubicBezTo>
                      <a:pt x="10950" y="6698"/>
                      <a:pt x="10844" y="6486"/>
                      <a:pt x="10649" y="6415"/>
                    </a:cubicBezTo>
                    <a:cubicBezTo>
                      <a:pt x="6764" y="5162"/>
                      <a:pt x="3161" y="2972"/>
                      <a:pt x="265" y="41"/>
                    </a:cubicBezTo>
                    <a:cubicBezTo>
                      <a:pt x="239" y="14"/>
                      <a:pt x="203" y="0"/>
                      <a:pt x="1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9"/>
              <p:cNvSpPr/>
              <p:nvPr/>
            </p:nvSpPr>
            <p:spPr>
              <a:xfrm rot="2003073" flipH="1">
                <a:off x="7902158" y="4839647"/>
                <a:ext cx="471032" cy="341538"/>
              </a:xfrm>
              <a:custGeom>
                <a:avLst/>
                <a:gdLst/>
                <a:ahLst/>
                <a:cxnLst/>
                <a:rect l="l" t="t" r="r" b="b"/>
                <a:pathLst>
                  <a:path w="9141" h="6628" extrusionOk="0">
                    <a:moveTo>
                      <a:pt x="302" y="0"/>
                    </a:moveTo>
                    <a:cubicBezTo>
                      <a:pt x="115" y="0"/>
                      <a:pt x="1" y="211"/>
                      <a:pt x="116" y="376"/>
                    </a:cubicBezTo>
                    <a:cubicBezTo>
                      <a:pt x="522" y="993"/>
                      <a:pt x="1459" y="2265"/>
                      <a:pt x="3154" y="3960"/>
                    </a:cubicBezTo>
                    <a:cubicBezTo>
                      <a:pt x="5591" y="6415"/>
                      <a:pt x="9140" y="6627"/>
                      <a:pt x="9140" y="6627"/>
                    </a:cubicBezTo>
                    <a:cubicBezTo>
                      <a:pt x="9140" y="6627"/>
                      <a:pt x="6668" y="3253"/>
                      <a:pt x="4831" y="1699"/>
                    </a:cubicBezTo>
                    <a:cubicBezTo>
                      <a:pt x="3437" y="534"/>
                      <a:pt x="1299" y="128"/>
                      <a:pt x="345" y="4"/>
                    </a:cubicBezTo>
                    <a:cubicBezTo>
                      <a:pt x="331" y="2"/>
                      <a:pt x="316" y="0"/>
                      <a:pt x="3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6" name="Google Shape;826;p19"/>
            <p:cNvSpPr/>
            <p:nvPr/>
          </p:nvSpPr>
          <p:spPr>
            <a:xfrm flipH="1">
              <a:off x="7866467" y="723139"/>
              <a:ext cx="153949" cy="106798"/>
            </a:xfrm>
            <a:custGeom>
              <a:avLst/>
              <a:gdLst/>
              <a:ahLst/>
              <a:cxnLst/>
              <a:rect l="l" t="t" r="r" b="b"/>
              <a:pathLst>
                <a:path w="2501" h="1735" extrusionOk="0">
                  <a:moveTo>
                    <a:pt x="2439" y="0"/>
                  </a:moveTo>
                  <a:lnTo>
                    <a:pt x="1109" y="1654"/>
                  </a:lnTo>
                  <a:lnTo>
                    <a:pt x="60" y="465"/>
                  </a:lnTo>
                  <a:lnTo>
                    <a:pt x="20" y="465"/>
                  </a:lnTo>
                  <a:cubicBezTo>
                    <a:pt x="1" y="484"/>
                    <a:pt x="1" y="505"/>
                    <a:pt x="20" y="525"/>
                  </a:cubicBezTo>
                  <a:lnTo>
                    <a:pt x="1089" y="1715"/>
                  </a:lnTo>
                  <a:cubicBezTo>
                    <a:pt x="1089" y="1734"/>
                    <a:pt x="1109" y="1734"/>
                    <a:pt x="1109" y="1734"/>
                  </a:cubicBezTo>
                  <a:cubicBezTo>
                    <a:pt x="1130" y="1734"/>
                    <a:pt x="1130" y="1734"/>
                    <a:pt x="1149" y="1715"/>
                  </a:cubicBezTo>
                  <a:lnTo>
                    <a:pt x="2501" y="62"/>
                  </a:lnTo>
                  <a:cubicBezTo>
                    <a:pt x="2501" y="41"/>
                    <a:pt x="2501" y="21"/>
                    <a:pt x="248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19"/>
          <p:cNvGrpSpPr/>
          <p:nvPr/>
        </p:nvGrpSpPr>
        <p:grpSpPr>
          <a:xfrm rot="1800044" flipH="1">
            <a:off x="774552" y="-189238"/>
            <a:ext cx="3490699" cy="1361502"/>
            <a:chOff x="6120023" y="34914"/>
            <a:chExt cx="3490776" cy="1361532"/>
          </a:xfrm>
        </p:grpSpPr>
        <p:sp>
          <p:nvSpPr>
            <p:cNvPr id="828" name="Google Shape;828;p19"/>
            <p:cNvSpPr/>
            <p:nvPr/>
          </p:nvSpPr>
          <p:spPr>
            <a:xfrm rot="407692">
              <a:off x="6477504" y="498564"/>
              <a:ext cx="3126899" cy="293744"/>
            </a:xfrm>
            <a:custGeom>
              <a:avLst/>
              <a:gdLst/>
              <a:ahLst/>
              <a:cxnLst/>
              <a:rect l="l" t="t" r="r" b="b"/>
              <a:pathLst>
                <a:path w="63295" h="5946" extrusionOk="0">
                  <a:moveTo>
                    <a:pt x="50492" y="1"/>
                  </a:moveTo>
                  <a:cubicBezTo>
                    <a:pt x="48526" y="1"/>
                    <a:pt x="46572" y="362"/>
                    <a:pt x="44752" y="768"/>
                  </a:cubicBezTo>
                  <a:cubicBezTo>
                    <a:pt x="43674" y="998"/>
                    <a:pt x="42597" y="1262"/>
                    <a:pt x="41555" y="1510"/>
                  </a:cubicBezTo>
                  <a:cubicBezTo>
                    <a:pt x="37801" y="2409"/>
                    <a:pt x="33922" y="3336"/>
                    <a:pt x="30079" y="3336"/>
                  </a:cubicBezTo>
                  <a:cubicBezTo>
                    <a:pt x="29618" y="3336"/>
                    <a:pt x="29157" y="3322"/>
                    <a:pt x="28698" y="3294"/>
                  </a:cubicBezTo>
                  <a:cubicBezTo>
                    <a:pt x="26491" y="3153"/>
                    <a:pt x="24266" y="2658"/>
                    <a:pt x="22111" y="2181"/>
                  </a:cubicBezTo>
                  <a:cubicBezTo>
                    <a:pt x="20292" y="1792"/>
                    <a:pt x="18420" y="1387"/>
                    <a:pt x="16531" y="1175"/>
                  </a:cubicBezTo>
                  <a:cubicBezTo>
                    <a:pt x="15347" y="1038"/>
                    <a:pt x="14155" y="979"/>
                    <a:pt x="12967" y="979"/>
                  </a:cubicBezTo>
                  <a:cubicBezTo>
                    <a:pt x="8640" y="979"/>
                    <a:pt x="4370" y="1763"/>
                    <a:pt x="795" y="2428"/>
                  </a:cubicBezTo>
                  <a:cubicBezTo>
                    <a:pt x="319" y="2499"/>
                    <a:pt x="1" y="2958"/>
                    <a:pt x="88" y="3435"/>
                  </a:cubicBezTo>
                  <a:cubicBezTo>
                    <a:pt x="169" y="3865"/>
                    <a:pt x="551" y="4152"/>
                    <a:pt x="962" y="4152"/>
                  </a:cubicBezTo>
                  <a:cubicBezTo>
                    <a:pt x="1006" y="4152"/>
                    <a:pt x="1051" y="4149"/>
                    <a:pt x="1096" y="4142"/>
                  </a:cubicBezTo>
                  <a:cubicBezTo>
                    <a:pt x="4617" y="3487"/>
                    <a:pt x="8798" y="2723"/>
                    <a:pt x="12979" y="2723"/>
                  </a:cubicBezTo>
                  <a:cubicBezTo>
                    <a:pt x="14102" y="2723"/>
                    <a:pt x="15225" y="2778"/>
                    <a:pt x="16336" y="2905"/>
                  </a:cubicBezTo>
                  <a:cubicBezTo>
                    <a:pt x="18137" y="3099"/>
                    <a:pt x="19957" y="3506"/>
                    <a:pt x="21740" y="3894"/>
                  </a:cubicBezTo>
                  <a:cubicBezTo>
                    <a:pt x="23948" y="4371"/>
                    <a:pt x="26261" y="4883"/>
                    <a:pt x="28592" y="5025"/>
                  </a:cubicBezTo>
                  <a:cubicBezTo>
                    <a:pt x="29094" y="5056"/>
                    <a:pt x="29595" y="5070"/>
                    <a:pt x="30094" y="5070"/>
                  </a:cubicBezTo>
                  <a:cubicBezTo>
                    <a:pt x="34131" y="5070"/>
                    <a:pt x="38096" y="4116"/>
                    <a:pt x="41961" y="3205"/>
                  </a:cubicBezTo>
                  <a:cubicBezTo>
                    <a:pt x="43003" y="2958"/>
                    <a:pt x="44081" y="2694"/>
                    <a:pt x="45122" y="2463"/>
                  </a:cubicBezTo>
                  <a:cubicBezTo>
                    <a:pt x="47083" y="2034"/>
                    <a:pt x="48755" y="1747"/>
                    <a:pt x="50400" y="1747"/>
                  </a:cubicBezTo>
                  <a:cubicBezTo>
                    <a:pt x="50578" y="1747"/>
                    <a:pt x="50755" y="1750"/>
                    <a:pt x="50933" y="1757"/>
                  </a:cubicBezTo>
                  <a:cubicBezTo>
                    <a:pt x="54959" y="1898"/>
                    <a:pt x="58703" y="3894"/>
                    <a:pt x="61847" y="5819"/>
                  </a:cubicBezTo>
                  <a:cubicBezTo>
                    <a:pt x="61988" y="5905"/>
                    <a:pt x="62144" y="5946"/>
                    <a:pt x="62298" y="5946"/>
                  </a:cubicBezTo>
                  <a:cubicBezTo>
                    <a:pt x="62587" y="5946"/>
                    <a:pt x="62868" y="5801"/>
                    <a:pt x="63029" y="5536"/>
                  </a:cubicBezTo>
                  <a:cubicBezTo>
                    <a:pt x="63295" y="5112"/>
                    <a:pt x="63154" y="4582"/>
                    <a:pt x="62747" y="4335"/>
                  </a:cubicBezTo>
                  <a:cubicBezTo>
                    <a:pt x="60293" y="2816"/>
                    <a:pt x="57467" y="1262"/>
                    <a:pt x="54376" y="504"/>
                  </a:cubicBezTo>
                  <a:cubicBezTo>
                    <a:pt x="53281" y="221"/>
                    <a:pt x="52151" y="44"/>
                    <a:pt x="51003" y="9"/>
                  </a:cubicBezTo>
                  <a:cubicBezTo>
                    <a:pt x="50833" y="4"/>
                    <a:pt x="50663" y="1"/>
                    <a:pt x="504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 rot="407692">
              <a:off x="6565432" y="450476"/>
              <a:ext cx="718947" cy="467145"/>
            </a:xfrm>
            <a:custGeom>
              <a:avLst/>
              <a:gdLst/>
              <a:ahLst/>
              <a:cxnLst/>
              <a:rect l="l" t="t" r="r" b="b"/>
              <a:pathLst>
                <a:path w="14553" h="9456" extrusionOk="0">
                  <a:moveTo>
                    <a:pt x="13948" y="1"/>
                  </a:moveTo>
                  <a:cubicBezTo>
                    <a:pt x="13914" y="1"/>
                    <a:pt x="13880" y="4"/>
                    <a:pt x="13846" y="11"/>
                  </a:cubicBezTo>
                  <a:cubicBezTo>
                    <a:pt x="13104" y="187"/>
                    <a:pt x="12416" y="399"/>
                    <a:pt x="11780" y="699"/>
                  </a:cubicBezTo>
                  <a:lnTo>
                    <a:pt x="11286" y="911"/>
                  </a:lnTo>
                  <a:lnTo>
                    <a:pt x="10826" y="1158"/>
                  </a:lnTo>
                  <a:lnTo>
                    <a:pt x="10349" y="1405"/>
                  </a:lnTo>
                  <a:lnTo>
                    <a:pt x="9908" y="1671"/>
                  </a:lnTo>
                  <a:cubicBezTo>
                    <a:pt x="8689" y="2359"/>
                    <a:pt x="7542" y="3136"/>
                    <a:pt x="6428" y="3948"/>
                  </a:cubicBezTo>
                  <a:cubicBezTo>
                    <a:pt x="5316" y="4760"/>
                    <a:pt x="4222" y="5608"/>
                    <a:pt x="3162" y="6491"/>
                  </a:cubicBezTo>
                  <a:cubicBezTo>
                    <a:pt x="2102" y="7357"/>
                    <a:pt x="1060" y="8257"/>
                    <a:pt x="71" y="9211"/>
                  </a:cubicBezTo>
                  <a:cubicBezTo>
                    <a:pt x="0" y="9264"/>
                    <a:pt x="0" y="9352"/>
                    <a:pt x="54" y="9406"/>
                  </a:cubicBezTo>
                  <a:cubicBezTo>
                    <a:pt x="84" y="9436"/>
                    <a:pt x="127" y="9455"/>
                    <a:pt x="168" y="9455"/>
                  </a:cubicBezTo>
                  <a:cubicBezTo>
                    <a:pt x="197" y="9455"/>
                    <a:pt x="225" y="9445"/>
                    <a:pt x="247" y="9423"/>
                  </a:cubicBezTo>
                  <a:cubicBezTo>
                    <a:pt x="1290" y="8540"/>
                    <a:pt x="2367" y="7692"/>
                    <a:pt x="3461" y="6863"/>
                  </a:cubicBezTo>
                  <a:cubicBezTo>
                    <a:pt x="4556" y="6050"/>
                    <a:pt x="5670" y="5255"/>
                    <a:pt x="6817" y="4513"/>
                  </a:cubicBezTo>
                  <a:cubicBezTo>
                    <a:pt x="7966" y="3771"/>
                    <a:pt x="9131" y="3065"/>
                    <a:pt x="10332" y="2448"/>
                  </a:cubicBezTo>
                  <a:cubicBezTo>
                    <a:pt x="11514" y="1829"/>
                    <a:pt x="12769" y="1282"/>
                    <a:pt x="14005" y="1087"/>
                  </a:cubicBezTo>
                  <a:lnTo>
                    <a:pt x="14041" y="1087"/>
                  </a:lnTo>
                  <a:cubicBezTo>
                    <a:pt x="14058" y="1087"/>
                    <a:pt x="14058" y="1070"/>
                    <a:pt x="14076" y="1070"/>
                  </a:cubicBezTo>
                  <a:cubicBezTo>
                    <a:pt x="14358" y="1016"/>
                    <a:pt x="14552" y="717"/>
                    <a:pt x="14481" y="434"/>
                  </a:cubicBezTo>
                  <a:cubicBezTo>
                    <a:pt x="14435" y="170"/>
                    <a:pt x="14197" y="1"/>
                    <a:pt x="13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 rot="407692">
              <a:off x="6811817" y="618034"/>
              <a:ext cx="114415" cy="266227"/>
            </a:xfrm>
            <a:custGeom>
              <a:avLst/>
              <a:gdLst/>
              <a:ahLst/>
              <a:cxnLst/>
              <a:rect l="l" t="t" r="r" b="b"/>
              <a:pathLst>
                <a:path w="2316" h="5389" extrusionOk="0">
                  <a:moveTo>
                    <a:pt x="1972" y="1"/>
                  </a:moveTo>
                  <a:cubicBezTo>
                    <a:pt x="1871" y="1"/>
                    <a:pt x="1773" y="55"/>
                    <a:pt x="1715" y="149"/>
                  </a:cubicBezTo>
                  <a:cubicBezTo>
                    <a:pt x="867" y="1757"/>
                    <a:pt x="425" y="3505"/>
                    <a:pt x="19" y="5219"/>
                  </a:cubicBezTo>
                  <a:cubicBezTo>
                    <a:pt x="1" y="5289"/>
                    <a:pt x="36" y="5360"/>
                    <a:pt x="125" y="5377"/>
                  </a:cubicBezTo>
                  <a:cubicBezTo>
                    <a:pt x="141" y="5385"/>
                    <a:pt x="156" y="5388"/>
                    <a:pt x="172" y="5388"/>
                  </a:cubicBezTo>
                  <a:cubicBezTo>
                    <a:pt x="225" y="5388"/>
                    <a:pt x="274" y="5344"/>
                    <a:pt x="302" y="5289"/>
                  </a:cubicBezTo>
                  <a:cubicBezTo>
                    <a:pt x="796" y="3594"/>
                    <a:pt x="1326" y="1915"/>
                    <a:pt x="2226" y="450"/>
                  </a:cubicBezTo>
                  <a:lnTo>
                    <a:pt x="2226" y="432"/>
                  </a:lnTo>
                  <a:cubicBezTo>
                    <a:pt x="2315" y="291"/>
                    <a:pt x="2261" y="114"/>
                    <a:pt x="2120" y="44"/>
                  </a:cubicBezTo>
                  <a:cubicBezTo>
                    <a:pt x="2073" y="14"/>
                    <a:pt x="2022" y="1"/>
                    <a:pt x="1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 rot="407692">
              <a:off x="6152335" y="699938"/>
              <a:ext cx="570692" cy="580078"/>
            </a:xfrm>
            <a:custGeom>
              <a:avLst/>
              <a:gdLst/>
              <a:ahLst/>
              <a:cxnLst/>
              <a:rect l="l" t="t" r="r" b="b"/>
              <a:pathLst>
                <a:path w="11552" h="11742" extrusionOk="0">
                  <a:moveTo>
                    <a:pt x="11551" y="0"/>
                  </a:moveTo>
                  <a:lnTo>
                    <a:pt x="11551" y="0"/>
                  </a:lnTo>
                  <a:cubicBezTo>
                    <a:pt x="11551" y="0"/>
                    <a:pt x="6147" y="2844"/>
                    <a:pt x="3498" y="5175"/>
                  </a:cubicBezTo>
                  <a:cubicBezTo>
                    <a:pt x="1485" y="6941"/>
                    <a:pt x="461" y="9925"/>
                    <a:pt x="72" y="11286"/>
                  </a:cubicBezTo>
                  <a:cubicBezTo>
                    <a:pt x="0" y="11531"/>
                    <a:pt x="189" y="11742"/>
                    <a:pt x="415" y="11742"/>
                  </a:cubicBezTo>
                  <a:cubicBezTo>
                    <a:pt x="464" y="11742"/>
                    <a:pt x="516" y="11732"/>
                    <a:pt x="567" y="11710"/>
                  </a:cubicBezTo>
                  <a:cubicBezTo>
                    <a:pt x="1556" y="11250"/>
                    <a:pt x="3587" y="10172"/>
                    <a:pt x="6413" y="8107"/>
                  </a:cubicBezTo>
                  <a:cubicBezTo>
                    <a:pt x="10492" y="5086"/>
                    <a:pt x="11551" y="0"/>
                    <a:pt x="11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 rot="407692">
              <a:off x="6157031" y="696914"/>
              <a:ext cx="569704" cy="582400"/>
            </a:xfrm>
            <a:custGeom>
              <a:avLst/>
              <a:gdLst/>
              <a:ahLst/>
              <a:cxnLst/>
              <a:rect l="l" t="t" r="r" b="b"/>
              <a:pathLst>
                <a:path w="11532" h="11789" extrusionOk="0">
                  <a:moveTo>
                    <a:pt x="11480" y="1"/>
                  </a:moveTo>
                  <a:cubicBezTo>
                    <a:pt x="11444" y="1"/>
                    <a:pt x="11426" y="1"/>
                    <a:pt x="11391" y="19"/>
                  </a:cubicBezTo>
                  <a:lnTo>
                    <a:pt x="36" y="11656"/>
                  </a:lnTo>
                  <a:cubicBezTo>
                    <a:pt x="1" y="11692"/>
                    <a:pt x="1" y="11745"/>
                    <a:pt x="36" y="11762"/>
                  </a:cubicBezTo>
                  <a:cubicBezTo>
                    <a:pt x="53" y="11780"/>
                    <a:pt x="75" y="11789"/>
                    <a:pt x="95" y="11789"/>
                  </a:cubicBezTo>
                  <a:cubicBezTo>
                    <a:pt x="115" y="11789"/>
                    <a:pt x="133" y="11780"/>
                    <a:pt x="142" y="11762"/>
                  </a:cubicBezTo>
                  <a:lnTo>
                    <a:pt x="11515" y="125"/>
                  </a:lnTo>
                  <a:cubicBezTo>
                    <a:pt x="11532" y="90"/>
                    <a:pt x="11532" y="54"/>
                    <a:pt x="11515" y="19"/>
                  </a:cubicBezTo>
                  <a:cubicBezTo>
                    <a:pt x="11497" y="1"/>
                    <a:pt x="11480" y="1"/>
                    <a:pt x="1148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 rot="407692">
              <a:off x="6181130" y="1097699"/>
              <a:ext cx="124789" cy="87293"/>
            </a:xfrm>
            <a:custGeom>
              <a:avLst/>
              <a:gdLst/>
              <a:ahLst/>
              <a:cxnLst/>
              <a:rect l="l" t="t" r="r" b="b"/>
              <a:pathLst>
                <a:path w="2526" h="1767" extrusionOk="0">
                  <a:moveTo>
                    <a:pt x="88" y="0"/>
                  </a:moveTo>
                  <a:cubicBezTo>
                    <a:pt x="36" y="0"/>
                    <a:pt x="1" y="36"/>
                    <a:pt x="1" y="88"/>
                  </a:cubicBezTo>
                  <a:cubicBezTo>
                    <a:pt x="1" y="123"/>
                    <a:pt x="36" y="159"/>
                    <a:pt x="88" y="159"/>
                  </a:cubicBezTo>
                  <a:lnTo>
                    <a:pt x="2120" y="159"/>
                  </a:lnTo>
                  <a:lnTo>
                    <a:pt x="2367" y="1713"/>
                  </a:lnTo>
                  <a:cubicBezTo>
                    <a:pt x="2367" y="1748"/>
                    <a:pt x="2402" y="1766"/>
                    <a:pt x="2455" y="1766"/>
                  </a:cubicBezTo>
                  <a:cubicBezTo>
                    <a:pt x="2490" y="1766"/>
                    <a:pt x="2525" y="1731"/>
                    <a:pt x="2508" y="1677"/>
                  </a:cubicBezTo>
                  <a:lnTo>
                    <a:pt x="2261" y="71"/>
                  </a:lnTo>
                  <a:cubicBezTo>
                    <a:pt x="2261" y="36"/>
                    <a:pt x="2226" y="17"/>
                    <a:pt x="220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 rot="407692">
              <a:off x="6274814" y="984293"/>
              <a:ext cx="185010" cy="116391"/>
            </a:xfrm>
            <a:custGeom>
              <a:avLst/>
              <a:gdLst/>
              <a:ahLst/>
              <a:cxnLst/>
              <a:rect l="l" t="t" r="r" b="b"/>
              <a:pathLst>
                <a:path w="3745" h="2356" extrusionOk="0">
                  <a:moveTo>
                    <a:pt x="89" y="0"/>
                  </a:moveTo>
                  <a:cubicBezTo>
                    <a:pt x="54" y="0"/>
                    <a:pt x="19" y="35"/>
                    <a:pt x="0" y="71"/>
                  </a:cubicBezTo>
                  <a:cubicBezTo>
                    <a:pt x="0" y="123"/>
                    <a:pt x="36" y="141"/>
                    <a:pt x="89" y="158"/>
                  </a:cubicBezTo>
                  <a:lnTo>
                    <a:pt x="2896" y="229"/>
                  </a:lnTo>
                  <a:lnTo>
                    <a:pt x="3586" y="2296"/>
                  </a:lnTo>
                  <a:cubicBezTo>
                    <a:pt x="3599" y="2335"/>
                    <a:pt x="3632" y="2355"/>
                    <a:pt x="3663" y="2355"/>
                  </a:cubicBezTo>
                  <a:cubicBezTo>
                    <a:pt x="3673" y="2355"/>
                    <a:pt x="3683" y="2353"/>
                    <a:pt x="3692" y="2348"/>
                  </a:cubicBezTo>
                  <a:cubicBezTo>
                    <a:pt x="3727" y="2331"/>
                    <a:pt x="3744" y="2296"/>
                    <a:pt x="3744" y="2261"/>
                  </a:cubicBezTo>
                  <a:lnTo>
                    <a:pt x="3038" y="141"/>
                  </a:lnTo>
                  <a:cubicBezTo>
                    <a:pt x="3021" y="106"/>
                    <a:pt x="3002" y="88"/>
                    <a:pt x="2985" y="88"/>
                  </a:cubicBezTo>
                  <a:lnTo>
                    <a:pt x="2967" y="8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 rot="407692">
              <a:off x="6415267" y="889820"/>
              <a:ext cx="162335" cy="128544"/>
            </a:xfrm>
            <a:custGeom>
              <a:avLst/>
              <a:gdLst/>
              <a:ahLst/>
              <a:cxnLst/>
              <a:rect l="l" t="t" r="r" b="b"/>
              <a:pathLst>
                <a:path w="3286" h="2602" extrusionOk="0">
                  <a:moveTo>
                    <a:pt x="90" y="1"/>
                  </a:moveTo>
                  <a:cubicBezTo>
                    <a:pt x="36" y="1"/>
                    <a:pt x="1" y="36"/>
                    <a:pt x="1" y="71"/>
                  </a:cubicBezTo>
                  <a:cubicBezTo>
                    <a:pt x="1" y="107"/>
                    <a:pt x="36" y="142"/>
                    <a:pt x="72" y="160"/>
                  </a:cubicBezTo>
                  <a:lnTo>
                    <a:pt x="2527" y="266"/>
                  </a:lnTo>
                  <a:lnTo>
                    <a:pt x="3127" y="2544"/>
                  </a:lnTo>
                  <a:cubicBezTo>
                    <a:pt x="3127" y="2573"/>
                    <a:pt x="3163" y="2602"/>
                    <a:pt x="3195" y="2602"/>
                  </a:cubicBezTo>
                  <a:cubicBezTo>
                    <a:pt x="3202" y="2602"/>
                    <a:pt x="3209" y="2601"/>
                    <a:pt x="3215" y="2598"/>
                  </a:cubicBezTo>
                  <a:cubicBezTo>
                    <a:pt x="3250" y="2598"/>
                    <a:pt x="3286" y="2544"/>
                    <a:pt x="3269" y="2509"/>
                  </a:cubicBezTo>
                  <a:lnTo>
                    <a:pt x="2668" y="160"/>
                  </a:lnTo>
                  <a:cubicBezTo>
                    <a:pt x="2650" y="142"/>
                    <a:pt x="2633" y="125"/>
                    <a:pt x="2598" y="107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 rot="407692">
              <a:off x="6559740" y="815660"/>
              <a:ext cx="104732" cy="105671"/>
            </a:xfrm>
            <a:custGeom>
              <a:avLst/>
              <a:gdLst/>
              <a:ahLst/>
              <a:cxnLst/>
              <a:rect l="l" t="t" r="r" b="b"/>
              <a:pathLst>
                <a:path w="2120" h="2139" extrusionOk="0">
                  <a:moveTo>
                    <a:pt x="88" y="1"/>
                  </a:moveTo>
                  <a:cubicBezTo>
                    <a:pt x="36" y="1"/>
                    <a:pt x="1" y="36"/>
                    <a:pt x="1" y="90"/>
                  </a:cubicBezTo>
                  <a:cubicBezTo>
                    <a:pt x="1" y="125"/>
                    <a:pt x="36" y="160"/>
                    <a:pt x="88" y="160"/>
                  </a:cubicBezTo>
                  <a:lnTo>
                    <a:pt x="1536" y="177"/>
                  </a:lnTo>
                  <a:lnTo>
                    <a:pt x="1960" y="2085"/>
                  </a:lnTo>
                  <a:cubicBezTo>
                    <a:pt x="1960" y="2120"/>
                    <a:pt x="2014" y="2138"/>
                    <a:pt x="2049" y="2138"/>
                  </a:cubicBezTo>
                  <a:cubicBezTo>
                    <a:pt x="2085" y="2120"/>
                    <a:pt x="2120" y="2085"/>
                    <a:pt x="2101" y="2049"/>
                  </a:cubicBezTo>
                  <a:lnTo>
                    <a:pt x="1678" y="90"/>
                  </a:lnTo>
                  <a:cubicBezTo>
                    <a:pt x="1678" y="55"/>
                    <a:pt x="1642" y="36"/>
                    <a:pt x="1625" y="19"/>
                  </a:cubicBezTo>
                  <a:lnTo>
                    <a:pt x="1607" y="19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 rot="407692">
              <a:off x="6680758" y="812218"/>
              <a:ext cx="191136" cy="549054"/>
            </a:xfrm>
            <a:custGeom>
              <a:avLst/>
              <a:gdLst/>
              <a:ahLst/>
              <a:cxnLst/>
              <a:rect l="l" t="t" r="r" b="b"/>
              <a:pathLst>
                <a:path w="3869" h="11114" extrusionOk="0">
                  <a:moveTo>
                    <a:pt x="2155" y="0"/>
                  </a:moveTo>
                  <a:cubicBezTo>
                    <a:pt x="2155" y="0"/>
                    <a:pt x="601" y="3869"/>
                    <a:pt x="266" y="6270"/>
                  </a:cubicBezTo>
                  <a:cubicBezTo>
                    <a:pt x="0" y="8072"/>
                    <a:pt x="777" y="10085"/>
                    <a:pt x="1184" y="10968"/>
                  </a:cubicBezTo>
                  <a:cubicBezTo>
                    <a:pt x="1228" y="11065"/>
                    <a:pt x="1316" y="11113"/>
                    <a:pt x="1405" y="11113"/>
                  </a:cubicBezTo>
                  <a:cubicBezTo>
                    <a:pt x="1493" y="11113"/>
                    <a:pt x="1581" y="11065"/>
                    <a:pt x="1625" y="10968"/>
                  </a:cubicBezTo>
                  <a:cubicBezTo>
                    <a:pt x="1926" y="10279"/>
                    <a:pt x="2526" y="8813"/>
                    <a:pt x="3073" y="6482"/>
                  </a:cubicBezTo>
                  <a:cubicBezTo>
                    <a:pt x="3868" y="3127"/>
                    <a:pt x="2155" y="0"/>
                    <a:pt x="21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 rot="407692">
              <a:off x="6747172" y="808724"/>
              <a:ext cx="42832" cy="553154"/>
            </a:xfrm>
            <a:custGeom>
              <a:avLst/>
              <a:gdLst/>
              <a:ahLst/>
              <a:cxnLst/>
              <a:rect l="l" t="t" r="r" b="b"/>
              <a:pathLst>
                <a:path w="867" h="11197" extrusionOk="0">
                  <a:moveTo>
                    <a:pt x="831" y="0"/>
                  </a:moveTo>
                  <a:cubicBezTo>
                    <a:pt x="796" y="0"/>
                    <a:pt x="777" y="17"/>
                    <a:pt x="760" y="52"/>
                  </a:cubicBezTo>
                  <a:lnTo>
                    <a:pt x="0" y="11143"/>
                  </a:lnTo>
                  <a:cubicBezTo>
                    <a:pt x="0" y="11178"/>
                    <a:pt x="19" y="11197"/>
                    <a:pt x="54" y="11197"/>
                  </a:cubicBezTo>
                  <a:cubicBezTo>
                    <a:pt x="71" y="11197"/>
                    <a:pt x="106" y="11178"/>
                    <a:pt x="106" y="11143"/>
                  </a:cubicBezTo>
                  <a:lnTo>
                    <a:pt x="866" y="52"/>
                  </a:lnTo>
                  <a:cubicBezTo>
                    <a:pt x="866" y="35"/>
                    <a:pt x="848" y="0"/>
                    <a:pt x="83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 rot="407692">
              <a:off x="6684718" y="1209704"/>
              <a:ext cx="101225" cy="51378"/>
            </a:xfrm>
            <a:custGeom>
              <a:avLst/>
              <a:gdLst/>
              <a:ahLst/>
              <a:cxnLst/>
              <a:rect l="l" t="t" r="r" b="b"/>
              <a:pathLst>
                <a:path w="2049" h="1040" extrusionOk="0">
                  <a:moveTo>
                    <a:pt x="1166" y="1"/>
                  </a:moveTo>
                  <a:cubicBezTo>
                    <a:pt x="1148" y="1"/>
                    <a:pt x="1131" y="1"/>
                    <a:pt x="1112" y="19"/>
                  </a:cubicBezTo>
                  <a:lnTo>
                    <a:pt x="17" y="955"/>
                  </a:lnTo>
                  <a:cubicBezTo>
                    <a:pt x="0" y="973"/>
                    <a:pt x="0" y="1008"/>
                    <a:pt x="17" y="1025"/>
                  </a:cubicBezTo>
                  <a:cubicBezTo>
                    <a:pt x="27" y="1034"/>
                    <a:pt x="40" y="1039"/>
                    <a:pt x="53" y="1039"/>
                  </a:cubicBezTo>
                  <a:cubicBezTo>
                    <a:pt x="66" y="1039"/>
                    <a:pt x="80" y="1034"/>
                    <a:pt x="88" y="1025"/>
                  </a:cubicBezTo>
                  <a:lnTo>
                    <a:pt x="1148" y="125"/>
                  </a:lnTo>
                  <a:lnTo>
                    <a:pt x="1960" y="832"/>
                  </a:lnTo>
                  <a:cubicBezTo>
                    <a:pt x="1967" y="839"/>
                    <a:pt x="1978" y="843"/>
                    <a:pt x="1989" y="843"/>
                  </a:cubicBezTo>
                  <a:cubicBezTo>
                    <a:pt x="2004" y="843"/>
                    <a:pt x="2021" y="834"/>
                    <a:pt x="2031" y="813"/>
                  </a:cubicBezTo>
                  <a:cubicBezTo>
                    <a:pt x="2049" y="796"/>
                    <a:pt x="2049" y="761"/>
                    <a:pt x="2031" y="743"/>
                  </a:cubicBezTo>
                  <a:lnTo>
                    <a:pt x="1183" y="19"/>
                  </a:lnTo>
                  <a:cubicBezTo>
                    <a:pt x="1166" y="19"/>
                    <a:pt x="1166" y="1"/>
                    <a:pt x="1166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 rot="407692">
              <a:off x="6682754" y="1094515"/>
              <a:ext cx="146625" cy="66050"/>
            </a:xfrm>
            <a:custGeom>
              <a:avLst/>
              <a:gdLst/>
              <a:ahLst/>
              <a:cxnLst/>
              <a:rect l="l" t="t" r="r" b="b"/>
              <a:pathLst>
                <a:path w="2968" h="1337" extrusionOk="0">
                  <a:moveTo>
                    <a:pt x="1573" y="1"/>
                  </a:moveTo>
                  <a:lnTo>
                    <a:pt x="36" y="1237"/>
                  </a:lnTo>
                  <a:cubicBezTo>
                    <a:pt x="19" y="1255"/>
                    <a:pt x="0" y="1290"/>
                    <a:pt x="19" y="1307"/>
                  </a:cubicBezTo>
                  <a:cubicBezTo>
                    <a:pt x="29" y="1328"/>
                    <a:pt x="45" y="1337"/>
                    <a:pt x="61" y="1337"/>
                  </a:cubicBezTo>
                  <a:cubicBezTo>
                    <a:pt x="72" y="1337"/>
                    <a:pt x="82" y="1333"/>
                    <a:pt x="89" y="1326"/>
                  </a:cubicBezTo>
                  <a:lnTo>
                    <a:pt x="1608" y="107"/>
                  </a:lnTo>
                  <a:lnTo>
                    <a:pt x="2880" y="884"/>
                  </a:lnTo>
                  <a:cubicBezTo>
                    <a:pt x="2887" y="891"/>
                    <a:pt x="2897" y="896"/>
                    <a:pt x="2908" y="896"/>
                  </a:cubicBezTo>
                  <a:cubicBezTo>
                    <a:pt x="2923" y="896"/>
                    <a:pt x="2940" y="887"/>
                    <a:pt x="2950" y="867"/>
                  </a:cubicBezTo>
                  <a:cubicBezTo>
                    <a:pt x="2967" y="848"/>
                    <a:pt x="2950" y="813"/>
                    <a:pt x="2932" y="796"/>
                  </a:cubicBezTo>
                  <a:lnTo>
                    <a:pt x="1625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9"/>
            <p:cNvSpPr/>
            <p:nvPr/>
          </p:nvSpPr>
          <p:spPr>
            <a:xfrm rot="407692">
              <a:off x="6714809" y="991620"/>
              <a:ext cx="139659" cy="57405"/>
            </a:xfrm>
            <a:custGeom>
              <a:avLst/>
              <a:gdLst/>
              <a:ahLst/>
              <a:cxnLst/>
              <a:rect l="l" t="t" r="r" b="b"/>
              <a:pathLst>
                <a:path w="2827" h="1162" extrusionOk="0">
                  <a:moveTo>
                    <a:pt x="1432" y="0"/>
                  </a:moveTo>
                  <a:cubicBezTo>
                    <a:pt x="1414" y="0"/>
                    <a:pt x="1397" y="0"/>
                    <a:pt x="1378" y="17"/>
                  </a:cubicBezTo>
                  <a:lnTo>
                    <a:pt x="19" y="1060"/>
                  </a:lnTo>
                  <a:cubicBezTo>
                    <a:pt x="1" y="1095"/>
                    <a:pt x="1" y="1112"/>
                    <a:pt x="19" y="1148"/>
                  </a:cubicBezTo>
                  <a:cubicBezTo>
                    <a:pt x="28" y="1157"/>
                    <a:pt x="41" y="1161"/>
                    <a:pt x="54" y="1161"/>
                  </a:cubicBezTo>
                  <a:cubicBezTo>
                    <a:pt x="67" y="1161"/>
                    <a:pt x="81" y="1157"/>
                    <a:pt x="90" y="1148"/>
                  </a:cubicBezTo>
                  <a:lnTo>
                    <a:pt x="1414" y="123"/>
                  </a:lnTo>
                  <a:lnTo>
                    <a:pt x="2739" y="1042"/>
                  </a:lnTo>
                  <a:cubicBezTo>
                    <a:pt x="2747" y="1051"/>
                    <a:pt x="2761" y="1055"/>
                    <a:pt x="2774" y="1055"/>
                  </a:cubicBezTo>
                  <a:cubicBezTo>
                    <a:pt x="2787" y="1055"/>
                    <a:pt x="2800" y="1051"/>
                    <a:pt x="2810" y="1042"/>
                  </a:cubicBezTo>
                  <a:cubicBezTo>
                    <a:pt x="2827" y="1006"/>
                    <a:pt x="2827" y="989"/>
                    <a:pt x="2791" y="971"/>
                  </a:cubicBezTo>
                  <a:lnTo>
                    <a:pt x="1449" y="17"/>
                  </a:lnTo>
                  <a:cubicBezTo>
                    <a:pt x="1432" y="17"/>
                    <a:pt x="1432" y="0"/>
                    <a:pt x="1432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9"/>
            <p:cNvSpPr/>
            <p:nvPr/>
          </p:nvSpPr>
          <p:spPr>
            <a:xfrm rot="407692">
              <a:off x="6756839" y="908921"/>
              <a:ext cx="99496" cy="46043"/>
            </a:xfrm>
            <a:custGeom>
              <a:avLst/>
              <a:gdLst/>
              <a:ahLst/>
              <a:cxnLst/>
              <a:rect l="l" t="t" r="r" b="b"/>
              <a:pathLst>
                <a:path w="2014" h="932" extrusionOk="0">
                  <a:moveTo>
                    <a:pt x="813" y="1"/>
                  </a:moveTo>
                  <a:lnTo>
                    <a:pt x="19" y="672"/>
                  </a:lnTo>
                  <a:cubicBezTo>
                    <a:pt x="1" y="690"/>
                    <a:pt x="1" y="725"/>
                    <a:pt x="19" y="742"/>
                  </a:cubicBezTo>
                  <a:cubicBezTo>
                    <a:pt x="28" y="752"/>
                    <a:pt x="41" y="756"/>
                    <a:pt x="54" y="756"/>
                  </a:cubicBezTo>
                  <a:cubicBezTo>
                    <a:pt x="67" y="756"/>
                    <a:pt x="81" y="752"/>
                    <a:pt x="90" y="742"/>
                  </a:cubicBezTo>
                  <a:lnTo>
                    <a:pt x="848" y="107"/>
                  </a:lnTo>
                  <a:lnTo>
                    <a:pt x="1908" y="919"/>
                  </a:lnTo>
                  <a:cubicBezTo>
                    <a:pt x="1923" y="927"/>
                    <a:pt x="1938" y="931"/>
                    <a:pt x="1951" y="931"/>
                  </a:cubicBezTo>
                  <a:cubicBezTo>
                    <a:pt x="1970" y="931"/>
                    <a:pt x="1986" y="923"/>
                    <a:pt x="1997" y="902"/>
                  </a:cubicBezTo>
                  <a:cubicBezTo>
                    <a:pt x="2014" y="884"/>
                    <a:pt x="1997" y="848"/>
                    <a:pt x="1979" y="8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9"/>
            <p:cNvSpPr/>
            <p:nvPr/>
          </p:nvSpPr>
          <p:spPr>
            <a:xfrm rot="1622924">
              <a:off x="8295953" y="456392"/>
              <a:ext cx="663949" cy="641768"/>
            </a:xfrm>
            <a:custGeom>
              <a:avLst/>
              <a:gdLst/>
              <a:ahLst/>
              <a:cxnLst/>
              <a:rect l="l" t="t" r="r" b="b"/>
              <a:pathLst>
                <a:path w="13440" h="12991" extrusionOk="0">
                  <a:moveTo>
                    <a:pt x="12954" y="0"/>
                  </a:moveTo>
                  <a:cubicBezTo>
                    <a:pt x="12910" y="0"/>
                    <a:pt x="12866" y="7"/>
                    <a:pt x="12822" y="20"/>
                  </a:cubicBezTo>
                  <a:cubicBezTo>
                    <a:pt x="11320" y="479"/>
                    <a:pt x="9907" y="1186"/>
                    <a:pt x="8601" y="2050"/>
                  </a:cubicBezTo>
                  <a:cubicBezTo>
                    <a:pt x="7312" y="2916"/>
                    <a:pt x="6128" y="3941"/>
                    <a:pt x="5069" y="5088"/>
                  </a:cubicBezTo>
                  <a:cubicBezTo>
                    <a:pt x="2968" y="7348"/>
                    <a:pt x="1360" y="10016"/>
                    <a:pt x="36" y="12788"/>
                  </a:cubicBezTo>
                  <a:cubicBezTo>
                    <a:pt x="1" y="12858"/>
                    <a:pt x="36" y="12929"/>
                    <a:pt x="107" y="12964"/>
                  </a:cubicBezTo>
                  <a:cubicBezTo>
                    <a:pt x="130" y="12982"/>
                    <a:pt x="156" y="12990"/>
                    <a:pt x="181" y="12990"/>
                  </a:cubicBezTo>
                  <a:cubicBezTo>
                    <a:pt x="230" y="12990"/>
                    <a:pt x="277" y="12959"/>
                    <a:pt x="300" y="12912"/>
                  </a:cubicBezTo>
                  <a:cubicBezTo>
                    <a:pt x="1696" y="10209"/>
                    <a:pt x="3373" y="7631"/>
                    <a:pt x="5492" y="5495"/>
                  </a:cubicBezTo>
                  <a:cubicBezTo>
                    <a:pt x="7612" y="3357"/>
                    <a:pt x="10208" y="1662"/>
                    <a:pt x="13069" y="868"/>
                  </a:cubicBezTo>
                  <a:lnTo>
                    <a:pt x="13086" y="868"/>
                  </a:lnTo>
                  <a:cubicBezTo>
                    <a:pt x="13317" y="779"/>
                    <a:pt x="13439" y="531"/>
                    <a:pt x="13369" y="303"/>
                  </a:cubicBezTo>
                  <a:cubicBezTo>
                    <a:pt x="13312" y="116"/>
                    <a:pt x="13139" y="0"/>
                    <a:pt x="129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9"/>
            <p:cNvSpPr/>
            <p:nvPr/>
          </p:nvSpPr>
          <p:spPr>
            <a:xfrm rot="1622924">
              <a:off x="8432302" y="694492"/>
              <a:ext cx="37545" cy="263653"/>
            </a:xfrm>
            <a:custGeom>
              <a:avLst/>
              <a:gdLst/>
              <a:ahLst/>
              <a:cxnLst/>
              <a:rect l="l" t="t" r="r" b="b"/>
              <a:pathLst>
                <a:path w="760" h="5337" extrusionOk="0">
                  <a:moveTo>
                    <a:pt x="554" y="0"/>
                  </a:moveTo>
                  <a:cubicBezTo>
                    <a:pt x="477" y="0"/>
                    <a:pt x="404" y="65"/>
                    <a:pt x="389" y="145"/>
                  </a:cubicBezTo>
                  <a:cubicBezTo>
                    <a:pt x="88" y="1840"/>
                    <a:pt x="0" y="3571"/>
                    <a:pt x="71" y="5283"/>
                  </a:cubicBezTo>
                  <a:cubicBezTo>
                    <a:pt x="88" y="5318"/>
                    <a:pt x="106" y="5337"/>
                    <a:pt x="142" y="5337"/>
                  </a:cubicBezTo>
                  <a:cubicBezTo>
                    <a:pt x="194" y="5337"/>
                    <a:pt x="212" y="5318"/>
                    <a:pt x="212" y="5266"/>
                  </a:cubicBezTo>
                  <a:cubicBezTo>
                    <a:pt x="212" y="3571"/>
                    <a:pt x="389" y="1875"/>
                    <a:pt x="742" y="215"/>
                  </a:cubicBezTo>
                  <a:cubicBezTo>
                    <a:pt x="759" y="109"/>
                    <a:pt x="688" y="20"/>
                    <a:pt x="583" y="3"/>
                  </a:cubicBezTo>
                  <a:cubicBezTo>
                    <a:pt x="573" y="1"/>
                    <a:pt x="564" y="0"/>
                    <a:pt x="5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9"/>
            <p:cNvSpPr/>
            <p:nvPr/>
          </p:nvSpPr>
          <p:spPr>
            <a:xfrm rot="1622924">
              <a:off x="7861784" y="705919"/>
              <a:ext cx="359491" cy="630307"/>
            </a:xfrm>
            <a:custGeom>
              <a:avLst/>
              <a:gdLst/>
              <a:ahLst/>
              <a:cxnLst/>
              <a:rect l="l" t="t" r="r" b="b"/>
              <a:pathLst>
                <a:path w="7277" h="12759" extrusionOk="0">
                  <a:moveTo>
                    <a:pt x="6888" y="1"/>
                  </a:moveTo>
                  <a:lnTo>
                    <a:pt x="6888" y="1"/>
                  </a:lnTo>
                  <a:cubicBezTo>
                    <a:pt x="6888" y="1"/>
                    <a:pt x="3038" y="3762"/>
                    <a:pt x="1378" y="6411"/>
                  </a:cubicBezTo>
                  <a:cubicBezTo>
                    <a:pt x="125" y="8407"/>
                    <a:pt x="1" y="11197"/>
                    <a:pt x="19" y="12450"/>
                  </a:cubicBezTo>
                  <a:cubicBezTo>
                    <a:pt x="19" y="12635"/>
                    <a:pt x="172" y="12759"/>
                    <a:pt x="337" y="12759"/>
                  </a:cubicBezTo>
                  <a:cubicBezTo>
                    <a:pt x="409" y="12759"/>
                    <a:pt x="484" y="12735"/>
                    <a:pt x="549" y="12681"/>
                  </a:cubicBezTo>
                  <a:cubicBezTo>
                    <a:pt x="1273" y="12045"/>
                    <a:pt x="2721" y="10614"/>
                    <a:pt x="4593" y="8141"/>
                  </a:cubicBezTo>
                  <a:cubicBezTo>
                    <a:pt x="7277" y="4574"/>
                    <a:pt x="6888" y="1"/>
                    <a:pt x="6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9"/>
            <p:cNvSpPr/>
            <p:nvPr/>
          </p:nvSpPr>
          <p:spPr>
            <a:xfrm rot="1622924">
              <a:off x="7868834" y="700555"/>
              <a:ext cx="338545" cy="635544"/>
            </a:xfrm>
            <a:custGeom>
              <a:avLst/>
              <a:gdLst/>
              <a:ahLst/>
              <a:cxnLst/>
              <a:rect l="l" t="t" r="r" b="b"/>
              <a:pathLst>
                <a:path w="6853" h="12865" extrusionOk="0">
                  <a:moveTo>
                    <a:pt x="6782" y="1"/>
                  </a:moveTo>
                  <a:cubicBezTo>
                    <a:pt x="6763" y="1"/>
                    <a:pt x="6728" y="18"/>
                    <a:pt x="6711" y="36"/>
                  </a:cubicBezTo>
                  <a:lnTo>
                    <a:pt x="17" y="12769"/>
                  </a:lnTo>
                  <a:cubicBezTo>
                    <a:pt x="0" y="12787"/>
                    <a:pt x="17" y="12839"/>
                    <a:pt x="53" y="12858"/>
                  </a:cubicBezTo>
                  <a:cubicBezTo>
                    <a:pt x="62" y="12862"/>
                    <a:pt x="71" y="12864"/>
                    <a:pt x="80" y="12864"/>
                  </a:cubicBezTo>
                  <a:cubicBezTo>
                    <a:pt x="106" y="12864"/>
                    <a:pt x="128" y="12848"/>
                    <a:pt x="142" y="12822"/>
                  </a:cubicBezTo>
                  <a:lnTo>
                    <a:pt x="6834" y="107"/>
                  </a:lnTo>
                  <a:cubicBezTo>
                    <a:pt x="6852" y="72"/>
                    <a:pt x="6834" y="36"/>
                    <a:pt x="6799" y="18"/>
                  </a:cubicBezTo>
                  <a:cubicBezTo>
                    <a:pt x="6799" y="1"/>
                    <a:pt x="6782" y="1"/>
                    <a:pt x="678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 rot="1622924">
              <a:off x="7796527" y="1094990"/>
              <a:ext cx="126565" cy="71088"/>
            </a:xfrm>
            <a:custGeom>
              <a:avLst/>
              <a:gdLst/>
              <a:ahLst/>
              <a:cxnLst/>
              <a:rect l="l" t="t" r="r" b="b"/>
              <a:pathLst>
                <a:path w="2562" h="1439" extrusionOk="0">
                  <a:moveTo>
                    <a:pt x="1838" y="1"/>
                  </a:moveTo>
                  <a:lnTo>
                    <a:pt x="53" y="531"/>
                  </a:lnTo>
                  <a:cubicBezTo>
                    <a:pt x="18" y="549"/>
                    <a:pt x="1" y="584"/>
                    <a:pt x="18" y="620"/>
                  </a:cubicBezTo>
                  <a:cubicBezTo>
                    <a:pt x="18" y="646"/>
                    <a:pt x="47" y="662"/>
                    <a:pt x="76" y="662"/>
                  </a:cubicBezTo>
                  <a:cubicBezTo>
                    <a:pt x="87" y="662"/>
                    <a:pt x="98" y="659"/>
                    <a:pt x="107" y="655"/>
                  </a:cubicBezTo>
                  <a:lnTo>
                    <a:pt x="1819" y="142"/>
                  </a:lnTo>
                  <a:lnTo>
                    <a:pt x="2420" y="1397"/>
                  </a:lnTo>
                  <a:cubicBezTo>
                    <a:pt x="2433" y="1423"/>
                    <a:pt x="2456" y="1439"/>
                    <a:pt x="2481" y="1439"/>
                  </a:cubicBezTo>
                  <a:cubicBezTo>
                    <a:pt x="2490" y="1439"/>
                    <a:pt x="2499" y="1437"/>
                    <a:pt x="2509" y="1432"/>
                  </a:cubicBezTo>
                  <a:cubicBezTo>
                    <a:pt x="2544" y="1414"/>
                    <a:pt x="2561" y="1378"/>
                    <a:pt x="2544" y="1343"/>
                  </a:cubicBezTo>
                  <a:lnTo>
                    <a:pt x="1925" y="36"/>
                  </a:lnTo>
                  <a:cubicBezTo>
                    <a:pt x="1908" y="19"/>
                    <a:pt x="1890" y="1"/>
                    <a:pt x="187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 rot="1622924">
              <a:off x="7883781" y="1003885"/>
              <a:ext cx="185007" cy="86798"/>
            </a:xfrm>
            <a:custGeom>
              <a:avLst/>
              <a:gdLst/>
              <a:ahLst/>
              <a:cxnLst/>
              <a:rect l="l" t="t" r="r" b="b"/>
              <a:pathLst>
                <a:path w="3745" h="1757" extrusionOk="0">
                  <a:moveTo>
                    <a:pt x="2537" y="0"/>
                  </a:moveTo>
                  <a:cubicBezTo>
                    <a:pt x="2530" y="0"/>
                    <a:pt x="2525" y="5"/>
                    <a:pt x="2525" y="13"/>
                  </a:cubicBezTo>
                  <a:lnTo>
                    <a:pt x="71" y="667"/>
                  </a:lnTo>
                  <a:cubicBezTo>
                    <a:pt x="36" y="667"/>
                    <a:pt x="1" y="703"/>
                    <a:pt x="18" y="738"/>
                  </a:cubicBezTo>
                  <a:cubicBezTo>
                    <a:pt x="18" y="767"/>
                    <a:pt x="53" y="795"/>
                    <a:pt x="85" y="795"/>
                  </a:cubicBezTo>
                  <a:cubicBezTo>
                    <a:pt x="93" y="795"/>
                    <a:pt x="100" y="794"/>
                    <a:pt x="107" y="790"/>
                  </a:cubicBezTo>
                  <a:lnTo>
                    <a:pt x="2508" y="154"/>
                  </a:lnTo>
                  <a:lnTo>
                    <a:pt x="3620" y="1727"/>
                  </a:lnTo>
                  <a:cubicBezTo>
                    <a:pt x="3631" y="1747"/>
                    <a:pt x="3647" y="1756"/>
                    <a:pt x="3666" y="1756"/>
                  </a:cubicBezTo>
                  <a:cubicBezTo>
                    <a:pt x="3680" y="1756"/>
                    <a:pt x="3695" y="1752"/>
                    <a:pt x="3709" y="1744"/>
                  </a:cubicBezTo>
                  <a:cubicBezTo>
                    <a:pt x="3745" y="1727"/>
                    <a:pt x="3745" y="1692"/>
                    <a:pt x="3726" y="1656"/>
                  </a:cubicBezTo>
                  <a:lnTo>
                    <a:pt x="2596" y="32"/>
                  </a:lnTo>
                  <a:cubicBezTo>
                    <a:pt x="2579" y="13"/>
                    <a:pt x="2561" y="13"/>
                    <a:pt x="2561" y="13"/>
                  </a:cubicBezTo>
                  <a:cubicBezTo>
                    <a:pt x="2552" y="5"/>
                    <a:pt x="2543" y="0"/>
                    <a:pt x="253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 rot="1622924">
              <a:off x="8009408" y="930973"/>
              <a:ext cx="168408" cy="97221"/>
            </a:xfrm>
            <a:custGeom>
              <a:avLst/>
              <a:gdLst/>
              <a:ahLst/>
              <a:cxnLst/>
              <a:rect l="l" t="t" r="r" b="b"/>
              <a:pathLst>
                <a:path w="3409" h="1968" extrusionOk="0">
                  <a:moveTo>
                    <a:pt x="2208" y="0"/>
                  </a:moveTo>
                  <a:lnTo>
                    <a:pt x="53" y="547"/>
                  </a:lnTo>
                  <a:cubicBezTo>
                    <a:pt x="18" y="547"/>
                    <a:pt x="1" y="583"/>
                    <a:pt x="18" y="618"/>
                  </a:cubicBezTo>
                  <a:cubicBezTo>
                    <a:pt x="18" y="653"/>
                    <a:pt x="53" y="672"/>
                    <a:pt x="88" y="672"/>
                  </a:cubicBezTo>
                  <a:lnTo>
                    <a:pt x="2191" y="142"/>
                  </a:lnTo>
                  <a:lnTo>
                    <a:pt x="3267" y="1925"/>
                  </a:lnTo>
                  <a:cubicBezTo>
                    <a:pt x="3281" y="1950"/>
                    <a:pt x="3312" y="1967"/>
                    <a:pt x="3342" y="1967"/>
                  </a:cubicBezTo>
                  <a:cubicBezTo>
                    <a:pt x="3353" y="1967"/>
                    <a:pt x="3364" y="1965"/>
                    <a:pt x="3373" y="1960"/>
                  </a:cubicBezTo>
                  <a:cubicBezTo>
                    <a:pt x="3392" y="1943"/>
                    <a:pt x="3408" y="1889"/>
                    <a:pt x="3392" y="1854"/>
                  </a:cubicBezTo>
                  <a:lnTo>
                    <a:pt x="2278" y="36"/>
                  </a:lnTo>
                  <a:cubicBezTo>
                    <a:pt x="2278" y="17"/>
                    <a:pt x="2261" y="0"/>
                    <a:pt x="224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9"/>
            <p:cNvSpPr/>
            <p:nvPr/>
          </p:nvSpPr>
          <p:spPr>
            <a:xfrm rot="1622924">
              <a:off x="8141994" y="873075"/>
              <a:ext cx="113474" cy="83290"/>
            </a:xfrm>
            <a:custGeom>
              <a:avLst/>
              <a:gdLst/>
              <a:ahLst/>
              <a:cxnLst/>
              <a:rect l="l" t="t" r="r" b="b"/>
              <a:pathLst>
                <a:path w="2297" h="1686" extrusionOk="0">
                  <a:moveTo>
                    <a:pt x="1343" y="0"/>
                  </a:moveTo>
                  <a:lnTo>
                    <a:pt x="54" y="372"/>
                  </a:lnTo>
                  <a:cubicBezTo>
                    <a:pt x="19" y="372"/>
                    <a:pt x="0" y="407"/>
                    <a:pt x="0" y="442"/>
                  </a:cubicBezTo>
                  <a:cubicBezTo>
                    <a:pt x="15" y="471"/>
                    <a:pt x="41" y="500"/>
                    <a:pt x="70" y="500"/>
                  </a:cubicBezTo>
                  <a:cubicBezTo>
                    <a:pt x="76" y="500"/>
                    <a:pt x="83" y="498"/>
                    <a:pt x="89" y="495"/>
                  </a:cubicBezTo>
                  <a:lnTo>
                    <a:pt x="1326" y="141"/>
                  </a:lnTo>
                  <a:lnTo>
                    <a:pt x="2155" y="1643"/>
                  </a:lnTo>
                  <a:cubicBezTo>
                    <a:pt x="2168" y="1669"/>
                    <a:pt x="2200" y="1685"/>
                    <a:pt x="2230" y="1685"/>
                  </a:cubicBezTo>
                  <a:cubicBezTo>
                    <a:pt x="2241" y="1685"/>
                    <a:pt x="2251" y="1683"/>
                    <a:pt x="2261" y="1679"/>
                  </a:cubicBezTo>
                  <a:cubicBezTo>
                    <a:pt x="2279" y="1660"/>
                    <a:pt x="2296" y="1608"/>
                    <a:pt x="2279" y="1590"/>
                  </a:cubicBezTo>
                  <a:lnTo>
                    <a:pt x="1413" y="35"/>
                  </a:lnTo>
                  <a:cubicBezTo>
                    <a:pt x="1413" y="18"/>
                    <a:pt x="1396" y="0"/>
                    <a:pt x="137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9"/>
            <p:cNvSpPr/>
            <p:nvPr/>
          </p:nvSpPr>
          <p:spPr>
            <a:xfrm rot="1622924">
              <a:off x="8255389" y="831430"/>
              <a:ext cx="153637" cy="560750"/>
            </a:xfrm>
            <a:custGeom>
              <a:avLst/>
              <a:gdLst/>
              <a:ahLst/>
              <a:cxnLst/>
              <a:rect l="l" t="t" r="r" b="b"/>
              <a:pathLst>
                <a:path w="3110" h="11351" extrusionOk="0">
                  <a:moveTo>
                    <a:pt x="707" y="0"/>
                  </a:moveTo>
                  <a:cubicBezTo>
                    <a:pt x="707" y="0"/>
                    <a:pt x="1" y="4239"/>
                    <a:pt x="178" y="6730"/>
                  </a:cubicBezTo>
                  <a:cubicBezTo>
                    <a:pt x="302" y="8602"/>
                    <a:pt x="1538" y="10455"/>
                    <a:pt x="2120" y="11251"/>
                  </a:cubicBezTo>
                  <a:cubicBezTo>
                    <a:pt x="2175" y="11319"/>
                    <a:pt x="2249" y="11351"/>
                    <a:pt x="2322" y="11351"/>
                  </a:cubicBezTo>
                  <a:cubicBezTo>
                    <a:pt x="2436" y="11351"/>
                    <a:pt x="2547" y="11274"/>
                    <a:pt x="2579" y="11145"/>
                  </a:cubicBezTo>
                  <a:cubicBezTo>
                    <a:pt x="2739" y="10403"/>
                    <a:pt x="3003" y="8795"/>
                    <a:pt x="3057" y="6341"/>
                  </a:cubicBezTo>
                  <a:cubicBezTo>
                    <a:pt x="3109" y="2774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 rot="1622924">
              <a:off x="8287914" y="828711"/>
              <a:ext cx="88131" cy="565345"/>
            </a:xfrm>
            <a:custGeom>
              <a:avLst/>
              <a:gdLst/>
              <a:ahLst/>
              <a:cxnLst/>
              <a:rect l="l" t="t" r="r" b="b"/>
              <a:pathLst>
                <a:path w="1784" h="11444" extrusionOk="0">
                  <a:moveTo>
                    <a:pt x="52" y="0"/>
                  </a:moveTo>
                  <a:cubicBezTo>
                    <a:pt x="17" y="17"/>
                    <a:pt x="0" y="35"/>
                    <a:pt x="0" y="71"/>
                  </a:cubicBezTo>
                  <a:lnTo>
                    <a:pt x="1660" y="11390"/>
                  </a:lnTo>
                  <a:cubicBezTo>
                    <a:pt x="1677" y="11426"/>
                    <a:pt x="1695" y="11444"/>
                    <a:pt x="1731" y="11444"/>
                  </a:cubicBezTo>
                  <a:cubicBezTo>
                    <a:pt x="1766" y="11426"/>
                    <a:pt x="1783" y="11409"/>
                    <a:pt x="1783" y="11373"/>
                  </a:cubicBezTo>
                  <a:lnTo>
                    <a:pt x="106" y="52"/>
                  </a:lnTo>
                  <a:cubicBezTo>
                    <a:pt x="106" y="35"/>
                    <a:pt x="88" y="17"/>
                    <a:pt x="7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 rot="1622924">
              <a:off x="8227706" y="1233549"/>
              <a:ext cx="100333" cy="63530"/>
            </a:xfrm>
            <a:custGeom>
              <a:avLst/>
              <a:gdLst/>
              <a:ahLst/>
              <a:cxnLst/>
              <a:rect l="l" t="t" r="r" b="b"/>
              <a:pathLst>
                <a:path w="2031" h="1286" extrusionOk="0">
                  <a:moveTo>
                    <a:pt x="971" y="1"/>
                  </a:moveTo>
                  <a:cubicBezTo>
                    <a:pt x="954" y="1"/>
                    <a:pt x="935" y="1"/>
                    <a:pt x="918" y="19"/>
                  </a:cubicBezTo>
                  <a:lnTo>
                    <a:pt x="17" y="1202"/>
                  </a:lnTo>
                  <a:cubicBezTo>
                    <a:pt x="0" y="1220"/>
                    <a:pt x="0" y="1255"/>
                    <a:pt x="35" y="1272"/>
                  </a:cubicBezTo>
                  <a:cubicBezTo>
                    <a:pt x="44" y="1281"/>
                    <a:pt x="57" y="1286"/>
                    <a:pt x="70" y="1286"/>
                  </a:cubicBezTo>
                  <a:cubicBezTo>
                    <a:pt x="83" y="1286"/>
                    <a:pt x="97" y="1281"/>
                    <a:pt x="106" y="1272"/>
                  </a:cubicBezTo>
                  <a:lnTo>
                    <a:pt x="971" y="125"/>
                  </a:lnTo>
                  <a:lnTo>
                    <a:pt x="1943" y="655"/>
                  </a:lnTo>
                  <a:cubicBezTo>
                    <a:pt x="1948" y="660"/>
                    <a:pt x="1954" y="662"/>
                    <a:pt x="1961" y="662"/>
                  </a:cubicBezTo>
                  <a:cubicBezTo>
                    <a:pt x="1979" y="662"/>
                    <a:pt x="2000" y="649"/>
                    <a:pt x="2013" y="636"/>
                  </a:cubicBezTo>
                  <a:cubicBezTo>
                    <a:pt x="2030" y="601"/>
                    <a:pt x="2013" y="566"/>
                    <a:pt x="1995" y="566"/>
                  </a:cubicBezTo>
                  <a:lnTo>
                    <a:pt x="989" y="19"/>
                  </a:lnTo>
                  <a:lnTo>
                    <a:pt x="97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 rot="1622924">
              <a:off x="8242563" y="1118878"/>
              <a:ext cx="142225" cy="83537"/>
            </a:xfrm>
            <a:custGeom>
              <a:avLst/>
              <a:gdLst/>
              <a:ahLst/>
              <a:cxnLst/>
              <a:rect l="l" t="t" r="r" b="b"/>
              <a:pathLst>
                <a:path w="2879" h="1691" extrusionOk="0">
                  <a:moveTo>
                    <a:pt x="1342" y="1"/>
                  </a:moveTo>
                  <a:cubicBezTo>
                    <a:pt x="1324" y="1"/>
                    <a:pt x="1307" y="1"/>
                    <a:pt x="1289" y="18"/>
                  </a:cubicBezTo>
                  <a:lnTo>
                    <a:pt x="17" y="1590"/>
                  </a:lnTo>
                  <a:cubicBezTo>
                    <a:pt x="0" y="1626"/>
                    <a:pt x="0" y="1661"/>
                    <a:pt x="17" y="1678"/>
                  </a:cubicBezTo>
                  <a:cubicBezTo>
                    <a:pt x="32" y="1686"/>
                    <a:pt x="47" y="1690"/>
                    <a:pt x="60" y="1690"/>
                  </a:cubicBezTo>
                  <a:cubicBezTo>
                    <a:pt x="79" y="1690"/>
                    <a:pt x="96" y="1681"/>
                    <a:pt x="106" y="1661"/>
                  </a:cubicBezTo>
                  <a:lnTo>
                    <a:pt x="1342" y="124"/>
                  </a:lnTo>
                  <a:lnTo>
                    <a:pt x="2808" y="618"/>
                  </a:lnTo>
                  <a:cubicBezTo>
                    <a:pt x="2812" y="623"/>
                    <a:pt x="2819" y="626"/>
                    <a:pt x="2825" y="626"/>
                  </a:cubicBezTo>
                  <a:cubicBezTo>
                    <a:pt x="2842" y="626"/>
                    <a:pt x="2861" y="609"/>
                    <a:pt x="2861" y="583"/>
                  </a:cubicBezTo>
                  <a:cubicBezTo>
                    <a:pt x="2878" y="566"/>
                    <a:pt x="2861" y="531"/>
                    <a:pt x="2843" y="512"/>
                  </a:cubicBezTo>
                  <a:lnTo>
                    <a:pt x="1342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 rot="1622924">
              <a:off x="8288717" y="1020229"/>
              <a:ext cx="139657" cy="72274"/>
            </a:xfrm>
            <a:custGeom>
              <a:avLst/>
              <a:gdLst/>
              <a:ahLst/>
              <a:cxnLst/>
              <a:rect l="l" t="t" r="r" b="b"/>
              <a:pathLst>
                <a:path w="2827" h="1463" extrusionOk="0">
                  <a:moveTo>
                    <a:pt x="1187" y="0"/>
                  </a:moveTo>
                  <a:cubicBezTo>
                    <a:pt x="1174" y="0"/>
                    <a:pt x="1162" y="12"/>
                    <a:pt x="1150" y="25"/>
                  </a:cubicBezTo>
                  <a:lnTo>
                    <a:pt x="19" y="1368"/>
                  </a:lnTo>
                  <a:cubicBezTo>
                    <a:pt x="1" y="1403"/>
                    <a:pt x="1" y="1438"/>
                    <a:pt x="19" y="1455"/>
                  </a:cubicBezTo>
                  <a:cubicBezTo>
                    <a:pt x="30" y="1461"/>
                    <a:pt x="40" y="1463"/>
                    <a:pt x="50" y="1463"/>
                  </a:cubicBezTo>
                  <a:cubicBezTo>
                    <a:pt x="74" y="1463"/>
                    <a:pt x="95" y="1450"/>
                    <a:pt x="107" y="1438"/>
                  </a:cubicBezTo>
                  <a:lnTo>
                    <a:pt x="1202" y="113"/>
                  </a:lnTo>
                  <a:lnTo>
                    <a:pt x="2739" y="767"/>
                  </a:lnTo>
                  <a:cubicBezTo>
                    <a:pt x="2774" y="767"/>
                    <a:pt x="2810" y="767"/>
                    <a:pt x="2810" y="732"/>
                  </a:cubicBezTo>
                  <a:cubicBezTo>
                    <a:pt x="2827" y="696"/>
                    <a:pt x="2810" y="678"/>
                    <a:pt x="2791" y="661"/>
                  </a:cubicBezTo>
                  <a:lnTo>
                    <a:pt x="1220" y="7"/>
                  </a:lnTo>
                  <a:lnTo>
                    <a:pt x="1202" y="7"/>
                  </a:lnTo>
                  <a:cubicBezTo>
                    <a:pt x="1197" y="2"/>
                    <a:pt x="1192" y="0"/>
                    <a:pt x="118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 rot="1622924">
              <a:off x="8343804" y="939452"/>
              <a:ext cx="101272" cy="47277"/>
            </a:xfrm>
            <a:custGeom>
              <a:avLst/>
              <a:gdLst/>
              <a:ahLst/>
              <a:cxnLst/>
              <a:rect l="l" t="t" r="r" b="b"/>
              <a:pathLst>
                <a:path w="2050" h="957" extrusionOk="0">
                  <a:moveTo>
                    <a:pt x="725" y="0"/>
                  </a:moveTo>
                  <a:cubicBezTo>
                    <a:pt x="707" y="0"/>
                    <a:pt x="690" y="18"/>
                    <a:pt x="672" y="35"/>
                  </a:cubicBezTo>
                  <a:lnTo>
                    <a:pt x="19" y="866"/>
                  </a:lnTo>
                  <a:cubicBezTo>
                    <a:pt x="1" y="883"/>
                    <a:pt x="1" y="918"/>
                    <a:pt x="19" y="937"/>
                  </a:cubicBezTo>
                  <a:cubicBezTo>
                    <a:pt x="34" y="951"/>
                    <a:pt x="45" y="957"/>
                    <a:pt x="55" y="957"/>
                  </a:cubicBezTo>
                  <a:cubicBezTo>
                    <a:pt x="69" y="957"/>
                    <a:pt x="79" y="947"/>
                    <a:pt x="90" y="937"/>
                  </a:cubicBezTo>
                  <a:lnTo>
                    <a:pt x="725" y="124"/>
                  </a:lnTo>
                  <a:lnTo>
                    <a:pt x="1978" y="706"/>
                  </a:lnTo>
                  <a:cubicBezTo>
                    <a:pt x="1983" y="711"/>
                    <a:pt x="1990" y="714"/>
                    <a:pt x="1996" y="714"/>
                  </a:cubicBezTo>
                  <a:cubicBezTo>
                    <a:pt x="2015" y="714"/>
                    <a:pt x="2037" y="697"/>
                    <a:pt x="2049" y="671"/>
                  </a:cubicBezTo>
                  <a:cubicBezTo>
                    <a:pt x="2049" y="654"/>
                    <a:pt x="2049" y="619"/>
                    <a:pt x="2014" y="600"/>
                  </a:cubicBezTo>
                  <a:lnTo>
                    <a:pt x="742" y="18"/>
                  </a:lnTo>
                  <a:cubicBezTo>
                    <a:pt x="725" y="18"/>
                    <a:pt x="725" y="0"/>
                    <a:pt x="725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9"/>
            <p:cNvSpPr/>
            <p:nvPr/>
          </p:nvSpPr>
          <p:spPr>
            <a:xfrm rot="-374591">
              <a:off x="8528181" y="371708"/>
              <a:ext cx="597677" cy="357282"/>
            </a:xfrm>
            <a:custGeom>
              <a:avLst/>
              <a:gdLst/>
              <a:ahLst/>
              <a:cxnLst/>
              <a:rect l="l" t="t" r="r" b="b"/>
              <a:pathLst>
                <a:path w="12098" h="7232" extrusionOk="0">
                  <a:moveTo>
                    <a:pt x="159" y="1"/>
                  </a:moveTo>
                  <a:cubicBezTo>
                    <a:pt x="124" y="1"/>
                    <a:pt x="88" y="14"/>
                    <a:pt x="53" y="40"/>
                  </a:cubicBezTo>
                  <a:cubicBezTo>
                    <a:pt x="1" y="94"/>
                    <a:pt x="1" y="200"/>
                    <a:pt x="53" y="252"/>
                  </a:cubicBezTo>
                  <a:cubicBezTo>
                    <a:pt x="1607" y="1841"/>
                    <a:pt x="3232" y="3414"/>
                    <a:pt x="5104" y="4667"/>
                  </a:cubicBezTo>
                  <a:cubicBezTo>
                    <a:pt x="6041" y="5303"/>
                    <a:pt x="7030" y="5868"/>
                    <a:pt x="8089" y="6310"/>
                  </a:cubicBezTo>
                  <a:cubicBezTo>
                    <a:pt x="9149" y="6751"/>
                    <a:pt x="10261" y="7069"/>
                    <a:pt x="11426" y="7228"/>
                  </a:cubicBezTo>
                  <a:lnTo>
                    <a:pt x="11462" y="7228"/>
                  </a:lnTo>
                  <a:cubicBezTo>
                    <a:pt x="11482" y="7231"/>
                    <a:pt x="11502" y="7232"/>
                    <a:pt x="11522" y="7232"/>
                  </a:cubicBezTo>
                  <a:cubicBezTo>
                    <a:pt x="11813" y="7232"/>
                    <a:pt x="12047" y="6996"/>
                    <a:pt x="12080" y="6698"/>
                  </a:cubicBezTo>
                  <a:cubicBezTo>
                    <a:pt x="12097" y="6381"/>
                    <a:pt x="11850" y="6115"/>
                    <a:pt x="11551" y="6098"/>
                  </a:cubicBezTo>
                  <a:cubicBezTo>
                    <a:pt x="9431" y="5957"/>
                    <a:pt x="7364" y="5180"/>
                    <a:pt x="5476" y="4066"/>
                  </a:cubicBezTo>
                  <a:cubicBezTo>
                    <a:pt x="3604" y="2972"/>
                    <a:pt x="1890" y="1542"/>
                    <a:pt x="265" y="40"/>
                  </a:cubicBezTo>
                  <a:cubicBezTo>
                    <a:pt x="230" y="14"/>
                    <a:pt x="194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9"/>
            <p:cNvSpPr/>
            <p:nvPr/>
          </p:nvSpPr>
          <p:spPr>
            <a:xfrm rot="-374591">
              <a:off x="8015123" y="64558"/>
              <a:ext cx="569320" cy="442601"/>
            </a:xfrm>
            <a:custGeom>
              <a:avLst/>
              <a:gdLst/>
              <a:ahLst/>
              <a:cxnLst/>
              <a:rect l="l" t="t" r="r" b="b"/>
              <a:pathLst>
                <a:path w="11524" h="8959" extrusionOk="0">
                  <a:moveTo>
                    <a:pt x="421" y="1"/>
                  </a:moveTo>
                  <a:cubicBezTo>
                    <a:pt x="165" y="1"/>
                    <a:pt x="1" y="264"/>
                    <a:pt x="134" y="482"/>
                  </a:cubicBezTo>
                  <a:cubicBezTo>
                    <a:pt x="645" y="1311"/>
                    <a:pt x="1794" y="2989"/>
                    <a:pt x="3895" y="5250"/>
                  </a:cubicBezTo>
                  <a:cubicBezTo>
                    <a:pt x="6951" y="8535"/>
                    <a:pt x="11524" y="8958"/>
                    <a:pt x="11524" y="8958"/>
                  </a:cubicBezTo>
                  <a:cubicBezTo>
                    <a:pt x="11524" y="8958"/>
                    <a:pt x="8486" y="4508"/>
                    <a:pt x="6174" y="2406"/>
                  </a:cubicBezTo>
                  <a:cubicBezTo>
                    <a:pt x="4424" y="835"/>
                    <a:pt x="1688" y="216"/>
                    <a:pt x="469" y="4"/>
                  </a:cubicBezTo>
                  <a:cubicBezTo>
                    <a:pt x="452" y="2"/>
                    <a:pt x="43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 rot="-374591">
              <a:off x="8019424" y="67788"/>
              <a:ext cx="568875" cy="442107"/>
            </a:xfrm>
            <a:custGeom>
              <a:avLst/>
              <a:gdLst/>
              <a:ahLst/>
              <a:cxnLst/>
              <a:rect l="l" t="t" r="r" b="b"/>
              <a:pathLst>
                <a:path w="11515" h="8949" extrusionOk="0">
                  <a:moveTo>
                    <a:pt x="106" y="1"/>
                  </a:moveTo>
                  <a:cubicBezTo>
                    <a:pt x="71" y="1"/>
                    <a:pt x="54" y="1"/>
                    <a:pt x="35" y="36"/>
                  </a:cubicBezTo>
                  <a:cubicBezTo>
                    <a:pt x="0" y="54"/>
                    <a:pt x="18" y="107"/>
                    <a:pt x="35" y="125"/>
                  </a:cubicBezTo>
                  <a:lnTo>
                    <a:pt x="11392" y="8937"/>
                  </a:lnTo>
                  <a:cubicBezTo>
                    <a:pt x="11406" y="8944"/>
                    <a:pt x="11424" y="8949"/>
                    <a:pt x="11441" y="8949"/>
                  </a:cubicBezTo>
                  <a:cubicBezTo>
                    <a:pt x="11465" y="8949"/>
                    <a:pt x="11487" y="8940"/>
                    <a:pt x="11498" y="8920"/>
                  </a:cubicBezTo>
                  <a:cubicBezTo>
                    <a:pt x="11515" y="8884"/>
                    <a:pt x="11515" y="8849"/>
                    <a:pt x="11479" y="8831"/>
                  </a:cubicBezTo>
                  <a:lnTo>
                    <a:pt x="124" y="1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 rot="-374591">
              <a:off x="8084591" y="109465"/>
              <a:ext cx="75932" cy="116986"/>
            </a:xfrm>
            <a:custGeom>
              <a:avLst/>
              <a:gdLst/>
              <a:ahLst/>
              <a:cxnLst/>
              <a:rect l="l" t="t" r="r" b="b"/>
              <a:pathLst>
                <a:path w="1537" h="2368" extrusionOk="0">
                  <a:moveTo>
                    <a:pt x="1254" y="1"/>
                  </a:moveTo>
                  <a:cubicBezTo>
                    <a:pt x="1219" y="1"/>
                    <a:pt x="1183" y="36"/>
                    <a:pt x="1183" y="71"/>
                  </a:cubicBezTo>
                  <a:lnTo>
                    <a:pt x="1395" y="1873"/>
                  </a:lnTo>
                  <a:lnTo>
                    <a:pt x="53" y="2226"/>
                  </a:lnTo>
                  <a:cubicBezTo>
                    <a:pt x="18" y="2244"/>
                    <a:pt x="1" y="2280"/>
                    <a:pt x="18" y="2315"/>
                  </a:cubicBezTo>
                  <a:cubicBezTo>
                    <a:pt x="18" y="2350"/>
                    <a:pt x="53" y="2367"/>
                    <a:pt x="88" y="2367"/>
                  </a:cubicBezTo>
                  <a:lnTo>
                    <a:pt x="1484" y="1979"/>
                  </a:lnTo>
                  <a:cubicBezTo>
                    <a:pt x="1520" y="1979"/>
                    <a:pt x="1537" y="1943"/>
                    <a:pt x="1537" y="1908"/>
                  </a:cubicBezTo>
                  <a:lnTo>
                    <a:pt x="1325" y="54"/>
                  </a:lnTo>
                  <a:cubicBezTo>
                    <a:pt x="1325" y="36"/>
                    <a:pt x="1289" y="19"/>
                    <a:pt x="127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 rot="-374591">
              <a:off x="8193686" y="155444"/>
              <a:ext cx="95990" cy="173157"/>
            </a:xfrm>
            <a:custGeom>
              <a:avLst/>
              <a:gdLst/>
              <a:ahLst/>
              <a:cxnLst/>
              <a:rect l="l" t="t" r="r" b="b"/>
              <a:pathLst>
                <a:path w="1943" h="3505" extrusionOk="0">
                  <a:moveTo>
                    <a:pt x="1660" y="1"/>
                  </a:moveTo>
                  <a:cubicBezTo>
                    <a:pt x="1608" y="1"/>
                    <a:pt x="1589" y="36"/>
                    <a:pt x="1589" y="71"/>
                  </a:cubicBezTo>
                  <a:lnTo>
                    <a:pt x="1801" y="2561"/>
                  </a:lnTo>
                  <a:lnTo>
                    <a:pt x="54" y="3373"/>
                  </a:lnTo>
                  <a:cubicBezTo>
                    <a:pt x="18" y="3391"/>
                    <a:pt x="0" y="3427"/>
                    <a:pt x="18" y="3462"/>
                  </a:cubicBezTo>
                  <a:cubicBezTo>
                    <a:pt x="31" y="3488"/>
                    <a:pt x="53" y="3504"/>
                    <a:pt x="78" y="3504"/>
                  </a:cubicBezTo>
                  <a:cubicBezTo>
                    <a:pt x="87" y="3504"/>
                    <a:pt x="97" y="3502"/>
                    <a:pt x="106" y="3497"/>
                  </a:cubicBezTo>
                  <a:lnTo>
                    <a:pt x="1907" y="2667"/>
                  </a:lnTo>
                  <a:cubicBezTo>
                    <a:pt x="1926" y="2650"/>
                    <a:pt x="1943" y="2631"/>
                    <a:pt x="1943" y="2596"/>
                  </a:cubicBezTo>
                  <a:lnTo>
                    <a:pt x="1731" y="71"/>
                  </a:lnTo>
                  <a:cubicBezTo>
                    <a:pt x="1731" y="36"/>
                    <a:pt x="1695" y="18"/>
                    <a:pt x="1678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 rot="-374591">
              <a:off x="8299109" y="246001"/>
              <a:ext cx="105673" cy="154483"/>
            </a:xfrm>
            <a:custGeom>
              <a:avLst/>
              <a:gdLst/>
              <a:ahLst/>
              <a:cxnLst/>
              <a:rect l="l" t="t" r="r" b="b"/>
              <a:pathLst>
                <a:path w="2139" h="3127" extrusionOk="0">
                  <a:moveTo>
                    <a:pt x="1908" y="0"/>
                  </a:moveTo>
                  <a:cubicBezTo>
                    <a:pt x="1873" y="19"/>
                    <a:pt x="1856" y="36"/>
                    <a:pt x="1856" y="71"/>
                  </a:cubicBezTo>
                  <a:lnTo>
                    <a:pt x="1997" y="2244"/>
                  </a:lnTo>
                  <a:lnTo>
                    <a:pt x="54" y="2986"/>
                  </a:lnTo>
                  <a:cubicBezTo>
                    <a:pt x="19" y="3002"/>
                    <a:pt x="1" y="3038"/>
                    <a:pt x="19" y="3073"/>
                  </a:cubicBezTo>
                  <a:cubicBezTo>
                    <a:pt x="36" y="3108"/>
                    <a:pt x="71" y="3127"/>
                    <a:pt x="107" y="3127"/>
                  </a:cubicBezTo>
                  <a:lnTo>
                    <a:pt x="2103" y="2350"/>
                  </a:lnTo>
                  <a:cubicBezTo>
                    <a:pt x="2120" y="2331"/>
                    <a:pt x="2138" y="2314"/>
                    <a:pt x="2138" y="2279"/>
                  </a:cubicBezTo>
                  <a:lnTo>
                    <a:pt x="1979" y="71"/>
                  </a:lnTo>
                  <a:cubicBezTo>
                    <a:pt x="1979" y="36"/>
                    <a:pt x="1962" y="19"/>
                    <a:pt x="192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 rot="-374591">
              <a:off x="8412185" y="344064"/>
              <a:ext cx="89963" cy="101276"/>
            </a:xfrm>
            <a:custGeom>
              <a:avLst/>
              <a:gdLst/>
              <a:ahLst/>
              <a:cxnLst/>
              <a:rect l="l" t="t" r="r" b="b"/>
              <a:pathLst>
                <a:path w="1821" h="2050" extrusionOk="0">
                  <a:moveTo>
                    <a:pt x="1609" y="0"/>
                  </a:moveTo>
                  <a:cubicBezTo>
                    <a:pt x="1573" y="0"/>
                    <a:pt x="1538" y="36"/>
                    <a:pt x="1538" y="71"/>
                  </a:cubicBezTo>
                  <a:lnTo>
                    <a:pt x="1679" y="1360"/>
                  </a:lnTo>
                  <a:lnTo>
                    <a:pt x="55" y="1908"/>
                  </a:lnTo>
                  <a:cubicBezTo>
                    <a:pt x="19" y="1925"/>
                    <a:pt x="1" y="1960"/>
                    <a:pt x="1" y="1995"/>
                  </a:cubicBezTo>
                  <a:cubicBezTo>
                    <a:pt x="19" y="2031"/>
                    <a:pt x="55" y="2049"/>
                    <a:pt x="90" y="2049"/>
                  </a:cubicBezTo>
                  <a:lnTo>
                    <a:pt x="1767" y="1466"/>
                  </a:lnTo>
                  <a:cubicBezTo>
                    <a:pt x="1802" y="1449"/>
                    <a:pt x="1821" y="1430"/>
                    <a:pt x="1821" y="1395"/>
                  </a:cubicBezTo>
                  <a:lnTo>
                    <a:pt x="1679" y="53"/>
                  </a:lnTo>
                  <a:cubicBezTo>
                    <a:pt x="1679" y="36"/>
                    <a:pt x="1661" y="0"/>
                    <a:pt x="162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 rot="-203132">
              <a:off x="7026291" y="253307"/>
              <a:ext cx="541020" cy="353434"/>
            </a:xfrm>
            <a:custGeom>
              <a:avLst/>
              <a:gdLst/>
              <a:ahLst/>
              <a:cxnLst/>
              <a:rect l="l" t="t" r="r" b="b"/>
              <a:pathLst>
                <a:path w="10951" h="7154" extrusionOk="0">
                  <a:moveTo>
                    <a:pt x="168" y="0"/>
                  </a:moveTo>
                  <a:cubicBezTo>
                    <a:pt x="133" y="0"/>
                    <a:pt x="98" y="14"/>
                    <a:pt x="71" y="41"/>
                  </a:cubicBezTo>
                  <a:cubicBezTo>
                    <a:pt x="1" y="93"/>
                    <a:pt x="1" y="182"/>
                    <a:pt x="53" y="234"/>
                  </a:cubicBezTo>
                  <a:cubicBezTo>
                    <a:pt x="2879" y="3307"/>
                    <a:pt x="6446" y="5692"/>
                    <a:pt x="10402" y="7140"/>
                  </a:cubicBezTo>
                  <a:lnTo>
                    <a:pt x="10420" y="7140"/>
                  </a:lnTo>
                  <a:cubicBezTo>
                    <a:pt x="10453" y="7149"/>
                    <a:pt x="10487" y="7153"/>
                    <a:pt x="10521" y="7153"/>
                  </a:cubicBezTo>
                  <a:cubicBezTo>
                    <a:pt x="10682" y="7153"/>
                    <a:pt x="10838" y="7053"/>
                    <a:pt x="10896" y="6893"/>
                  </a:cubicBezTo>
                  <a:cubicBezTo>
                    <a:pt x="10950" y="6698"/>
                    <a:pt x="10844" y="6486"/>
                    <a:pt x="10649" y="6415"/>
                  </a:cubicBezTo>
                  <a:cubicBezTo>
                    <a:pt x="6764" y="5162"/>
                    <a:pt x="3161" y="2972"/>
                    <a:pt x="265" y="41"/>
                  </a:cubicBezTo>
                  <a:cubicBezTo>
                    <a:pt x="239" y="14"/>
                    <a:pt x="20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 rot="-203132">
              <a:off x="6735454" y="87007"/>
              <a:ext cx="451599" cy="327448"/>
            </a:xfrm>
            <a:custGeom>
              <a:avLst/>
              <a:gdLst/>
              <a:ahLst/>
              <a:cxnLst/>
              <a:rect l="l" t="t" r="r" b="b"/>
              <a:pathLst>
                <a:path w="9141" h="6628" extrusionOk="0">
                  <a:moveTo>
                    <a:pt x="302" y="0"/>
                  </a:moveTo>
                  <a:cubicBezTo>
                    <a:pt x="115" y="0"/>
                    <a:pt x="1" y="211"/>
                    <a:pt x="116" y="376"/>
                  </a:cubicBezTo>
                  <a:cubicBezTo>
                    <a:pt x="522" y="993"/>
                    <a:pt x="1459" y="2265"/>
                    <a:pt x="3154" y="3960"/>
                  </a:cubicBezTo>
                  <a:cubicBezTo>
                    <a:pt x="5591" y="6415"/>
                    <a:pt x="9140" y="6627"/>
                    <a:pt x="9140" y="6627"/>
                  </a:cubicBezTo>
                  <a:cubicBezTo>
                    <a:pt x="9140" y="6627"/>
                    <a:pt x="6668" y="3253"/>
                    <a:pt x="4831" y="1699"/>
                  </a:cubicBezTo>
                  <a:cubicBezTo>
                    <a:pt x="3437" y="534"/>
                    <a:pt x="1299" y="128"/>
                    <a:pt x="345" y="4"/>
                  </a:cubicBezTo>
                  <a:cubicBezTo>
                    <a:pt x="331" y="2"/>
                    <a:pt x="316" y="0"/>
                    <a:pt x="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 rot="-203132">
              <a:off x="6738665" y="89651"/>
              <a:ext cx="451155" cy="327003"/>
            </a:xfrm>
            <a:custGeom>
              <a:avLst/>
              <a:gdLst/>
              <a:ahLst/>
              <a:cxnLst/>
              <a:rect l="l" t="t" r="r" b="b"/>
              <a:pathLst>
                <a:path w="9132" h="6619" extrusionOk="0">
                  <a:moveTo>
                    <a:pt x="71" y="1"/>
                  </a:moveTo>
                  <a:cubicBezTo>
                    <a:pt x="54" y="1"/>
                    <a:pt x="36" y="1"/>
                    <a:pt x="19" y="18"/>
                  </a:cubicBezTo>
                  <a:cubicBezTo>
                    <a:pt x="1" y="53"/>
                    <a:pt x="1" y="88"/>
                    <a:pt x="19" y="107"/>
                  </a:cubicBezTo>
                  <a:lnTo>
                    <a:pt x="9043" y="6606"/>
                  </a:lnTo>
                  <a:cubicBezTo>
                    <a:pt x="9052" y="6614"/>
                    <a:pt x="9065" y="6618"/>
                    <a:pt x="9079" y="6618"/>
                  </a:cubicBezTo>
                  <a:cubicBezTo>
                    <a:pt x="9092" y="6618"/>
                    <a:pt x="9105" y="6614"/>
                    <a:pt x="9113" y="6606"/>
                  </a:cubicBezTo>
                  <a:cubicBezTo>
                    <a:pt x="9132" y="6570"/>
                    <a:pt x="9132" y="6535"/>
                    <a:pt x="9113" y="6517"/>
                  </a:cubicBezTo>
                  <a:lnTo>
                    <a:pt x="90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 rot="-203132">
              <a:off x="6797349" y="111592"/>
              <a:ext cx="58543" cy="91990"/>
            </a:xfrm>
            <a:custGeom>
              <a:avLst/>
              <a:gdLst/>
              <a:ahLst/>
              <a:cxnLst/>
              <a:rect l="l" t="t" r="r" b="b"/>
              <a:pathLst>
                <a:path w="1185" h="1862" extrusionOk="0">
                  <a:moveTo>
                    <a:pt x="902" y="0"/>
                  </a:moveTo>
                  <a:cubicBezTo>
                    <a:pt x="884" y="0"/>
                    <a:pt x="848" y="36"/>
                    <a:pt x="867" y="53"/>
                  </a:cubicBezTo>
                  <a:lnTo>
                    <a:pt x="1060" y="1448"/>
                  </a:lnTo>
                  <a:lnTo>
                    <a:pt x="36" y="1766"/>
                  </a:lnTo>
                  <a:cubicBezTo>
                    <a:pt x="19" y="1766"/>
                    <a:pt x="1" y="1802"/>
                    <a:pt x="19" y="1819"/>
                  </a:cubicBezTo>
                  <a:cubicBezTo>
                    <a:pt x="19" y="1844"/>
                    <a:pt x="38" y="1861"/>
                    <a:pt x="55" y="1861"/>
                  </a:cubicBezTo>
                  <a:cubicBezTo>
                    <a:pt x="61" y="1861"/>
                    <a:pt x="67" y="1859"/>
                    <a:pt x="71" y="1854"/>
                  </a:cubicBezTo>
                  <a:lnTo>
                    <a:pt x="1131" y="1519"/>
                  </a:lnTo>
                  <a:cubicBezTo>
                    <a:pt x="1166" y="1519"/>
                    <a:pt x="1185" y="1501"/>
                    <a:pt x="1185" y="1465"/>
                  </a:cubicBezTo>
                  <a:lnTo>
                    <a:pt x="973" y="53"/>
                  </a:lnTo>
                  <a:cubicBezTo>
                    <a:pt x="954" y="17"/>
                    <a:pt x="937" y="0"/>
                    <a:pt x="91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 rot="-203132">
              <a:off x="6882138" y="148121"/>
              <a:ext cx="72426" cy="136157"/>
            </a:xfrm>
            <a:custGeom>
              <a:avLst/>
              <a:gdLst/>
              <a:ahLst/>
              <a:cxnLst/>
              <a:rect l="l" t="t" r="r" b="b"/>
              <a:pathLst>
                <a:path w="1466" h="2756" extrusionOk="0">
                  <a:moveTo>
                    <a:pt x="1183" y="1"/>
                  </a:moveTo>
                  <a:cubicBezTo>
                    <a:pt x="1148" y="18"/>
                    <a:pt x="1131" y="36"/>
                    <a:pt x="1131" y="72"/>
                  </a:cubicBezTo>
                  <a:lnTo>
                    <a:pt x="1360" y="1979"/>
                  </a:lnTo>
                  <a:lnTo>
                    <a:pt x="36" y="2650"/>
                  </a:lnTo>
                  <a:cubicBezTo>
                    <a:pt x="1" y="2667"/>
                    <a:pt x="1" y="2702"/>
                    <a:pt x="1" y="2721"/>
                  </a:cubicBezTo>
                  <a:cubicBezTo>
                    <a:pt x="18" y="2756"/>
                    <a:pt x="53" y="2756"/>
                    <a:pt x="71" y="2756"/>
                  </a:cubicBezTo>
                  <a:lnTo>
                    <a:pt x="1449" y="2066"/>
                  </a:lnTo>
                  <a:cubicBezTo>
                    <a:pt x="1466" y="2050"/>
                    <a:pt x="1466" y="2031"/>
                    <a:pt x="1466" y="2014"/>
                  </a:cubicBezTo>
                  <a:lnTo>
                    <a:pt x="1237" y="53"/>
                  </a:lnTo>
                  <a:cubicBezTo>
                    <a:pt x="1237" y="36"/>
                    <a:pt x="1219" y="18"/>
                    <a:pt x="120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 rot="-203132">
              <a:off x="6961977" y="220080"/>
              <a:ext cx="81220" cy="121286"/>
            </a:xfrm>
            <a:custGeom>
              <a:avLst/>
              <a:gdLst/>
              <a:ahLst/>
              <a:cxnLst/>
              <a:rect l="l" t="t" r="r" b="b"/>
              <a:pathLst>
                <a:path w="1644" h="2455" extrusionOk="0">
                  <a:moveTo>
                    <a:pt x="1396" y="0"/>
                  </a:moveTo>
                  <a:cubicBezTo>
                    <a:pt x="1361" y="0"/>
                    <a:pt x="1343" y="17"/>
                    <a:pt x="1343" y="52"/>
                  </a:cubicBezTo>
                  <a:lnTo>
                    <a:pt x="1519" y="1712"/>
                  </a:lnTo>
                  <a:lnTo>
                    <a:pt x="36" y="2348"/>
                  </a:lnTo>
                  <a:cubicBezTo>
                    <a:pt x="19" y="2367"/>
                    <a:pt x="0" y="2402"/>
                    <a:pt x="19" y="2419"/>
                  </a:cubicBezTo>
                  <a:cubicBezTo>
                    <a:pt x="19" y="2454"/>
                    <a:pt x="54" y="2454"/>
                    <a:pt x="89" y="2454"/>
                  </a:cubicBezTo>
                  <a:lnTo>
                    <a:pt x="1608" y="1801"/>
                  </a:lnTo>
                  <a:cubicBezTo>
                    <a:pt x="1625" y="1783"/>
                    <a:pt x="1644" y="1766"/>
                    <a:pt x="1644" y="1748"/>
                  </a:cubicBezTo>
                  <a:lnTo>
                    <a:pt x="1449" y="35"/>
                  </a:lnTo>
                  <a:cubicBezTo>
                    <a:pt x="1449" y="17"/>
                    <a:pt x="1432" y="0"/>
                    <a:pt x="141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 rot="-203132">
              <a:off x="7047439" y="296560"/>
              <a:ext cx="69017" cy="80676"/>
            </a:xfrm>
            <a:custGeom>
              <a:avLst/>
              <a:gdLst/>
              <a:ahLst/>
              <a:cxnLst/>
              <a:rect l="l" t="t" r="r" b="b"/>
              <a:pathLst>
                <a:path w="1397" h="1633" extrusionOk="0">
                  <a:moveTo>
                    <a:pt x="1201" y="1"/>
                  </a:moveTo>
                  <a:cubicBezTo>
                    <a:pt x="1166" y="1"/>
                    <a:pt x="1149" y="36"/>
                    <a:pt x="1149" y="71"/>
                  </a:cubicBezTo>
                  <a:lnTo>
                    <a:pt x="1290" y="1043"/>
                  </a:lnTo>
                  <a:lnTo>
                    <a:pt x="36" y="1520"/>
                  </a:lnTo>
                  <a:cubicBezTo>
                    <a:pt x="19" y="1538"/>
                    <a:pt x="0" y="1573"/>
                    <a:pt x="19" y="1590"/>
                  </a:cubicBezTo>
                  <a:cubicBezTo>
                    <a:pt x="19" y="1616"/>
                    <a:pt x="38" y="1633"/>
                    <a:pt x="62" y="1633"/>
                  </a:cubicBezTo>
                  <a:cubicBezTo>
                    <a:pt x="70" y="1633"/>
                    <a:pt x="80" y="1630"/>
                    <a:pt x="89" y="1625"/>
                  </a:cubicBezTo>
                  <a:lnTo>
                    <a:pt x="1361" y="1131"/>
                  </a:lnTo>
                  <a:cubicBezTo>
                    <a:pt x="1396" y="1131"/>
                    <a:pt x="1396" y="1096"/>
                    <a:pt x="1396" y="1079"/>
                  </a:cubicBezTo>
                  <a:lnTo>
                    <a:pt x="1255" y="54"/>
                  </a:lnTo>
                  <a:cubicBezTo>
                    <a:pt x="1255" y="36"/>
                    <a:pt x="1237" y="19"/>
                    <a:pt x="122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1" name="Google Shape;871;p19"/>
          <p:cNvGrpSpPr/>
          <p:nvPr/>
        </p:nvGrpSpPr>
        <p:grpSpPr>
          <a:xfrm>
            <a:off x="377176" y="575087"/>
            <a:ext cx="377387" cy="387778"/>
            <a:chOff x="1518850" y="2596900"/>
            <a:chExt cx="82675" cy="100850"/>
          </a:xfrm>
        </p:grpSpPr>
        <p:sp>
          <p:nvSpPr>
            <p:cNvPr id="872" name="Google Shape;872;p19"/>
            <p:cNvSpPr/>
            <p:nvPr/>
          </p:nvSpPr>
          <p:spPr>
            <a:xfrm>
              <a:off x="1518850" y="2610025"/>
              <a:ext cx="25225" cy="30750"/>
            </a:xfrm>
            <a:custGeom>
              <a:avLst/>
              <a:gdLst/>
              <a:ahLst/>
              <a:cxnLst/>
              <a:rect l="l" t="t" r="r" b="b"/>
              <a:pathLst>
                <a:path w="1009" h="1230" extrusionOk="0">
                  <a:moveTo>
                    <a:pt x="504" y="0"/>
                  </a:moveTo>
                  <a:cubicBezTo>
                    <a:pt x="221" y="0"/>
                    <a:pt x="0" y="282"/>
                    <a:pt x="0" y="624"/>
                  </a:cubicBezTo>
                  <a:cubicBezTo>
                    <a:pt x="0" y="968"/>
                    <a:pt x="221" y="1229"/>
                    <a:pt x="504" y="1229"/>
                  </a:cubicBezTo>
                  <a:cubicBezTo>
                    <a:pt x="786" y="1229"/>
                    <a:pt x="1009" y="968"/>
                    <a:pt x="1009" y="624"/>
                  </a:cubicBezTo>
                  <a:cubicBezTo>
                    <a:pt x="1009" y="282"/>
                    <a:pt x="786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1565700" y="2666950"/>
              <a:ext cx="25225" cy="30800"/>
            </a:xfrm>
            <a:custGeom>
              <a:avLst/>
              <a:gdLst/>
              <a:ahLst/>
              <a:cxnLst/>
              <a:rect l="l" t="t" r="r" b="b"/>
              <a:pathLst>
                <a:path w="1009" h="1232" extrusionOk="0">
                  <a:moveTo>
                    <a:pt x="505" y="0"/>
                  </a:moveTo>
                  <a:cubicBezTo>
                    <a:pt x="223" y="0"/>
                    <a:pt x="1" y="283"/>
                    <a:pt x="1" y="605"/>
                  </a:cubicBezTo>
                  <a:cubicBezTo>
                    <a:pt x="1" y="949"/>
                    <a:pt x="223" y="1231"/>
                    <a:pt x="505" y="1231"/>
                  </a:cubicBezTo>
                  <a:cubicBezTo>
                    <a:pt x="788" y="1231"/>
                    <a:pt x="1009" y="949"/>
                    <a:pt x="1009" y="605"/>
                  </a:cubicBezTo>
                  <a:cubicBezTo>
                    <a:pt x="1009" y="283"/>
                    <a:pt x="788" y="0"/>
                    <a:pt x="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1576300" y="2596900"/>
              <a:ext cx="25225" cy="30275"/>
            </a:xfrm>
            <a:custGeom>
              <a:avLst/>
              <a:gdLst/>
              <a:ahLst/>
              <a:cxnLst/>
              <a:rect l="l" t="t" r="r" b="b"/>
              <a:pathLst>
                <a:path w="1009" h="1211" extrusionOk="0">
                  <a:moveTo>
                    <a:pt x="504" y="1"/>
                  </a:moveTo>
                  <a:cubicBezTo>
                    <a:pt x="222" y="1"/>
                    <a:pt x="1" y="262"/>
                    <a:pt x="1" y="606"/>
                  </a:cubicBezTo>
                  <a:cubicBezTo>
                    <a:pt x="1" y="948"/>
                    <a:pt x="222" y="1211"/>
                    <a:pt x="504" y="1211"/>
                  </a:cubicBezTo>
                  <a:cubicBezTo>
                    <a:pt x="786" y="1211"/>
                    <a:pt x="1009" y="948"/>
                    <a:pt x="1009" y="606"/>
                  </a:cubicBezTo>
                  <a:cubicBezTo>
                    <a:pt x="1009" y="262"/>
                    <a:pt x="786" y="1"/>
                    <a:pt x="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Google Shape;875;p19"/>
          <p:cNvGrpSpPr/>
          <p:nvPr/>
        </p:nvGrpSpPr>
        <p:grpSpPr>
          <a:xfrm flipH="1">
            <a:off x="457192" y="4462726"/>
            <a:ext cx="453787" cy="447130"/>
            <a:chOff x="-375133" y="3752539"/>
            <a:chExt cx="453787" cy="447130"/>
          </a:xfrm>
        </p:grpSpPr>
        <p:sp>
          <p:nvSpPr>
            <p:cNvPr id="876" name="Google Shape;876;p19"/>
            <p:cNvSpPr/>
            <p:nvPr/>
          </p:nvSpPr>
          <p:spPr>
            <a:xfrm>
              <a:off x="-375133" y="3752539"/>
              <a:ext cx="185546" cy="160749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-105976" y="3802254"/>
              <a:ext cx="184630" cy="16136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-366583" y="4038309"/>
              <a:ext cx="185790" cy="16136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6" descr="About us – vvi.edu.in">
            <a:extLst>
              <a:ext uri="{FF2B5EF4-FFF2-40B4-BE49-F238E27FC236}">
                <a16:creationId xmlns:a16="http://schemas.microsoft.com/office/drawing/2014/main" id="{558C22E2-0564-45C6-90EC-0209BB681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62" y="3479231"/>
            <a:ext cx="3756047" cy="124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ake 2022: conservation of wetlands: ecosystem-based adaptation of climate  change">
            <a:extLst>
              <a:ext uri="{FF2B5EF4-FFF2-40B4-BE49-F238E27FC236}">
                <a16:creationId xmlns:a16="http://schemas.microsoft.com/office/drawing/2014/main" id="{03F621BC-FD2F-065F-52D0-33182C50C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24" y="3428793"/>
            <a:ext cx="3572992" cy="149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Peacock</a:t>
            </a:r>
            <a:endParaRPr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4" name="Google Shape;1954;p28"/>
          <p:cNvSpPr txBox="1"/>
          <p:nvPr/>
        </p:nvSpPr>
        <p:spPr>
          <a:xfrm>
            <a:off x="774514" y="1017725"/>
            <a:ext cx="7594971" cy="332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2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grpSp>
        <p:nvGrpSpPr>
          <p:cNvPr id="2019" name="Google Shape;2019;p28"/>
          <p:cNvGrpSpPr/>
          <p:nvPr/>
        </p:nvGrpSpPr>
        <p:grpSpPr>
          <a:xfrm>
            <a:off x="501904" y="1278013"/>
            <a:ext cx="327124" cy="322325"/>
            <a:chOff x="3828575" y="1069325"/>
            <a:chExt cx="185750" cy="183025"/>
          </a:xfrm>
        </p:grpSpPr>
        <p:sp>
          <p:nvSpPr>
            <p:cNvPr id="2020" name="Google Shape;2020;p28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8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8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2028;p29">
            <a:extLst>
              <a:ext uri="{FF2B5EF4-FFF2-40B4-BE49-F238E27FC236}">
                <a16:creationId xmlns:a16="http://schemas.microsoft.com/office/drawing/2014/main" id="{D6918727-6327-E79E-A747-FA100BBB56FA}"/>
              </a:ext>
            </a:extLst>
          </p:cNvPr>
          <p:cNvSpPr/>
          <p:nvPr/>
        </p:nvSpPr>
        <p:spPr>
          <a:xfrm>
            <a:off x="1042875" y="1445036"/>
            <a:ext cx="2967150" cy="28969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2" descr="Peacocks Sitting on Wall and Relaxing...🦚 🦚 🦚 🦚 🦚 - YouTube">
            <a:extLst>
              <a:ext uri="{FF2B5EF4-FFF2-40B4-BE49-F238E27FC236}">
                <a16:creationId xmlns:a16="http://schemas.microsoft.com/office/drawing/2014/main" id="{9FCDE063-68A6-9F7A-7701-BC3283F60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50" y="2199490"/>
            <a:ext cx="2507529" cy="141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028;p29">
            <a:extLst>
              <a:ext uri="{FF2B5EF4-FFF2-40B4-BE49-F238E27FC236}">
                <a16:creationId xmlns:a16="http://schemas.microsoft.com/office/drawing/2014/main" id="{DDEF3654-394A-CB9D-AA56-AF9A80F617BC}"/>
              </a:ext>
            </a:extLst>
          </p:cNvPr>
          <p:cNvSpPr/>
          <p:nvPr/>
        </p:nvSpPr>
        <p:spPr>
          <a:xfrm>
            <a:off x="4902500" y="1445036"/>
            <a:ext cx="2967150" cy="28969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Peafowl - Wikipedia">
            <a:extLst>
              <a:ext uri="{FF2B5EF4-FFF2-40B4-BE49-F238E27FC236}">
                <a16:creationId xmlns:a16="http://schemas.microsoft.com/office/drawing/2014/main" id="{31EEB0D7-B159-C6E3-1382-23365CD0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83" y="1723505"/>
            <a:ext cx="1559983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Peacock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1" name="Google Shape;2201;p30"/>
          <p:cNvSpPr txBox="1"/>
          <p:nvPr/>
        </p:nvSpPr>
        <p:spPr>
          <a:xfrm flipH="1">
            <a:off x="1228956" y="1181100"/>
            <a:ext cx="6686087" cy="330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grpSp>
        <p:nvGrpSpPr>
          <p:cNvPr id="2231" name="Google Shape;2231;p30"/>
          <p:cNvGrpSpPr/>
          <p:nvPr/>
        </p:nvGrpSpPr>
        <p:grpSpPr>
          <a:xfrm>
            <a:off x="617154" y="1579063"/>
            <a:ext cx="327124" cy="322325"/>
            <a:chOff x="3828575" y="1069325"/>
            <a:chExt cx="185750" cy="183025"/>
          </a:xfrm>
        </p:grpSpPr>
        <p:sp>
          <p:nvSpPr>
            <p:cNvPr id="2232" name="Google Shape;2232;p30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0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0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201;p30">
            <a:extLst>
              <a:ext uri="{FF2B5EF4-FFF2-40B4-BE49-F238E27FC236}">
                <a16:creationId xmlns:a16="http://schemas.microsoft.com/office/drawing/2014/main" id="{AC063F45-51F8-C6DD-3F1E-8012D60A6C31}"/>
              </a:ext>
            </a:extLst>
          </p:cNvPr>
          <p:cNvSpPr txBox="1"/>
          <p:nvPr/>
        </p:nvSpPr>
        <p:spPr>
          <a:xfrm flipH="1">
            <a:off x="1381356" y="1333500"/>
            <a:ext cx="6686087" cy="330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1200" dirty="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89DBB-FF52-95A3-1ECF-D8397D341DE2}"/>
              </a:ext>
            </a:extLst>
          </p:cNvPr>
          <p:cNvSpPr txBox="1"/>
          <p:nvPr/>
        </p:nvSpPr>
        <p:spPr>
          <a:xfrm>
            <a:off x="1235297" y="1101805"/>
            <a:ext cx="68321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S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ize- </a:t>
            </a:r>
            <a:r>
              <a:rPr lang="en-IN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 to 120 cm</a:t>
            </a:r>
            <a:endParaRPr lang="en" sz="2400" dirty="0">
              <a:latin typeface="Times New Roman" panose="02020603050405020304" pitchFamily="18" charset="0"/>
              <a:ea typeface="Yeseva One"/>
              <a:cs typeface="Times New Roman" panose="02020603050405020304" pitchFamily="18" charset="0"/>
              <a:sym typeface="Yeseva One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resident-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farms and agricultural fields</a:t>
            </a:r>
            <a:endParaRPr lang="en-US" sz="2400" dirty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A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ctive time- </a:t>
            </a:r>
            <a:r>
              <a:rPr lang="en-US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morning and around dusk</a:t>
            </a:r>
            <a:endParaRPr lang="en-US" sz="240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Binomial name- </a:t>
            </a:r>
            <a:r>
              <a:rPr lang="en-US" sz="2400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b="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Pavo</a:t>
            </a:r>
            <a:r>
              <a:rPr lang="en-IN" sz="2400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cristatus</a:t>
            </a:r>
            <a:endParaRPr lang="en-IN" sz="2400" i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Food-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plants, insects, etc</a:t>
            </a:r>
            <a:endParaRPr lang="en-IN" sz="240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Breeding- 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 begins in March</a:t>
            </a:r>
            <a:endParaRPr lang="en-IN" sz="240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Nest-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scrapes a hole in the ground under a shrub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Eggs- 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four to eight eggs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	 	</a:t>
            </a:r>
            <a:endParaRPr lang="en-US" sz="240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Incubation-   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 to 30 days</a:t>
            </a:r>
            <a:endParaRPr lang="en" sz="2400" dirty="0">
              <a:latin typeface="Times New Roman" panose="02020603050405020304" pitchFamily="18" charset="0"/>
              <a:ea typeface="Yeseva One"/>
              <a:cs typeface="Times New Roman" panose="02020603050405020304" pitchFamily="18" charset="0"/>
              <a:sym typeface="Yeseva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kite</a:t>
            </a:r>
            <a:endParaRPr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0" name="Google Shape;2330;p31"/>
          <p:cNvSpPr txBox="1"/>
          <p:nvPr/>
        </p:nvSpPr>
        <p:spPr>
          <a:xfrm>
            <a:off x="6558904" y="1946015"/>
            <a:ext cx="157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2342" name="Google Shape;2342;p31"/>
          <p:cNvSpPr/>
          <p:nvPr/>
        </p:nvSpPr>
        <p:spPr>
          <a:xfrm>
            <a:off x="4380362" y="3391550"/>
            <a:ext cx="139500" cy="13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31"/>
          <p:cNvSpPr/>
          <p:nvPr/>
        </p:nvSpPr>
        <p:spPr>
          <a:xfrm>
            <a:off x="1190346" y="1280651"/>
            <a:ext cx="2723385" cy="27972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8" name="Google Shape;2348;p31"/>
          <p:cNvGrpSpPr/>
          <p:nvPr/>
        </p:nvGrpSpPr>
        <p:grpSpPr>
          <a:xfrm rot="1847489">
            <a:off x="7863235" y="2222290"/>
            <a:ext cx="737190" cy="1018707"/>
            <a:chOff x="7665226" y="1045622"/>
            <a:chExt cx="738510" cy="1020532"/>
          </a:xfrm>
        </p:grpSpPr>
        <p:sp>
          <p:nvSpPr>
            <p:cNvPr id="2349" name="Google Shape;2349;p31"/>
            <p:cNvSpPr/>
            <p:nvPr/>
          </p:nvSpPr>
          <p:spPr>
            <a:xfrm rot="-1083917">
              <a:off x="7795748" y="1097034"/>
              <a:ext cx="477466" cy="917709"/>
            </a:xfrm>
            <a:custGeom>
              <a:avLst/>
              <a:gdLst/>
              <a:ahLst/>
              <a:cxnLst/>
              <a:rect l="l" t="t" r="r" b="b"/>
              <a:pathLst>
                <a:path w="11737" h="22559" extrusionOk="0">
                  <a:moveTo>
                    <a:pt x="7485" y="1"/>
                  </a:moveTo>
                  <a:cubicBezTo>
                    <a:pt x="6824" y="1"/>
                    <a:pt x="6204" y="520"/>
                    <a:pt x="5798" y="1102"/>
                  </a:cubicBezTo>
                  <a:cubicBezTo>
                    <a:pt x="5395" y="1665"/>
                    <a:pt x="5114" y="2329"/>
                    <a:pt x="4953" y="3013"/>
                  </a:cubicBezTo>
                  <a:cubicBezTo>
                    <a:pt x="4813" y="3557"/>
                    <a:pt x="4772" y="4100"/>
                    <a:pt x="4732" y="4664"/>
                  </a:cubicBezTo>
                  <a:cubicBezTo>
                    <a:pt x="4671" y="5450"/>
                    <a:pt x="4732" y="6174"/>
                    <a:pt x="4651" y="6979"/>
                  </a:cubicBezTo>
                  <a:cubicBezTo>
                    <a:pt x="4450" y="6153"/>
                    <a:pt x="4107" y="5369"/>
                    <a:pt x="3645" y="4664"/>
                  </a:cubicBezTo>
                  <a:cubicBezTo>
                    <a:pt x="3294" y="4120"/>
                    <a:pt x="2728" y="3560"/>
                    <a:pt x="2108" y="3560"/>
                  </a:cubicBezTo>
                  <a:cubicBezTo>
                    <a:pt x="2017" y="3560"/>
                    <a:pt x="1926" y="3572"/>
                    <a:pt x="1833" y="3598"/>
                  </a:cubicBezTo>
                  <a:cubicBezTo>
                    <a:pt x="1109" y="3778"/>
                    <a:pt x="827" y="4644"/>
                    <a:pt x="706" y="5388"/>
                  </a:cubicBezTo>
                  <a:cubicBezTo>
                    <a:pt x="323" y="8106"/>
                    <a:pt x="747" y="10944"/>
                    <a:pt x="1933" y="13440"/>
                  </a:cubicBezTo>
                  <a:cubicBezTo>
                    <a:pt x="1705" y="13179"/>
                    <a:pt x="1371" y="12984"/>
                    <a:pt x="1028" y="12984"/>
                  </a:cubicBezTo>
                  <a:cubicBezTo>
                    <a:pt x="947" y="12984"/>
                    <a:pt x="867" y="12995"/>
                    <a:pt x="787" y="13018"/>
                  </a:cubicBezTo>
                  <a:cubicBezTo>
                    <a:pt x="384" y="13139"/>
                    <a:pt x="143" y="13541"/>
                    <a:pt x="62" y="13944"/>
                  </a:cubicBezTo>
                  <a:cubicBezTo>
                    <a:pt x="1" y="14346"/>
                    <a:pt x="102" y="14768"/>
                    <a:pt x="202" y="15171"/>
                  </a:cubicBezTo>
                  <a:cubicBezTo>
                    <a:pt x="867" y="17728"/>
                    <a:pt x="1853" y="20224"/>
                    <a:pt x="3122" y="22559"/>
                  </a:cubicBezTo>
                  <a:cubicBezTo>
                    <a:pt x="5798" y="20847"/>
                    <a:pt x="7993" y="18453"/>
                    <a:pt x="9341" y="15594"/>
                  </a:cubicBezTo>
                  <a:cubicBezTo>
                    <a:pt x="9684" y="14849"/>
                    <a:pt x="9985" y="14024"/>
                    <a:pt x="9764" y="13238"/>
                  </a:cubicBezTo>
                  <a:cubicBezTo>
                    <a:pt x="9703" y="13037"/>
                    <a:pt x="9603" y="12857"/>
                    <a:pt x="9421" y="12736"/>
                  </a:cubicBezTo>
                  <a:cubicBezTo>
                    <a:pt x="9309" y="12658"/>
                    <a:pt x="9175" y="12625"/>
                    <a:pt x="9035" y="12625"/>
                  </a:cubicBezTo>
                  <a:cubicBezTo>
                    <a:pt x="8847" y="12625"/>
                    <a:pt x="8648" y="12684"/>
                    <a:pt x="8476" y="12776"/>
                  </a:cubicBezTo>
                  <a:cubicBezTo>
                    <a:pt x="8173" y="12916"/>
                    <a:pt x="7912" y="13077"/>
                    <a:pt x="7590" y="13179"/>
                  </a:cubicBezTo>
                  <a:cubicBezTo>
                    <a:pt x="9059" y="11287"/>
                    <a:pt x="10569" y="9354"/>
                    <a:pt x="11394" y="7100"/>
                  </a:cubicBezTo>
                  <a:cubicBezTo>
                    <a:pt x="11616" y="6475"/>
                    <a:pt x="11737" y="5651"/>
                    <a:pt x="11213" y="5227"/>
                  </a:cubicBezTo>
                  <a:cubicBezTo>
                    <a:pt x="11024" y="5084"/>
                    <a:pt x="10793" y="5025"/>
                    <a:pt x="10556" y="5025"/>
                  </a:cubicBezTo>
                  <a:cubicBezTo>
                    <a:pt x="10362" y="5025"/>
                    <a:pt x="10166" y="5064"/>
                    <a:pt x="9985" y="5127"/>
                  </a:cubicBezTo>
                  <a:cubicBezTo>
                    <a:pt x="9080" y="5429"/>
                    <a:pt x="8395" y="6113"/>
                    <a:pt x="7912" y="6939"/>
                  </a:cubicBezTo>
                  <a:cubicBezTo>
                    <a:pt x="8476" y="5670"/>
                    <a:pt x="8758" y="4282"/>
                    <a:pt x="8919" y="2913"/>
                  </a:cubicBezTo>
                  <a:cubicBezTo>
                    <a:pt x="8999" y="2350"/>
                    <a:pt x="9040" y="1765"/>
                    <a:pt x="8878" y="1223"/>
                  </a:cubicBezTo>
                  <a:cubicBezTo>
                    <a:pt x="8737" y="678"/>
                    <a:pt x="8334" y="155"/>
                    <a:pt x="7771" y="34"/>
                  </a:cubicBezTo>
                  <a:cubicBezTo>
                    <a:pt x="7675" y="12"/>
                    <a:pt x="7580" y="1"/>
                    <a:pt x="7485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1"/>
            <p:cNvSpPr/>
            <p:nvPr/>
          </p:nvSpPr>
          <p:spPr>
            <a:xfrm rot="-1083917">
              <a:off x="7922525" y="1104428"/>
              <a:ext cx="187537" cy="917994"/>
            </a:xfrm>
            <a:custGeom>
              <a:avLst/>
              <a:gdLst/>
              <a:ahLst/>
              <a:cxnLst/>
              <a:rect l="l" t="t" r="r" b="b"/>
              <a:pathLst>
                <a:path w="4610" h="22566" extrusionOk="0">
                  <a:moveTo>
                    <a:pt x="4569" y="0"/>
                  </a:moveTo>
                  <a:cubicBezTo>
                    <a:pt x="4550" y="0"/>
                    <a:pt x="4529" y="21"/>
                    <a:pt x="4529" y="40"/>
                  </a:cubicBezTo>
                  <a:cubicBezTo>
                    <a:pt x="4488" y="222"/>
                    <a:pt x="967" y="19324"/>
                    <a:pt x="20" y="22504"/>
                  </a:cubicBezTo>
                  <a:cubicBezTo>
                    <a:pt x="0" y="22525"/>
                    <a:pt x="20" y="22544"/>
                    <a:pt x="41" y="22544"/>
                  </a:cubicBezTo>
                  <a:lnTo>
                    <a:pt x="41" y="22565"/>
                  </a:lnTo>
                  <a:cubicBezTo>
                    <a:pt x="60" y="22565"/>
                    <a:pt x="81" y="22544"/>
                    <a:pt x="81" y="22525"/>
                  </a:cubicBezTo>
                  <a:cubicBezTo>
                    <a:pt x="1047" y="19344"/>
                    <a:pt x="4569" y="242"/>
                    <a:pt x="4590" y="61"/>
                  </a:cubicBezTo>
                  <a:cubicBezTo>
                    <a:pt x="4609" y="40"/>
                    <a:pt x="4590" y="21"/>
                    <a:pt x="456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1"/>
            <p:cNvSpPr/>
            <p:nvPr/>
          </p:nvSpPr>
          <p:spPr>
            <a:xfrm rot="-1083917">
              <a:off x="7909933" y="1195105"/>
              <a:ext cx="156457" cy="141730"/>
            </a:xfrm>
            <a:custGeom>
              <a:avLst/>
              <a:gdLst/>
              <a:ahLst/>
              <a:cxnLst/>
              <a:rect l="l" t="t" r="r" b="b"/>
              <a:pathLst>
                <a:path w="3846" h="3484" extrusionOk="0">
                  <a:moveTo>
                    <a:pt x="41" y="0"/>
                  </a:moveTo>
                  <a:cubicBezTo>
                    <a:pt x="21" y="21"/>
                    <a:pt x="0" y="41"/>
                    <a:pt x="21" y="61"/>
                  </a:cubicBezTo>
                  <a:lnTo>
                    <a:pt x="1490" y="3462"/>
                  </a:lnTo>
                  <a:cubicBezTo>
                    <a:pt x="1490" y="3483"/>
                    <a:pt x="1490" y="3483"/>
                    <a:pt x="1511" y="3483"/>
                  </a:cubicBezTo>
                  <a:cubicBezTo>
                    <a:pt x="1530" y="3483"/>
                    <a:pt x="1530" y="3483"/>
                    <a:pt x="1551" y="3462"/>
                  </a:cubicBezTo>
                  <a:lnTo>
                    <a:pt x="3825" y="846"/>
                  </a:lnTo>
                  <a:cubicBezTo>
                    <a:pt x="3846" y="826"/>
                    <a:pt x="3846" y="805"/>
                    <a:pt x="3825" y="786"/>
                  </a:cubicBezTo>
                  <a:lnTo>
                    <a:pt x="3765" y="786"/>
                  </a:lnTo>
                  <a:lnTo>
                    <a:pt x="1530" y="3382"/>
                  </a:lnTo>
                  <a:lnTo>
                    <a:pt x="81" y="21"/>
                  </a:lnTo>
                  <a:cubicBezTo>
                    <a:pt x="81" y="0"/>
                    <a:pt x="62" y="0"/>
                    <a:pt x="4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1"/>
            <p:cNvSpPr/>
            <p:nvPr/>
          </p:nvSpPr>
          <p:spPr>
            <a:xfrm rot="-1083917">
              <a:off x="7976552" y="1292670"/>
              <a:ext cx="244855" cy="240543"/>
            </a:xfrm>
            <a:custGeom>
              <a:avLst/>
              <a:gdLst/>
              <a:ahLst/>
              <a:cxnLst/>
              <a:rect l="l" t="t" r="r" b="b"/>
              <a:pathLst>
                <a:path w="6019" h="5913" extrusionOk="0">
                  <a:moveTo>
                    <a:pt x="5988" y="0"/>
                  </a:moveTo>
                  <a:cubicBezTo>
                    <a:pt x="5978" y="0"/>
                    <a:pt x="5968" y="5"/>
                    <a:pt x="5959" y="16"/>
                  </a:cubicBezTo>
                  <a:lnTo>
                    <a:pt x="20" y="5853"/>
                  </a:lnTo>
                  <a:cubicBezTo>
                    <a:pt x="1" y="5853"/>
                    <a:pt x="1" y="5893"/>
                    <a:pt x="20" y="5893"/>
                  </a:cubicBezTo>
                  <a:cubicBezTo>
                    <a:pt x="41" y="5913"/>
                    <a:pt x="41" y="5913"/>
                    <a:pt x="60" y="5913"/>
                  </a:cubicBezTo>
                  <a:cubicBezTo>
                    <a:pt x="60" y="5913"/>
                    <a:pt x="81" y="5913"/>
                    <a:pt x="81" y="5893"/>
                  </a:cubicBezTo>
                  <a:lnTo>
                    <a:pt x="6018" y="75"/>
                  </a:lnTo>
                  <a:lnTo>
                    <a:pt x="6018" y="16"/>
                  </a:lnTo>
                  <a:cubicBezTo>
                    <a:pt x="6009" y="5"/>
                    <a:pt x="5999" y="0"/>
                    <a:pt x="598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1"/>
            <p:cNvSpPr/>
            <p:nvPr/>
          </p:nvSpPr>
          <p:spPr>
            <a:xfrm rot="-1083917">
              <a:off x="7985140" y="1349437"/>
              <a:ext cx="253886" cy="236475"/>
            </a:xfrm>
            <a:custGeom>
              <a:avLst/>
              <a:gdLst/>
              <a:ahLst/>
              <a:cxnLst/>
              <a:rect l="l" t="t" r="r" b="b"/>
              <a:pathLst>
                <a:path w="6241" h="5813" extrusionOk="0">
                  <a:moveTo>
                    <a:pt x="6210" y="1"/>
                  </a:moveTo>
                  <a:cubicBezTo>
                    <a:pt x="6200" y="1"/>
                    <a:pt x="6190" y="5"/>
                    <a:pt x="6181" y="15"/>
                  </a:cubicBezTo>
                  <a:lnTo>
                    <a:pt x="21" y="5732"/>
                  </a:lnTo>
                  <a:cubicBezTo>
                    <a:pt x="0" y="5753"/>
                    <a:pt x="0" y="5772"/>
                    <a:pt x="21" y="5793"/>
                  </a:cubicBezTo>
                  <a:cubicBezTo>
                    <a:pt x="21" y="5793"/>
                    <a:pt x="41" y="5812"/>
                    <a:pt x="62" y="5812"/>
                  </a:cubicBezTo>
                  <a:cubicBezTo>
                    <a:pt x="62" y="5812"/>
                    <a:pt x="62" y="5793"/>
                    <a:pt x="81" y="5793"/>
                  </a:cubicBezTo>
                  <a:lnTo>
                    <a:pt x="6240" y="76"/>
                  </a:lnTo>
                  <a:lnTo>
                    <a:pt x="6240" y="15"/>
                  </a:lnTo>
                  <a:cubicBezTo>
                    <a:pt x="6231" y="5"/>
                    <a:pt x="6221" y="1"/>
                    <a:pt x="621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1"/>
            <p:cNvSpPr/>
            <p:nvPr/>
          </p:nvSpPr>
          <p:spPr>
            <a:xfrm rot="-1083917">
              <a:off x="7817269" y="1376710"/>
              <a:ext cx="170369" cy="385650"/>
            </a:xfrm>
            <a:custGeom>
              <a:avLst/>
              <a:gdLst/>
              <a:ahLst/>
              <a:cxnLst/>
              <a:rect l="l" t="t" r="r" b="b"/>
              <a:pathLst>
                <a:path w="4188" h="9480" extrusionOk="0">
                  <a:moveTo>
                    <a:pt x="41" y="0"/>
                  </a:moveTo>
                  <a:cubicBezTo>
                    <a:pt x="20" y="19"/>
                    <a:pt x="1" y="40"/>
                    <a:pt x="20" y="60"/>
                  </a:cubicBezTo>
                  <a:lnTo>
                    <a:pt x="4107" y="9460"/>
                  </a:lnTo>
                  <a:cubicBezTo>
                    <a:pt x="4107" y="9460"/>
                    <a:pt x="4126" y="9480"/>
                    <a:pt x="4147" y="9480"/>
                  </a:cubicBezTo>
                  <a:cubicBezTo>
                    <a:pt x="4166" y="9460"/>
                    <a:pt x="4187" y="9440"/>
                    <a:pt x="4166" y="9420"/>
                  </a:cubicBezTo>
                  <a:lnTo>
                    <a:pt x="81" y="19"/>
                  </a:lnTo>
                  <a:cubicBezTo>
                    <a:pt x="81" y="0"/>
                    <a:pt x="41" y="0"/>
                    <a:pt x="4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1"/>
            <p:cNvSpPr/>
            <p:nvPr/>
          </p:nvSpPr>
          <p:spPr>
            <a:xfrm rot="-1083917">
              <a:off x="8015069" y="1611766"/>
              <a:ext cx="235865" cy="220122"/>
            </a:xfrm>
            <a:custGeom>
              <a:avLst/>
              <a:gdLst/>
              <a:ahLst/>
              <a:cxnLst/>
              <a:rect l="l" t="t" r="r" b="b"/>
              <a:pathLst>
                <a:path w="5798" h="5411" extrusionOk="0">
                  <a:moveTo>
                    <a:pt x="5747" y="0"/>
                  </a:moveTo>
                  <a:cubicBezTo>
                    <a:pt x="5737" y="0"/>
                    <a:pt x="5727" y="6"/>
                    <a:pt x="5717" y="16"/>
                  </a:cubicBezTo>
                  <a:lnTo>
                    <a:pt x="20" y="5349"/>
                  </a:lnTo>
                  <a:cubicBezTo>
                    <a:pt x="0" y="5349"/>
                    <a:pt x="0" y="5390"/>
                    <a:pt x="20" y="5390"/>
                  </a:cubicBezTo>
                  <a:cubicBezTo>
                    <a:pt x="20" y="5411"/>
                    <a:pt x="41" y="5411"/>
                    <a:pt x="41" y="5411"/>
                  </a:cubicBezTo>
                  <a:cubicBezTo>
                    <a:pt x="60" y="5411"/>
                    <a:pt x="60" y="5411"/>
                    <a:pt x="81" y="5390"/>
                  </a:cubicBezTo>
                  <a:lnTo>
                    <a:pt x="5776" y="76"/>
                  </a:lnTo>
                  <a:cubicBezTo>
                    <a:pt x="5797" y="56"/>
                    <a:pt x="5797" y="35"/>
                    <a:pt x="5776" y="16"/>
                  </a:cubicBezTo>
                  <a:cubicBezTo>
                    <a:pt x="5767" y="6"/>
                    <a:pt x="5757" y="0"/>
                    <a:pt x="574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1"/>
            <p:cNvSpPr/>
            <p:nvPr/>
          </p:nvSpPr>
          <p:spPr>
            <a:xfrm rot="-1083917">
              <a:off x="8022981" y="1686076"/>
              <a:ext cx="245710" cy="224190"/>
            </a:xfrm>
            <a:custGeom>
              <a:avLst/>
              <a:gdLst/>
              <a:ahLst/>
              <a:cxnLst/>
              <a:rect l="l" t="t" r="r" b="b"/>
              <a:pathLst>
                <a:path w="6040" h="5511" extrusionOk="0">
                  <a:moveTo>
                    <a:pt x="5989" y="1"/>
                  </a:moveTo>
                  <a:cubicBezTo>
                    <a:pt x="5979" y="1"/>
                    <a:pt x="5969" y="5"/>
                    <a:pt x="5959" y="15"/>
                  </a:cubicBezTo>
                  <a:lnTo>
                    <a:pt x="20" y="5430"/>
                  </a:lnTo>
                  <a:cubicBezTo>
                    <a:pt x="1" y="5450"/>
                    <a:pt x="1" y="5471"/>
                    <a:pt x="20" y="5490"/>
                  </a:cubicBezTo>
                  <a:cubicBezTo>
                    <a:pt x="20" y="5511"/>
                    <a:pt x="41" y="5511"/>
                    <a:pt x="41" y="5511"/>
                  </a:cubicBezTo>
                  <a:cubicBezTo>
                    <a:pt x="60" y="5511"/>
                    <a:pt x="60" y="5511"/>
                    <a:pt x="81" y="5490"/>
                  </a:cubicBezTo>
                  <a:lnTo>
                    <a:pt x="6018" y="55"/>
                  </a:lnTo>
                  <a:cubicBezTo>
                    <a:pt x="6039" y="55"/>
                    <a:pt x="6039" y="15"/>
                    <a:pt x="6018" y="15"/>
                  </a:cubicBezTo>
                  <a:cubicBezTo>
                    <a:pt x="6009" y="5"/>
                    <a:pt x="5999" y="1"/>
                    <a:pt x="5989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1"/>
            <p:cNvSpPr/>
            <p:nvPr/>
          </p:nvSpPr>
          <p:spPr>
            <a:xfrm rot="-1083917">
              <a:off x="7885305" y="1673079"/>
              <a:ext cx="140022" cy="257141"/>
            </a:xfrm>
            <a:custGeom>
              <a:avLst/>
              <a:gdLst/>
              <a:ahLst/>
              <a:cxnLst/>
              <a:rect l="l" t="t" r="r" b="b"/>
              <a:pathLst>
                <a:path w="3442" h="6321" extrusionOk="0">
                  <a:moveTo>
                    <a:pt x="20" y="0"/>
                  </a:moveTo>
                  <a:cubicBezTo>
                    <a:pt x="0" y="20"/>
                    <a:pt x="0" y="41"/>
                    <a:pt x="0" y="60"/>
                  </a:cubicBezTo>
                  <a:lnTo>
                    <a:pt x="3361" y="6300"/>
                  </a:lnTo>
                  <a:lnTo>
                    <a:pt x="3382" y="6321"/>
                  </a:lnTo>
                  <a:cubicBezTo>
                    <a:pt x="3401" y="6321"/>
                    <a:pt x="3401" y="6300"/>
                    <a:pt x="3401" y="6300"/>
                  </a:cubicBezTo>
                  <a:cubicBezTo>
                    <a:pt x="3422" y="6300"/>
                    <a:pt x="3442" y="6280"/>
                    <a:pt x="3422" y="6260"/>
                  </a:cubicBezTo>
                  <a:lnTo>
                    <a:pt x="81" y="20"/>
                  </a:lnTo>
                  <a:cubicBezTo>
                    <a:pt x="60" y="0"/>
                    <a:pt x="41" y="0"/>
                    <a:pt x="2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1"/>
            <p:cNvSpPr/>
            <p:nvPr/>
          </p:nvSpPr>
          <p:spPr>
            <a:xfrm rot="-1083917">
              <a:off x="7949089" y="1393468"/>
              <a:ext cx="47515" cy="123628"/>
            </a:xfrm>
            <a:custGeom>
              <a:avLst/>
              <a:gdLst/>
              <a:ahLst/>
              <a:cxnLst/>
              <a:rect l="l" t="t" r="r" b="b"/>
              <a:pathLst>
                <a:path w="1168" h="3039" extrusionOk="0">
                  <a:moveTo>
                    <a:pt x="40" y="0"/>
                  </a:moveTo>
                  <a:cubicBezTo>
                    <a:pt x="20" y="0"/>
                    <a:pt x="0" y="19"/>
                    <a:pt x="20" y="40"/>
                  </a:cubicBezTo>
                  <a:lnTo>
                    <a:pt x="1087" y="3019"/>
                  </a:lnTo>
                  <a:cubicBezTo>
                    <a:pt x="1107" y="3039"/>
                    <a:pt x="1107" y="3039"/>
                    <a:pt x="1127" y="3039"/>
                  </a:cubicBezTo>
                  <a:lnTo>
                    <a:pt x="1147" y="3039"/>
                  </a:lnTo>
                  <a:cubicBezTo>
                    <a:pt x="1168" y="3039"/>
                    <a:pt x="1168" y="3019"/>
                    <a:pt x="1168" y="2998"/>
                  </a:cubicBezTo>
                  <a:lnTo>
                    <a:pt x="81" y="19"/>
                  </a:lnTo>
                  <a:cubicBezTo>
                    <a:pt x="81" y="0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9" name="Google Shape;2359;p31"/>
          <p:cNvGrpSpPr/>
          <p:nvPr/>
        </p:nvGrpSpPr>
        <p:grpSpPr>
          <a:xfrm>
            <a:off x="3337354" y="4447288"/>
            <a:ext cx="327124" cy="322325"/>
            <a:chOff x="3828575" y="1069325"/>
            <a:chExt cx="185750" cy="183025"/>
          </a:xfrm>
        </p:grpSpPr>
        <p:sp>
          <p:nvSpPr>
            <p:cNvPr id="2360" name="Google Shape;2360;p31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 descr="Black Kite | Juodasis peslys (Milvus migrans), Kuktiškės, Ut… | Flickr">
            <a:extLst>
              <a:ext uri="{FF2B5EF4-FFF2-40B4-BE49-F238E27FC236}">
                <a16:creationId xmlns:a16="http://schemas.microsoft.com/office/drawing/2014/main" id="{B4066D2B-DC16-9FE9-AA9E-4810BCBE2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8" t="13307" r="43558" b="23244"/>
          <a:stretch/>
        </p:blipFill>
        <p:spPr bwMode="auto">
          <a:xfrm>
            <a:off x="1742141" y="1593087"/>
            <a:ext cx="1595214" cy="218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343;p31">
            <a:extLst>
              <a:ext uri="{FF2B5EF4-FFF2-40B4-BE49-F238E27FC236}">
                <a16:creationId xmlns:a16="http://schemas.microsoft.com/office/drawing/2014/main" id="{98BA77B7-075B-D3D6-ADF1-7FF43995271F}"/>
              </a:ext>
            </a:extLst>
          </p:cNvPr>
          <p:cNvSpPr/>
          <p:nvPr/>
        </p:nvSpPr>
        <p:spPr>
          <a:xfrm>
            <a:off x="4766831" y="1277240"/>
            <a:ext cx="2723385" cy="27972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Black kite - Wikipedia">
            <a:extLst>
              <a:ext uri="{FF2B5EF4-FFF2-40B4-BE49-F238E27FC236}">
                <a16:creationId xmlns:a16="http://schemas.microsoft.com/office/drawing/2014/main" id="{679E5A5F-4A5E-74A0-1B5A-0E1B892D9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962" y="1542594"/>
            <a:ext cx="1491560" cy="22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kite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8" name="Google Shape;2378;p32"/>
          <p:cNvSpPr txBox="1"/>
          <p:nvPr/>
        </p:nvSpPr>
        <p:spPr>
          <a:xfrm>
            <a:off x="6339593" y="1288950"/>
            <a:ext cx="14862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2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2433" name="Google Shape;2433;p32"/>
          <p:cNvSpPr txBox="1"/>
          <p:nvPr/>
        </p:nvSpPr>
        <p:spPr>
          <a:xfrm>
            <a:off x="3477300" y="1288950"/>
            <a:ext cx="21894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2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grpSp>
        <p:nvGrpSpPr>
          <p:cNvPr id="2437" name="Google Shape;2437;p32"/>
          <p:cNvGrpSpPr/>
          <p:nvPr/>
        </p:nvGrpSpPr>
        <p:grpSpPr>
          <a:xfrm flipH="1">
            <a:off x="7825804" y="2267888"/>
            <a:ext cx="327124" cy="322325"/>
            <a:chOff x="3828575" y="1069325"/>
            <a:chExt cx="185750" cy="183025"/>
          </a:xfrm>
        </p:grpSpPr>
        <p:sp>
          <p:nvSpPr>
            <p:cNvPr id="2438" name="Google Shape;2438;p32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2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2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1" name="Google Shape;2441;p32"/>
          <p:cNvSpPr/>
          <p:nvPr/>
        </p:nvSpPr>
        <p:spPr>
          <a:xfrm rot="-1083742">
            <a:off x="536709" y="2597019"/>
            <a:ext cx="726646" cy="204249"/>
          </a:xfrm>
          <a:custGeom>
            <a:avLst/>
            <a:gdLst/>
            <a:ahLst/>
            <a:cxnLst/>
            <a:rect l="l" t="t" r="r" b="b"/>
            <a:pathLst>
              <a:path w="17895" h="5030" extrusionOk="0">
                <a:moveTo>
                  <a:pt x="12079" y="19"/>
                </a:moveTo>
                <a:cubicBezTo>
                  <a:pt x="10039" y="19"/>
                  <a:pt x="8001" y="221"/>
                  <a:pt x="5999" y="624"/>
                </a:cubicBezTo>
                <a:cubicBezTo>
                  <a:pt x="4207" y="986"/>
                  <a:pt x="2416" y="1550"/>
                  <a:pt x="986" y="2677"/>
                </a:cubicBezTo>
                <a:cubicBezTo>
                  <a:pt x="484" y="3080"/>
                  <a:pt x="1" y="3704"/>
                  <a:pt x="261" y="4287"/>
                </a:cubicBezTo>
                <a:cubicBezTo>
                  <a:pt x="382" y="4590"/>
                  <a:pt x="685" y="4770"/>
                  <a:pt x="986" y="4891"/>
                </a:cubicBezTo>
                <a:cubicBezTo>
                  <a:pt x="1279" y="4991"/>
                  <a:pt x="1581" y="5029"/>
                  <a:pt x="1887" y="5029"/>
                </a:cubicBezTo>
                <a:cubicBezTo>
                  <a:pt x="2319" y="5029"/>
                  <a:pt x="2757" y="4954"/>
                  <a:pt x="3181" y="4872"/>
                </a:cubicBezTo>
                <a:cubicBezTo>
                  <a:pt x="5677" y="4389"/>
                  <a:pt x="8071" y="3584"/>
                  <a:pt x="10487" y="2819"/>
                </a:cubicBezTo>
                <a:cubicBezTo>
                  <a:pt x="12942" y="2033"/>
                  <a:pt x="15419" y="1531"/>
                  <a:pt x="17894" y="906"/>
                </a:cubicBezTo>
                <a:cubicBezTo>
                  <a:pt x="17794" y="1"/>
                  <a:pt x="13224" y="41"/>
                  <a:pt x="12360" y="20"/>
                </a:cubicBezTo>
                <a:cubicBezTo>
                  <a:pt x="12266" y="19"/>
                  <a:pt x="12173" y="19"/>
                  <a:pt x="12079" y="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32"/>
          <p:cNvSpPr txBox="1"/>
          <p:nvPr/>
        </p:nvSpPr>
        <p:spPr>
          <a:xfrm>
            <a:off x="6739343" y="1973800"/>
            <a:ext cx="6867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2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012E5-6581-C50E-154B-F26DEE312AAE}"/>
              </a:ext>
            </a:extLst>
          </p:cNvPr>
          <p:cNvSpPr txBox="1"/>
          <p:nvPr/>
        </p:nvSpPr>
        <p:spPr>
          <a:xfrm>
            <a:off x="1239034" y="892948"/>
            <a:ext cx="677379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S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ize-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140 to 150 cm</a:t>
            </a:r>
            <a:endParaRPr lang="en" sz="2400" dirty="0">
              <a:latin typeface="Times New Roman" panose="02020603050405020304" pitchFamily="18" charset="0"/>
              <a:ea typeface="Yeseva One"/>
              <a:cs typeface="Times New Roman" panose="02020603050405020304" pitchFamily="18" charset="0"/>
              <a:sym typeface="Yeseva One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resident- </a:t>
            </a:r>
            <a:r>
              <a:rPr lang="en-US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commonly found along river edges</a:t>
            </a:r>
            <a:endParaRPr lang="en-US" sz="2400" dirty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A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ctive time- </a:t>
            </a:r>
            <a:r>
              <a:rPr lang="en-US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32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Afternoon and morning</a:t>
            </a:r>
            <a:endParaRPr lang="en-US" sz="240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Binomial name- </a:t>
            </a:r>
            <a:r>
              <a:rPr lang="en-US" sz="2400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Milvus </a:t>
            </a:r>
            <a:r>
              <a:rPr lang="en-IN" sz="2400" b="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migrans</a:t>
            </a:r>
            <a:endParaRPr lang="en-IN" sz="2400" i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Food-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fish, reptiles, amphibians, etc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Breeding- 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32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January and February</a:t>
            </a:r>
            <a:endParaRPr lang="en-IN" sz="240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Nest-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are made from sticks and twigs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Eggs- 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1–3 eggs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	 	</a:t>
            </a:r>
            <a:endParaRPr lang="en-US" sz="240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Incubation- 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32 days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Rose-ringed parakeet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" name="Google Shape;2561;p33"/>
          <p:cNvSpPr/>
          <p:nvPr/>
        </p:nvSpPr>
        <p:spPr>
          <a:xfrm>
            <a:off x="915710" y="1530221"/>
            <a:ext cx="2648584" cy="250060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33"/>
          <p:cNvSpPr/>
          <p:nvPr/>
        </p:nvSpPr>
        <p:spPr>
          <a:xfrm rot="9716258">
            <a:off x="8043500" y="2201872"/>
            <a:ext cx="563978" cy="499008"/>
          </a:xfrm>
          <a:custGeom>
            <a:avLst/>
            <a:gdLst/>
            <a:ahLst/>
            <a:cxnLst/>
            <a:rect l="l" t="t" r="r" b="b"/>
            <a:pathLst>
              <a:path w="13889" h="12289" extrusionOk="0">
                <a:moveTo>
                  <a:pt x="13518" y="0"/>
                </a:moveTo>
                <a:cubicBezTo>
                  <a:pt x="12379" y="0"/>
                  <a:pt x="9344" y="1845"/>
                  <a:pt x="8696" y="2230"/>
                </a:cubicBezTo>
                <a:cubicBezTo>
                  <a:pt x="6865" y="3317"/>
                  <a:pt x="5134" y="4584"/>
                  <a:pt x="3564" y="6033"/>
                </a:cubicBezTo>
                <a:cubicBezTo>
                  <a:pt x="2214" y="7262"/>
                  <a:pt x="947" y="8671"/>
                  <a:pt x="303" y="10362"/>
                </a:cubicBezTo>
                <a:cubicBezTo>
                  <a:pt x="81" y="10966"/>
                  <a:pt x="0" y="11750"/>
                  <a:pt x="523" y="12112"/>
                </a:cubicBezTo>
                <a:cubicBezTo>
                  <a:pt x="693" y="12243"/>
                  <a:pt x="896" y="12289"/>
                  <a:pt x="1106" y="12289"/>
                </a:cubicBezTo>
                <a:cubicBezTo>
                  <a:pt x="1220" y="12289"/>
                  <a:pt x="1336" y="12275"/>
                  <a:pt x="1449" y="12254"/>
                </a:cubicBezTo>
                <a:cubicBezTo>
                  <a:pt x="2174" y="12093"/>
                  <a:pt x="2778" y="11610"/>
                  <a:pt x="3341" y="11106"/>
                </a:cubicBezTo>
                <a:cubicBezTo>
                  <a:pt x="5214" y="9415"/>
                  <a:pt x="6865" y="7483"/>
                  <a:pt x="8535" y="5591"/>
                </a:cubicBezTo>
                <a:cubicBezTo>
                  <a:pt x="10225" y="3658"/>
                  <a:pt x="12098" y="1948"/>
                  <a:pt x="13889" y="137"/>
                </a:cubicBezTo>
                <a:cubicBezTo>
                  <a:pt x="13818" y="42"/>
                  <a:pt x="13689" y="0"/>
                  <a:pt x="135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2" descr="Rose ringed parakeet at sunset (2/6) : the group fly away | Flickr">
            <a:extLst>
              <a:ext uri="{FF2B5EF4-FFF2-40B4-BE49-F238E27FC236}">
                <a16:creationId xmlns:a16="http://schemas.microsoft.com/office/drawing/2014/main" id="{51D0413F-B6C0-CB67-BA43-8851B37CC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1" t="49503" r="36740" b="10243"/>
          <a:stretch/>
        </p:blipFill>
        <p:spPr bwMode="auto">
          <a:xfrm>
            <a:off x="1213358" y="1986234"/>
            <a:ext cx="2009643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561;p33">
            <a:extLst>
              <a:ext uri="{FF2B5EF4-FFF2-40B4-BE49-F238E27FC236}">
                <a16:creationId xmlns:a16="http://schemas.microsoft.com/office/drawing/2014/main" id="{12E83345-41A6-C5CE-627D-580A3C8913D3}"/>
              </a:ext>
            </a:extLst>
          </p:cNvPr>
          <p:cNvSpPr/>
          <p:nvPr/>
        </p:nvSpPr>
        <p:spPr>
          <a:xfrm>
            <a:off x="5151155" y="1525713"/>
            <a:ext cx="2648584" cy="250060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 descr="Rose-ringed parakeet - Wikipedia">
            <a:extLst>
              <a:ext uri="{FF2B5EF4-FFF2-40B4-BE49-F238E27FC236}">
                <a16:creationId xmlns:a16="http://schemas.microsoft.com/office/drawing/2014/main" id="{6DFA94E8-0D0C-911A-F8C2-B0E89EB75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44" y="1719840"/>
            <a:ext cx="1408235" cy="211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Google Shape;2600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Rose-ringed parakeet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68" name="Google Shape;2668;p34"/>
          <p:cNvGrpSpPr/>
          <p:nvPr/>
        </p:nvGrpSpPr>
        <p:grpSpPr>
          <a:xfrm>
            <a:off x="533479" y="1361838"/>
            <a:ext cx="327124" cy="322325"/>
            <a:chOff x="3828575" y="1069325"/>
            <a:chExt cx="185750" cy="183025"/>
          </a:xfrm>
        </p:grpSpPr>
        <p:sp>
          <p:nvSpPr>
            <p:cNvPr id="2669" name="Google Shape;2669;p34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4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4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4097069-0C56-1410-B212-DB6A2CBDC92B}"/>
              </a:ext>
            </a:extLst>
          </p:cNvPr>
          <p:cNvSpPr txBox="1"/>
          <p:nvPr/>
        </p:nvSpPr>
        <p:spPr>
          <a:xfrm>
            <a:off x="1307306" y="1109127"/>
            <a:ext cx="5776912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S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ize-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 cm</a:t>
            </a:r>
            <a:endParaRPr lang="en" sz="2400" dirty="0">
              <a:latin typeface="Times New Roman" panose="02020603050405020304" pitchFamily="18" charset="0"/>
              <a:ea typeface="Yeseva One"/>
              <a:cs typeface="Times New Roman" panose="02020603050405020304" pitchFamily="18" charset="0"/>
              <a:sym typeface="Yeseva One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resident- </a:t>
            </a:r>
            <a:r>
              <a:rPr lang="en-IN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grasslands, savanna, etc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A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ctive time-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Binomial name-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Psittacula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krameria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Food-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fruit, berries, nuts, etc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Breeding- 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December and January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Nest- </a:t>
            </a:r>
            <a:r>
              <a:rPr lang="en-US" sz="32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 an old woodpecker nest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Eggs-  </a:t>
            </a:r>
            <a:r>
              <a:rPr lang="en-IN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2-4 eggs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	 	</a:t>
            </a:r>
            <a:endParaRPr lang="en-US" sz="240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Incubation-</a:t>
            </a:r>
            <a:r>
              <a:rPr lang="en-IN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 weeks 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Google Shape;2687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Red-whiskered bulbul 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2995;p40">
            <a:extLst>
              <a:ext uri="{FF2B5EF4-FFF2-40B4-BE49-F238E27FC236}">
                <a16:creationId xmlns:a16="http://schemas.microsoft.com/office/drawing/2014/main" id="{F360D367-0EF4-7567-304F-E284FE91849C}"/>
              </a:ext>
            </a:extLst>
          </p:cNvPr>
          <p:cNvSpPr/>
          <p:nvPr/>
        </p:nvSpPr>
        <p:spPr>
          <a:xfrm>
            <a:off x="1189700" y="1614196"/>
            <a:ext cx="2607859" cy="24990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995;p40">
            <a:extLst>
              <a:ext uri="{FF2B5EF4-FFF2-40B4-BE49-F238E27FC236}">
                <a16:creationId xmlns:a16="http://schemas.microsoft.com/office/drawing/2014/main" id="{4EA411B4-DAA5-A7D2-3BBB-2A2552991F02}"/>
              </a:ext>
            </a:extLst>
          </p:cNvPr>
          <p:cNvSpPr/>
          <p:nvPr/>
        </p:nvSpPr>
        <p:spPr>
          <a:xfrm>
            <a:off x="5346441" y="1614196"/>
            <a:ext cx="2607859" cy="24990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2" descr="Red-vented Bulbul - eBird">
            <a:extLst>
              <a:ext uri="{FF2B5EF4-FFF2-40B4-BE49-F238E27FC236}">
                <a16:creationId xmlns:a16="http://schemas.microsoft.com/office/drawing/2014/main" id="{46886898-FADC-CEDD-DAE0-934B2B013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17" b="26414"/>
          <a:stretch/>
        </p:blipFill>
        <p:spPr bwMode="auto">
          <a:xfrm>
            <a:off x="1438858" y="2123953"/>
            <a:ext cx="2109819" cy="13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d-whiskered bulbul: animal pest alert | Agriculture and Food">
            <a:extLst>
              <a:ext uri="{FF2B5EF4-FFF2-40B4-BE49-F238E27FC236}">
                <a16:creationId xmlns:a16="http://schemas.microsoft.com/office/drawing/2014/main" id="{6D00AE05-646D-D3AD-292E-751F7F12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24" y="1857062"/>
            <a:ext cx="1484420" cy="199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Google Shape;2730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Red-whiskered bulbul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CCC29-FF5E-2A8B-5D02-025631C76692}"/>
              </a:ext>
            </a:extLst>
          </p:cNvPr>
          <p:cNvSpPr txBox="1"/>
          <p:nvPr/>
        </p:nvSpPr>
        <p:spPr>
          <a:xfrm>
            <a:off x="1138238" y="1147227"/>
            <a:ext cx="6596062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S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ize-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17-23</a:t>
            </a:r>
            <a:endParaRPr lang="en" sz="2400" dirty="0">
              <a:latin typeface="Times New Roman" panose="02020603050405020304" pitchFamily="18" charset="0"/>
              <a:ea typeface="Yeseva One"/>
              <a:cs typeface="Times New Roman" panose="02020603050405020304" pitchFamily="18" charset="0"/>
              <a:sym typeface="Yeseva One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resident- 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hill forests and urban gardens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A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ctive time- Usually morning and evening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Binomial name-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Pycnonotus</a:t>
            </a:r>
            <a:r>
              <a:rPr lang="en-IN" sz="2400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jocosus</a:t>
            </a:r>
            <a:endParaRPr lang="en-IN" sz="2400" b="0" i="1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Food-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fruits, insects, etc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Breeding- 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April to June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Nest- </a:t>
            </a:r>
            <a:r>
              <a:rPr lang="en-US" sz="24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open cup nest of rootlets, leaves, </a:t>
            </a:r>
            <a:r>
              <a:rPr lang="en-US" sz="24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sz="240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Eggs-  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2-3 eggs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 	</a:t>
            </a:r>
            <a:endParaRPr lang="en-US" sz="240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Incubation-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 days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Google Shape;2801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Sparrow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17" name="Google Shape;2817;p37"/>
          <p:cNvGrpSpPr/>
          <p:nvPr/>
        </p:nvGrpSpPr>
        <p:grpSpPr>
          <a:xfrm>
            <a:off x="8127651" y="1294962"/>
            <a:ext cx="377387" cy="387778"/>
            <a:chOff x="1518850" y="2596900"/>
            <a:chExt cx="82675" cy="100850"/>
          </a:xfrm>
        </p:grpSpPr>
        <p:sp>
          <p:nvSpPr>
            <p:cNvPr id="2818" name="Google Shape;2818;p37"/>
            <p:cNvSpPr/>
            <p:nvPr/>
          </p:nvSpPr>
          <p:spPr>
            <a:xfrm>
              <a:off x="1518850" y="2610025"/>
              <a:ext cx="25225" cy="30750"/>
            </a:xfrm>
            <a:custGeom>
              <a:avLst/>
              <a:gdLst/>
              <a:ahLst/>
              <a:cxnLst/>
              <a:rect l="l" t="t" r="r" b="b"/>
              <a:pathLst>
                <a:path w="1009" h="1230" extrusionOk="0">
                  <a:moveTo>
                    <a:pt x="504" y="0"/>
                  </a:moveTo>
                  <a:cubicBezTo>
                    <a:pt x="221" y="0"/>
                    <a:pt x="0" y="282"/>
                    <a:pt x="0" y="624"/>
                  </a:cubicBezTo>
                  <a:cubicBezTo>
                    <a:pt x="0" y="968"/>
                    <a:pt x="221" y="1229"/>
                    <a:pt x="504" y="1229"/>
                  </a:cubicBezTo>
                  <a:cubicBezTo>
                    <a:pt x="786" y="1229"/>
                    <a:pt x="1009" y="968"/>
                    <a:pt x="1009" y="624"/>
                  </a:cubicBezTo>
                  <a:cubicBezTo>
                    <a:pt x="1009" y="282"/>
                    <a:pt x="786" y="0"/>
                    <a:pt x="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7"/>
            <p:cNvSpPr/>
            <p:nvPr/>
          </p:nvSpPr>
          <p:spPr>
            <a:xfrm>
              <a:off x="1565700" y="2666950"/>
              <a:ext cx="25225" cy="30800"/>
            </a:xfrm>
            <a:custGeom>
              <a:avLst/>
              <a:gdLst/>
              <a:ahLst/>
              <a:cxnLst/>
              <a:rect l="l" t="t" r="r" b="b"/>
              <a:pathLst>
                <a:path w="1009" h="1232" extrusionOk="0">
                  <a:moveTo>
                    <a:pt x="505" y="0"/>
                  </a:moveTo>
                  <a:cubicBezTo>
                    <a:pt x="223" y="0"/>
                    <a:pt x="1" y="283"/>
                    <a:pt x="1" y="605"/>
                  </a:cubicBezTo>
                  <a:cubicBezTo>
                    <a:pt x="1" y="949"/>
                    <a:pt x="223" y="1231"/>
                    <a:pt x="505" y="1231"/>
                  </a:cubicBezTo>
                  <a:cubicBezTo>
                    <a:pt x="788" y="1231"/>
                    <a:pt x="1009" y="949"/>
                    <a:pt x="1009" y="605"/>
                  </a:cubicBezTo>
                  <a:cubicBezTo>
                    <a:pt x="1009" y="283"/>
                    <a:pt x="788" y="0"/>
                    <a:pt x="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7"/>
            <p:cNvSpPr/>
            <p:nvPr/>
          </p:nvSpPr>
          <p:spPr>
            <a:xfrm>
              <a:off x="1576300" y="2596900"/>
              <a:ext cx="25225" cy="30275"/>
            </a:xfrm>
            <a:custGeom>
              <a:avLst/>
              <a:gdLst/>
              <a:ahLst/>
              <a:cxnLst/>
              <a:rect l="l" t="t" r="r" b="b"/>
              <a:pathLst>
                <a:path w="1009" h="1211" extrusionOk="0">
                  <a:moveTo>
                    <a:pt x="504" y="1"/>
                  </a:moveTo>
                  <a:cubicBezTo>
                    <a:pt x="222" y="1"/>
                    <a:pt x="1" y="262"/>
                    <a:pt x="1" y="606"/>
                  </a:cubicBezTo>
                  <a:cubicBezTo>
                    <a:pt x="1" y="948"/>
                    <a:pt x="222" y="1211"/>
                    <a:pt x="504" y="1211"/>
                  </a:cubicBezTo>
                  <a:cubicBezTo>
                    <a:pt x="786" y="1211"/>
                    <a:pt x="1009" y="948"/>
                    <a:pt x="1009" y="606"/>
                  </a:cubicBezTo>
                  <a:cubicBezTo>
                    <a:pt x="1009" y="262"/>
                    <a:pt x="786" y="1"/>
                    <a:pt x="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2" name="Google Shape;2832;p37"/>
          <p:cNvGrpSpPr/>
          <p:nvPr/>
        </p:nvGrpSpPr>
        <p:grpSpPr>
          <a:xfrm>
            <a:off x="586954" y="1205763"/>
            <a:ext cx="327124" cy="322325"/>
            <a:chOff x="3828575" y="1069325"/>
            <a:chExt cx="185750" cy="183025"/>
          </a:xfrm>
        </p:grpSpPr>
        <p:sp>
          <p:nvSpPr>
            <p:cNvPr id="2833" name="Google Shape;2833;p37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7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7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2878;p39">
            <a:extLst>
              <a:ext uri="{FF2B5EF4-FFF2-40B4-BE49-F238E27FC236}">
                <a16:creationId xmlns:a16="http://schemas.microsoft.com/office/drawing/2014/main" id="{6C4230EB-82DA-07B1-A0BB-FAFABFA3FD67}"/>
              </a:ext>
            </a:extLst>
          </p:cNvPr>
          <p:cNvSpPr/>
          <p:nvPr/>
        </p:nvSpPr>
        <p:spPr>
          <a:xfrm flipH="1">
            <a:off x="1344914" y="1705846"/>
            <a:ext cx="2807207" cy="2772847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104388-5DC0-1506-51C8-570B13C39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74" y="2231510"/>
            <a:ext cx="2267292" cy="1687347"/>
          </a:xfrm>
          <a:prstGeom prst="rect">
            <a:avLst/>
          </a:prstGeom>
        </p:spPr>
      </p:pic>
      <p:sp>
        <p:nvSpPr>
          <p:cNvPr id="7" name="Google Shape;2878;p39">
            <a:extLst>
              <a:ext uri="{FF2B5EF4-FFF2-40B4-BE49-F238E27FC236}">
                <a16:creationId xmlns:a16="http://schemas.microsoft.com/office/drawing/2014/main" id="{F571C593-C9A6-8BF3-5526-FD1A29DD9DB8}"/>
              </a:ext>
            </a:extLst>
          </p:cNvPr>
          <p:cNvSpPr/>
          <p:nvPr/>
        </p:nvSpPr>
        <p:spPr>
          <a:xfrm flipH="1">
            <a:off x="5220228" y="1705846"/>
            <a:ext cx="2807207" cy="2772847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pic>
        <p:nvPicPr>
          <p:cNvPr id="8" name="Picture 2" descr="House Sparrow Identification, All About Birds, Cornell Lab of Ornithology">
            <a:extLst>
              <a:ext uri="{FF2B5EF4-FFF2-40B4-BE49-F238E27FC236}">
                <a16:creationId xmlns:a16="http://schemas.microsoft.com/office/drawing/2014/main" id="{5C76BCB8-5426-D011-101C-8F7D3B1D0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657" y="2213095"/>
            <a:ext cx="2274348" cy="170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Google Shape;2840;p38"/>
          <p:cNvSpPr txBox="1">
            <a:spLocks noGrp="1"/>
          </p:cNvSpPr>
          <p:nvPr>
            <p:ph type="title"/>
          </p:nvPr>
        </p:nvSpPr>
        <p:spPr>
          <a:xfrm>
            <a:off x="720000" y="22431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Sparrow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67" name="Google Shape;2867;p38"/>
          <p:cNvGrpSpPr/>
          <p:nvPr/>
        </p:nvGrpSpPr>
        <p:grpSpPr>
          <a:xfrm>
            <a:off x="7853179" y="1135988"/>
            <a:ext cx="327124" cy="322325"/>
            <a:chOff x="3828575" y="1069325"/>
            <a:chExt cx="185750" cy="183025"/>
          </a:xfrm>
        </p:grpSpPr>
        <p:sp>
          <p:nvSpPr>
            <p:cNvPr id="2868" name="Google Shape;2868;p38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8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8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8A85C5C-5361-F1B4-F086-2E6C3082F859}"/>
              </a:ext>
            </a:extLst>
          </p:cNvPr>
          <p:cNvSpPr txBox="1"/>
          <p:nvPr/>
        </p:nvSpPr>
        <p:spPr>
          <a:xfrm>
            <a:off x="1281113" y="887135"/>
            <a:ext cx="794861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S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ize- </a:t>
            </a:r>
            <a:r>
              <a:rPr lang="en-I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 – 18 cm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resident- 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most places where there are houses </a:t>
            </a: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A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ctive time-its often seen early morning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Binomial name-</a:t>
            </a:r>
            <a:r>
              <a:rPr lang="en-IN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Passeridae</a:t>
            </a:r>
            <a:endParaRPr lang="en-IN" sz="2400" b="0" i="1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Food-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32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grains and seeds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Breeding- 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to October </a:t>
            </a:r>
            <a:endParaRPr lang="en-IN" sz="240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Nest- </a:t>
            </a:r>
            <a:r>
              <a:rPr lang="en-US" sz="24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holes, and crevices of man-made structures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Eggs- 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two to five eggs  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	</a:t>
            </a:r>
            <a:endParaRPr lang="en-US" sz="240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Incubation-</a:t>
            </a:r>
            <a:r>
              <a:rPr lang="en-IN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 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11-14 days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4" name="Google Shape;884;p20"/>
          <p:cNvSpPr txBox="1">
            <a:spLocks noGrp="1"/>
          </p:cNvSpPr>
          <p:nvPr>
            <p:ph type="body" idx="1"/>
          </p:nvPr>
        </p:nvSpPr>
        <p:spPr>
          <a:xfrm>
            <a:off x="720000" y="1247675"/>
            <a:ext cx="7704000" cy="32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en-IN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Birds, birds play an important role in our life as-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IN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give relief when we see them and our heart feels lighter when we see beautiful environmental things like birds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IN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also birds play a big role in our ecological system and balance it 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IN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also birds us, humans, in things like </a:t>
            </a:r>
            <a:r>
              <a:rPr lang="en-US" sz="2200" i="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Pest control, public health, seed dispersal, ecotourism, environmental monitoring</a:t>
            </a:r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/>
          </a:p>
        </p:txBody>
      </p:sp>
      <p:grpSp>
        <p:nvGrpSpPr>
          <p:cNvPr id="2" name="Google Shape;3173;p41">
            <a:extLst>
              <a:ext uri="{FF2B5EF4-FFF2-40B4-BE49-F238E27FC236}">
                <a16:creationId xmlns:a16="http://schemas.microsoft.com/office/drawing/2014/main" id="{A1263298-8927-99E2-C010-70D05D1D6268}"/>
              </a:ext>
            </a:extLst>
          </p:cNvPr>
          <p:cNvGrpSpPr/>
          <p:nvPr/>
        </p:nvGrpSpPr>
        <p:grpSpPr>
          <a:xfrm flipH="1">
            <a:off x="1664319" y="0"/>
            <a:ext cx="576611" cy="589264"/>
            <a:chOff x="4423800" y="3417975"/>
            <a:chExt cx="1164166" cy="1189472"/>
          </a:xfrm>
        </p:grpSpPr>
        <p:sp>
          <p:nvSpPr>
            <p:cNvPr id="3" name="Google Shape;3174;p41">
              <a:extLst>
                <a:ext uri="{FF2B5EF4-FFF2-40B4-BE49-F238E27FC236}">
                  <a16:creationId xmlns:a16="http://schemas.microsoft.com/office/drawing/2014/main" id="{62A0DDF0-1143-0717-4FC1-DDF8FEA76D28}"/>
                </a:ext>
              </a:extLst>
            </p:cNvPr>
            <p:cNvSpPr/>
            <p:nvPr/>
          </p:nvSpPr>
          <p:spPr>
            <a:xfrm>
              <a:off x="4745857" y="3417975"/>
              <a:ext cx="842109" cy="1144208"/>
            </a:xfrm>
            <a:custGeom>
              <a:avLst/>
              <a:gdLst/>
              <a:ahLst/>
              <a:cxnLst/>
              <a:rect l="l" t="t" r="r" b="b"/>
              <a:pathLst>
                <a:path w="30423" h="41337" extrusionOk="0">
                  <a:moveTo>
                    <a:pt x="22582" y="0"/>
                  </a:moveTo>
                  <a:cubicBezTo>
                    <a:pt x="20935" y="0"/>
                    <a:pt x="19397" y="765"/>
                    <a:pt x="17984" y="1559"/>
                  </a:cubicBezTo>
                  <a:cubicBezTo>
                    <a:pt x="16673" y="2325"/>
                    <a:pt x="15342" y="3032"/>
                    <a:pt x="14113" y="3938"/>
                  </a:cubicBezTo>
                  <a:cubicBezTo>
                    <a:pt x="12903" y="4846"/>
                    <a:pt x="11774" y="5914"/>
                    <a:pt x="10866" y="7145"/>
                  </a:cubicBezTo>
                  <a:cubicBezTo>
                    <a:pt x="9899" y="8454"/>
                    <a:pt x="9194" y="9967"/>
                    <a:pt x="8931" y="11640"/>
                  </a:cubicBezTo>
                  <a:cubicBezTo>
                    <a:pt x="8911" y="11720"/>
                    <a:pt x="8871" y="12728"/>
                    <a:pt x="8831" y="13072"/>
                  </a:cubicBezTo>
                  <a:cubicBezTo>
                    <a:pt x="8831" y="13152"/>
                    <a:pt x="8810" y="13193"/>
                    <a:pt x="8810" y="13193"/>
                  </a:cubicBezTo>
                  <a:cubicBezTo>
                    <a:pt x="3347" y="15531"/>
                    <a:pt x="0" y="22063"/>
                    <a:pt x="20" y="28152"/>
                  </a:cubicBezTo>
                  <a:lnTo>
                    <a:pt x="20" y="28695"/>
                  </a:lnTo>
                  <a:cubicBezTo>
                    <a:pt x="60" y="29604"/>
                    <a:pt x="181" y="30531"/>
                    <a:pt x="383" y="31418"/>
                  </a:cubicBezTo>
                  <a:cubicBezTo>
                    <a:pt x="605" y="32386"/>
                    <a:pt x="907" y="33332"/>
                    <a:pt x="1350" y="34200"/>
                  </a:cubicBezTo>
                  <a:lnTo>
                    <a:pt x="1350" y="34220"/>
                  </a:lnTo>
                  <a:cubicBezTo>
                    <a:pt x="1391" y="34281"/>
                    <a:pt x="1412" y="34340"/>
                    <a:pt x="1431" y="34381"/>
                  </a:cubicBezTo>
                  <a:cubicBezTo>
                    <a:pt x="2581" y="36639"/>
                    <a:pt x="4355" y="38534"/>
                    <a:pt x="6511" y="39824"/>
                  </a:cubicBezTo>
                  <a:cubicBezTo>
                    <a:pt x="7178" y="40227"/>
                    <a:pt x="7863" y="40550"/>
                    <a:pt x="8568" y="40832"/>
                  </a:cubicBezTo>
                  <a:cubicBezTo>
                    <a:pt x="9506" y="41193"/>
                    <a:pt x="10429" y="41337"/>
                    <a:pt x="11345" y="41337"/>
                  </a:cubicBezTo>
                  <a:cubicBezTo>
                    <a:pt x="13087" y="41337"/>
                    <a:pt x="14800" y="40817"/>
                    <a:pt x="16532" y="40289"/>
                  </a:cubicBezTo>
                  <a:cubicBezTo>
                    <a:pt x="19172" y="39502"/>
                    <a:pt x="21874" y="38716"/>
                    <a:pt x="24213" y="37203"/>
                  </a:cubicBezTo>
                  <a:cubicBezTo>
                    <a:pt x="28629" y="34321"/>
                    <a:pt x="30422" y="28091"/>
                    <a:pt x="30080" y="22647"/>
                  </a:cubicBezTo>
                  <a:cubicBezTo>
                    <a:pt x="30000" y="21499"/>
                    <a:pt x="29838" y="20410"/>
                    <a:pt x="29596" y="19381"/>
                  </a:cubicBezTo>
                  <a:cubicBezTo>
                    <a:pt x="29495" y="19039"/>
                    <a:pt x="29414" y="18696"/>
                    <a:pt x="29314" y="18373"/>
                  </a:cubicBezTo>
                  <a:cubicBezTo>
                    <a:pt x="29032" y="17507"/>
                    <a:pt x="28688" y="16680"/>
                    <a:pt x="28164" y="15935"/>
                  </a:cubicBezTo>
                  <a:cubicBezTo>
                    <a:pt x="28024" y="15752"/>
                    <a:pt x="27237" y="15067"/>
                    <a:pt x="27217" y="14865"/>
                  </a:cubicBezTo>
                  <a:cubicBezTo>
                    <a:pt x="26693" y="6317"/>
                    <a:pt x="23548" y="5511"/>
                    <a:pt x="23548" y="5511"/>
                  </a:cubicBezTo>
                  <a:cubicBezTo>
                    <a:pt x="23548" y="5511"/>
                    <a:pt x="25100" y="5209"/>
                    <a:pt x="25100" y="4403"/>
                  </a:cubicBezTo>
                  <a:cubicBezTo>
                    <a:pt x="25100" y="3882"/>
                    <a:pt x="24392" y="3799"/>
                    <a:pt x="23907" y="3799"/>
                  </a:cubicBezTo>
                  <a:cubicBezTo>
                    <a:pt x="23679" y="3799"/>
                    <a:pt x="23500" y="3817"/>
                    <a:pt x="23468" y="3817"/>
                  </a:cubicBezTo>
                  <a:cubicBezTo>
                    <a:pt x="23568" y="3758"/>
                    <a:pt x="25484" y="2467"/>
                    <a:pt x="25059" y="1822"/>
                  </a:cubicBezTo>
                  <a:cubicBezTo>
                    <a:pt x="24956" y="1671"/>
                    <a:pt x="24741" y="1613"/>
                    <a:pt x="24472" y="1613"/>
                  </a:cubicBezTo>
                  <a:cubicBezTo>
                    <a:pt x="23592" y="1613"/>
                    <a:pt x="22128" y="2235"/>
                    <a:pt x="22035" y="2266"/>
                  </a:cubicBezTo>
                  <a:cubicBezTo>
                    <a:pt x="22097" y="2225"/>
                    <a:pt x="22600" y="1862"/>
                    <a:pt x="23226" y="1035"/>
                  </a:cubicBezTo>
                  <a:cubicBezTo>
                    <a:pt x="23890" y="148"/>
                    <a:pt x="23285" y="48"/>
                    <a:pt x="23285" y="48"/>
                  </a:cubicBezTo>
                  <a:cubicBezTo>
                    <a:pt x="23049" y="15"/>
                    <a:pt x="22814" y="0"/>
                    <a:pt x="22582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175;p41">
              <a:extLst>
                <a:ext uri="{FF2B5EF4-FFF2-40B4-BE49-F238E27FC236}">
                  <a16:creationId xmlns:a16="http://schemas.microsoft.com/office/drawing/2014/main" id="{1E84D80E-BDE4-6806-C42A-A337BC3634B6}"/>
                </a:ext>
              </a:extLst>
            </p:cNvPr>
            <p:cNvSpPr/>
            <p:nvPr/>
          </p:nvSpPr>
          <p:spPr>
            <a:xfrm>
              <a:off x="4423800" y="4241324"/>
              <a:ext cx="415809" cy="366123"/>
            </a:xfrm>
            <a:custGeom>
              <a:avLst/>
              <a:gdLst/>
              <a:ahLst/>
              <a:cxnLst/>
              <a:rect l="l" t="t" r="r" b="b"/>
              <a:pathLst>
                <a:path w="15022" h="13227" extrusionOk="0">
                  <a:moveTo>
                    <a:pt x="13449" y="1"/>
                  </a:moveTo>
                  <a:cubicBezTo>
                    <a:pt x="13146" y="202"/>
                    <a:pt x="12844" y="385"/>
                    <a:pt x="12541" y="565"/>
                  </a:cubicBezTo>
                  <a:cubicBezTo>
                    <a:pt x="12521" y="586"/>
                    <a:pt x="12500" y="606"/>
                    <a:pt x="12481" y="606"/>
                  </a:cubicBezTo>
                  <a:cubicBezTo>
                    <a:pt x="12118" y="828"/>
                    <a:pt x="11755" y="1049"/>
                    <a:pt x="11371" y="1251"/>
                  </a:cubicBezTo>
                  <a:cubicBezTo>
                    <a:pt x="8065" y="3106"/>
                    <a:pt x="4557" y="4618"/>
                    <a:pt x="1352" y="6654"/>
                  </a:cubicBezTo>
                  <a:cubicBezTo>
                    <a:pt x="1331" y="6654"/>
                    <a:pt x="1312" y="6675"/>
                    <a:pt x="1312" y="6675"/>
                  </a:cubicBezTo>
                  <a:cubicBezTo>
                    <a:pt x="1030" y="6855"/>
                    <a:pt x="747" y="7038"/>
                    <a:pt x="465" y="7239"/>
                  </a:cubicBezTo>
                  <a:cubicBezTo>
                    <a:pt x="243" y="7380"/>
                    <a:pt x="1" y="7581"/>
                    <a:pt x="1" y="7844"/>
                  </a:cubicBezTo>
                  <a:cubicBezTo>
                    <a:pt x="22" y="7965"/>
                    <a:pt x="62" y="8086"/>
                    <a:pt x="122" y="8186"/>
                  </a:cubicBezTo>
                  <a:cubicBezTo>
                    <a:pt x="621" y="9030"/>
                    <a:pt x="1594" y="9582"/>
                    <a:pt x="2574" y="9582"/>
                  </a:cubicBezTo>
                  <a:cubicBezTo>
                    <a:pt x="2624" y="9582"/>
                    <a:pt x="2673" y="9581"/>
                    <a:pt x="2723" y="9578"/>
                  </a:cubicBezTo>
                  <a:cubicBezTo>
                    <a:pt x="3046" y="9538"/>
                    <a:pt x="3368" y="9476"/>
                    <a:pt x="3670" y="9355"/>
                  </a:cubicBezTo>
                  <a:cubicBezTo>
                    <a:pt x="3691" y="9355"/>
                    <a:pt x="3731" y="9336"/>
                    <a:pt x="3751" y="9315"/>
                  </a:cubicBezTo>
                  <a:cubicBezTo>
                    <a:pt x="4114" y="9194"/>
                    <a:pt x="4457" y="9013"/>
                    <a:pt x="4799" y="8831"/>
                  </a:cubicBezTo>
                  <a:cubicBezTo>
                    <a:pt x="6554" y="7864"/>
                    <a:pt x="8207" y="6735"/>
                    <a:pt x="9759" y="5465"/>
                  </a:cubicBezTo>
                  <a:lnTo>
                    <a:pt x="9759" y="5465"/>
                  </a:lnTo>
                  <a:cubicBezTo>
                    <a:pt x="8468" y="6614"/>
                    <a:pt x="7299" y="7823"/>
                    <a:pt x="6130" y="9073"/>
                  </a:cubicBezTo>
                  <a:lnTo>
                    <a:pt x="6070" y="9134"/>
                  </a:lnTo>
                  <a:cubicBezTo>
                    <a:pt x="5828" y="9396"/>
                    <a:pt x="5586" y="9659"/>
                    <a:pt x="5323" y="9920"/>
                  </a:cubicBezTo>
                  <a:cubicBezTo>
                    <a:pt x="5183" y="10081"/>
                    <a:pt x="5041" y="10242"/>
                    <a:pt x="4960" y="10444"/>
                  </a:cubicBezTo>
                  <a:cubicBezTo>
                    <a:pt x="4780" y="10909"/>
                    <a:pt x="5041" y="11412"/>
                    <a:pt x="5344" y="11815"/>
                  </a:cubicBezTo>
                  <a:cubicBezTo>
                    <a:pt x="5667" y="12199"/>
                    <a:pt x="6030" y="12562"/>
                    <a:pt x="6452" y="12823"/>
                  </a:cubicBezTo>
                  <a:cubicBezTo>
                    <a:pt x="6755" y="13025"/>
                    <a:pt x="7097" y="13207"/>
                    <a:pt x="7460" y="13226"/>
                  </a:cubicBezTo>
                  <a:cubicBezTo>
                    <a:pt x="7904" y="13226"/>
                    <a:pt x="8307" y="13025"/>
                    <a:pt x="8651" y="12702"/>
                  </a:cubicBezTo>
                  <a:cubicBezTo>
                    <a:pt x="8670" y="12702"/>
                    <a:pt x="8691" y="12683"/>
                    <a:pt x="8691" y="12662"/>
                  </a:cubicBezTo>
                  <a:cubicBezTo>
                    <a:pt x="8933" y="12441"/>
                    <a:pt x="9134" y="12199"/>
                    <a:pt x="9336" y="11936"/>
                  </a:cubicBezTo>
                  <a:cubicBezTo>
                    <a:pt x="11130" y="9618"/>
                    <a:pt x="12823" y="7199"/>
                    <a:pt x="14376" y="4699"/>
                  </a:cubicBezTo>
                  <a:cubicBezTo>
                    <a:pt x="14537" y="4436"/>
                    <a:pt x="14718" y="4154"/>
                    <a:pt x="14820" y="3852"/>
                  </a:cubicBezTo>
                  <a:cubicBezTo>
                    <a:pt x="15021" y="3227"/>
                    <a:pt x="14941" y="2541"/>
                    <a:pt x="14699" y="1936"/>
                  </a:cubicBezTo>
                  <a:cubicBezTo>
                    <a:pt x="14457" y="1312"/>
                    <a:pt x="13831" y="546"/>
                    <a:pt x="13449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176;p41">
              <a:extLst>
                <a:ext uri="{FF2B5EF4-FFF2-40B4-BE49-F238E27FC236}">
                  <a16:creationId xmlns:a16="http://schemas.microsoft.com/office/drawing/2014/main" id="{9D13CE73-1399-5134-CB91-1C1C6DCC0060}"/>
                </a:ext>
              </a:extLst>
            </p:cNvPr>
            <p:cNvSpPr/>
            <p:nvPr/>
          </p:nvSpPr>
          <p:spPr>
            <a:xfrm>
              <a:off x="4460092" y="4425492"/>
              <a:ext cx="67539" cy="74819"/>
            </a:xfrm>
            <a:custGeom>
              <a:avLst/>
              <a:gdLst/>
              <a:ahLst/>
              <a:cxnLst/>
              <a:rect l="l" t="t" r="r" b="b"/>
              <a:pathLst>
                <a:path w="2440" h="2703" extrusionOk="0">
                  <a:moveTo>
                    <a:pt x="2238" y="122"/>
                  </a:moveTo>
                  <a:cubicBezTo>
                    <a:pt x="2278" y="122"/>
                    <a:pt x="2299" y="143"/>
                    <a:pt x="2340" y="162"/>
                  </a:cubicBezTo>
                  <a:cubicBezTo>
                    <a:pt x="2359" y="183"/>
                    <a:pt x="2380" y="202"/>
                    <a:pt x="2380" y="223"/>
                  </a:cubicBezTo>
                  <a:cubicBezTo>
                    <a:pt x="2380" y="283"/>
                    <a:pt x="2340" y="344"/>
                    <a:pt x="2299" y="364"/>
                  </a:cubicBezTo>
                  <a:cubicBezTo>
                    <a:pt x="2117" y="546"/>
                    <a:pt x="1896" y="686"/>
                    <a:pt x="1654" y="748"/>
                  </a:cubicBezTo>
                  <a:cubicBezTo>
                    <a:pt x="1735" y="546"/>
                    <a:pt x="1856" y="385"/>
                    <a:pt x="2017" y="243"/>
                  </a:cubicBezTo>
                  <a:cubicBezTo>
                    <a:pt x="2057" y="183"/>
                    <a:pt x="2138" y="122"/>
                    <a:pt x="2219" y="122"/>
                  </a:cubicBezTo>
                  <a:close/>
                  <a:moveTo>
                    <a:pt x="41" y="1"/>
                  </a:moveTo>
                  <a:cubicBezTo>
                    <a:pt x="20" y="1"/>
                    <a:pt x="1" y="22"/>
                    <a:pt x="1" y="22"/>
                  </a:cubicBezTo>
                  <a:cubicBezTo>
                    <a:pt x="182" y="444"/>
                    <a:pt x="585" y="748"/>
                    <a:pt x="1028" y="828"/>
                  </a:cubicBezTo>
                  <a:cubicBezTo>
                    <a:pt x="1120" y="848"/>
                    <a:pt x="1205" y="859"/>
                    <a:pt x="1291" y="859"/>
                  </a:cubicBezTo>
                  <a:cubicBezTo>
                    <a:pt x="1377" y="859"/>
                    <a:pt x="1462" y="848"/>
                    <a:pt x="1553" y="828"/>
                  </a:cubicBezTo>
                  <a:lnTo>
                    <a:pt x="1553" y="828"/>
                  </a:lnTo>
                  <a:cubicBezTo>
                    <a:pt x="1472" y="1111"/>
                    <a:pt x="1453" y="1393"/>
                    <a:pt x="1512" y="1654"/>
                  </a:cubicBezTo>
                  <a:cubicBezTo>
                    <a:pt x="1614" y="2119"/>
                    <a:pt x="1936" y="2501"/>
                    <a:pt x="2359" y="2702"/>
                  </a:cubicBezTo>
                  <a:cubicBezTo>
                    <a:pt x="2380" y="2702"/>
                    <a:pt x="2420" y="2683"/>
                    <a:pt x="2440" y="2662"/>
                  </a:cubicBezTo>
                  <a:cubicBezTo>
                    <a:pt x="2399" y="2662"/>
                    <a:pt x="2359" y="2643"/>
                    <a:pt x="2340" y="2622"/>
                  </a:cubicBezTo>
                  <a:cubicBezTo>
                    <a:pt x="2299" y="2602"/>
                    <a:pt x="2278" y="2581"/>
                    <a:pt x="2259" y="2581"/>
                  </a:cubicBezTo>
                  <a:cubicBezTo>
                    <a:pt x="2117" y="2481"/>
                    <a:pt x="1977" y="2360"/>
                    <a:pt x="1875" y="2240"/>
                  </a:cubicBezTo>
                  <a:cubicBezTo>
                    <a:pt x="1875" y="2240"/>
                    <a:pt x="1856" y="2240"/>
                    <a:pt x="1856" y="2219"/>
                  </a:cubicBezTo>
                  <a:cubicBezTo>
                    <a:pt x="1735" y="2057"/>
                    <a:pt x="1633" y="1856"/>
                    <a:pt x="1574" y="1654"/>
                  </a:cubicBezTo>
                  <a:cubicBezTo>
                    <a:pt x="1574" y="1594"/>
                    <a:pt x="1553" y="1554"/>
                    <a:pt x="1553" y="1514"/>
                  </a:cubicBezTo>
                  <a:lnTo>
                    <a:pt x="1553" y="1452"/>
                  </a:lnTo>
                  <a:cubicBezTo>
                    <a:pt x="1533" y="1231"/>
                    <a:pt x="1553" y="1030"/>
                    <a:pt x="1633" y="828"/>
                  </a:cubicBezTo>
                  <a:cubicBezTo>
                    <a:pt x="1896" y="748"/>
                    <a:pt x="2157" y="627"/>
                    <a:pt x="2340" y="425"/>
                  </a:cubicBezTo>
                  <a:cubicBezTo>
                    <a:pt x="2380" y="385"/>
                    <a:pt x="2420" y="323"/>
                    <a:pt x="2440" y="283"/>
                  </a:cubicBezTo>
                  <a:lnTo>
                    <a:pt x="2440" y="223"/>
                  </a:lnTo>
                  <a:lnTo>
                    <a:pt x="2440" y="202"/>
                  </a:lnTo>
                  <a:cubicBezTo>
                    <a:pt x="2420" y="162"/>
                    <a:pt x="2399" y="143"/>
                    <a:pt x="2380" y="102"/>
                  </a:cubicBezTo>
                  <a:cubicBezTo>
                    <a:pt x="2340" y="82"/>
                    <a:pt x="2278" y="62"/>
                    <a:pt x="2219" y="62"/>
                  </a:cubicBezTo>
                  <a:cubicBezTo>
                    <a:pt x="2117" y="62"/>
                    <a:pt x="2036" y="143"/>
                    <a:pt x="1977" y="183"/>
                  </a:cubicBezTo>
                  <a:cubicBezTo>
                    <a:pt x="1794" y="344"/>
                    <a:pt x="1674" y="546"/>
                    <a:pt x="1593" y="767"/>
                  </a:cubicBezTo>
                  <a:cubicBezTo>
                    <a:pt x="1503" y="787"/>
                    <a:pt x="1407" y="797"/>
                    <a:pt x="1314" y="797"/>
                  </a:cubicBezTo>
                  <a:cubicBezTo>
                    <a:pt x="1221" y="797"/>
                    <a:pt x="1130" y="787"/>
                    <a:pt x="1049" y="767"/>
                  </a:cubicBezTo>
                  <a:cubicBezTo>
                    <a:pt x="1009" y="767"/>
                    <a:pt x="988" y="767"/>
                    <a:pt x="969" y="748"/>
                  </a:cubicBezTo>
                  <a:cubicBezTo>
                    <a:pt x="928" y="748"/>
                    <a:pt x="907" y="748"/>
                    <a:pt x="888" y="727"/>
                  </a:cubicBezTo>
                  <a:cubicBezTo>
                    <a:pt x="646" y="646"/>
                    <a:pt x="404" y="506"/>
                    <a:pt x="243" y="304"/>
                  </a:cubicBezTo>
                  <a:cubicBezTo>
                    <a:pt x="222" y="283"/>
                    <a:pt x="222" y="264"/>
                    <a:pt x="203" y="243"/>
                  </a:cubicBezTo>
                  <a:cubicBezTo>
                    <a:pt x="141" y="162"/>
                    <a:pt x="82" y="82"/>
                    <a:pt x="4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177;p41">
              <a:extLst>
                <a:ext uri="{FF2B5EF4-FFF2-40B4-BE49-F238E27FC236}">
                  <a16:creationId xmlns:a16="http://schemas.microsoft.com/office/drawing/2014/main" id="{95B0EE76-ABD7-D2B3-8D3B-CA81E6158954}"/>
                </a:ext>
              </a:extLst>
            </p:cNvPr>
            <p:cNvSpPr/>
            <p:nvPr/>
          </p:nvSpPr>
          <p:spPr>
            <a:xfrm>
              <a:off x="4591805" y="4492483"/>
              <a:ext cx="72577" cy="100478"/>
            </a:xfrm>
            <a:custGeom>
              <a:avLst/>
              <a:gdLst/>
              <a:ahLst/>
              <a:cxnLst/>
              <a:rect l="l" t="t" r="r" b="b"/>
              <a:pathLst>
                <a:path w="2622" h="3630" extrusionOk="0">
                  <a:moveTo>
                    <a:pt x="2138" y="1069"/>
                  </a:moveTo>
                  <a:cubicBezTo>
                    <a:pt x="2178" y="1069"/>
                    <a:pt x="2219" y="1069"/>
                    <a:pt x="2238" y="1089"/>
                  </a:cubicBezTo>
                  <a:cubicBezTo>
                    <a:pt x="2157" y="1311"/>
                    <a:pt x="1977" y="1473"/>
                    <a:pt x="1754" y="1573"/>
                  </a:cubicBezTo>
                  <a:lnTo>
                    <a:pt x="1754" y="1553"/>
                  </a:lnTo>
                  <a:cubicBezTo>
                    <a:pt x="1775" y="1432"/>
                    <a:pt x="1815" y="1290"/>
                    <a:pt x="1915" y="1169"/>
                  </a:cubicBezTo>
                  <a:cubicBezTo>
                    <a:pt x="1977" y="1110"/>
                    <a:pt x="2057" y="1069"/>
                    <a:pt x="2138" y="1069"/>
                  </a:cubicBezTo>
                  <a:close/>
                  <a:moveTo>
                    <a:pt x="61" y="0"/>
                  </a:moveTo>
                  <a:lnTo>
                    <a:pt x="1" y="61"/>
                  </a:lnTo>
                  <a:cubicBezTo>
                    <a:pt x="41" y="323"/>
                    <a:pt x="101" y="586"/>
                    <a:pt x="222" y="847"/>
                  </a:cubicBezTo>
                  <a:cubicBezTo>
                    <a:pt x="303" y="1029"/>
                    <a:pt x="424" y="1190"/>
                    <a:pt x="565" y="1311"/>
                  </a:cubicBezTo>
                  <a:lnTo>
                    <a:pt x="565" y="1331"/>
                  </a:lnTo>
                  <a:cubicBezTo>
                    <a:pt x="767" y="1513"/>
                    <a:pt x="988" y="1634"/>
                    <a:pt x="1211" y="1674"/>
                  </a:cubicBezTo>
                  <a:cubicBezTo>
                    <a:pt x="1283" y="1692"/>
                    <a:pt x="1355" y="1702"/>
                    <a:pt x="1425" y="1702"/>
                  </a:cubicBezTo>
                  <a:cubicBezTo>
                    <a:pt x="1512" y="1702"/>
                    <a:pt x="1596" y="1687"/>
                    <a:pt x="1673" y="1653"/>
                  </a:cubicBezTo>
                  <a:lnTo>
                    <a:pt x="1673" y="1653"/>
                  </a:lnTo>
                  <a:cubicBezTo>
                    <a:pt x="1633" y="2057"/>
                    <a:pt x="1694" y="2440"/>
                    <a:pt x="1856" y="2803"/>
                  </a:cubicBezTo>
                  <a:cubicBezTo>
                    <a:pt x="1856" y="2823"/>
                    <a:pt x="1856" y="2844"/>
                    <a:pt x="1875" y="2844"/>
                  </a:cubicBezTo>
                  <a:cubicBezTo>
                    <a:pt x="1896" y="2903"/>
                    <a:pt x="1915" y="2965"/>
                    <a:pt x="1956" y="3024"/>
                  </a:cubicBezTo>
                  <a:cubicBezTo>
                    <a:pt x="2117" y="3307"/>
                    <a:pt x="2340" y="3529"/>
                    <a:pt x="2582" y="3629"/>
                  </a:cubicBezTo>
                  <a:cubicBezTo>
                    <a:pt x="2601" y="3629"/>
                    <a:pt x="2622" y="3610"/>
                    <a:pt x="2622" y="3589"/>
                  </a:cubicBezTo>
                  <a:cubicBezTo>
                    <a:pt x="2541" y="3548"/>
                    <a:pt x="2461" y="3508"/>
                    <a:pt x="2399" y="3448"/>
                  </a:cubicBezTo>
                  <a:lnTo>
                    <a:pt x="2340" y="3387"/>
                  </a:lnTo>
                  <a:cubicBezTo>
                    <a:pt x="2219" y="3287"/>
                    <a:pt x="2117" y="3145"/>
                    <a:pt x="2017" y="2984"/>
                  </a:cubicBezTo>
                  <a:cubicBezTo>
                    <a:pt x="1977" y="2924"/>
                    <a:pt x="1956" y="2863"/>
                    <a:pt x="1936" y="2803"/>
                  </a:cubicBezTo>
                  <a:cubicBezTo>
                    <a:pt x="1915" y="2782"/>
                    <a:pt x="1896" y="2763"/>
                    <a:pt x="1896" y="2742"/>
                  </a:cubicBezTo>
                  <a:cubicBezTo>
                    <a:pt x="1754" y="2400"/>
                    <a:pt x="1694" y="2016"/>
                    <a:pt x="1754" y="1634"/>
                  </a:cubicBezTo>
                  <a:cubicBezTo>
                    <a:pt x="2017" y="1553"/>
                    <a:pt x="2238" y="1352"/>
                    <a:pt x="2319" y="1089"/>
                  </a:cubicBezTo>
                  <a:cubicBezTo>
                    <a:pt x="2319" y="1069"/>
                    <a:pt x="2319" y="1069"/>
                    <a:pt x="2299" y="1069"/>
                  </a:cubicBezTo>
                  <a:lnTo>
                    <a:pt x="2299" y="1049"/>
                  </a:lnTo>
                  <a:cubicBezTo>
                    <a:pt x="2278" y="1049"/>
                    <a:pt x="2278" y="1029"/>
                    <a:pt x="2259" y="1029"/>
                  </a:cubicBezTo>
                  <a:cubicBezTo>
                    <a:pt x="2220" y="1012"/>
                    <a:pt x="2179" y="1005"/>
                    <a:pt x="2139" y="1005"/>
                  </a:cubicBezTo>
                  <a:cubicBezTo>
                    <a:pt x="2033" y="1005"/>
                    <a:pt x="1928" y="1057"/>
                    <a:pt x="1856" y="1129"/>
                  </a:cubicBezTo>
                  <a:cubicBezTo>
                    <a:pt x="1754" y="1250"/>
                    <a:pt x="1714" y="1411"/>
                    <a:pt x="1694" y="1532"/>
                  </a:cubicBezTo>
                  <a:lnTo>
                    <a:pt x="1694" y="1594"/>
                  </a:lnTo>
                  <a:cubicBezTo>
                    <a:pt x="1595" y="1618"/>
                    <a:pt x="1504" y="1635"/>
                    <a:pt x="1410" y="1635"/>
                  </a:cubicBezTo>
                  <a:cubicBezTo>
                    <a:pt x="1352" y="1635"/>
                    <a:pt x="1292" y="1629"/>
                    <a:pt x="1230" y="1613"/>
                  </a:cubicBezTo>
                  <a:cubicBezTo>
                    <a:pt x="1009" y="1573"/>
                    <a:pt x="807" y="1473"/>
                    <a:pt x="625" y="1311"/>
                  </a:cubicBezTo>
                  <a:cubicBezTo>
                    <a:pt x="625" y="1290"/>
                    <a:pt x="606" y="1271"/>
                    <a:pt x="585" y="1250"/>
                  </a:cubicBezTo>
                  <a:cubicBezTo>
                    <a:pt x="464" y="1129"/>
                    <a:pt x="364" y="989"/>
                    <a:pt x="283" y="807"/>
                  </a:cubicBezTo>
                  <a:cubicBezTo>
                    <a:pt x="243" y="726"/>
                    <a:pt x="203" y="626"/>
                    <a:pt x="182" y="524"/>
                  </a:cubicBezTo>
                  <a:cubicBezTo>
                    <a:pt x="162" y="505"/>
                    <a:pt x="162" y="484"/>
                    <a:pt x="162" y="465"/>
                  </a:cubicBezTo>
                  <a:cubicBezTo>
                    <a:pt x="101" y="303"/>
                    <a:pt x="82" y="142"/>
                    <a:pt x="61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178;p41">
              <a:extLst>
                <a:ext uri="{FF2B5EF4-FFF2-40B4-BE49-F238E27FC236}">
                  <a16:creationId xmlns:a16="http://schemas.microsoft.com/office/drawing/2014/main" id="{DBB090FA-E839-B012-6627-BCDE4B5D8E3B}"/>
                </a:ext>
              </a:extLst>
            </p:cNvPr>
            <p:cNvSpPr/>
            <p:nvPr/>
          </p:nvSpPr>
          <p:spPr>
            <a:xfrm>
              <a:off x="4464576" y="4246500"/>
              <a:ext cx="320341" cy="187421"/>
            </a:xfrm>
            <a:custGeom>
              <a:avLst/>
              <a:gdLst/>
              <a:ahLst/>
              <a:cxnLst/>
              <a:rect l="l" t="t" r="r" b="b"/>
              <a:pathLst>
                <a:path w="11573" h="6771" extrusionOk="0">
                  <a:moveTo>
                    <a:pt x="11539" y="1"/>
                  </a:moveTo>
                  <a:cubicBezTo>
                    <a:pt x="11532" y="1"/>
                    <a:pt x="11522" y="6"/>
                    <a:pt x="11511" y="15"/>
                  </a:cubicBezTo>
                  <a:cubicBezTo>
                    <a:pt x="9032" y="1669"/>
                    <a:pt x="6431" y="3241"/>
                    <a:pt x="3791" y="4652"/>
                  </a:cubicBezTo>
                  <a:cubicBezTo>
                    <a:pt x="3428" y="4854"/>
                    <a:pt x="3024" y="5036"/>
                    <a:pt x="2662" y="5238"/>
                  </a:cubicBezTo>
                  <a:cubicBezTo>
                    <a:pt x="1774" y="5681"/>
                    <a:pt x="866" y="6144"/>
                    <a:pt x="20" y="6709"/>
                  </a:cubicBezTo>
                  <a:cubicBezTo>
                    <a:pt x="20" y="6730"/>
                    <a:pt x="0" y="6749"/>
                    <a:pt x="20" y="6770"/>
                  </a:cubicBezTo>
                  <a:lnTo>
                    <a:pt x="60" y="6770"/>
                  </a:lnTo>
                  <a:cubicBezTo>
                    <a:pt x="907" y="6185"/>
                    <a:pt x="1774" y="5762"/>
                    <a:pt x="2681" y="5298"/>
                  </a:cubicBezTo>
                  <a:cubicBezTo>
                    <a:pt x="3065" y="5096"/>
                    <a:pt x="3447" y="4915"/>
                    <a:pt x="3831" y="4714"/>
                  </a:cubicBezTo>
                  <a:cubicBezTo>
                    <a:pt x="6471" y="3281"/>
                    <a:pt x="9073" y="1730"/>
                    <a:pt x="11552" y="56"/>
                  </a:cubicBezTo>
                  <a:cubicBezTo>
                    <a:pt x="11573" y="56"/>
                    <a:pt x="11573" y="36"/>
                    <a:pt x="11552" y="15"/>
                  </a:cubicBezTo>
                  <a:cubicBezTo>
                    <a:pt x="11552" y="6"/>
                    <a:pt x="11547" y="1"/>
                    <a:pt x="11539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179;p41">
              <a:extLst>
                <a:ext uri="{FF2B5EF4-FFF2-40B4-BE49-F238E27FC236}">
                  <a16:creationId xmlns:a16="http://schemas.microsoft.com/office/drawing/2014/main" id="{0327253C-BC7B-A406-6E6E-F8B5A01638C8}"/>
                </a:ext>
              </a:extLst>
            </p:cNvPr>
            <p:cNvSpPr/>
            <p:nvPr/>
          </p:nvSpPr>
          <p:spPr>
            <a:xfrm>
              <a:off x="4484674" y="4258653"/>
              <a:ext cx="300245" cy="188058"/>
            </a:xfrm>
            <a:custGeom>
              <a:avLst/>
              <a:gdLst/>
              <a:ahLst/>
              <a:cxnLst/>
              <a:rect l="l" t="t" r="r" b="b"/>
              <a:pathLst>
                <a:path w="10847" h="6794" extrusionOk="0">
                  <a:moveTo>
                    <a:pt x="10785" y="1"/>
                  </a:moveTo>
                  <a:cubicBezTo>
                    <a:pt x="10363" y="302"/>
                    <a:pt x="9898" y="584"/>
                    <a:pt x="9414" y="907"/>
                  </a:cubicBezTo>
                  <a:cubicBezTo>
                    <a:pt x="7097" y="2420"/>
                    <a:pt x="4476" y="4154"/>
                    <a:pt x="2218" y="5342"/>
                  </a:cubicBezTo>
                  <a:lnTo>
                    <a:pt x="2137" y="5383"/>
                  </a:lnTo>
                  <a:cubicBezTo>
                    <a:pt x="1390" y="5767"/>
                    <a:pt x="645" y="6170"/>
                    <a:pt x="19" y="6734"/>
                  </a:cubicBezTo>
                  <a:cubicBezTo>
                    <a:pt x="0" y="6754"/>
                    <a:pt x="0" y="6775"/>
                    <a:pt x="19" y="6794"/>
                  </a:cubicBezTo>
                  <a:lnTo>
                    <a:pt x="60" y="6794"/>
                  </a:lnTo>
                  <a:cubicBezTo>
                    <a:pt x="665" y="6229"/>
                    <a:pt x="1431" y="5826"/>
                    <a:pt x="2156" y="5444"/>
                  </a:cubicBezTo>
                  <a:lnTo>
                    <a:pt x="2258" y="5383"/>
                  </a:lnTo>
                  <a:cubicBezTo>
                    <a:pt x="4516" y="4194"/>
                    <a:pt x="7137" y="2480"/>
                    <a:pt x="9455" y="968"/>
                  </a:cubicBezTo>
                  <a:cubicBezTo>
                    <a:pt x="9939" y="646"/>
                    <a:pt x="10382" y="343"/>
                    <a:pt x="10826" y="60"/>
                  </a:cubicBezTo>
                  <a:cubicBezTo>
                    <a:pt x="10847" y="60"/>
                    <a:pt x="10847" y="41"/>
                    <a:pt x="10847" y="20"/>
                  </a:cubicBezTo>
                  <a:cubicBezTo>
                    <a:pt x="10826" y="1"/>
                    <a:pt x="10806" y="1"/>
                    <a:pt x="10785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180;p41">
              <a:extLst>
                <a:ext uri="{FF2B5EF4-FFF2-40B4-BE49-F238E27FC236}">
                  <a16:creationId xmlns:a16="http://schemas.microsoft.com/office/drawing/2014/main" id="{AFA1BFD5-5DBC-95EB-6117-D9401549504F}"/>
                </a:ext>
              </a:extLst>
            </p:cNvPr>
            <p:cNvSpPr/>
            <p:nvPr/>
          </p:nvSpPr>
          <p:spPr>
            <a:xfrm>
              <a:off x="4525948" y="4272051"/>
              <a:ext cx="259500" cy="161291"/>
            </a:xfrm>
            <a:custGeom>
              <a:avLst/>
              <a:gdLst/>
              <a:ahLst/>
              <a:cxnLst/>
              <a:rect l="l" t="t" r="r" b="b"/>
              <a:pathLst>
                <a:path w="9375" h="5827" extrusionOk="0">
                  <a:moveTo>
                    <a:pt x="9315" y="0"/>
                  </a:moveTo>
                  <a:cubicBezTo>
                    <a:pt x="6331" y="2157"/>
                    <a:pt x="3106" y="4154"/>
                    <a:pt x="20" y="5766"/>
                  </a:cubicBezTo>
                  <a:cubicBezTo>
                    <a:pt x="20" y="5766"/>
                    <a:pt x="1" y="5786"/>
                    <a:pt x="20" y="5807"/>
                  </a:cubicBezTo>
                  <a:lnTo>
                    <a:pt x="41" y="5826"/>
                  </a:lnTo>
                  <a:lnTo>
                    <a:pt x="61" y="5826"/>
                  </a:lnTo>
                  <a:cubicBezTo>
                    <a:pt x="3146" y="4194"/>
                    <a:pt x="6351" y="2218"/>
                    <a:pt x="9356" y="60"/>
                  </a:cubicBezTo>
                  <a:cubicBezTo>
                    <a:pt x="9375" y="60"/>
                    <a:pt x="9375" y="41"/>
                    <a:pt x="9356" y="20"/>
                  </a:cubicBezTo>
                  <a:cubicBezTo>
                    <a:pt x="9356" y="0"/>
                    <a:pt x="9335" y="0"/>
                    <a:pt x="931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181;p41">
              <a:extLst>
                <a:ext uri="{FF2B5EF4-FFF2-40B4-BE49-F238E27FC236}">
                  <a16:creationId xmlns:a16="http://schemas.microsoft.com/office/drawing/2014/main" id="{43538C89-2703-DEBF-4FB0-683CC12CE265}"/>
                </a:ext>
              </a:extLst>
            </p:cNvPr>
            <p:cNvSpPr/>
            <p:nvPr/>
          </p:nvSpPr>
          <p:spPr>
            <a:xfrm>
              <a:off x="4501948" y="4286556"/>
              <a:ext cx="282391" cy="180833"/>
            </a:xfrm>
            <a:custGeom>
              <a:avLst/>
              <a:gdLst/>
              <a:ahLst/>
              <a:cxnLst/>
              <a:rect l="l" t="t" r="r" b="b"/>
              <a:pathLst>
                <a:path w="10202" h="6533" extrusionOk="0">
                  <a:moveTo>
                    <a:pt x="10142" y="1"/>
                  </a:moveTo>
                  <a:cubicBezTo>
                    <a:pt x="6957" y="2420"/>
                    <a:pt x="3549" y="4597"/>
                    <a:pt x="21" y="6471"/>
                  </a:cubicBezTo>
                  <a:cubicBezTo>
                    <a:pt x="21" y="6471"/>
                    <a:pt x="0" y="6492"/>
                    <a:pt x="21" y="6512"/>
                  </a:cubicBezTo>
                  <a:cubicBezTo>
                    <a:pt x="21" y="6533"/>
                    <a:pt x="41" y="6533"/>
                    <a:pt x="41" y="6533"/>
                  </a:cubicBezTo>
                  <a:lnTo>
                    <a:pt x="62" y="6533"/>
                  </a:lnTo>
                  <a:cubicBezTo>
                    <a:pt x="3589" y="4638"/>
                    <a:pt x="6997" y="2480"/>
                    <a:pt x="10182" y="60"/>
                  </a:cubicBezTo>
                  <a:cubicBezTo>
                    <a:pt x="10202" y="60"/>
                    <a:pt x="10202" y="41"/>
                    <a:pt x="10202" y="20"/>
                  </a:cubicBezTo>
                  <a:cubicBezTo>
                    <a:pt x="10182" y="1"/>
                    <a:pt x="10161" y="1"/>
                    <a:pt x="1014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182;p41">
              <a:extLst>
                <a:ext uri="{FF2B5EF4-FFF2-40B4-BE49-F238E27FC236}">
                  <a16:creationId xmlns:a16="http://schemas.microsoft.com/office/drawing/2014/main" id="{18E5B791-1A1F-C516-80EC-91A5657B3907}"/>
                </a:ext>
              </a:extLst>
            </p:cNvPr>
            <p:cNvSpPr/>
            <p:nvPr/>
          </p:nvSpPr>
          <p:spPr>
            <a:xfrm>
              <a:off x="4511443" y="4298985"/>
              <a:ext cx="276828" cy="188501"/>
            </a:xfrm>
            <a:custGeom>
              <a:avLst/>
              <a:gdLst/>
              <a:ahLst/>
              <a:cxnLst/>
              <a:rect l="l" t="t" r="r" b="b"/>
              <a:pathLst>
                <a:path w="10001" h="6810" extrusionOk="0">
                  <a:moveTo>
                    <a:pt x="9973" y="0"/>
                  </a:moveTo>
                  <a:cubicBezTo>
                    <a:pt x="9965" y="0"/>
                    <a:pt x="9960" y="5"/>
                    <a:pt x="9960" y="15"/>
                  </a:cubicBezTo>
                  <a:cubicBezTo>
                    <a:pt x="6915" y="2616"/>
                    <a:pt x="3568" y="4893"/>
                    <a:pt x="20" y="6748"/>
                  </a:cubicBezTo>
                  <a:cubicBezTo>
                    <a:pt x="1" y="6769"/>
                    <a:pt x="1" y="6789"/>
                    <a:pt x="1" y="6789"/>
                  </a:cubicBezTo>
                  <a:cubicBezTo>
                    <a:pt x="20" y="6810"/>
                    <a:pt x="20" y="6810"/>
                    <a:pt x="41" y="6810"/>
                  </a:cubicBezTo>
                  <a:cubicBezTo>
                    <a:pt x="3609" y="4955"/>
                    <a:pt x="6955" y="2676"/>
                    <a:pt x="10001" y="55"/>
                  </a:cubicBezTo>
                  <a:lnTo>
                    <a:pt x="10001" y="15"/>
                  </a:lnTo>
                  <a:cubicBezTo>
                    <a:pt x="9990" y="5"/>
                    <a:pt x="9980" y="0"/>
                    <a:pt x="9973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83;p41">
              <a:extLst>
                <a:ext uri="{FF2B5EF4-FFF2-40B4-BE49-F238E27FC236}">
                  <a16:creationId xmlns:a16="http://schemas.microsoft.com/office/drawing/2014/main" id="{CE693608-D6CA-6A30-A83B-2D2128745012}"/>
                </a:ext>
              </a:extLst>
            </p:cNvPr>
            <p:cNvSpPr/>
            <p:nvPr/>
          </p:nvSpPr>
          <p:spPr>
            <a:xfrm>
              <a:off x="4521491" y="4309006"/>
              <a:ext cx="265091" cy="197995"/>
            </a:xfrm>
            <a:custGeom>
              <a:avLst/>
              <a:gdLst/>
              <a:ahLst/>
              <a:cxnLst/>
              <a:rect l="l" t="t" r="r" b="b"/>
              <a:pathLst>
                <a:path w="9577" h="7153" extrusionOk="0">
                  <a:moveTo>
                    <a:pt x="9544" y="1"/>
                  </a:moveTo>
                  <a:cubicBezTo>
                    <a:pt x="9536" y="1"/>
                    <a:pt x="9526" y="6"/>
                    <a:pt x="9517" y="15"/>
                  </a:cubicBezTo>
                  <a:cubicBezTo>
                    <a:pt x="7963" y="1448"/>
                    <a:pt x="6331" y="2798"/>
                    <a:pt x="4657" y="4069"/>
                  </a:cubicBezTo>
                  <a:cubicBezTo>
                    <a:pt x="3205" y="5177"/>
                    <a:pt x="1754" y="6206"/>
                    <a:pt x="41" y="6789"/>
                  </a:cubicBezTo>
                  <a:cubicBezTo>
                    <a:pt x="20" y="6789"/>
                    <a:pt x="1" y="6810"/>
                    <a:pt x="20" y="6830"/>
                  </a:cubicBezTo>
                  <a:cubicBezTo>
                    <a:pt x="20" y="6851"/>
                    <a:pt x="41" y="6851"/>
                    <a:pt x="60" y="6851"/>
                  </a:cubicBezTo>
                  <a:cubicBezTo>
                    <a:pt x="1794" y="6265"/>
                    <a:pt x="3226" y="5217"/>
                    <a:pt x="4697" y="4128"/>
                  </a:cubicBezTo>
                  <a:cubicBezTo>
                    <a:pt x="6089" y="3061"/>
                    <a:pt x="7460" y="1951"/>
                    <a:pt x="8791" y="762"/>
                  </a:cubicBezTo>
                  <a:lnTo>
                    <a:pt x="8791" y="762"/>
                  </a:lnTo>
                  <a:cubicBezTo>
                    <a:pt x="8044" y="1548"/>
                    <a:pt x="7299" y="2314"/>
                    <a:pt x="6592" y="3080"/>
                  </a:cubicBezTo>
                  <a:cubicBezTo>
                    <a:pt x="5323" y="4391"/>
                    <a:pt x="4033" y="5781"/>
                    <a:pt x="2681" y="7112"/>
                  </a:cubicBezTo>
                  <a:cubicBezTo>
                    <a:pt x="2662" y="7112"/>
                    <a:pt x="2662" y="7133"/>
                    <a:pt x="2681" y="7152"/>
                  </a:cubicBezTo>
                  <a:lnTo>
                    <a:pt x="2722" y="7152"/>
                  </a:lnTo>
                  <a:cubicBezTo>
                    <a:pt x="4073" y="5822"/>
                    <a:pt x="5383" y="4451"/>
                    <a:pt x="6633" y="3120"/>
                  </a:cubicBezTo>
                  <a:cubicBezTo>
                    <a:pt x="7581" y="2112"/>
                    <a:pt x="8568" y="1085"/>
                    <a:pt x="9557" y="56"/>
                  </a:cubicBezTo>
                  <a:cubicBezTo>
                    <a:pt x="9576" y="56"/>
                    <a:pt x="9576" y="36"/>
                    <a:pt x="9557" y="15"/>
                  </a:cubicBezTo>
                  <a:cubicBezTo>
                    <a:pt x="9557" y="6"/>
                    <a:pt x="9552" y="1"/>
                    <a:pt x="9544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84;p41">
              <a:extLst>
                <a:ext uri="{FF2B5EF4-FFF2-40B4-BE49-F238E27FC236}">
                  <a16:creationId xmlns:a16="http://schemas.microsoft.com/office/drawing/2014/main" id="{FF6BF8E1-B7AD-2E9D-ACA1-F3B0C0421EBA}"/>
                </a:ext>
              </a:extLst>
            </p:cNvPr>
            <p:cNvSpPr/>
            <p:nvPr/>
          </p:nvSpPr>
          <p:spPr>
            <a:xfrm>
              <a:off x="4606864" y="4322958"/>
              <a:ext cx="185871" cy="206354"/>
            </a:xfrm>
            <a:custGeom>
              <a:avLst/>
              <a:gdLst/>
              <a:ahLst/>
              <a:cxnLst/>
              <a:rect l="l" t="t" r="r" b="b"/>
              <a:pathLst>
                <a:path w="6715" h="7455" extrusionOk="0">
                  <a:moveTo>
                    <a:pt x="6684" y="1"/>
                  </a:moveTo>
                  <a:cubicBezTo>
                    <a:pt x="6674" y="1"/>
                    <a:pt x="6664" y="6"/>
                    <a:pt x="6654" y="16"/>
                  </a:cubicBezTo>
                  <a:cubicBezTo>
                    <a:pt x="4396" y="2415"/>
                    <a:pt x="2178" y="4915"/>
                    <a:pt x="21" y="7414"/>
                  </a:cubicBezTo>
                  <a:cubicBezTo>
                    <a:pt x="0" y="7414"/>
                    <a:pt x="0" y="7435"/>
                    <a:pt x="21" y="7455"/>
                  </a:cubicBezTo>
                  <a:lnTo>
                    <a:pt x="62" y="7455"/>
                  </a:lnTo>
                  <a:cubicBezTo>
                    <a:pt x="2218" y="4955"/>
                    <a:pt x="4457" y="2476"/>
                    <a:pt x="6715" y="57"/>
                  </a:cubicBezTo>
                  <a:lnTo>
                    <a:pt x="6715" y="16"/>
                  </a:lnTo>
                  <a:cubicBezTo>
                    <a:pt x="6704" y="6"/>
                    <a:pt x="6694" y="1"/>
                    <a:pt x="6684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85;p41">
              <a:extLst>
                <a:ext uri="{FF2B5EF4-FFF2-40B4-BE49-F238E27FC236}">
                  <a16:creationId xmlns:a16="http://schemas.microsoft.com/office/drawing/2014/main" id="{0D8DE5AA-09A0-AEFA-9A33-FA31F56E119E}"/>
                </a:ext>
              </a:extLst>
            </p:cNvPr>
            <p:cNvSpPr/>
            <p:nvPr/>
          </p:nvSpPr>
          <p:spPr>
            <a:xfrm>
              <a:off x="4653730" y="4338598"/>
              <a:ext cx="139563" cy="183491"/>
            </a:xfrm>
            <a:custGeom>
              <a:avLst/>
              <a:gdLst/>
              <a:ahLst/>
              <a:cxnLst/>
              <a:rect l="l" t="t" r="r" b="b"/>
              <a:pathLst>
                <a:path w="5042" h="6629" extrusionOk="0">
                  <a:moveTo>
                    <a:pt x="4991" y="0"/>
                  </a:moveTo>
                  <a:cubicBezTo>
                    <a:pt x="4981" y="0"/>
                    <a:pt x="4971" y="5"/>
                    <a:pt x="4961" y="16"/>
                  </a:cubicBezTo>
                  <a:cubicBezTo>
                    <a:pt x="3127" y="2274"/>
                    <a:pt x="1514" y="4511"/>
                    <a:pt x="22" y="6588"/>
                  </a:cubicBezTo>
                  <a:cubicBezTo>
                    <a:pt x="1" y="6588"/>
                    <a:pt x="22" y="6608"/>
                    <a:pt x="22" y="6628"/>
                  </a:cubicBezTo>
                  <a:lnTo>
                    <a:pt x="82" y="6628"/>
                  </a:lnTo>
                  <a:cubicBezTo>
                    <a:pt x="1554" y="4551"/>
                    <a:pt x="3186" y="2314"/>
                    <a:pt x="5022" y="56"/>
                  </a:cubicBezTo>
                  <a:cubicBezTo>
                    <a:pt x="5041" y="35"/>
                    <a:pt x="5022" y="16"/>
                    <a:pt x="5022" y="16"/>
                  </a:cubicBezTo>
                  <a:cubicBezTo>
                    <a:pt x="5011" y="5"/>
                    <a:pt x="5001" y="0"/>
                    <a:pt x="4991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86;p41">
              <a:extLst>
                <a:ext uri="{FF2B5EF4-FFF2-40B4-BE49-F238E27FC236}">
                  <a16:creationId xmlns:a16="http://schemas.microsoft.com/office/drawing/2014/main" id="{C033B80F-C5F4-349D-C797-7424DEBEA4C6}"/>
                </a:ext>
              </a:extLst>
            </p:cNvPr>
            <p:cNvSpPr/>
            <p:nvPr/>
          </p:nvSpPr>
          <p:spPr>
            <a:xfrm>
              <a:off x="4643156" y="4356287"/>
              <a:ext cx="157416" cy="214908"/>
            </a:xfrm>
            <a:custGeom>
              <a:avLst/>
              <a:gdLst/>
              <a:ahLst/>
              <a:cxnLst/>
              <a:rect l="l" t="t" r="r" b="b"/>
              <a:pathLst>
                <a:path w="5687" h="7764" extrusionOk="0">
                  <a:moveTo>
                    <a:pt x="5625" y="1"/>
                  </a:moveTo>
                  <a:cubicBezTo>
                    <a:pt x="3670" y="2240"/>
                    <a:pt x="1835" y="4759"/>
                    <a:pt x="1" y="7723"/>
                  </a:cubicBezTo>
                  <a:cubicBezTo>
                    <a:pt x="1" y="7743"/>
                    <a:pt x="1" y="7764"/>
                    <a:pt x="20" y="7764"/>
                  </a:cubicBezTo>
                  <a:lnTo>
                    <a:pt x="60" y="7764"/>
                  </a:lnTo>
                  <a:cubicBezTo>
                    <a:pt x="1896" y="4799"/>
                    <a:pt x="3730" y="2280"/>
                    <a:pt x="5665" y="62"/>
                  </a:cubicBezTo>
                  <a:cubicBezTo>
                    <a:pt x="5686" y="41"/>
                    <a:pt x="5686" y="22"/>
                    <a:pt x="5665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87;p41">
              <a:extLst>
                <a:ext uri="{FF2B5EF4-FFF2-40B4-BE49-F238E27FC236}">
                  <a16:creationId xmlns:a16="http://schemas.microsoft.com/office/drawing/2014/main" id="{308DDB2D-477C-3063-C386-700FB17AB325}"/>
                </a:ext>
              </a:extLst>
            </p:cNvPr>
            <p:cNvSpPr/>
            <p:nvPr/>
          </p:nvSpPr>
          <p:spPr>
            <a:xfrm>
              <a:off x="4655973" y="4367609"/>
              <a:ext cx="152932" cy="220859"/>
            </a:xfrm>
            <a:custGeom>
              <a:avLst/>
              <a:gdLst/>
              <a:ahLst/>
              <a:cxnLst/>
              <a:rect l="l" t="t" r="r" b="b"/>
              <a:pathLst>
                <a:path w="5525" h="7979" extrusionOk="0">
                  <a:moveTo>
                    <a:pt x="5492" y="0"/>
                  </a:moveTo>
                  <a:cubicBezTo>
                    <a:pt x="5485" y="0"/>
                    <a:pt x="5475" y="6"/>
                    <a:pt x="5465" y="16"/>
                  </a:cubicBezTo>
                  <a:cubicBezTo>
                    <a:pt x="3530" y="2556"/>
                    <a:pt x="1694" y="5218"/>
                    <a:pt x="1" y="7938"/>
                  </a:cubicBezTo>
                  <a:cubicBezTo>
                    <a:pt x="1" y="7959"/>
                    <a:pt x="1" y="7979"/>
                    <a:pt x="22" y="7979"/>
                  </a:cubicBezTo>
                  <a:lnTo>
                    <a:pt x="41" y="7979"/>
                  </a:lnTo>
                  <a:cubicBezTo>
                    <a:pt x="41" y="7979"/>
                    <a:pt x="62" y="7979"/>
                    <a:pt x="62" y="7959"/>
                  </a:cubicBezTo>
                  <a:cubicBezTo>
                    <a:pt x="1734" y="5258"/>
                    <a:pt x="3570" y="2597"/>
                    <a:pt x="5525" y="56"/>
                  </a:cubicBezTo>
                  <a:cubicBezTo>
                    <a:pt x="5525" y="35"/>
                    <a:pt x="5525" y="16"/>
                    <a:pt x="5505" y="16"/>
                  </a:cubicBezTo>
                  <a:cubicBezTo>
                    <a:pt x="5505" y="6"/>
                    <a:pt x="5500" y="0"/>
                    <a:pt x="5492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88;p41">
              <a:extLst>
                <a:ext uri="{FF2B5EF4-FFF2-40B4-BE49-F238E27FC236}">
                  <a16:creationId xmlns:a16="http://schemas.microsoft.com/office/drawing/2014/main" id="{C0C0AC85-B61C-8EA6-82FA-38F69C4A7DBF}"/>
                </a:ext>
              </a:extLst>
            </p:cNvPr>
            <p:cNvSpPr/>
            <p:nvPr/>
          </p:nvSpPr>
          <p:spPr>
            <a:xfrm>
              <a:off x="5046655" y="3417975"/>
              <a:ext cx="518474" cy="570789"/>
            </a:xfrm>
            <a:custGeom>
              <a:avLst/>
              <a:gdLst/>
              <a:ahLst/>
              <a:cxnLst/>
              <a:rect l="l" t="t" r="r" b="b"/>
              <a:pathLst>
                <a:path w="18731" h="20621" extrusionOk="0">
                  <a:moveTo>
                    <a:pt x="11716" y="0"/>
                  </a:moveTo>
                  <a:cubicBezTo>
                    <a:pt x="10069" y="0"/>
                    <a:pt x="8531" y="765"/>
                    <a:pt x="7118" y="1559"/>
                  </a:cubicBezTo>
                  <a:cubicBezTo>
                    <a:pt x="6169" y="2104"/>
                    <a:pt x="5202" y="2629"/>
                    <a:pt x="4274" y="3233"/>
                  </a:cubicBezTo>
                  <a:cubicBezTo>
                    <a:pt x="3932" y="3454"/>
                    <a:pt x="3589" y="3696"/>
                    <a:pt x="3247" y="3938"/>
                  </a:cubicBezTo>
                  <a:cubicBezTo>
                    <a:pt x="2137" y="4766"/>
                    <a:pt x="1089" y="5733"/>
                    <a:pt x="242" y="6841"/>
                  </a:cubicBezTo>
                  <a:lnTo>
                    <a:pt x="0" y="7145"/>
                  </a:lnTo>
                  <a:lnTo>
                    <a:pt x="81" y="7225"/>
                  </a:lnTo>
                  <a:cubicBezTo>
                    <a:pt x="355" y="7476"/>
                    <a:pt x="717" y="7579"/>
                    <a:pt x="1091" y="7579"/>
                  </a:cubicBezTo>
                  <a:cubicBezTo>
                    <a:pt x="1407" y="7579"/>
                    <a:pt x="1731" y="7506"/>
                    <a:pt x="2016" y="7386"/>
                  </a:cubicBezTo>
                  <a:cubicBezTo>
                    <a:pt x="2642" y="7124"/>
                    <a:pt x="3186" y="6661"/>
                    <a:pt x="3790" y="6357"/>
                  </a:cubicBezTo>
                  <a:cubicBezTo>
                    <a:pt x="4396" y="6045"/>
                    <a:pt x="5078" y="5889"/>
                    <a:pt x="5761" y="5889"/>
                  </a:cubicBezTo>
                  <a:cubicBezTo>
                    <a:pt x="6489" y="5889"/>
                    <a:pt x="7219" y="6065"/>
                    <a:pt x="7863" y="6419"/>
                  </a:cubicBezTo>
                  <a:cubicBezTo>
                    <a:pt x="9094" y="7083"/>
                    <a:pt x="9960" y="8394"/>
                    <a:pt x="10102" y="9806"/>
                  </a:cubicBezTo>
                  <a:cubicBezTo>
                    <a:pt x="10161" y="10470"/>
                    <a:pt x="10102" y="11015"/>
                    <a:pt x="9981" y="11680"/>
                  </a:cubicBezTo>
                  <a:cubicBezTo>
                    <a:pt x="9940" y="11943"/>
                    <a:pt x="9879" y="12204"/>
                    <a:pt x="9718" y="12427"/>
                  </a:cubicBezTo>
                  <a:cubicBezTo>
                    <a:pt x="9565" y="12636"/>
                    <a:pt x="9341" y="12791"/>
                    <a:pt x="9078" y="12791"/>
                  </a:cubicBezTo>
                  <a:cubicBezTo>
                    <a:pt x="9063" y="12791"/>
                    <a:pt x="9048" y="12791"/>
                    <a:pt x="9032" y="12790"/>
                  </a:cubicBezTo>
                  <a:cubicBezTo>
                    <a:pt x="8710" y="12749"/>
                    <a:pt x="8468" y="12446"/>
                    <a:pt x="8266" y="12164"/>
                  </a:cubicBezTo>
                  <a:lnTo>
                    <a:pt x="8266" y="12164"/>
                  </a:lnTo>
                  <a:cubicBezTo>
                    <a:pt x="8347" y="12688"/>
                    <a:pt x="8368" y="13293"/>
                    <a:pt x="8126" y="13777"/>
                  </a:cubicBezTo>
                  <a:cubicBezTo>
                    <a:pt x="8045" y="13898"/>
                    <a:pt x="7984" y="14019"/>
                    <a:pt x="7903" y="14139"/>
                  </a:cubicBezTo>
                  <a:cubicBezTo>
                    <a:pt x="7803" y="14322"/>
                    <a:pt x="7682" y="14483"/>
                    <a:pt x="7540" y="14623"/>
                  </a:cubicBezTo>
                  <a:cubicBezTo>
                    <a:pt x="7274" y="14909"/>
                    <a:pt x="6884" y="15069"/>
                    <a:pt x="6485" y="15069"/>
                  </a:cubicBezTo>
                  <a:cubicBezTo>
                    <a:pt x="6460" y="15069"/>
                    <a:pt x="6436" y="15068"/>
                    <a:pt x="6411" y="15067"/>
                  </a:cubicBezTo>
                  <a:cubicBezTo>
                    <a:pt x="5989" y="15048"/>
                    <a:pt x="5586" y="14846"/>
                    <a:pt x="5303" y="14523"/>
                  </a:cubicBezTo>
                  <a:lnTo>
                    <a:pt x="5303" y="14523"/>
                  </a:lnTo>
                  <a:cubicBezTo>
                    <a:pt x="4900" y="15209"/>
                    <a:pt x="5121" y="16156"/>
                    <a:pt x="5645" y="16760"/>
                  </a:cubicBezTo>
                  <a:cubicBezTo>
                    <a:pt x="6190" y="17346"/>
                    <a:pt x="6976" y="17647"/>
                    <a:pt x="7782" y="17728"/>
                  </a:cubicBezTo>
                  <a:cubicBezTo>
                    <a:pt x="7944" y="17750"/>
                    <a:pt x="8106" y="17761"/>
                    <a:pt x="8268" y="17761"/>
                  </a:cubicBezTo>
                  <a:cubicBezTo>
                    <a:pt x="8715" y="17761"/>
                    <a:pt x="9158" y="17674"/>
                    <a:pt x="9556" y="17467"/>
                  </a:cubicBezTo>
                  <a:lnTo>
                    <a:pt x="9556" y="17467"/>
                  </a:lnTo>
                  <a:cubicBezTo>
                    <a:pt x="9476" y="18072"/>
                    <a:pt x="9556" y="18717"/>
                    <a:pt x="9879" y="19241"/>
                  </a:cubicBezTo>
                  <a:cubicBezTo>
                    <a:pt x="10202" y="19744"/>
                    <a:pt x="10706" y="20147"/>
                    <a:pt x="11271" y="20330"/>
                  </a:cubicBezTo>
                  <a:cubicBezTo>
                    <a:pt x="11488" y="20389"/>
                    <a:pt x="11719" y="20428"/>
                    <a:pt x="11947" y="20428"/>
                  </a:cubicBezTo>
                  <a:cubicBezTo>
                    <a:pt x="12101" y="20428"/>
                    <a:pt x="12254" y="20410"/>
                    <a:pt x="12400" y="20370"/>
                  </a:cubicBezTo>
                  <a:cubicBezTo>
                    <a:pt x="12924" y="20209"/>
                    <a:pt x="13306" y="19765"/>
                    <a:pt x="13669" y="19341"/>
                  </a:cubicBezTo>
                  <a:cubicBezTo>
                    <a:pt x="14115" y="20185"/>
                    <a:pt x="15132" y="20621"/>
                    <a:pt x="16116" y="20621"/>
                  </a:cubicBezTo>
                  <a:cubicBezTo>
                    <a:pt x="16426" y="20621"/>
                    <a:pt x="16732" y="20578"/>
                    <a:pt x="17016" y="20491"/>
                  </a:cubicBezTo>
                  <a:cubicBezTo>
                    <a:pt x="17682" y="20289"/>
                    <a:pt x="18266" y="19886"/>
                    <a:pt x="18730" y="19381"/>
                  </a:cubicBezTo>
                  <a:cubicBezTo>
                    <a:pt x="18629" y="19039"/>
                    <a:pt x="18548" y="18696"/>
                    <a:pt x="18448" y="18373"/>
                  </a:cubicBezTo>
                  <a:cubicBezTo>
                    <a:pt x="18166" y="17507"/>
                    <a:pt x="17822" y="16680"/>
                    <a:pt x="17298" y="15935"/>
                  </a:cubicBezTo>
                  <a:cubicBezTo>
                    <a:pt x="17158" y="15752"/>
                    <a:pt x="16371" y="15067"/>
                    <a:pt x="16351" y="14865"/>
                  </a:cubicBezTo>
                  <a:cubicBezTo>
                    <a:pt x="15827" y="6317"/>
                    <a:pt x="12682" y="5511"/>
                    <a:pt x="12682" y="5511"/>
                  </a:cubicBezTo>
                  <a:cubicBezTo>
                    <a:pt x="12682" y="5511"/>
                    <a:pt x="14234" y="5209"/>
                    <a:pt x="14234" y="4403"/>
                  </a:cubicBezTo>
                  <a:cubicBezTo>
                    <a:pt x="14234" y="3882"/>
                    <a:pt x="13526" y="3799"/>
                    <a:pt x="13041" y="3799"/>
                  </a:cubicBezTo>
                  <a:cubicBezTo>
                    <a:pt x="12813" y="3799"/>
                    <a:pt x="12634" y="3817"/>
                    <a:pt x="12602" y="3817"/>
                  </a:cubicBezTo>
                  <a:cubicBezTo>
                    <a:pt x="12702" y="3758"/>
                    <a:pt x="14618" y="2467"/>
                    <a:pt x="14193" y="1822"/>
                  </a:cubicBezTo>
                  <a:cubicBezTo>
                    <a:pt x="14090" y="1671"/>
                    <a:pt x="13875" y="1613"/>
                    <a:pt x="13606" y="1613"/>
                  </a:cubicBezTo>
                  <a:cubicBezTo>
                    <a:pt x="12726" y="1613"/>
                    <a:pt x="11262" y="2235"/>
                    <a:pt x="11169" y="2266"/>
                  </a:cubicBezTo>
                  <a:cubicBezTo>
                    <a:pt x="11231" y="2225"/>
                    <a:pt x="11734" y="1862"/>
                    <a:pt x="12360" y="1035"/>
                  </a:cubicBezTo>
                  <a:cubicBezTo>
                    <a:pt x="13024" y="148"/>
                    <a:pt x="12419" y="48"/>
                    <a:pt x="12419" y="48"/>
                  </a:cubicBezTo>
                  <a:cubicBezTo>
                    <a:pt x="12183" y="15"/>
                    <a:pt x="11948" y="0"/>
                    <a:pt x="11716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89;p41">
              <a:extLst>
                <a:ext uri="{FF2B5EF4-FFF2-40B4-BE49-F238E27FC236}">
                  <a16:creationId xmlns:a16="http://schemas.microsoft.com/office/drawing/2014/main" id="{E992E6A1-D068-20F3-B22B-7C13A2FA71D2}"/>
                </a:ext>
              </a:extLst>
            </p:cNvPr>
            <p:cNvSpPr/>
            <p:nvPr/>
          </p:nvSpPr>
          <p:spPr>
            <a:xfrm>
              <a:off x="4746383" y="4002482"/>
              <a:ext cx="241120" cy="367203"/>
            </a:xfrm>
            <a:custGeom>
              <a:avLst/>
              <a:gdLst/>
              <a:ahLst/>
              <a:cxnLst/>
              <a:rect l="l" t="t" r="r" b="b"/>
              <a:pathLst>
                <a:path w="8711" h="13266" extrusionOk="0">
                  <a:moveTo>
                    <a:pt x="7078" y="0"/>
                  </a:moveTo>
                  <a:cubicBezTo>
                    <a:pt x="5909" y="0"/>
                    <a:pt x="4860" y="707"/>
                    <a:pt x="3952" y="1473"/>
                  </a:cubicBezTo>
                  <a:cubicBezTo>
                    <a:pt x="2420" y="2763"/>
                    <a:pt x="1089" y="4314"/>
                    <a:pt x="323" y="6150"/>
                  </a:cubicBezTo>
                  <a:cubicBezTo>
                    <a:pt x="202" y="6451"/>
                    <a:pt x="102" y="6734"/>
                    <a:pt x="1" y="7037"/>
                  </a:cubicBezTo>
                  <a:lnTo>
                    <a:pt x="1" y="7580"/>
                  </a:lnTo>
                  <a:cubicBezTo>
                    <a:pt x="41" y="8489"/>
                    <a:pt x="162" y="9416"/>
                    <a:pt x="364" y="10303"/>
                  </a:cubicBezTo>
                  <a:cubicBezTo>
                    <a:pt x="586" y="11271"/>
                    <a:pt x="888" y="12217"/>
                    <a:pt x="1331" y="13085"/>
                  </a:cubicBezTo>
                  <a:lnTo>
                    <a:pt x="1331" y="13105"/>
                  </a:lnTo>
                  <a:cubicBezTo>
                    <a:pt x="1372" y="13166"/>
                    <a:pt x="1393" y="13225"/>
                    <a:pt x="1412" y="13266"/>
                  </a:cubicBezTo>
                  <a:cubicBezTo>
                    <a:pt x="1554" y="13246"/>
                    <a:pt x="1694" y="13206"/>
                    <a:pt x="1836" y="13166"/>
                  </a:cubicBezTo>
                  <a:cubicBezTo>
                    <a:pt x="2723" y="12803"/>
                    <a:pt x="3288" y="11855"/>
                    <a:pt x="3449" y="10887"/>
                  </a:cubicBezTo>
                  <a:cubicBezTo>
                    <a:pt x="3468" y="11250"/>
                    <a:pt x="3831" y="11553"/>
                    <a:pt x="4175" y="11593"/>
                  </a:cubicBezTo>
                  <a:cubicBezTo>
                    <a:pt x="4195" y="11595"/>
                    <a:pt x="4215" y="11596"/>
                    <a:pt x="4236" y="11596"/>
                  </a:cubicBezTo>
                  <a:cubicBezTo>
                    <a:pt x="4457" y="11596"/>
                    <a:pt x="4676" y="11502"/>
                    <a:pt x="4860" y="11392"/>
                  </a:cubicBezTo>
                  <a:cubicBezTo>
                    <a:pt x="5565" y="11008"/>
                    <a:pt x="6070" y="10322"/>
                    <a:pt x="6352" y="9577"/>
                  </a:cubicBezTo>
                  <a:cubicBezTo>
                    <a:pt x="6634" y="8830"/>
                    <a:pt x="6694" y="8024"/>
                    <a:pt x="6634" y="7239"/>
                  </a:cubicBezTo>
                  <a:lnTo>
                    <a:pt x="6634" y="7239"/>
                  </a:lnTo>
                  <a:cubicBezTo>
                    <a:pt x="6730" y="7290"/>
                    <a:pt x="6828" y="7313"/>
                    <a:pt x="6926" y="7313"/>
                  </a:cubicBezTo>
                  <a:cubicBezTo>
                    <a:pt x="7135" y="7313"/>
                    <a:pt x="7342" y="7208"/>
                    <a:pt x="7521" y="7056"/>
                  </a:cubicBezTo>
                  <a:cubicBezTo>
                    <a:pt x="8005" y="6674"/>
                    <a:pt x="8186" y="6048"/>
                    <a:pt x="8307" y="5443"/>
                  </a:cubicBezTo>
                  <a:cubicBezTo>
                    <a:pt x="8630" y="4032"/>
                    <a:pt x="8710" y="2540"/>
                    <a:pt x="8409" y="1110"/>
                  </a:cubicBezTo>
                  <a:cubicBezTo>
                    <a:pt x="8328" y="806"/>
                    <a:pt x="8247" y="505"/>
                    <a:pt x="8025" y="282"/>
                  </a:cubicBezTo>
                  <a:cubicBezTo>
                    <a:pt x="7783" y="61"/>
                    <a:pt x="7420" y="0"/>
                    <a:pt x="7078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90;p41">
              <a:extLst>
                <a:ext uri="{FF2B5EF4-FFF2-40B4-BE49-F238E27FC236}">
                  <a16:creationId xmlns:a16="http://schemas.microsoft.com/office/drawing/2014/main" id="{FFD6321A-7460-141C-097D-3E2AEF5A4203}"/>
                </a:ext>
              </a:extLst>
            </p:cNvPr>
            <p:cNvSpPr/>
            <p:nvPr/>
          </p:nvSpPr>
          <p:spPr>
            <a:xfrm>
              <a:off x="4746383" y="3779808"/>
              <a:ext cx="257313" cy="507845"/>
            </a:xfrm>
            <a:custGeom>
              <a:avLst/>
              <a:gdLst/>
              <a:ahLst/>
              <a:cxnLst/>
              <a:rect l="l" t="t" r="r" b="b"/>
              <a:pathLst>
                <a:path w="9296" h="18347" extrusionOk="0">
                  <a:moveTo>
                    <a:pt x="8812" y="1"/>
                  </a:moveTo>
                  <a:cubicBezTo>
                    <a:pt x="8812" y="81"/>
                    <a:pt x="8791" y="122"/>
                    <a:pt x="8791" y="122"/>
                  </a:cubicBezTo>
                  <a:cubicBezTo>
                    <a:pt x="8610" y="202"/>
                    <a:pt x="8409" y="283"/>
                    <a:pt x="8226" y="383"/>
                  </a:cubicBezTo>
                  <a:cubicBezTo>
                    <a:pt x="3831" y="2560"/>
                    <a:pt x="909" y="7480"/>
                    <a:pt x="183" y="12560"/>
                  </a:cubicBezTo>
                  <a:cubicBezTo>
                    <a:pt x="162" y="12681"/>
                    <a:pt x="143" y="12783"/>
                    <a:pt x="122" y="12904"/>
                  </a:cubicBezTo>
                  <a:cubicBezTo>
                    <a:pt x="81" y="13326"/>
                    <a:pt x="41" y="13770"/>
                    <a:pt x="22" y="14194"/>
                  </a:cubicBezTo>
                  <a:lnTo>
                    <a:pt x="1" y="14436"/>
                  </a:lnTo>
                  <a:cubicBezTo>
                    <a:pt x="1" y="14858"/>
                    <a:pt x="1" y="15283"/>
                    <a:pt x="22" y="15705"/>
                  </a:cubicBezTo>
                  <a:lnTo>
                    <a:pt x="22" y="15907"/>
                  </a:lnTo>
                  <a:cubicBezTo>
                    <a:pt x="41" y="16270"/>
                    <a:pt x="81" y="16613"/>
                    <a:pt x="122" y="16955"/>
                  </a:cubicBezTo>
                  <a:cubicBezTo>
                    <a:pt x="122" y="16995"/>
                    <a:pt x="122" y="17057"/>
                    <a:pt x="143" y="17116"/>
                  </a:cubicBezTo>
                  <a:cubicBezTo>
                    <a:pt x="162" y="17318"/>
                    <a:pt x="202" y="17520"/>
                    <a:pt x="223" y="17721"/>
                  </a:cubicBezTo>
                  <a:cubicBezTo>
                    <a:pt x="243" y="17762"/>
                    <a:pt x="243" y="17823"/>
                    <a:pt x="264" y="17863"/>
                  </a:cubicBezTo>
                  <a:cubicBezTo>
                    <a:pt x="283" y="18024"/>
                    <a:pt x="323" y="18186"/>
                    <a:pt x="364" y="18347"/>
                  </a:cubicBezTo>
                  <a:cubicBezTo>
                    <a:pt x="444" y="18307"/>
                    <a:pt x="506" y="18266"/>
                    <a:pt x="586" y="18226"/>
                  </a:cubicBezTo>
                  <a:cubicBezTo>
                    <a:pt x="606" y="18205"/>
                    <a:pt x="646" y="18186"/>
                    <a:pt x="667" y="18186"/>
                  </a:cubicBezTo>
                  <a:cubicBezTo>
                    <a:pt x="888" y="18065"/>
                    <a:pt x="1110" y="17944"/>
                    <a:pt x="1331" y="17802"/>
                  </a:cubicBezTo>
                  <a:cubicBezTo>
                    <a:pt x="1352" y="17782"/>
                    <a:pt x="1393" y="17782"/>
                    <a:pt x="1412" y="17762"/>
                  </a:cubicBezTo>
                  <a:lnTo>
                    <a:pt x="1896" y="17460"/>
                  </a:lnTo>
                  <a:cubicBezTo>
                    <a:pt x="1936" y="17439"/>
                    <a:pt x="1957" y="17420"/>
                    <a:pt x="1976" y="17399"/>
                  </a:cubicBezTo>
                  <a:cubicBezTo>
                    <a:pt x="2138" y="17299"/>
                    <a:pt x="2299" y="17178"/>
                    <a:pt x="2460" y="17057"/>
                  </a:cubicBezTo>
                  <a:lnTo>
                    <a:pt x="2481" y="17057"/>
                  </a:lnTo>
                  <a:cubicBezTo>
                    <a:pt x="2501" y="17036"/>
                    <a:pt x="2522" y="17016"/>
                    <a:pt x="2562" y="16995"/>
                  </a:cubicBezTo>
                  <a:cubicBezTo>
                    <a:pt x="2643" y="16936"/>
                    <a:pt x="2723" y="16874"/>
                    <a:pt x="2823" y="16815"/>
                  </a:cubicBezTo>
                  <a:cubicBezTo>
                    <a:pt x="2864" y="16774"/>
                    <a:pt x="2904" y="16753"/>
                    <a:pt x="2944" y="16713"/>
                  </a:cubicBezTo>
                  <a:cubicBezTo>
                    <a:pt x="4941" y="15181"/>
                    <a:pt x="6594" y="13205"/>
                    <a:pt x="7683" y="10928"/>
                  </a:cubicBezTo>
                  <a:cubicBezTo>
                    <a:pt x="8105" y="10041"/>
                    <a:pt x="8449" y="9113"/>
                    <a:pt x="8710" y="8165"/>
                  </a:cubicBezTo>
                  <a:cubicBezTo>
                    <a:pt x="8750" y="8084"/>
                    <a:pt x="8771" y="7984"/>
                    <a:pt x="8791" y="7883"/>
                  </a:cubicBezTo>
                  <a:cubicBezTo>
                    <a:pt x="9033" y="6976"/>
                    <a:pt x="9175" y="6028"/>
                    <a:pt x="9255" y="5081"/>
                  </a:cubicBezTo>
                  <a:lnTo>
                    <a:pt x="9255" y="5060"/>
                  </a:lnTo>
                  <a:cubicBezTo>
                    <a:pt x="9255" y="5001"/>
                    <a:pt x="9255" y="4920"/>
                    <a:pt x="9275" y="4839"/>
                  </a:cubicBezTo>
                  <a:cubicBezTo>
                    <a:pt x="9296" y="4415"/>
                    <a:pt x="9296" y="3993"/>
                    <a:pt x="9296" y="3549"/>
                  </a:cubicBezTo>
                  <a:lnTo>
                    <a:pt x="9296" y="3347"/>
                  </a:lnTo>
                  <a:cubicBezTo>
                    <a:pt x="9296" y="3267"/>
                    <a:pt x="9296" y="3186"/>
                    <a:pt x="9275" y="3106"/>
                  </a:cubicBezTo>
                  <a:cubicBezTo>
                    <a:pt x="9275" y="2843"/>
                    <a:pt x="9275" y="2380"/>
                    <a:pt x="9234" y="1875"/>
                  </a:cubicBezTo>
                  <a:lnTo>
                    <a:pt x="9234" y="1694"/>
                  </a:lnTo>
                  <a:cubicBezTo>
                    <a:pt x="9194" y="1310"/>
                    <a:pt x="9134" y="907"/>
                    <a:pt x="9054" y="565"/>
                  </a:cubicBezTo>
                  <a:cubicBezTo>
                    <a:pt x="9033" y="504"/>
                    <a:pt x="9013" y="464"/>
                    <a:pt x="8992" y="404"/>
                  </a:cubicBezTo>
                  <a:cubicBezTo>
                    <a:pt x="8973" y="302"/>
                    <a:pt x="8912" y="181"/>
                    <a:pt x="8871" y="101"/>
                  </a:cubicBezTo>
                  <a:cubicBezTo>
                    <a:pt x="8852" y="60"/>
                    <a:pt x="8831" y="41"/>
                    <a:pt x="8812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91;p41">
              <a:extLst>
                <a:ext uri="{FF2B5EF4-FFF2-40B4-BE49-F238E27FC236}">
                  <a16:creationId xmlns:a16="http://schemas.microsoft.com/office/drawing/2014/main" id="{D9FC27D1-2D42-1BE0-4D0A-BB5BD5C35338}"/>
                </a:ext>
              </a:extLst>
            </p:cNvPr>
            <p:cNvSpPr/>
            <p:nvPr/>
          </p:nvSpPr>
          <p:spPr>
            <a:xfrm>
              <a:off x="4749733" y="4127495"/>
              <a:ext cx="78168" cy="117778"/>
            </a:xfrm>
            <a:custGeom>
              <a:avLst/>
              <a:gdLst/>
              <a:ahLst/>
              <a:cxnLst/>
              <a:rect l="l" t="t" r="r" b="b"/>
              <a:pathLst>
                <a:path w="2824" h="4255" extrusionOk="0">
                  <a:moveTo>
                    <a:pt x="62" y="0"/>
                  </a:moveTo>
                  <a:cubicBezTo>
                    <a:pt x="41" y="121"/>
                    <a:pt x="22" y="223"/>
                    <a:pt x="1" y="344"/>
                  </a:cubicBezTo>
                  <a:cubicBezTo>
                    <a:pt x="81" y="484"/>
                    <a:pt x="162" y="565"/>
                    <a:pt x="283" y="626"/>
                  </a:cubicBezTo>
                  <a:cubicBezTo>
                    <a:pt x="334" y="647"/>
                    <a:pt x="393" y="659"/>
                    <a:pt x="455" y="659"/>
                  </a:cubicBezTo>
                  <a:cubicBezTo>
                    <a:pt x="567" y="659"/>
                    <a:pt x="691" y="623"/>
                    <a:pt x="807" y="545"/>
                  </a:cubicBezTo>
                  <a:lnTo>
                    <a:pt x="868" y="484"/>
                  </a:lnTo>
                  <a:lnTo>
                    <a:pt x="968" y="384"/>
                  </a:lnTo>
                  <a:lnTo>
                    <a:pt x="968" y="384"/>
                  </a:lnTo>
                  <a:cubicBezTo>
                    <a:pt x="949" y="424"/>
                    <a:pt x="949" y="465"/>
                    <a:pt x="949" y="484"/>
                  </a:cubicBezTo>
                  <a:lnTo>
                    <a:pt x="949" y="726"/>
                  </a:lnTo>
                  <a:lnTo>
                    <a:pt x="949" y="948"/>
                  </a:lnTo>
                  <a:cubicBezTo>
                    <a:pt x="949" y="1311"/>
                    <a:pt x="1070" y="1734"/>
                    <a:pt x="1412" y="1835"/>
                  </a:cubicBezTo>
                  <a:cubicBezTo>
                    <a:pt x="1453" y="1849"/>
                    <a:pt x="1495" y="1855"/>
                    <a:pt x="1539" y="1855"/>
                  </a:cubicBezTo>
                  <a:cubicBezTo>
                    <a:pt x="1691" y="1855"/>
                    <a:pt x="1856" y="1779"/>
                    <a:pt x="1997" y="1653"/>
                  </a:cubicBezTo>
                  <a:lnTo>
                    <a:pt x="2057" y="1594"/>
                  </a:lnTo>
                  <a:lnTo>
                    <a:pt x="2057" y="1594"/>
                  </a:lnTo>
                  <a:cubicBezTo>
                    <a:pt x="1917" y="2158"/>
                    <a:pt x="1876" y="2621"/>
                    <a:pt x="1936" y="3005"/>
                  </a:cubicBezTo>
                  <a:lnTo>
                    <a:pt x="1997" y="3306"/>
                  </a:lnTo>
                  <a:cubicBezTo>
                    <a:pt x="2017" y="3327"/>
                    <a:pt x="2017" y="3368"/>
                    <a:pt x="2038" y="3387"/>
                  </a:cubicBezTo>
                  <a:cubicBezTo>
                    <a:pt x="2159" y="3731"/>
                    <a:pt x="2380" y="4053"/>
                    <a:pt x="2702" y="4255"/>
                  </a:cubicBezTo>
                  <a:cubicBezTo>
                    <a:pt x="2743" y="4214"/>
                    <a:pt x="2783" y="4193"/>
                    <a:pt x="2823" y="4153"/>
                  </a:cubicBezTo>
                  <a:cubicBezTo>
                    <a:pt x="2783" y="4134"/>
                    <a:pt x="2743" y="4113"/>
                    <a:pt x="2723" y="4093"/>
                  </a:cubicBezTo>
                  <a:cubicBezTo>
                    <a:pt x="2683" y="4073"/>
                    <a:pt x="2643" y="4053"/>
                    <a:pt x="2602" y="4013"/>
                  </a:cubicBezTo>
                  <a:cubicBezTo>
                    <a:pt x="2401" y="3831"/>
                    <a:pt x="2239" y="3569"/>
                    <a:pt x="2159" y="3306"/>
                  </a:cubicBezTo>
                  <a:cubicBezTo>
                    <a:pt x="2118" y="3247"/>
                    <a:pt x="2118" y="3166"/>
                    <a:pt x="2097" y="3085"/>
                  </a:cubicBezTo>
                  <a:cubicBezTo>
                    <a:pt x="2078" y="3064"/>
                    <a:pt x="2078" y="3024"/>
                    <a:pt x="2078" y="2984"/>
                  </a:cubicBezTo>
                  <a:cubicBezTo>
                    <a:pt x="2017" y="2521"/>
                    <a:pt x="2097" y="1935"/>
                    <a:pt x="2320" y="1169"/>
                  </a:cubicBezTo>
                  <a:cubicBezTo>
                    <a:pt x="2339" y="1169"/>
                    <a:pt x="2339" y="1150"/>
                    <a:pt x="2320" y="1129"/>
                  </a:cubicBezTo>
                  <a:cubicBezTo>
                    <a:pt x="2320" y="1110"/>
                    <a:pt x="2299" y="1110"/>
                    <a:pt x="2280" y="1089"/>
                  </a:cubicBezTo>
                  <a:cubicBezTo>
                    <a:pt x="2274" y="1084"/>
                    <a:pt x="2267" y="1081"/>
                    <a:pt x="2260" y="1081"/>
                  </a:cubicBezTo>
                  <a:cubicBezTo>
                    <a:pt x="2239" y="1081"/>
                    <a:pt x="2213" y="1099"/>
                    <a:pt x="2199" y="1129"/>
                  </a:cubicBezTo>
                  <a:cubicBezTo>
                    <a:pt x="2178" y="1129"/>
                    <a:pt x="2178" y="1150"/>
                    <a:pt x="2159" y="1169"/>
                  </a:cubicBezTo>
                  <a:lnTo>
                    <a:pt x="2159" y="1190"/>
                  </a:lnTo>
                  <a:cubicBezTo>
                    <a:pt x="2097" y="1311"/>
                    <a:pt x="2017" y="1452"/>
                    <a:pt x="1896" y="1553"/>
                  </a:cubicBezTo>
                  <a:cubicBezTo>
                    <a:pt x="1806" y="1643"/>
                    <a:pt x="1666" y="1717"/>
                    <a:pt x="1522" y="1717"/>
                  </a:cubicBezTo>
                  <a:cubicBezTo>
                    <a:pt x="1506" y="1717"/>
                    <a:pt x="1489" y="1716"/>
                    <a:pt x="1473" y="1715"/>
                  </a:cubicBezTo>
                  <a:lnTo>
                    <a:pt x="1452" y="1694"/>
                  </a:lnTo>
                  <a:cubicBezTo>
                    <a:pt x="1412" y="1694"/>
                    <a:pt x="1372" y="1674"/>
                    <a:pt x="1352" y="1653"/>
                  </a:cubicBezTo>
                  <a:cubicBezTo>
                    <a:pt x="1151" y="1532"/>
                    <a:pt x="1089" y="1210"/>
                    <a:pt x="1089" y="948"/>
                  </a:cubicBezTo>
                  <a:lnTo>
                    <a:pt x="1089" y="726"/>
                  </a:lnTo>
                  <a:cubicBezTo>
                    <a:pt x="1089" y="524"/>
                    <a:pt x="1089" y="344"/>
                    <a:pt x="1151" y="121"/>
                  </a:cubicBezTo>
                  <a:cubicBezTo>
                    <a:pt x="1151" y="102"/>
                    <a:pt x="1151" y="81"/>
                    <a:pt x="1130" y="61"/>
                  </a:cubicBezTo>
                  <a:lnTo>
                    <a:pt x="1110" y="40"/>
                  </a:lnTo>
                  <a:cubicBezTo>
                    <a:pt x="1070" y="40"/>
                    <a:pt x="1049" y="40"/>
                    <a:pt x="1030" y="61"/>
                  </a:cubicBezTo>
                  <a:cubicBezTo>
                    <a:pt x="989" y="121"/>
                    <a:pt x="949" y="161"/>
                    <a:pt x="928" y="223"/>
                  </a:cubicBezTo>
                  <a:cubicBezTo>
                    <a:pt x="868" y="303"/>
                    <a:pt x="807" y="363"/>
                    <a:pt x="726" y="424"/>
                  </a:cubicBezTo>
                  <a:cubicBezTo>
                    <a:pt x="656" y="466"/>
                    <a:pt x="555" y="509"/>
                    <a:pt x="451" y="509"/>
                  </a:cubicBezTo>
                  <a:cubicBezTo>
                    <a:pt x="408" y="509"/>
                    <a:pt x="365" y="502"/>
                    <a:pt x="323" y="484"/>
                  </a:cubicBezTo>
                  <a:cubicBezTo>
                    <a:pt x="323" y="484"/>
                    <a:pt x="304" y="484"/>
                    <a:pt x="304" y="465"/>
                  </a:cubicBezTo>
                  <a:cubicBezTo>
                    <a:pt x="243" y="444"/>
                    <a:pt x="202" y="403"/>
                    <a:pt x="183" y="363"/>
                  </a:cubicBezTo>
                  <a:lnTo>
                    <a:pt x="183" y="344"/>
                  </a:lnTo>
                  <a:cubicBezTo>
                    <a:pt x="122" y="263"/>
                    <a:pt x="81" y="142"/>
                    <a:pt x="62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92;p41">
              <a:extLst>
                <a:ext uri="{FF2B5EF4-FFF2-40B4-BE49-F238E27FC236}">
                  <a16:creationId xmlns:a16="http://schemas.microsoft.com/office/drawing/2014/main" id="{4C74EA3E-3312-C25C-9358-173F25CDA862}"/>
                </a:ext>
              </a:extLst>
            </p:cNvPr>
            <p:cNvSpPr/>
            <p:nvPr/>
          </p:nvSpPr>
          <p:spPr>
            <a:xfrm>
              <a:off x="4754190" y="3779808"/>
              <a:ext cx="237771" cy="362193"/>
            </a:xfrm>
            <a:custGeom>
              <a:avLst/>
              <a:gdLst/>
              <a:ahLst/>
              <a:cxnLst/>
              <a:rect l="l" t="t" r="r" b="b"/>
              <a:pathLst>
                <a:path w="8590" h="13085" extrusionOk="0">
                  <a:moveTo>
                    <a:pt x="8530" y="1"/>
                  </a:moveTo>
                  <a:cubicBezTo>
                    <a:pt x="8530" y="81"/>
                    <a:pt x="8509" y="122"/>
                    <a:pt x="8509" y="122"/>
                  </a:cubicBezTo>
                  <a:cubicBezTo>
                    <a:pt x="8328" y="202"/>
                    <a:pt x="8127" y="283"/>
                    <a:pt x="7944" y="383"/>
                  </a:cubicBezTo>
                  <a:cubicBezTo>
                    <a:pt x="3872" y="3347"/>
                    <a:pt x="928" y="7944"/>
                    <a:pt x="22" y="12904"/>
                  </a:cubicBezTo>
                  <a:lnTo>
                    <a:pt x="22" y="12923"/>
                  </a:lnTo>
                  <a:cubicBezTo>
                    <a:pt x="1" y="12944"/>
                    <a:pt x="1" y="12963"/>
                    <a:pt x="1" y="13004"/>
                  </a:cubicBezTo>
                  <a:cubicBezTo>
                    <a:pt x="1" y="13044"/>
                    <a:pt x="22" y="13084"/>
                    <a:pt x="62" y="13084"/>
                  </a:cubicBezTo>
                  <a:cubicBezTo>
                    <a:pt x="103" y="13084"/>
                    <a:pt x="122" y="13065"/>
                    <a:pt x="143" y="13025"/>
                  </a:cubicBezTo>
                  <a:cubicBezTo>
                    <a:pt x="1070" y="7842"/>
                    <a:pt x="4215" y="3044"/>
                    <a:pt x="8589" y="101"/>
                  </a:cubicBezTo>
                  <a:cubicBezTo>
                    <a:pt x="8570" y="60"/>
                    <a:pt x="8549" y="41"/>
                    <a:pt x="853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93;p41">
              <a:extLst>
                <a:ext uri="{FF2B5EF4-FFF2-40B4-BE49-F238E27FC236}">
                  <a16:creationId xmlns:a16="http://schemas.microsoft.com/office/drawing/2014/main" id="{91005F26-8C07-7ABF-8ABC-C7570BDB9B4B}"/>
                </a:ext>
              </a:extLst>
            </p:cNvPr>
            <p:cNvSpPr/>
            <p:nvPr/>
          </p:nvSpPr>
          <p:spPr>
            <a:xfrm>
              <a:off x="4773180" y="3790964"/>
              <a:ext cx="223820" cy="350484"/>
            </a:xfrm>
            <a:custGeom>
              <a:avLst/>
              <a:gdLst/>
              <a:ahLst/>
              <a:cxnLst/>
              <a:rect l="l" t="t" r="r" b="b"/>
              <a:pathLst>
                <a:path w="8086" h="12662" extrusionOk="0">
                  <a:moveTo>
                    <a:pt x="8024" y="1"/>
                  </a:moveTo>
                  <a:cubicBezTo>
                    <a:pt x="4457" y="3428"/>
                    <a:pt x="1694" y="7681"/>
                    <a:pt x="81" y="12380"/>
                  </a:cubicBezTo>
                  <a:cubicBezTo>
                    <a:pt x="62" y="12439"/>
                    <a:pt x="21" y="12501"/>
                    <a:pt x="0" y="12560"/>
                  </a:cubicBezTo>
                  <a:cubicBezTo>
                    <a:pt x="0" y="12601"/>
                    <a:pt x="0" y="12622"/>
                    <a:pt x="21" y="12641"/>
                  </a:cubicBezTo>
                  <a:cubicBezTo>
                    <a:pt x="41" y="12641"/>
                    <a:pt x="41" y="12662"/>
                    <a:pt x="62" y="12662"/>
                  </a:cubicBezTo>
                  <a:lnTo>
                    <a:pt x="81" y="12662"/>
                  </a:lnTo>
                  <a:cubicBezTo>
                    <a:pt x="81" y="12662"/>
                    <a:pt x="102" y="12662"/>
                    <a:pt x="102" y="12641"/>
                  </a:cubicBezTo>
                  <a:cubicBezTo>
                    <a:pt x="121" y="12641"/>
                    <a:pt x="142" y="12622"/>
                    <a:pt x="142" y="12601"/>
                  </a:cubicBezTo>
                  <a:cubicBezTo>
                    <a:pt x="183" y="12480"/>
                    <a:pt x="223" y="12339"/>
                    <a:pt x="283" y="12218"/>
                  </a:cubicBezTo>
                  <a:cubicBezTo>
                    <a:pt x="1896" y="7662"/>
                    <a:pt x="4597" y="3509"/>
                    <a:pt x="8086" y="162"/>
                  </a:cubicBezTo>
                  <a:cubicBezTo>
                    <a:pt x="8065" y="101"/>
                    <a:pt x="8045" y="61"/>
                    <a:pt x="8024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94;p41">
              <a:extLst>
                <a:ext uri="{FF2B5EF4-FFF2-40B4-BE49-F238E27FC236}">
                  <a16:creationId xmlns:a16="http://schemas.microsoft.com/office/drawing/2014/main" id="{5F16762E-E244-DE01-8BDB-E11833525832}"/>
                </a:ext>
              </a:extLst>
            </p:cNvPr>
            <p:cNvSpPr/>
            <p:nvPr/>
          </p:nvSpPr>
          <p:spPr>
            <a:xfrm>
              <a:off x="4786025" y="3826701"/>
              <a:ext cx="215987" cy="350484"/>
            </a:xfrm>
            <a:custGeom>
              <a:avLst/>
              <a:gdLst/>
              <a:ahLst/>
              <a:cxnLst/>
              <a:rect l="l" t="t" r="r" b="b"/>
              <a:pathLst>
                <a:path w="7803" h="12662" extrusionOk="0">
                  <a:moveTo>
                    <a:pt x="7802" y="0"/>
                  </a:moveTo>
                  <a:cubicBezTo>
                    <a:pt x="4356" y="3528"/>
                    <a:pt x="1673" y="7863"/>
                    <a:pt x="41" y="12519"/>
                  </a:cubicBezTo>
                  <a:cubicBezTo>
                    <a:pt x="20" y="12540"/>
                    <a:pt x="20" y="12560"/>
                    <a:pt x="20" y="12581"/>
                  </a:cubicBezTo>
                  <a:cubicBezTo>
                    <a:pt x="1" y="12600"/>
                    <a:pt x="20" y="12661"/>
                    <a:pt x="61" y="12661"/>
                  </a:cubicBezTo>
                  <a:lnTo>
                    <a:pt x="82" y="12661"/>
                  </a:lnTo>
                  <a:cubicBezTo>
                    <a:pt x="101" y="12661"/>
                    <a:pt x="141" y="12640"/>
                    <a:pt x="141" y="12621"/>
                  </a:cubicBezTo>
                  <a:cubicBezTo>
                    <a:pt x="162" y="12600"/>
                    <a:pt x="162" y="12581"/>
                    <a:pt x="162" y="12581"/>
                  </a:cubicBezTo>
                  <a:cubicBezTo>
                    <a:pt x="1775" y="7963"/>
                    <a:pt x="4415" y="3689"/>
                    <a:pt x="7802" y="181"/>
                  </a:cubicBezTo>
                  <a:lnTo>
                    <a:pt x="7802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95;p41">
              <a:extLst>
                <a:ext uri="{FF2B5EF4-FFF2-40B4-BE49-F238E27FC236}">
                  <a16:creationId xmlns:a16="http://schemas.microsoft.com/office/drawing/2014/main" id="{6733142E-502E-A31A-D2FE-53DFA493D412}"/>
                </a:ext>
              </a:extLst>
            </p:cNvPr>
            <p:cNvSpPr/>
            <p:nvPr/>
          </p:nvSpPr>
          <p:spPr>
            <a:xfrm>
              <a:off x="4807257" y="3872460"/>
              <a:ext cx="196445" cy="295788"/>
            </a:xfrm>
            <a:custGeom>
              <a:avLst/>
              <a:gdLst/>
              <a:ahLst/>
              <a:cxnLst/>
              <a:rect l="l" t="t" r="r" b="b"/>
              <a:pathLst>
                <a:path w="7097" h="10686" extrusionOk="0">
                  <a:moveTo>
                    <a:pt x="7097" y="0"/>
                  </a:moveTo>
                  <a:cubicBezTo>
                    <a:pt x="5543" y="1754"/>
                    <a:pt x="4092" y="3608"/>
                    <a:pt x="2761" y="5524"/>
                  </a:cubicBezTo>
                  <a:cubicBezTo>
                    <a:pt x="1794" y="6915"/>
                    <a:pt x="726" y="8568"/>
                    <a:pt x="81" y="10382"/>
                  </a:cubicBezTo>
                  <a:lnTo>
                    <a:pt x="81" y="10403"/>
                  </a:lnTo>
                  <a:lnTo>
                    <a:pt x="19" y="10584"/>
                  </a:lnTo>
                  <a:cubicBezTo>
                    <a:pt x="0" y="10624"/>
                    <a:pt x="19" y="10665"/>
                    <a:pt x="60" y="10686"/>
                  </a:cubicBezTo>
                  <a:lnTo>
                    <a:pt x="81" y="10686"/>
                  </a:lnTo>
                  <a:cubicBezTo>
                    <a:pt x="121" y="10686"/>
                    <a:pt x="140" y="10665"/>
                    <a:pt x="140" y="10645"/>
                  </a:cubicBezTo>
                  <a:cubicBezTo>
                    <a:pt x="181" y="10544"/>
                    <a:pt x="221" y="10444"/>
                    <a:pt x="242" y="10342"/>
                  </a:cubicBezTo>
                  <a:cubicBezTo>
                    <a:pt x="887" y="8589"/>
                    <a:pt x="1915" y="6976"/>
                    <a:pt x="2863" y="5605"/>
                  </a:cubicBezTo>
                  <a:cubicBezTo>
                    <a:pt x="4173" y="3729"/>
                    <a:pt x="5584" y="1915"/>
                    <a:pt x="7097" y="202"/>
                  </a:cubicBezTo>
                  <a:lnTo>
                    <a:pt x="7097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96;p41">
              <a:extLst>
                <a:ext uri="{FF2B5EF4-FFF2-40B4-BE49-F238E27FC236}">
                  <a16:creationId xmlns:a16="http://schemas.microsoft.com/office/drawing/2014/main" id="{6E29F6D4-6DA4-2E92-BAE0-3833A3CFEE3F}"/>
                </a:ext>
              </a:extLst>
            </p:cNvPr>
            <p:cNvSpPr/>
            <p:nvPr/>
          </p:nvSpPr>
          <p:spPr>
            <a:xfrm>
              <a:off x="4805015" y="3913761"/>
              <a:ext cx="198106" cy="307497"/>
            </a:xfrm>
            <a:custGeom>
              <a:avLst/>
              <a:gdLst/>
              <a:ahLst/>
              <a:cxnLst/>
              <a:rect l="l" t="t" r="r" b="b"/>
              <a:pathLst>
                <a:path w="7157" h="11109" extrusionOk="0">
                  <a:moveTo>
                    <a:pt x="7157" y="0"/>
                  </a:moveTo>
                  <a:cubicBezTo>
                    <a:pt x="4133" y="3226"/>
                    <a:pt x="1775" y="6855"/>
                    <a:pt x="100" y="10806"/>
                  </a:cubicBezTo>
                  <a:cubicBezTo>
                    <a:pt x="60" y="10887"/>
                    <a:pt x="41" y="10947"/>
                    <a:pt x="0" y="11027"/>
                  </a:cubicBezTo>
                  <a:cubicBezTo>
                    <a:pt x="0" y="11048"/>
                    <a:pt x="0" y="11089"/>
                    <a:pt x="41" y="11108"/>
                  </a:cubicBezTo>
                  <a:lnTo>
                    <a:pt x="81" y="11108"/>
                  </a:lnTo>
                  <a:cubicBezTo>
                    <a:pt x="100" y="11108"/>
                    <a:pt x="121" y="11108"/>
                    <a:pt x="141" y="11068"/>
                  </a:cubicBezTo>
                  <a:cubicBezTo>
                    <a:pt x="141" y="11068"/>
                    <a:pt x="141" y="11048"/>
                    <a:pt x="162" y="11027"/>
                  </a:cubicBezTo>
                  <a:cubicBezTo>
                    <a:pt x="1794" y="7076"/>
                    <a:pt x="4154" y="3447"/>
                    <a:pt x="7137" y="242"/>
                  </a:cubicBezTo>
                  <a:lnTo>
                    <a:pt x="7137" y="221"/>
                  </a:lnTo>
                  <a:cubicBezTo>
                    <a:pt x="7137" y="162"/>
                    <a:pt x="7137" y="81"/>
                    <a:pt x="7157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97;p41">
              <a:extLst>
                <a:ext uri="{FF2B5EF4-FFF2-40B4-BE49-F238E27FC236}">
                  <a16:creationId xmlns:a16="http://schemas.microsoft.com/office/drawing/2014/main" id="{22162506-5D1D-8CD1-22D0-A2244202ABF5}"/>
                </a:ext>
              </a:extLst>
            </p:cNvPr>
            <p:cNvSpPr/>
            <p:nvPr/>
          </p:nvSpPr>
          <p:spPr>
            <a:xfrm>
              <a:off x="4821181" y="3997998"/>
              <a:ext cx="168544" cy="244470"/>
            </a:xfrm>
            <a:custGeom>
              <a:avLst/>
              <a:gdLst/>
              <a:ahLst/>
              <a:cxnLst/>
              <a:rect l="l" t="t" r="r" b="b"/>
              <a:pathLst>
                <a:path w="6089" h="8832" extrusionOk="0">
                  <a:moveTo>
                    <a:pt x="6089" y="1"/>
                  </a:moveTo>
                  <a:lnTo>
                    <a:pt x="6089" y="1"/>
                  </a:lnTo>
                  <a:cubicBezTo>
                    <a:pt x="3570" y="2622"/>
                    <a:pt x="1532" y="5546"/>
                    <a:pt x="21" y="8691"/>
                  </a:cubicBezTo>
                  <a:cubicBezTo>
                    <a:pt x="21" y="8691"/>
                    <a:pt x="21" y="8710"/>
                    <a:pt x="0" y="8731"/>
                  </a:cubicBezTo>
                  <a:cubicBezTo>
                    <a:pt x="0" y="8751"/>
                    <a:pt x="0" y="8812"/>
                    <a:pt x="41" y="8812"/>
                  </a:cubicBezTo>
                  <a:cubicBezTo>
                    <a:pt x="41" y="8831"/>
                    <a:pt x="62" y="8831"/>
                    <a:pt x="62" y="8831"/>
                  </a:cubicBezTo>
                  <a:cubicBezTo>
                    <a:pt x="102" y="8831"/>
                    <a:pt x="121" y="8812"/>
                    <a:pt x="142" y="8791"/>
                  </a:cubicBezTo>
                  <a:lnTo>
                    <a:pt x="142" y="8771"/>
                  </a:lnTo>
                  <a:cubicBezTo>
                    <a:pt x="1613" y="5707"/>
                    <a:pt x="3589" y="2844"/>
                    <a:pt x="6008" y="283"/>
                  </a:cubicBezTo>
                  <a:cubicBezTo>
                    <a:pt x="6048" y="202"/>
                    <a:pt x="6069" y="102"/>
                    <a:pt x="6089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98;p41">
              <a:extLst>
                <a:ext uri="{FF2B5EF4-FFF2-40B4-BE49-F238E27FC236}">
                  <a16:creationId xmlns:a16="http://schemas.microsoft.com/office/drawing/2014/main" id="{A8846880-B029-8163-306D-7ED61FA449B2}"/>
                </a:ext>
              </a:extLst>
            </p:cNvPr>
            <p:cNvSpPr/>
            <p:nvPr/>
          </p:nvSpPr>
          <p:spPr>
            <a:xfrm>
              <a:off x="4746383" y="4142139"/>
              <a:ext cx="14532" cy="37285"/>
            </a:xfrm>
            <a:custGeom>
              <a:avLst/>
              <a:gdLst/>
              <a:ahLst/>
              <a:cxnLst/>
              <a:rect l="l" t="t" r="r" b="b"/>
              <a:pathLst>
                <a:path w="525" h="1347" extrusionOk="0">
                  <a:moveTo>
                    <a:pt x="477" y="0"/>
                  </a:moveTo>
                  <a:cubicBezTo>
                    <a:pt x="470" y="0"/>
                    <a:pt x="465" y="6"/>
                    <a:pt x="465" y="16"/>
                  </a:cubicBezTo>
                  <a:cubicBezTo>
                    <a:pt x="283" y="358"/>
                    <a:pt x="143" y="721"/>
                    <a:pt x="22" y="1105"/>
                  </a:cubicBezTo>
                  <a:lnTo>
                    <a:pt x="1" y="1347"/>
                  </a:lnTo>
                  <a:cubicBezTo>
                    <a:pt x="143" y="903"/>
                    <a:pt x="304" y="460"/>
                    <a:pt x="525" y="57"/>
                  </a:cubicBezTo>
                  <a:cubicBezTo>
                    <a:pt x="525" y="36"/>
                    <a:pt x="525" y="16"/>
                    <a:pt x="506" y="16"/>
                  </a:cubicBezTo>
                  <a:cubicBezTo>
                    <a:pt x="495" y="6"/>
                    <a:pt x="485" y="0"/>
                    <a:pt x="477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99;p41">
              <a:extLst>
                <a:ext uri="{FF2B5EF4-FFF2-40B4-BE49-F238E27FC236}">
                  <a16:creationId xmlns:a16="http://schemas.microsoft.com/office/drawing/2014/main" id="{E22C27C3-BCB1-2F19-1A36-F8F88F79DC36}"/>
                </a:ext>
              </a:extLst>
            </p:cNvPr>
            <p:cNvSpPr/>
            <p:nvPr/>
          </p:nvSpPr>
          <p:spPr>
            <a:xfrm>
              <a:off x="4746965" y="4136990"/>
              <a:ext cx="29590" cy="83151"/>
            </a:xfrm>
            <a:custGeom>
              <a:avLst/>
              <a:gdLst/>
              <a:ahLst/>
              <a:cxnLst/>
              <a:rect l="l" t="t" r="r" b="b"/>
              <a:pathLst>
                <a:path w="1069" h="3004" extrusionOk="0">
                  <a:moveTo>
                    <a:pt x="1049" y="1"/>
                  </a:moveTo>
                  <a:cubicBezTo>
                    <a:pt x="1028" y="1"/>
                    <a:pt x="1009" y="1"/>
                    <a:pt x="1009" y="20"/>
                  </a:cubicBezTo>
                  <a:cubicBezTo>
                    <a:pt x="585" y="907"/>
                    <a:pt x="262" y="1834"/>
                    <a:pt x="1" y="2802"/>
                  </a:cubicBezTo>
                  <a:lnTo>
                    <a:pt x="1" y="3004"/>
                  </a:lnTo>
                  <a:cubicBezTo>
                    <a:pt x="283" y="1996"/>
                    <a:pt x="625" y="1009"/>
                    <a:pt x="1068" y="41"/>
                  </a:cubicBezTo>
                  <a:cubicBezTo>
                    <a:pt x="1068" y="20"/>
                    <a:pt x="1068" y="1"/>
                    <a:pt x="1049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00;p41">
              <a:extLst>
                <a:ext uri="{FF2B5EF4-FFF2-40B4-BE49-F238E27FC236}">
                  <a16:creationId xmlns:a16="http://schemas.microsoft.com/office/drawing/2014/main" id="{1C433520-E505-2FB2-13C7-534CBA7628FA}"/>
                </a:ext>
              </a:extLst>
            </p:cNvPr>
            <p:cNvSpPr/>
            <p:nvPr/>
          </p:nvSpPr>
          <p:spPr>
            <a:xfrm>
              <a:off x="4749733" y="4166305"/>
              <a:ext cx="31278" cy="87330"/>
            </a:xfrm>
            <a:custGeom>
              <a:avLst/>
              <a:gdLst/>
              <a:ahLst/>
              <a:cxnLst/>
              <a:rect l="l" t="t" r="r" b="b"/>
              <a:pathLst>
                <a:path w="1130" h="3155" extrusionOk="0">
                  <a:moveTo>
                    <a:pt x="1091" y="1"/>
                  </a:moveTo>
                  <a:cubicBezTo>
                    <a:pt x="1079" y="1"/>
                    <a:pt x="1070" y="9"/>
                    <a:pt x="1070" y="9"/>
                  </a:cubicBezTo>
                  <a:cubicBezTo>
                    <a:pt x="646" y="977"/>
                    <a:pt x="304" y="1985"/>
                    <a:pt x="1" y="2993"/>
                  </a:cubicBezTo>
                  <a:cubicBezTo>
                    <a:pt x="1" y="3033"/>
                    <a:pt x="1" y="3095"/>
                    <a:pt x="22" y="3154"/>
                  </a:cubicBezTo>
                  <a:cubicBezTo>
                    <a:pt x="323" y="2087"/>
                    <a:pt x="686" y="1058"/>
                    <a:pt x="1130" y="50"/>
                  </a:cubicBezTo>
                  <a:cubicBezTo>
                    <a:pt x="1130" y="30"/>
                    <a:pt x="1130" y="9"/>
                    <a:pt x="1110" y="9"/>
                  </a:cubicBezTo>
                  <a:cubicBezTo>
                    <a:pt x="1103" y="3"/>
                    <a:pt x="1097" y="1"/>
                    <a:pt x="109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01;p41">
              <a:extLst>
                <a:ext uri="{FF2B5EF4-FFF2-40B4-BE49-F238E27FC236}">
                  <a16:creationId xmlns:a16="http://schemas.microsoft.com/office/drawing/2014/main" id="{1165A103-E187-6BA2-AA0F-EC42D037516A}"/>
                </a:ext>
              </a:extLst>
            </p:cNvPr>
            <p:cNvSpPr/>
            <p:nvPr/>
          </p:nvSpPr>
          <p:spPr>
            <a:xfrm>
              <a:off x="4752557" y="4175468"/>
              <a:ext cx="39610" cy="98845"/>
            </a:xfrm>
            <a:custGeom>
              <a:avLst/>
              <a:gdLst/>
              <a:ahLst/>
              <a:cxnLst/>
              <a:rect l="l" t="t" r="r" b="b"/>
              <a:pathLst>
                <a:path w="1431" h="3571" extrusionOk="0">
                  <a:moveTo>
                    <a:pt x="1412" y="1"/>
                  </a:moveTo>
                  <a:cubicBezTo>
                    <a:pt x="1412" y="1"/>
                    <a:pt x="1391" y="1"/>
                    <a:pt x="1371" y="22"/>
                  </a:cubicBezTo>
                  <a:cubicBezTo>
                    <a:pt x="826" y="1111"/>
                    <a:pt x="363" y="2259"/>
                    <a:pt x="0" y="3428"/>
                  </a:cubicBezTo>
                  <a:cubicBezTo>
                    <a:pt x="20" y="3469"/>
                    <a:pt x="20" y="3530"/>
                    <a:pt x="41" y="3570"/>
                  </a:cubicBezTo>
                  <a:cubicBezTo>
                    <a:pt x="383" y="2360"/>
                    <a:pt x="866" y="1170"/>
                    <a:pt x="1431" y="41"/>
                  </a:cubicBezTo>
                  <a:cubicBezTo>
                    <a:pt x="1431" y="41"/>
                    <a:pt x="1431" y="1"/>
                    <a:pt x="141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02;p41">
              <a:extLst>
                <a:ext uri="{FF2B5EF4-FFF2-40B4-BE49-F238E27FC236}">
                  <a16:creationId xmlns:a16="http://schemas.microsoft.com/office/drawing/2014/main" id="{A349F14F-CBD8-B597-4E51-84E4B738F8B8}"/>
                </a:ext>
              </a:extLst>
            </p:cNvPr>
            <p:cNvSpPr/>
            <p:nvPr/>
          </p:nvSpPr>
          <p:spPr>
            <a:xfrm>
              <a:off x="4762605" y="4169904"/>
              <a:ext cx="45201" cy="114457"/>
            </a:xfrm>
            <a:custGeom>
              <a:avLst/>
              <a:gdLst/>
              <a:ahLst/>
              <a:cxnLst/>
              <a:rect l="l" t="t" r="r" b="b"/>
              <a:pathLst>
                <a:path w="1633" h="4135" extrusionOk="0">
                  <a:moveTo>
                    <a:pt x="1613" y="0"/>
                  </a:moveTo>
                  <a:cubicBezTo>
                    <a:pt x="1592" y="0"/>
                    <a:pt x="1573" y="0"/>
                    <a:pt x="1573" y="21"/>
                  </a:cubicBezTo>
                  <a:cubicBezTo>
                    <a:pt x="947" y="1352"/>
                    <a:pt x="423" y="2723"/>
                    <a:pt x="0" y="4134"/>
                  </a:cubicBezTo>
                  <a:cubicBezTo>
                    <a:pt x="20" y="4113"/>
                    <a:pt x="60" y="4094"/>
                    <a:pt x="81" y="4094"/>
                  </a:cubicBezTo>
                  <a:cubicBezTo>
                    <a:pt x="503" y="2702"/>
                    <a:pt x="1028" y="1352"/>
                    <a:pt x="1632" y="41"/>
                  </a:cubicBezTo>
                  <a:cubicBezTo>
                    <a:pt x="1632" y="21"/>
                    <a:pt x="1632" y="0"/>
                    <a:pt x="1613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3203;p41">
              <a:extLst>
                <a:ext uri="{FF2B5EF4-FFF2-40B4-BE49-F238E27FC236}">
                  <a16:creationId xmlns:a16="http://schemas.microsoft.com/office/drawing/2014/main" id="{3C6FE7E8-94D5-B934-8F96-A4DAC137076E}"/>
                </a:ext>
              </a:extLst>
            </p:cNvPr>
            <p:cNvSpPr/>
            <p:nvPr/>
          </p:nvSpPr>
          <p:spPr>
            <a:xfrm>
              <a:off x="4783229" y="4216769"/>
              <a:ext cx="24054" cy="55831"/>
            </a:xfrm>
            <a:custGeom>
              <a:avLst/>
              <a:gdLst/>
              <a:ahLst/>
              <a:cxnLst/>
              <a:rect l="l" t="t" r="r" b="b"/>
              <a:pathLst>
                <a:path w="869" h="2017" extrusionOk="0">
                  <a:moveTo>
                    <a:pt x="847" y="1"/>
                  </a:moveTo>
                  <a:cubicBezTo>
                    <a:pt x="828" y="1"/>
                    <a:pt x="807" y="1"/>
                    <a:pt x="787" y="22"/>
                  </a:cubicBezTo>
                  <a:cubicBezTo>
                    <a:pt x="484" y="667"/>
                    <a:pt x="223" y="1331"/>
                    <a:pt x="0" y="2017"/>
                  </a:cubicBezTo>
                  <a:cubicBezTo>
                    <a:pt x="21" y="1997"/>
                    <a:pt x="62" y="1997"/>
                    <a:pt x="81" y="1977"/>
                  </a:cubicBezTo>
                  <a:cubicBezTo>
                    <a:pt x="304" y="1312"/>
                    <a:pt x="565" y="667"/>
                    <a:pt x="847" y="41"/>
                  </a:cubicBezTo>
                  <a:cubicBezTo>
                    <a:pt x="868" y="41"/>
                    <a:pt x="847" y="22"/>
                    <a:pt x="847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3204;p41">
              <a:extLst>
                <a:ext uri="{FF2B5EF4-FFF2-40B4-BE49-F238E27FC236}">
                  <a16:creationId xmlns:a16="http://schemas.microsoft.com/office/drawing/2014/main" id="{AD5C716D-66C7-6367-7E7E-B73646398686}"/>
                </a:ext>
              </a:extLst>
            </p:cNvPr>
            <p:cNvSpPr/>
            <p:nvPr/>
          </p:nvSpPr>
          <p:spPr>
            <a:xfrm>
              <a:off x="4798842" y="4229642"/>
              <a:ext cx="13425" cy="33493"/>
            </a:xfrm>
            <a:custGeom>
              <a:avLst/>
              <a:gdLst/>
              <a:ahLst/>
              <a:cxnLst/>
              <a:rect l="l" t="t" r="r" b="b"/>
              <a:pathLst>
                <a:path w="485" h="1210" extrusionOk="0">
                  <a:moveTo>
                    <a:pt x="465" y="0"/>
                  </a:moveTo>
                  <a:cubicBezTo>
                    <a:pt x="444" y="0"/>
                    <a:pt x="425" y="0"/>
                    <a:pt x="425" y="20"/>
                  </a:cubicBezTo>
                  <a:cubicBezTo>
                    <a:pt x="264" y="403"/>
                    <a:pt x="122" y="807"/>
                    <a:pt x="1" y="1210"/>
                  </a:cubicBezTo>
                  <a:cubicBezTo>
                    <a:pt x="41" y="1189"/>
                    <a:pt x="62" y="1170"/>
                    <a:pt x="81" y="1149"/>
                  </a:cubicBezTo>
                  <a:cubicBezTo>
                    <a:pt x="202" y="786"/>
                    <a:pt x="323" y="403"/>
                    <a:pt x="485" y="41"/>
                  </a:cubicBezTo>
                  <a:cubicBezTo>
                    <a:pt x="485" y="41"/>
                    <a:pt x="465" y="20"/>
                    <a:pt x="46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3205;p41">
              <a:extLst>
                <a:ext uri="{FF2B5EF4-FFF2-40B4-BE49-F238E27FC236}">
                  <a16:creationId xmlns:a16="http://schemas.microsoft.com/office/drawing/2014/main" id="{29061BF4-6FB6-4FAF-8FEF-EE911B9B3C4C}"/>
                </a:ext>
              </a:extLst>
            </p:cNvPr>
            <p:cNvSpPr/>
            <p:nvPr/>
          </p:nvSpPr>
          <p:spPr>
            <a:xfrm>
              <a:off x="4815064" y="4237974"/>
              <a:ext cx="5010" cy="14006"/>
            </a:xfrm>
            <a:custGeom>
              <a:avLst/>
              <a:gdLst/>
              <a:ahLst/>
              <a:cxnLst/>
              <a:rect l="l" t="t" r="r" b="b"/>
              <a:pathLst>
                <a:path w="181" h="506" extrusionOk="0">
                  <a:moveTo>
                    <a:pt x="162" y="1"/>
                  </a:moveTo>
                  <a:cubicBezTo>
                    <a:pt x="141" y="1"/>
                    <a:pt x="121" y="1"/>
                    <a:pt x="121" y="22"/>
                  </a:cubicBezTo>
                  <a:lnTo>
                    <a:pt x="0" y="506"/>
                  </a:lnTo>
                  <a:cubicBezTo>
                    <a:pt x="20" y="485"/>
                    <a:pt x="41" y="465"/>
                    <a:pt x="81" y="444"/>
                  </a:cubicBezTo>
                  <a:cubicBezTo>
                    <a:pt x="100" y="323"/>
                    <a:pt x="141" y="183"/>
                    <a:pt x="181" y="41"/>
                  </a:cubicBezTo>
                  <a:cubicBezTo>
                    <a:pt x="181" y="22"/>
                    <a:pt x="181" y="1"/>
                    <a:pt x="16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3206;p41">
              <a:extLst>
                <a:ext uri="{FF2B5EF4-FFF2-40B4-BE49-F238E27FC236}">
                  <a16:creationId xmlns:a16="http://schemas.microsoft.com/office/drawing/2014/main" id="{238411E6-D438-B47E-6DEA-745EB9E764CD}"/>
                </a:ext>
              </a:extLst>
            </p:cNvPr>
            <p:cNvSpPr/>
            <p:nvPr/>
          </p:nvSpPr>
          <p:spPr>
            <a:xfrm>
              <a:off x="5254854" y="3999133"/>
              <a:ext cx="254490" cy="84839"/>
            </a:xfrm>
            <a:custGeom>
              <a:avLst/>
              <a:gdLst/>
              <a:ahLst/>
              <a:cxnLst/>
              <a:rect l="l" t="t" r="r" b="b"/>
              <a:pathLst>
                <a:path w="9194" h="3065" extrusionOk="0">
                  <a:moveTo>
                    <a:pt x="261" y="0"/>
                  </a:moveTo>
                  <a:cubicBezTo>
                    <a:pt x="221" y="0"/>
                    <a:pt x="161" y="21"/>
                    <a:pt x="161" y="81"/>
                  </a:cubicBezTo>
                  <a:cubicBezTo>
                    <a:pt x="0" y="707"/>
                    <a:pt x="81" y="1411"/>
                    <a:pt x="403" y="1997"/>
                  </a:cubicBezTo>
                  <a:cubicBezTo>
                    <a:pt x="624" y="2419"/>
                    <a:pt x="987" y="2763"/>
                    <a:pt x="1371" y="2924"/>
                  </a:cubicBezTo>
                  <a:cubicBezTo>
                    <a:pt x="1573" y="3005"/>
                    <a:pt x="1774" y="3065"/>
                    <a:pt x="1976" y="3065"/>
                  </a:cubicBezTo>
                  <a:cubicBezTo>
                    <a:pt x="2258" y="3065"/>
                    <a:pt x="2519" y="2984"/>
                    <a:pt x="2721" y="2844"/>
                  </a:cubicBezTo>
                  <a:cubicBezTo>
                    <a:pt x="2923" y="2723"/>
                    <a:pt x="3084" y="2540"/>
                    <a:pt x="3205" y="2298"/>
                  </a:cubicBezTo>
                  <a:cubicBezTo>
                    <a:pt x="3306" y="2137"/>
                    <a:pt x="3366" y="1957"/>
                    <a:pt x="3406" y="1774"/>
                  </a:cubicBezTo>
                  <a:cubicBezTo>
                    <a:pt x="3508" y="1997"/>
                    <a:pt x="3648" y="2198"/>
                    <a:pt x="3831" y="2400"/>
                  </a:cubicBezTo>
                  <a:cubicBezTo>
                    <a:pt x="4138" y="2746"/>
                    <a:pt x="4572" y="2945"/>
                    <a:pt x="4996" y="2945"/>
                  </a:cubicBezTo>
                  <a:cubicBezTo>
                    <a:pt x="5017" y="2945"/>
                    <a:pt x="5039" y="2945"/>
                    <a:pt x="5060" y="2944"/>
                  </a:cubicBezTo>
                  <a:cubicBezTo>
                    <a:pt x="5524" y="2903"/>
                    <a:pt x="5987" y="2621"/>
                    <a:pt x="6269" y="2198"/>
                  </a:cubicBezTo>
                  <a:cubicBezTo>
                    <a:pt x="6471" y="1855"/>
                    <a:pt x="6551" y="1492"/>
                    <a:pt x="6592" y="1190"/>
                  </a:cubicBezTo>
                  <a:cubicBezTo>
                    <a:pt x="6886" y="1576"/>
                    <a:pt x="7400" y="1863"/>
                    <a:pt x="7856" y="1863"/>
                  </a:cubicBezTo>
                  <a:cubicBezTo>
                    <a:pt x="7899" y="1863"/>
                    <a:pt x="7942" y="1860"/>
                    <a:pt x="7984" y="1855"/>
                  </a:cubicBezTo>
                  <a:cubicBezTo>
                    <a:pt x="8568" y="1795"/>
                    <a:pt x="9092" y="1290"/>
                    <a:pt x="9193" y="707"/>
                  </a:cubicBezTo>
                  <a:cubicBezTo>
                    <a:pt x="9193" y="645"/>
                    <a:pt x="9153" y="586"/>
                    <a:pt x="9092" y="586"/>
                  </a:cubicBezTo>
                  <a:cubicBezTo>
                    <a:pt x="9051" y="586"/>
                    <a:pt x="8992" y="626"/>
                    <a:pt x="8992" y="666"/>
                  </a:cubicBezTo>
                  <a:cubicBezTo>
                    <a:pt x="8911" y="1190"/>
                    <a:pt x="8468" y="1613"/>
                    <a:pt x="7963" y="1674"/>
                  </a:cubicBezTo>
                  <a:cubicBezTo>
                    <a:pt x="7932" y="1678"/>
                    <a:pt x="7901" y="1680"/>
                    <a:pt x="7869" y="1680"/>
                  </a:cubicBezTo>
                  <a:cubicBezTo>
                    <a:pt x="7378" y="1680"/>
                    <a:pt x="6762" y="1260"/>
                    <a:pt x="6572" y="787"/>
                  </a:cubicBezTo>
                  <a:cubicBezTo>
                    <a:pt x="6572" y="747"/>
                    <a:pt x="6511" y="726"/>
                    <a:pt x="6471" y="726"/>
                  </a:cubicBezTo>
                  <a:cubicBezTo>
                    <a:pt x="6431" y="747"/>
                    <a:pt x="6390" y="787"/>
                    <a:pt x="6390" y="828"/>
                  </a:cubicBezTo>
                  <a:cubicBezTo>
                    <a:pt x="6411" y="1311"/>
                    <a:pt x="6310" y="1755"/>
                    <a:pt x="6108" y="2077"/>
                  </a:cubicBezTo>
                  <a:cubicBezTo>
                    <a:pt x="5866" y="2460"/>
                    <a:pt x="5463" y="2723"/>
                    <a:pt x="5060" y="2742"/>
                  </a:cubicBezTo>
                  <a:cubicBezTo>
                    <a:pt x="5036" y="2743"/>
                    <a:pt x="5013" y="2744"/>
                    <a:pt x="4990" y="2744"/>
                  </a:cubicBezTo>
                  <a:cubicBezTo>
                    <a:pt x="4610" y="2744"/>
                    <a:pt x="4237" y="2583"/>
                    <a:pt x="3971" y="2279"/>
                  </a:cubicBezTo>
                  <a:cubicBezTo>
                    <a:pt x="3689" y="1957"/>
                    <a:pt x="3508" y="1613"/>
                    <a:pt x="3468" y="1210"/>
                  </a:cubicBezTo>
                  <a:cubicBezTo>
                    <a:pt x="3450" y="1160"/>
                    <a:pt x="3420" y="1124"/>
                    <a:pt x="3387" y="1124"/>
                  </a:cubicBezTo>
                  <a:cubicBezTo>
                    <a:pt x="3380" y="1124"/>
                    <a:pt x="3373" y="1126"/>
                    <a:pt x="3366" y="1129"/>
                  </a:cubicBezTo>
                  <a:cubicBezTo>
                    <a:pt x="3306" y="1129"/>
                    <a:pt x="3266" y="1169"/>
                    <a:pt x="3266" y="1231"/>
                  </a:cubicBezTo>
                  <a:cubicBezTo>
                    <a:pt x="3285" y="1553"/>
                    <a:pt x="3205" y="1916"/>
                    <a:pt x="3044" y="2198"/>
                  </a:cubicBezTo>
                  <a:cubicBezTo>
                    <a:pt x="2923" y="2419"/>
                    <a:pt x="2782" y="2561"/>
                    <a:pt x="2621" y="2682"/>
                  </a:cubicBezTo>
                  <a:cubicBezTo>
                    <a:pt x="2439" y="2796"/>
                    <a:pt x="2218" y="2858"/>
                    <a:pt x="1988" y="2858"/>
                  </a:cubicBezTo>
                  <a:cubicBezTo>
                    <a:pt x="1810" y="2858"/>
                    <a:pt x="1627" y="2821"/>
                    <a:pt x="1452" y="2742"/>
                  </a:cubicBezTo>
                  <a:cubicBezTo>
                    <a:pt x="1089" y="2602"/>
                    <a:pt x="785" y="2298"/>
                    <a:pt x="565" y="1895"/>
                  </a:cubicBezTo>
                  <a:cubicBezTo>
                    <a:pt x="282" y="1371"/>
                    <a:pt x="202" y="707"/>
                    <a:pt x="342" y="121"/>
                  </a:cubicBezTo>
                  <a:cubicBezTo>
                    <a:pt x="363" y="61"/>
                    <a:pt x="323" y="21"/>
                    <a:pt x="26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3207;p41">
              <a:extLst>
                <a:ext uri="{FF2B5EF4-FFF2-40B4-BE49-F238E27FC236}">
                  <a16:creationId xmlns:a16="http://schemas.microsoft.com/office/drawing/2014/main" id="{7F666A80-89C2-B906-5D20-6A70D5FAD97B}"/>
                </a:ext>
              </a:extLst>
            </p:cNvPr>
            <p:cNvSpPr/>
            <p:nvPr/>
          </p:nvSpPr>
          <p:spPr>
            <a:xfrm>
              <a:off x="5360878" y="4124145"/>
              <a:ext cx="152932" cy="65325"/>
            </a:xfrm>
            <a:custGeom>
              <a:avLst/>
              <a:gdLst/>
              <a:ahLst/>
              <a:cxnLst/>
              <a:rect l="l" t="t" r="r" b="b"/>
              <a:pathLst>
                <a:path w="5525" h="2360" extrusionOk="0">
                  <a:moveTo>
                    <a:pt x="141" y="0"/>
                  </a:moveTo>
                  <a:cubicBezTo>
                    <a:pt x="81" y="0"/>
                    <a:pt x="41" y="40"/>
                    <a:pt x="41" y="102"/>
                  </a:cubicBezTo>
                  <a:cubicBezTo>
                    <a:pt x="1" y="444"/>
                    <a:pt x="20" y="787"/>
                    <a:pt x="101" y="1129"/>
                  </a:cubicBezTo>
                  <a:cubicBezTo>
                    <a:pt x="141" y="1352"/>
                    <a:pt x="202" y="1532"/>
                    <a:pt x="283" y="1694"/>
                  </a:cubicBezTo>
                  <a:cubicBezTo>
                    <a:pt x="544" y="2118"/>
                    <a:pt x="1049" y="2360"/>
                    <a:pt x="1573" y="2360"/>
                  </a:cubicBezTo>
                  <a:cubicBezTo>
                    <a:pt x="1815" y="2360"/>
                    <a:pt x="2076" y="2298"/>
                    <a:pt x="2318" y="2177"/>
                  </a:cubicBezTo>
                  <a:cubicBezTo>
                    <a:pt x="2802" y="1916"/>
                    <a:pt x="3165" y="1411"/>
                    <a:pt x="3307" y="807"/>
                  </a:cubicBezTo>
                  <a:cubicBezTo>
                    <a:pt x="3468" y="1169"/>
                    <a:pt x="3750" y="1452"/>
                    <a:pt x="4113" y="1594"/>
                  </a:cubicBezTo>
                  <a:cubicBezTo>
                    <a:pt x="4225" y="1641"/>
                    <a:pt x="4349" y="1664"/>
                    <a:pt x="4476" y="1664"/>
                  </a:cubicBezTo>
                  <a:cubicBezTo>
                    <a:pt x="4672" y="1664"/>
                    <a:pt x="4878" y="1611"/>
                    <a:pt x="5060" y="1513"/>
                  </a:cubicBezTo>
                  <a:cubicBezTo>
                    <a:pt x="5302" y="1371"/>
                    <a:pt x="5463" y="1150"/>
                    <a:pt x="5525" y="908"/>
                  </a:cubicBezTo>
                  <a:cubicBezTo>
                    <a:pt x="5525" y="847"/>
                    <a:pt x="5484" y="807"/>
                    <a:pt x="5444" y="787"/>
                  </a:cubicBezTo>
                  <a:cubicBezTo>
                    <a:pt x="5383" y="787"/>
                    <a:pt x="5342" y="807"/>
                    <a:pt x="5323" y="868"/>
                  </a:cubicBezTo>
                  <a:cubicBezTo>
                    <a:pt x="5283" y="1069"/>
                    <a:pt x="5162" y="1231"/>
                    <a:pt x="4960" y="1352"/>
                  </a:cubicBezTo>
                  <a:cubicBezTo>
                    <a:pt x="4813" y="1425"/>
                    <a:pt x="4643" y="1469"/>
                    <a:pt x="4478" y="1469"/>
                  </a:cubicBezTo>
                  <a:cubicBezTo>
                    <a:pt x="4372" y="1469"/>
                    <a:pt x="4268" y="1451"/>
                    <a:pt x="4173" y="1411"/>
                  </a:cubicBezTo>
                  <a:cubicBezTo>
                    <a:pt x="3730" y="1231"/>
                    <a:pt x="3428" y="827"/>
                    <a:pt x="3388" y="303"/>
                  </a:cubicBezTo>
                  <a:cubicBezTo>
                    <a:pt x="3367" y="242"/>
                    <a:pt x="3326" y="223"/>
                    <a:pt x="3286" y="223"/>
                  </a:cubicBezTo>
                  <a:cubicBezTo>
                    <a:pt x="3226" y="223"/>
                    <a:pt x="3186" y="263"/>
                    <a:pt x="3186" y="303"/>
                  </a:cubicBezTo>
                  <a:cubicBezTo>
                    <a:pt x="3146" y="1048"/>
                    <a:pt x="2762" y="1715"/>
                    <a:pt x="2218" y="1997"/>
                  </a:cubicBezTo>
                  <a:cubicBezTo>
                    <a:pt x="2008" y="2112"/>
                    <a:pt x="1778" y="2165"/>
                    <a:pt x="1553" y="2165"/>
                  </a:cubicBezTo>
                  <a:cubicBezTo>
                    <a:pt x="1106" y="2165"/>
                    <a:pt x="678" y="1955"/>
                    <a:pt x="463" y="1594"/>
                  </a:cubicBezTo>
                  <a:cubicBezTo>
                    <a:pt x="383" y="1452"/>
                    <a:pt x="323" y="1290"/>
                    <a:pt x="283" y="1089"/>
                  </a:cubicBezTo>
                  <a:cubicBezTo>
                    <a:pt x="222" y="766"/>
                    <a:pt x="202" y="444"/>
                    <a:pt x="243" y="121"/>
                  </a:cubicBezTo>
                  <a:cubicBezTo>
                    <a:pt x="243" y="61"/>
                    <a:pt x="202" y="21"/>
                    <a:pt x="14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3208;p41">
              <a:extLst>
                <a:ext uri="{FF2B5EF4-FFF2-40B4-BE49-F238E27FC236}">
                  <a16:creationId xmlns:a16="http://schemas.microsoft.com/office/drawing/2014/main" id="{8459A0EB-69E5-4E51-61DA-20F9A6CA1AD9}"/>
                </a:ext>
              </a:extLst>
            </p:cNvPr>
            <p:cNvSpPr/>
            <p:nvPr/>
          </p:nvSpPr>
          <p:spPr>
            <a:xfrm>
              <a:off x="5202368" y="4254583"/>
              <a:ext cx="204278" cy="79995"/>
            </a:xfrm>
            <a:custGeom>
              <a:avLst/>
              <a:gdLst/>
              <a:ahLst/>
              <a:cxnLst/>
              <a:rect l="l" t="t" r="r" b="b"/>
              <a:pathLst>
                <a:path w="7380" h="2890" extrusionOk="0">
                  <a:moveTo>
                    <a:pt x="320" y="1"/>
                  </a:moveTo>
                  <a:cubicBezTo>
                    <a:pt x="282" y="1"/>
                    <a:pt x="239" y="34"/>
                    <a:pt x="222" y="67"/>
                  </a:cubicBezTo>
                  <a:cubicBezTo>
                    <a:pt x="1" y="812"/>
                    <a:pt x="182" y="1659"/>
                    <a:pt x="727" y="2223"/>
                  </a:cubicBezTo>
                  <a:cubicBezTo>
                    <a:pt x="1130" y="2648"/>
                    <a:pt x="1714" y="2889"/>
                    <a:pt x="2319" y="2889"/>
                  </a:cubicBezTo>
                  <a:cubicBezTo>
                    <a:pt x="2480" y="2889"/>
                    <a:pt x="2662" y="2869"/>
                    <a:pt x="2843" y="2828"/>
                  </a:cubicBezTo>
                  <a:cubicBezTo>
                    <a:pt x="3488" y="2667"/>
                    <a:pt x="4033" y="2183"/>
                    <a:pt x="4294" y="1578"/>
                  </a:cubicBezTo>
                  <a:cubicBezTo>
                    <a:pt x="4517" y="2102"/>
                    <a:pt x="5081" y="2486"/>
                    <a:pt x="5706" y="2486"/>
                  </a:cubicBezTo>
                  <a:cubicBezTo>
                    <a:pt x="6391" y="2486"/>
                    <a:pt x="7057" y="2022"/>
                    <a:pt x="7359" y="1336"/>
                  </a:cubicBezTo>
                  <a:cubicBezTo>
                    <a:pt x="7380" y="1277"/>
                    <a:pt x="7359" y="1215"/>
                    <a:pt x="7318" y="1196"/>
                  </a:cubicBezTo>
                  <a:cubicBezTo>
                    <a:pt x="7303" y="1191"/>
                    <a:pt x="7288" y="1188"/>
                    <a:pt x="7274" y="1188"/>
                  </a:cubicBezTo>
                  <a:cubicBezTo>
                    <a:pt x="7231" y="1188"/>
                    <a:pt x="7193" y="1211"/>
                    <a:pt x="7178" y="1256"/>
                  </a:cubicBezTo>
                  <a:cubicBezTo>
                    <a:pt x="6915" y="1860"/>
                    <a:pt x="6310" y="2285"/>
                    <a:pt x="5706" y="2285"/>
                  </a:cubicBezTo>
                  <a:cubicBezTo>
                    <a:pt x="5693" y="2285"/>
                    <a:pt x="5681" y="2285"/>
                    <a:pt x="5668" y="2285"/>
                  </a:cubicBezTo>
                  <a:cubicBezTo>
                    <a:pt x="5038" y="2285"/>
                    <a:pt x="4475" y="1809"/>
                    <a:pt x="4396" y="1236"/>
                  </a:cubicBezTo>
                  <a:cubicBezTo>
                    <a:pt x="4396" y="1175"/>
                    <a:pt x="4356" y="1135"/>
                    <a:pt x="4315" y="1135"/>
                  </a:cubicBezTo>
                  <a:cubicBezTo>
                    <a:pt x="4275" y="1135"/>
                    <a:pt x="4214" y="1175"/>
                    <a:pt x="4214" y="1215"/>
                  </a:cubicBezTo>
                  <a:cubicBezTo>
                    <a:pt x="4033" y="1901"/>
                    <a:pt x="3469" y="2465"/>
                    <a:pt x="2802" y="2648"/>
                  </a:cubicBezTo>
                  <a:cubicBezTo>
                    <a:pt x="2654" y="2682"/>
                    <a:pt x="2502" y="2699"/>
                    <a:pt x="2350" y="2699"/>
                  </a:cubicBezTo>
                  <a:cubicBezTo>
                    <a:pt x="1799" y="2699"/>
                    <a:pt x="1246" y="2477"/>
                    <a:pt x="867" y="2083"/>
                  </a:cubicBezTo>
                  <a:cubicBezTo>
                    <a:pt x="383" y="1578"/>
                    <a:pt x="203" y="793"/>
                    <a:pt x="423" y="127"/>
                  </a:cubicBezTo>
                  <a:cubicBezTo>
                    <a:pt x="423" y="86"/>
                    <a:pt x="404" y="27"/>
                    <a:pt x="343" y="6"/>
                  </a:cubicBezTo>
                  <a:cubicBezTo>
                    <a:pt x="336" y="2"/>
                    <a:pt x="328" y="1"/>
                    <a:pt x="320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3209;p41">
              <a:extLst>
                <a:ext uri="{FF2B5EF4-FFF2-40B4-BE49-F238E27FC236}">
                  <a16:creationId xmlns:a16="http://schemas.microsoft.com/office/drawing/2014/main" id="{2455418A-B351-7AAA-8000-8CB3461CD8A5}"/>
                </a:ext>
              </a:extLst>
            </p:cNvPr>
            <p:cNvSpPr/>
            <p:nvPr/>
          </p:nvSpPr>
          <p:spPr>
            <a:xfrm>
              <a:off x="5288322" y="3660276"/>
              <a:ext cx="164087" cy="190411"/>
            </a:xfrm>
            <a:custGeom>
              <a:avLst/>
              <a:gdLst/>
              <a:ahLst/>
              <a:cxnLst/>
              <a:rect l="l" t="t" r="r" b="b"/>
              <a:pathLst>
                <a:path w="5928" h="6879" extrusionOk="0">
                  <a:moveTo>
                    <a:pt x="5572" y="1"/>
                  </a:moveTo>
                  <a:cubicBezTo>
                    <a:pt x="5554" y="1"/>
                    <a:pt x="5536" y="12"/>
                    <a:pt x="5525" y="24"/>
                  </a:cubicBezTo>
                  <a:cubicBezTo>
                    <a:pt x="5484" y="64"/>
                    <a:pt x="5504" y="104"/>
                    <a:pt x="5525" y="125"/>
                  </a:cubicBezTo>
                  <a:cubicBezTo>
                    <a:pt x="5705" y="246"/>
                    <a:pt x="5786" y="467"/>
                    <a:pt x="5767" y="709"/>
                  </a:cubicBezTo>
                  <a:cubicBezTo>
                    <a:pt x="5746" y="932"/>
                    <a:pt x="5646" y="1133"/>
                    <a:pt x="5463" y="1314"/>
                  </a:cubicBezTo>
                  <a:cubicBezTo>
                    <a:pt x="5342" y="1456"/>
                    <a:pt x="5222" y="1537"/>
                    <a:pt x="5081" y="1577"/>
                  </a:cubicBezTo>
                  <a:cubicBezTo>
                    <a:pt x="4990" y="1597"/>
                    <a:pt x="4909" y="1607"/>
                    <a:pt x="4839" y="1607"/>
                  </a:cubicBezTo>
                  <a:cubicBezTo>
                    <a:pt x="4768" y="1607"/>
                    <a:pt x="4708" y="1597"/>
                    <a:pt x="4657" y="1577"/>
                  </a:cubicBezTo>
                  <a:cubicBezTo>
                    <a:pt x="4638" y="1577"/>
                    <a:pt x="4638" y="1556"/>
                    <a:pt x="4617" y="1556"/>
                  </a:cubicBezTo>
                  <a:cubicBezTo>
                    <a:pt x="4609" y="1548"/>
                    <a:pt x="4597" y="1543"/>
                    <a:pt x="4585" y="1543"/>
                  </a:cubicBezTo>
                  <a:cubicBezTo>
                    <a:pt x="4568" y="1543"/>
                    <a:pt x="4548" y="1553"/>
                    <a:pt x="4536" y="1577"/>
                  </a:cubicBezTo>
                  <a:cubicBezTo>
                    <a:pt x="4517" y="1596"/>
                    <a:pt x="4517" y="1637"/>
                    <a:pt x="4536" y="1658"/>
                  </a:cubicBezTo>
                  <a:cubicBezTo>
                    <a:pt x="4557" y="1677"/>
                    <a:pt x="4576" y="1677"/>
                    <a:pt x="4597" y="1698"/>
                  </a:cubicBezTo>
                  <a:cubicBezTo>
                    <a:pt x="4839" y="1859"/>
                    <a:pt x="5041" y="2120"/>
                    <a:pt x="5122" y="2424"/>
                  </a:cubicBezTo>
                  <a:cubicBezTo>
                    <a:pt x="5202" y="2725"/>
                    <a:pt x="5162" y="3069"/>
                    <a:pt x="5001" y="3351"/>
                  </a:cubicBezTo>
                  <a:cubicBezTo>
                    <a:pt x="4839" y="3633"/>
                    <a:pt x="4536" y="3835"/>
                    <a:pt x="4213" y="3895"/>
                  </a:cubicBezTo>
                  <a:cubicBezTo>
                    <a:pt x="4140" y="3906"/>
                    <a:pt x="4060" y="3914"/>
                    <a:pt x="3976" y="3914"/>
                  </a:cubicBezTo>
                  <a:cubicBezTo>
                    <a:pt x="3762" y="3914"/>
                    <a:pt x="3524" y="3861"/>
                    <a:pt x="3307" y="3674"/>
                  </a:cubicBezTo>
                  <a:cubicBezTo>
                    <a:pt x="3287" y="3663"/>
                    <a:pt x="3272" y="3658"/>
                    <a:pt x="3256" y="3658"/>
                  </a:cubicBezTo>
                  <a:cubicBezTo>
                    <a:pt x="3241" y="3658"/>
                    <a:pt x="3226" y="3663"/>
                    <a:pt x="3205" y="3674"/>
                  </a:cubicBezTo>
                  <a:cubicBezTo>
                    <a:pt x="3186" y="3714"/>
                    <a:pt x="3186" y="3754"/>
                    <a:pt x="3205" y="3774"/>
                  </a:cubicBezTo>
                  <a:cubicBezTo>
                    <a:pt x="3670" y="4217"/>
                    <a:pt x="3810" y="4983"/>
                    <a:pt x="3528" y="5588"/>
                  </a:cubicBezTo>
                  <a:cubicBezTo>
                    <a:pt x="3267" y="6174"/>
                    <a:pt x="2662" y="6617"/>
                    <a:pt x="1996" y="6717"/>
                  </a:cubicBezTo>
                  <a:cubicBezTo>
                    <a:pt x="1882" y="6736"/>
                    <a:pt x="1766" y="6745"/>
                    <a:pt x="1649" y="6745"/>
                  </a:cubicBezTo>
                  <a:cubicBezTo>
                    <a:pt x="1125" y="6745"/>
                    <a:pt x="579" y="6563"/>
                    <a:pt x="101" y="6233"/>
                  </a:cubicBezTo>
                  <a:cubicBezTo>
                    <a:pt x="95" y="6228"/>
                    <a:pt x="88" y="6225"/>
                    <a:pt x="79" y="6225"/>
                  </a:cubicBezTo>
                  <a:cubicBezTo>
                    <a:pt x="60" y="6225"/>
                    <a:pt x="35" y="6239"/>
                    <a:pt x="20" y="6254"/>
                  </a:cubicBezTo>
                  <a:cubicBezTo>
                    <a:pt x="1" y="6295"/>
                    <a:pt x="1" y="6335"/>
                    <a:pt x="20" y="6354"/>
                  </a:cubicBezTo>
                  <a:cubicBezTo>
                    <a:pt x="525" y="6698"/>
                    <a:pt x="1089" y="6878"/>
                    <a:pt x="1633" y="6878"/>
                  </a:cubicBezTo>
                  <a:cubicBezTo>
                    <a:pt x="1775" y="6878"/>
                    <a:pt x="1896" y="6859"/>
                    <a:pt x="2017" y="6838"/>
                  </a:cubicBezTo>
                  <a:cubicBezTo>
                    <a:pt x="2743" y="6738"/>
                    <a:pt x="3367" y="6274"/>
                    <a:pt x="3649" y="5649"/>
                  </a:cubicBezTo>
                  <a:cubicBezTo>
                    <a:pt x="3891" y="5104"/>
                    <a:pt x="3831" y="4440"/>
                    <a:pt x="3528" y="3956"/>
                  </a:cubicBezTo>
                  <a:lnTo>
                    <a:pt x="3528" y="3956"/>
                  </a:lnTo>
                  <a:cubicBezTo>
                    <a:pt x="3676" y="4009"/>
                    <a:pt x="3823" y="4036"/>
                    <a:pt x="3982" y="4036"/>
                  </a:cubicBezTo>
                  <a:cubicBezTo>
                    <a:pt x="4062" y="4036"/>
                    <a:pt x="4146" y="4029"/>
                    <a:pt x="4234" y="4016"/>
                  </a:cubicBezTo>
                  <a:cubicBezTo>
                    <a:pt x="4597" y="3956"/>
                    <a:pt x="4920" y="3733"/>
                    <a:pt x="5122" y="3411"/>
                  </a:cubicBezTo>
                  <a:cubicBezTo>
                    <a:pt x="5302" y="3109"/>
                    <a:pt x="5342" y="2725"/>
                    <a:pt x="5242" y="2383"/>
                  </a:cubicBezTo>
                  <a:cubicBezTo>
                    <a:pt x="5181" y="2141"/>
                    <a:pt x="5041" y="1919"/>
                    <a:pt x="4859" y="1738"/>
                  </a:cubicBezTo>
                  <a:cubicBezTo>
                    <a:pt x="4960" y="1738"/>
                    <a:pt x="5060" y="1717"/>
                    <a:pt x="5122" y="1698"/>
                  </a:cubicBezTo>
                  <a:cubicBezTo>
                    <a:pt x="5283" y="1658"/>
                    <a:pt x="5423" y="1556"/>
                    <a:pt x="5565" y="1416"/>
                  </a:cubicBezTo>
                  <a:cubicBezTo>
                    <a:pt x="5767" y="1214"/>
                    <a:pt x="5888" y="972"/>
                    <a:pt x="5907" y="730"/>
                  </a:cubicBezTo>
                  <a:cubicBezTo>
                    <a:pt x="5928" y="448"/>
                    <a:pt x="5807" y="166"/>
                    <a:pt x="5605" y="24"/>
                  </a:cubicBezTo>
                  <a:cubicBezTo>
                    <a:pt x="5597" y="7"/>
                    <a:pt x="5584" y="1"/>
                    <a:pt x="557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3210;p41">
              <a:extLst>
                <a:ext uri="{FF2B5EF4-FFF2-40B4-BE49-F238E27FC236}">
                  <a16:creationId xmlns:a16="http://schemas.microsoft.com/office/drawing/2014/main" id="{C62923CC-4439-AA0A-CDFA-E42C1E4C24EA}"/>
                </a:ext>
              </a:extLst>
            </p:cNvPr>
            <p:cNvSpPr/>
            <p:nvPr/>
          </p:nvSpPr>
          <p:spPr>
            <a:xfrm>
              <a:off x="5370927" y="3772195"/>
              <a:ext cx="108838" cy="119799"/>
            </a:xfrm>
            <a:custGeom>
              <a:avLst/>
              <a:gdLst/>
              <a:ahLst/>
              <a:cxnLst/>
              <a:rect l="l" t="t" r="r" b="b"/>
              <a:pathLst>
                <a:path w="3932" h="4328" extrusionOk="0">
                  <a:moveTo>
                    <a:pt x="3495" y="0"/>
                  </a:moveTo>
                  <a:cubicBezTo>
                    <a:pt x="3480" y="0"/>
                    <a:pt x="3464" y="5"/>
                    <a:pt x="3447" y="13"/>
                  </a:cubicBezTo>
                  <a:cubicBezTo>
                    <a:pt x="3428" y="34"/>
                    <a:pt x="3428" y="74"/>
                    <a:pt x="3447" y="114"/>
                  </a:cubicBezTo>
                  <a:cubicBezTo>
                    <a:pt x="3689" y="397"/>
                    <a:pt x="3791" y="840"/>
                    <a:pt x="3649" y="1182"/>
                  </a:cubicBezTo>
                  <a:cubicBezTo>
                    <a:pt x="3528" y="1545"/>
                    <a:pt x="3186" y="1827"/>
                    <a:pt x="2802" y="1908"/>
                  </a:cubicBezTo>
                  <a:lnTo>
                    <a:pt x="2742" y="1908"/>
                  </a:lnTo>
                  <a:cubicBezTo>
                    <a:pt x="2684" y="1920"/>
                    <a:pt x="2626" y="1932"/>
                    <a:pt x="2572" y="1932"/>
                  </a:cubicBezTo>
                  <a:cubicBezTo>
                    <a:pt x="2532" y="1932"/>
                    <a:pt x="2494" y="1925"/>
                    <a:pt x="2460" y="1908"/>
                  </a:cubicBezTo>
                  <a:cubicBezTo>
                    <a:pt x="2450" y="1898"/>
                    <a:pt x="2434" y="1893"/>
                    <a:pt x="2419" y="1893"/>
                  </a:cubicBezTo>
                  <a:cubicBezTo>
                    <a:pt x="2404" y="1893"/>
                    <a:pt x="2389" y="1898"/>
                    <a:pt x="2379" y="1908"/>
                  </a:cubicBezTo>
                  <a:cubicBezTo>
                    <a:pt x="2358" y="1948"/>
                    <a:pt x="2358" y="1969"/>
                    <a:pt x="2379" y="1989"/>
                  </a:cubicBezTo>
                  <a:cubicBezTo>
                    <a:pt x="2560" y="2271"/>
                    <a:pt x="2641" y="2614"/>
                    <a:pt x="2600" y="2937"/>
                  </a:cubicBezTo>
                  <a:cubicBezTo>
                    <a:pt x="2541" y="3260"/>
                    <a:pt x="2358" y="3561"/>
                    <a:pt x="2097" y="3763"/>
                  </a:cubicBezTo>
                  <a:cubicBezTo>
                    <a:pt x="2017" y="3824"/>
                    <a:pt x="1896" y="3884"/>
                    <a:pt x="1775" y="3964"/>
                  </a:cubicBezTo>
                  <a:cubicBezTo>
                    <a:pt x="1452" y="4106"/>
                    <a:pt x="1189" y="4187"/>
                    <a:pt x="928" y="4187"/>
                  </a:cubicBezTo>
                  <a:cubicBezTo>
                    <a:pt x="901" y="4189"/>
                    <a:pt x="875" y="4189"/>
                    <a:pt x="849" y="4189"/>
                  </a:cubicBezTo>
                  <a:cubicBezTo>
                    <a:pt x="559" y="4189"/>
                    <a:pt x="306" y="4093"/>
                    <a:pt x="121" y="3945"/>
                  </a:cubicBezTo>
                  <a:cubicBezTo>
                    <a:pt x="104" y="3928"/>
                    <a:pt x="87" y="3921"/>
                    <a:pt x="71" y="3921"/>
                  </a:cubicBezTo>
                  <a:cubicBezTo>
                    <a:pt x="50" y="3921"/>
                    <a:pt x="32" y="3933"/>
                    <a:pt x="20" y="3945"/>
                  </a:cubicBezTo>
                  <a:cubicBezTo>
                    <a:pt x="0" y="3964"/>
                    <a:pt x="0" y="4005"/>
                    <a:pt x="41" y="4045"/>
                  </a:cubicBezTo>
                  <a:cubicBezTo>
                    <a:pt x="262" y="4227"/>
                    <a:pt x="544" y="4327"/>
                    <a:pt x="867" y="4327"/>
                  </a:cubicBezTo>
                  <a:lnTo>
                    <a:pt x="928" y="4327"/>
                  </a:lnTo>
                  <a:cubicBezTo>
                    <a:pt x="1210" y="4308"/>
                    <a:pt x="1492" y="4227"/>
                    <a:pt x="1815" y="4085"/>
                  </a:cubicBezTo>
                  <a:cubicBezTo>
                    <a:pt x="1976" y="4005"/>
                    <a:pt x="2076" y="3945"/>
                    <a:pt x="2178" y="3864"/>
                  </a:cubicBezTo>
                  <a:cubicBezTo>
                    <a:pt x="2460" y="3642"/>
                    <a:pt x="2662" y="3300"/>
                    <a:pt x="2721" y="2956"/>
                  </a:cubicBezTo>
                  <a:cubicBezTo>
                    <a:pt x="2762" y="2655"/>
                    <a:pt x="2721" y="2332"/>
                    <a:pt x="2560" y="2069"/>
                  </a:cubicBezTo>
                  <a:cubicBezTo>
                    <a:pt x="2641" y="2069"/>
                    <a:pt x="2702" y="2050"/>
                    <a:pt x="2783" y="2029"/>
                  </a:cubicBezTo>
                  <a:lnTo>
                    <a:pt x="2842" y="2029"/>
                  </a:lnTo>
                  <a:cubicBezTo>
                    <a:pt x="3267" y="1948"/>
                    <a:pt x="3629" y="1647"/>
                    <a:pt x="3770" y="1243"/>
                  </a:cubicBezTo>
                  <a:cubicBezTo>
                    <a:pt x="3931" y="819"/>
                    <a:pt x="3831" y="356"/>
                    <a:pt x="3549" y="34"/>
                  </a:cubicBezTo>
                  <a:cubicBezTo>
                    <a:pt x="3536" y="10"/>
                    <a:pt x="3517" y="0"/>
                    <a:pt x="349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3211;p41">
              <a:extLst>
                <a:ext uri="{FF2B5EF4-FFF2-40B4-BE49-F238E27FC236}">
                  <a16:creationId xmlns:a16="http://schemas.microsoft.com/office/drawing/2014/main" id="{4F07B739-D80A-3BBD-D0F0-8299D83F6ED3}"/>
                </a:ext>
              </a:extLst>
            </p:cNvPr>
            <p:cNvSpPr/>
            <p:nvPr/>
          </p:nvSpPr>
          <p:spPr>
            <a:xfrm>
              <a:off x="5276862" y="3568123"/>
              <a:ext cx="21535" cy="17909"/>
            </a:xfrm>
            <a:custGeom>
              <a:avLst/>
              <a:gdLst/>
              <a:ahLst/>
              <a:cxnLst/>
              <a:rect l="l" t="t" r="r" b="b"/>
              <a:pathLst>
                <a:path w="778" h="647" extrusionOk="0">
                  <a:moveTo>
                    <a:pt x="204" y="0"/>
                  </a:moveTo>
                  <a:cubicBezTo>
                    <a:pt x="57" y="0"/>
                    <a:pt x="0" y="163"/>
                    <a:pt x="92" y="309"/>
                  </a:cubicBezTo>
                  <a:cubicBezTo>
                    <a:pt x="173" y="430"/>
                    <a:pt x="353" y="551"/>
                    <a:pt x="474" y="611"/>
                  </a:cubicBezTo>
                  <a:cubicBezTo>
                    <a:pt x="515" y="631"/>
                    <a:pt x="561" y="647"/>
                    <a:pt x="607" y="647"/>
                  </a:cubicBezTo>
                  <a:cubicBezTo>
                    <a:pt x="652" y="647"/>
                    <a:pt x="697" y="632"/>
                    <a:pt x="737" y="592"/>
                  </a:cubicBezTo>
                  <a:cubicBezTo>
                    <a:pt x="778" y="551"/>
                    <a:pt x="778" y="471"/>
                    <a:pt x="778" y="409"/>
                  </a:cubicBezTo>
                  <a:cubicBezTo>
                    <a:pt x="757" y="350"/>
                    <a:pt x="716" y="309"/>
                    <a:pt x="676" y="269"/>
                  </a:cubicBezTo>
                  <a:cubicBezTo>
                    <a:pt x="576" y="127"/>
                    <a:pt x="415" y="46"/>
                    <a:pt x="253" y="6"/>
                  </a:cubicBezTo>
                  <a:cubicBezTo>
                    <a:pt x="236" y="2"/>
                    <a:pt x="219" y="0"/>
                    <a:pt x="204" y="0"/>
                  </a:cubicBezTo>
                  <a:close/>
                </a:path>
              </a:pathLst>
            </a:custGeom>
            <a:solidFill>
              <a:srgbClr val="F4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3212;p41">
              <a:extLst>
                <a:ext uri="{FF2B5EF4-FFF2-40B4-BE49-F238E27FC236}">
                  <a16:creationId xmlns:a16="http://schemas.microsoft.com/office/drawing/2014/main" id="{262A0948-EFA8-2BD9-9FC6-BE7ECE584F45}"/>
                </a:ext>
              </a:extLst>
            </p:cNvPr>
            <p:cNvSpPr/>
            <p:nvPr/>
          </p:nvSpPr>
          <p:spPr>
            <a:xfrm>
              <a:off x="5276253" y="3534627"/>
              <a:ext cx="21563" cy="17909"/>
            </a:xfrm>
            <a:custGeom>
              <a:avLst/>
              <a:gdLst/>
              <a:ahLst/>
              <a:cxnLst/>
              <a:rect l="l" t="t" r="r" b="b"/>
              <a:pathLst>
                <a:path w="779" h="647" extrusionOk="0">
                  <a:moveTo>
                    <a:pt x="205" y="1"/>
                  </a:moveTo>
                  <a:cubicBezTo>
                    <a:pt x="60" y="1"/>
                    <a:pt x="1" y="164"/>
                    <a:pt x="74" y="310"/>
                  </a:cubicBezTo>
                  <a:cubicBezTo>
                    <a:pt x="154" y="450"/>
                    <a:pt x="335" y="552"/>
                    <a:pt x="477" y="611"/>
                  </a:cubicBezTo>
                  <a:cubicBezTo>
                    <a:pt x="518" y="632"/>
                    <a:pt x="563" y="647"/>
                    <a:pt x="606" y="647"/>
                  </a:cubicBezTo>
                  <a:cubicBezTo>
                    <a:pt x="648" y="647"/>
                    <a:pt x="688" y="632"/>
                    <a:pt x="719" y="592"/>
                  </a:cubicBezTo>
                  <a:cubicBezTo>
                    <a:pt x="759" y="552"/>
                    <a:pt x="779" y="490"/>
                    <a:pt x="759" y="431"/>
                  </a:cubicBezTo>
                  <a:cubicBezTo>
                    <a:pt x="738" y="369"/>
                    <a:pt x="698" y="310"/>
                    <a:pt x="679" y="269"/>
                  </a:cubicBezTo>
                  <a:cubicBezTo>
                    <a:pt x="558" y="127"/>
                    <a:pt x="416" y="47"/>
                    <a:pt x="254" y="6"/>
                  </a:cubicBezTo>
                  <a:cubicBezTo>
                    <a:pt x="237" y="3"/>
                    <a:pt x="221" y="1"/>
                    <a:pt x="205" y="1"/>
                  </a:cubicBezTo>
                  <a:close/>
                </a:path>
              </a:pathLst>
            </a:custGeom>
            <a:solidFill>
              <a:srgbClr val="F4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3213;p41">
              <a:extLst>
                <a:ext uri="{FF2B5EF4-FFF2-40B4-BE49-F238E27FC236}">
                  <a16:creationId xmlns:a16="http://schemas.microsoft.com/office/drawing/2014/main" id="{20B17DA1-9211-B459-67D9-29339F39A647}"/>
                </a:ext>
              </a:extLst>
            </p:cNvPr>
            <p:cNvSpPr/>
            <p:nvPr/>
          </p:nvSpPr>
          <p:spPr>
            <a:xfrm>
              <a:off x="5304766" y="3524579"/>
              <a:ext cx="21535" cy="17715"/>
            </a:xfrm>
            <a:custGeom>
              <a:avLst/>
              <a:gdLst/>
              <a:ahLst/>
              <a:cxnLst/>
              <a:rect l="l" t="t" r="r" b="b"/>
              <a:pathLst>
                <a:path w="778" h="640" extrusionOk="0">
                  <a:moveTo>
                    <a:pt x="218" y="1"/>
                  </a:moveTo>
                  <a:cubicBezTo>
                    <a:pt x="57" y="1"/>
                    <a:pt x="0" y="164"/>
                    <a:pt x="92" y="310"/>
                  </a:cubicBezTo>
                  <a:cubicBezTo>
                    <a:pt x="173" y="431"/>
                    <a:pt x="353" y="552"/>
                    <a:pt x="474" y="611"/>
                  </a:cubicBezTo>
                  <a:cubicBezTo>
                    <a:pt x="511" y="630"/>
                    <a:pt x="555" y="640"/>
                    <a:pt x="599" y="640"/>
                  </a:cubicBezTo>
                  <a:cubicBezTo>
                    <a:pt x="652" y="640"/>
                    <a:pt x="704" y="625"/>
                    <a:pt x="737" y="592"/>
                  </a:cubicBezTo>
                  <a:cubicBezTo>
                    <a:pt x="778" y="552"/>
                    <a:pt x="778" y="471"/>
                    <a:pt x="778" y="410"/>
                  </a:cubicBezTo>
                  <a:cubicBezTo>
                    <a:pt x="757" y="350"/>
                    <a:pt x="716" y="310"/>
                    <a:pt x="676" y="248"/>
                  </a:cubicBezTo>
                  <a:cubicBezTo>
                    <a:pt x="576" y="127"/>
                    <a:pt x="415" y="27"/>
                    <a:pt x="273" y="7"/>
                  </a:cubicBezTo>
                  <a:cubicBezTo>
                    <a:pt x="254" y="3"/>
                    <a:pt x="235" y="1"/>
                    <a:pt x="218" y="1"/>
                  </a:cubicBezTo>
                  <a:close/>
                </a:path>
              </a:pathLst>
            </a:custGeom>
            <a:solidFill>
              <a:srgbClr val="F4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3214;p41">
              <a:extLst>
                <a:ext uri="{FF2B5EF4-FFF2-40B4-BE49-F238E27FC236}">
                  <a16:creationId xmlns:a16="http://schemas.microsoft.com/office/drawing/2014/main" id="{86ED09B6-D307-8429-5ECE-B59B0279E1DF}"/>
                </a:ext>
              </a:extLst>
            </p:cNvPr>
            <p:cNvSpPr/>
            <p:nvPr/>
          </p:nvSpPr>
          <p:spPr>
            <a:xfrm>
              <a:off x="5336601" y="3545783"/>
              <a:ext cx="21480" cy="17992"/>
            </a:xfrm>
            <a:custGeom>
              <a:avLst/>
              <a:gdLst/>
              <a:ahLst/>
              <a:cxnLst/>
              <a:rect l="l" t="t" r="r" b="b"/>
              <a:pathLst>
                <a:path w="776" h="650" extrusionOk="0">
                  <a:moveTo>
                    <a:pt x="203" y="1"/>
                  </a:moveTo>
                  <a:cubicBezTo>
                    <a:pt x="57" y="1"/>
                    <a:pt x="0" y="164"/>
                    <a:pt x="91" y="310"/>
                  </a:cubicBezTo>
                  <a:cubicBezTo>
                    <a:pt x="171" y="450"/>
                    <a:pt x="332" y="571"/>
                    <a:pt x="474" y="611"/>
                  </a:cubicBezTo>
                  <a:cubicBezTo>
                    <a:pt x="519" y="634"/>
                    <a:pt x="569" y="650"/>
                    <a:pt x="615" y="650"/>
                  </a:cubicBezTo>
                  <a:cubicBezTo>
                    <a:pt x="653" y="650"/>
                    <a:pt x="689" y="639"/>
                    <a:pt x="716" y="611"/>
                  </a:cubicBezTo>
                  <a:cubicBezTo>
                    <a:pt x="757" y="552"/>
                    <a:pt x="776" y="490"/>
                    <a:pt x="757" y="431"/>
                  </a:cubicBezTo>
                  <a:cubicBezTo>
                    <a:pt x="757" y="370"/>
                    <a:pt x="716" y="310"/>
                    <a:pt x="676" y="270"/>
                  </a:cubicBezTo>
                  <a:cubicBezTo>
                    <a:pt x="555" y="149"/>
                    <a:pt x="413" y="47"/>
                    <a:pt x="252" y="7"/>
                  </a:cubicBezTo>
                  <a:cubicBezTo>
                    <a:pt x="235" y="3"/>
                    <a:pt x="218" y="1"/>
                    <a:pt x="203" y="1"/>
                  </a:cubicBezTo>
                  <a:close/>
                </a:path>
              </a:pathLst>
            </a:custGeom>
            <a:solidFill>
              <a:srgbClr val="F4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3215;p41">
              <a:extLst>
                <a:ext uri="{FF2B5EF4-FFF2-40B4-BE49-F238E27FC236}">
                  <a16:creationId xmlns:a16="http://schemas.microsoft.com/office/drawing/2014/main" id="{858ADEFB-345D-3443-68EF-5C266BF52481}"/>
                </a:ext>
              </a:extLst>
            </p:cNvPr>
            <p:cNvSpPr/>
            <p:nvPr/>
          </p:nvSpPr>
          <p:spPr>
            <a:xfrm>
              <a:off x="5308198" y="3559043"/>
              <a:ext cx="21452" cy="17632"/>
            </a:xfrm>
            <a:custGeom>
              <a:avLst/>
              <a:gdLst/>
              <a:ahLst/>
              <a:cxnLst/>
              <a:rect l="l" t="t" r="r" b="b"/>
              <a:pathLst>
                <a:path w="775" h="637" extrusionOk="0">
                  <a:moveTo>
                    <a:pt x="188" y="1"/>
                  </a:moveTo>
                  <a:cubicBezTo>
                    <a:pt x="51" y="1"/>
                    <a:pt x="0" y="171"/>
                    <a:pt x="89" y="294"/>
                  </a:cubicBezTo>
                  <a:cubicBezTo>
                    <a:pt x="170" y="436"/>
                    <a:pt x="331" y="557"/>
                    <a:pt x="471" y="616"/>
                  </a:cubicBezTo>
                  <a:cubicBezTo>
                    <a:pt x="512" y="627"/>
                    <a:pt x="557" y="637"/>
                    <a:pt x="600" y="637"/>
                  </a:cubicBezTo>
                  <a:cubicBezTo>
                    <a:pt x="643" y="637"/>
                    <a:pt x="683" y="627"/>
                    <a:pt x="713" y="597"/>
                  </a:cubicBezTo>
                  <a:cubicBezTo>
                    <a:pt x="754" y="557"/>
                    <a:pt x="775" y="476"/>
                    <a:pt x="754" y="415"/>
                  </a:cubicBezTo>
                  <a:cubicBezTo>
                    <a:pt x="754" y="355"/>
                    <a:pt x="713" y="315"/>
                    <a:pt x="673" y="253"/>
                  </a:cubicBezTo>
                  <a:cubicBezTo>
                    <a:pt x="552" y="132"/>
                    <a:pt x="412" y="32"/>
                    <a:pt x="250" y="11"/>
                  </a:cubicBezTo>
                  <a:cubicBezTo>
                    <a:pt x="228" y="4"/>
                    <a:pt x="207" y="1"/>
                    <a:pt x="188" y="1"/>
                  </a:cubicBezTo>
                  <a:close/>
                </a:path>
              </a:pathLst>
            </a:custGeom>
            <a:solidFill>
              <a:srgbClr val="F4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3216;p41">
              <a:extLst>
                <a:ext uri="{FF2B5EF4-FFF2-40B4-BE49-F238E27FC236}">
                  <a16:creationId xmlns:a16="http://schemas.microsoft.com/office/drawing/2014/main" id="{E0C9A7C3-17D9-D888-6740-CA04D30A6361}"/>
                </a:ext>
              </a:extLst>
            </p:cNvPr>
            <p:cNvSpPr/>
            <p:nvPr/>
          </p:nvSpPr>
          <p:spPr>
            <a:xfrm>
              <a:off x="4941711" y="4302501"/>
              <a:ext cx="21646" cy="27957"/>
            </a:xfrm>
            <a:custGeom>
              <a:avLst/>
              <a:gdLst/>
              <a:ahLst/>
              <a:cxnLst/>
              <a:rect l="l" t="t" r="r" b="b"/>
              <a:pathLst>
                <a:path w="782" h="1010" extrusionOk="0">
                  <a:moveTo>
                    <a:pt x="551" y="1"/>
                  </a:moveTo>
                  <a:cubicBezTo>
                    <a:pt x="490" y="1"/>
                    <a:pt x="424" y="23"/>
                    <a:pt x="364" y="70"/>
                  </a:cubicBezTo>
                  <a:cubicBezTo>
                    <a:pt x="224" y="210"/>
                    <a:pt x="103" y="452"/>
                    <a:pt x="41" y="634"/>
                  </a:cubicBezTo>
                  <a:cubicBezTo>
                    <a:pt x="1" y="755"/>
                    <a:pt x="1" y="896"/>
                    <a:pt x="103" y="976"/>
                  </a:cubicBezTo>
                  <a:cubicBezTo>
                    <a:pt x="138" y="1000"/>
                    <a:pt x="180" y="1010"/>
                    <a:pt x="226" y="1010"/>
                  </a:cubicBezTo>
                  <a:cubicBezTo>
                    <a:pt x="258" y="1010"/>
                    <a:pt x="291" y="1005"/>
                    <a:pt x="324" y="997"/>
                  </a:cubicBezTo>
                  <a:cubicBezTo>
                    <a:pt x="385" y="976"/>
                    <a:pt x="445" y="917"/>
                    <a:pt x="506" y="855"/>
                  </a:cubicBezTo>
                  <a:cubicBezTo>
                    <a:pt x="646" y="694"/>
                    <a:pt x="727" y="473"/>
                    <a:pt x="767" y="271"/>
                  </a:cubicBezTo>
                  <a:cubicBezTo>
                    <a:pt x="781" y="95"/>
                    <a:pt x="677" y="1"/>
                    <a:pt x="551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3217;p41">
              <a:extLst>
                <a:ext uri="{FF2B5EF4-FFF2-40B4-BE49-F238E27FC236}">
                  <a16:creationId xmlns:a16="http://schemas.microsoft.com/office/drawing/2014/main" id="{B192F25A-0BBB-C64C-291C-ED854B28A5E4}"/>
                </a:ext>
              </a:extLst>
            </p:cNvPr>
            <p:cNvSpPr/>
            <p:nvPr/>
          </p:nvSpPr>
          <p:spPr>
            <a:xfrm>
              <a:off x="4982487" y="4296660"/>
              <a:ext cx="21397" cy="28206"/>
            </a:xfrm>
            <a:custGeom>
              <a:avLst/>
              <a:gdLst/>
              <a:ahLst/>
              <a:cxnLst/>
              <a:rect l="l" t="t" r="r" b="b"/>
              <a:pathLst>
                <a:path w="773" h="1019" extrusionOk="0">
                  <a:moveTo>
                    <a:pt x="552" y="1"/>
                  </a:moveTo>
                  <a:cubicBezTo>
                    <a:pt x="491" y="1"/>
                    <a:pt x="424" y="25"/>
                    <a:pt x="363" y="79"/>
                  </a:cubicBezTo>
                  <a:cubicBezTo>
                    <a:pt x="221" y="200"/>
                    <a:pt x="101" y="461"/>
                    <a:pt x="41" y="644"/>
                  </a:cubicBezTo>
                  <a:cubicBezTo>
                    <a:pt x="1" y="744"/>
                    <a:pt x="1" y="905"/>
                    <a:pt x="81" y="966"/>
                  </a:cubicBezTo>
                  <a:cubicBezTo>
                    <a:pt x="119" y="1004"/>
                    <a:pt x="174" y="1018"/>
                    <a:pt x="225" y="1018"/>
                  </a:cubicBezTo>
                  <a:cubicBezTo>
                    <a:pt x="253" y="1018"/>
                    <a:pt x="280" y="1014"/>
                    <a:pt x="302" y="1007"/>
                  </a:cubicBezTo>
                  <a:cubicBezTo>
                    <a:pt x="383" y="966"/>
                    <a:pt x="444" y="926"/>
                    <a:pt x="484" y="865"/>
                  </a:cubicBezTo>
                  <a:cubicBezTo>
                    <a:pt x="646" y="684"/>
                    <a:pt x="726" y="482"/>
                    <a:pt x="746" y="260"/>
                  </a:cubicBezTo>
                  <a:cubicBezTo>
                    <a:pt x="773" y="99"/>
                    <a:pt x="674" y="1"/>
                    <a:pt x="552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3218;p41">
              <a:extLst>
                <a:ext uri="{FF2B5EF4-FFF2-40B4-BE49-F238E27FC236}">
                  <a16:creationId xmlns:a16="http://schemas.microsoft.com/office/drawing/2014/main" id="{FE51AF49-E057-CAEC-6F41-EB6386D03168}"/>
                </a:ext>
              </a:extLst>
            </p:cNvPr>
            <p:cNvSpPr/>
            <p:nvPr/>
          </p:nvSpPr>
          <p:spPr>
            <a:xfrm>
              <a:off x="4998653" y="4333754"/>
              <a:ext cx="21452" cy="27957"/>
            </a:xfrm>
            <a:custGeom>
              <a:avLst/>
              <a:gdLst/>
              <a:ahLst/>
              <a:cxnLst/>
              <a:rect l="l" t="t" r="r" b="b"/>
              <a:pathLst>
                <a:path w="775" h="1010" extrusionOk="0">
                  <a:moveTo>
                    <a:pt x="550" y="1"/>
                  </a:moveTo>
                  <a:cubicBezTo>
                    <a:pt x="490" y="1"/>
                    <a:pt x="423" y="23"/>
                    <a:pt x="363" y="70"/>
                  </a:cubicBezTo>
                  <a:cubicBezTo>
                    <a:pt x="223" y="210"/>
                    <a:pt x="81" y="452"/>
                    <a:pt x="41" y="634"/>
                  </a:cubicBezTo>
                  <a:cubicBezTo>
                    <a:pt x="0" y="755"/>
                    <a:pt x="0" y="896"/>
                    <a:pt x="81" y="976"/>
                  </a:cubicBezTo>
                  <a:cubicBezTo>
                    <a:pt x="117" y="1000"/>
                    <a:pt x="167" y="1010"/>
                    <a:pt x="214" y="1010"/>
                  </a:cubicBezTo>
                  <a:cubicBezTo>
                    <a:pt x="247" y="1010"/>
                    <a:pt x="279" y="1005"/>
                    <a:pt x="304" y="997"/>
                  </a:cubicBezTo>
                  <a:cubicBezTo>
                    <a:pt x="384" y="976"/>
                    <a:pt x="444" y="917"/>
                    <a:pt x="484" y="855"/>
                  </a:cubicBezTo>
                  <a:cubicBezTo>
                    <a:pt x="646" y="694"/>
                    <a:pt x="726" y="473"/>
                    <a:pt x="747" y="271"/>
                  </a:cubicBezTo>
                  <a:cubicBezTo>
                    <a:pt x="774" y="95"/>
                    <a:pt x="674" y="1"/>
                    <a:pt x="550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3219;p41">
              <a:extLst>
                <a:ext uri="{FF2B5EF4-FFF2-40B4-BE49-F238E27FC236}">
                  <a16:creationId xmlns:a16="http://schemas.microsoft.com/office/drawing/2014/main" id="{F5EA82AC-2DF8-F628-F407-8F3EE3ECEAB1}"/>
                </a:ext>
              </a:extLst>
            </p:cNvPr>
            <p:cNvSpPr/>
            <p:nvPr/>
          </p:nvSpPr>
          <p:spPr>
            <a:xfrm>
              <a:off x="4976314" y="4378959"/>
              <a:ext cx="21452" cy="27984"/>
            </a:xfrm>
            <a:custGeom>
              <a:avLst/>
              <a:gdLst/>
              <a:ahLst/>
              <a:cxnLst/>
              <a:rect l="l" t="t" r="r" b="b"/>
              <a:pathLst>
                <a:path w="775" h="1011" extrusionOk="0">
                  <a:moveTo>
                    <a:pt x="550" y="1"/>
                  </a:moveTo>
                  <a:cubicBezTo>
                    <a:pt x="490" y="1"/>
                    <a:pt x="424" y="23"/>
                    <a:pt x="364" y="69"/>
                  </a:cubicBezTo>
                  <a:cubicBezTo>
                    <a:pt x="224" y="211"/>
                    <a:pt x="82" y="453"/>
                    <a:pt x="41" y="634"/>
                  </a:cubicBezTo>
                  <a:cubicBezTo>
                    <a:pt x="1" y="754"/>
                    <a:pt x="1" y="896"/>
                    <a:pt x="82" y="977"/>
                  </a:cubicBezTo>
                  <a:cubicBezTo>
                    <a:pt x="117" y="1000"/>
                    <a:pt x="166" y="1010"/>
                    <a:pt x="212" y="1010"/>
                  </a:cubicBezTo>
                  <a:cubicBezTo>
                    <a:pt x="246" y="1010"/>
                    <a:pt x="278" y="1005"/>
                    <a:pt x="304" y="996"/>
                  </a:cubicBezTo>
                  <a:cubicBezTo>
                    <a:pt x="385" y="977"/>
                    <a:pt x="444" y="916"/>
                    <a:pt x="485" y="856"/>
                  </a:cubicBezTo>
                  <a:cubicBezTo>
                    <a:pt x="646" y="695"/>
                    <a:pt x="727" y="472"/>
                    <a:pt x="748" y="271"/>
                  </a:cubicBezTo>
                  <a:cubicBezTo>
                    <a:pt x="775" y="95"/>
                    <a:pt x="674" y="1"/>
                    <a:pt x="550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3220;p41">
              <a:extLst>
                <a:ext uri="{FF2B5EF4-FFF2-40B4-BE49-F238E27FC236}">
                  <a16:creationId xmlns:a16="http://schemas.microsoft.com/office/drawing/2014/main" id="{9A76A535-D092-4933-32AD-021A99879F7D}"/>
                </a:ext>
              </a:extLst>
            </p:cNvPr>
            <p:cNvSpPr/>
            <p:nvPr/>
          </p:nvSpPr>
          <p:spPr>
            <a:xfrm>
              <a:off x="4942846" y="4437839"/>
              <a:ext cx="21424" cy="27929"/>
            </a:xfrm>
            <a:custGeom>
              <a:avLst/>
              <a:gdLst/>
              <a:ahLst/>
              <a:cxnLst/>
              <a:rect l="l" t="t" r="r" b="b"/>
              <a:pathLst>
                <a:path w="774" h="1009" extrusionOk="0">
                  <a:moveTo>
                    <a:pt x="552" y="1"/>
                  </a:moveTo>
                  <a:cubicBezTo>
                    <a:pt x="491" y="1"/>
                    <a:pt x="424" y="25"/>
                    <a:pt x="363" y="79"/>
                  </a:cubicBezTo>
                  <a:cubicBezTo>
                    <a:pt x="223" y="200"/>
                    <a:pt x="102" y="442"/>
                    <a:pt x="41" y="644"/>
                  </a:cubicBezTo>
                  <a:cubicBezTo>
                    <a:pt x="0" y="745"/>
                    <a:pt x="0" y="885"/>
                    <a:pt x="81" y="966"/>
                  </a:cubicBezTo>
                  <a:cubicBezTo>
                    <a:pt x="119" y="991"/>
                    <a:pt x="172" y="1009"/>
                    <a:pt x="222" y="1009"/>
                  </a:cubicBezTo>
                  <a:cubicBezTo>
                    <a:pt x="252" y="1009"/>
                    <a:pt x="280" y="1002"/>
                    <a:pt x="304" y="987"/>
                  </a:cubicBezTo>
                  <a:cubicBezTo>
                    <a:pt x="384" y="966"/>
                    <a:pt x="444" y="906"/>
                    <a:pt x="484" y="845"/>
                  </a:cubicBezTo>
                  <a:cubicBezTo>
                    <a:pt x="645" y="684"/>
                    <a:pt x="726" y="482"/>
                    <a:pt x="747" y="261"/>
                  </a:cubicBezTo>
                  <a:cubicBezTo>
                    <a:pt x="774" y="100"/>
                    <a:pt x="675" y="1"/>
                    <a:pt x="552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3221;p41">
              <a:extLst>
                <a:ext uri="{FF2B5EF4-FFF2-40B4-BE49-F238E27FC236}">
                  <a16:creationId xmlns:a16="http://schemas.microsoft.com/office/drawing/2014/main" id="{3FAC3E42-6E74-1F99-4176-5C3E53AFD0DC}"/>
                </a:ext>
              </a:extLst>
            </p:cNvPr>
            <p:cNvSpPr/>
            <p:nvPr/>
          </p:nvSpPr>
          <p:spPr>
            <a:xfrm>
              <a:off x="4956825" y="4342834"/>
              <a:ext cx="21563" cy="28068"/>
            </a:xfrm>
            <a:custGeom>
              <a:avLst/>
              <a:gdLst/>
              <a:ahLst/>
              <a:cxnLst/>
              <a:rect l="l" t="t" r="r" b="b"/>
              <a:pathLst>
                <a:path w="779" h="1014" extrusionOk="0">
                  <a:moveTo>
                    <a:pt x="560" y="1"/>
                  </a:moveTo>
                  <a:cubicBezTo>
                    <a:pt x="496" y="1"/>
                    <a:pt x="426" y="28"/>
                    <a:pt x="363" y="84"/>
                  </a:cubicBezTo>
                  <a:cubicBezTo>
                    <a:pt x="221" y="205"/>
                    <a:pt x="100" y="447"/>
                    <a:pt x="40" y="629"/>
                  </a:cubicBezTo>
                  <a:cubicBezTo>
                    <a:pt x="0" y="750"/>
                    <a:pt x="0" y="890"/>
                    <a:pt x="100" y="971"/>
                  </a:cubicBezTo>
                  <a:cubicBezTo>
                    <a:pt x="125" y="996"/>
                    <a:pt x="174" y="1013"/>
                    <a:pt x="222" y="1013"/>
                  </a:cubicBezTo>
                  <a:cubicBezTo>
                    <a:pt x="251" y="1013"/>
                    <a:pt x="279" y="1007"/>
                    <a:pt x="302" y="992"/>
                  </a:cubicBezTo>
                  <a:cubicBezTo>
                    <a:pt x="382" y="971"/>
                    <a:pt x="444" y="911"/>
                    <a:pt x="503" y="850"/>
                  </a:cubicBezTo>
                  <a:cubicBezTo>
                    <a:pt x="645" y="689"/>
                    <a:pt x="726" y="487"/>
                    <a:pt x="766" y="266"/>
                  </a:cubicBezTo>
                  <a:cubicBezTo>
                    <a:pt x="779" y="95"/>
                    <a:pt x="681" y="1"/>
                    <a:pt x="560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3222;p41">
              <a:extLst>
                <a:ext uri="{FF2B5EF4-FFF2-40B4-BE49-F238E27FC236}">
                  <a16:creationId xmlns:a16="http://schemas.microsoft.com/office/drawing/2014/main" id="{6DC57E4A-213E-24CE-3C1E-65F111ACF77A}"/>
                </a:ext>
              </a:extLst>
            </p:cNvPr>
            <p:cNvSpPr/>
            <p:nvPr/>
          </p:nvSpPr>
          <p:spPr>
            <a:xfrm>
              <a:off x="4928921" y="4395125"/>
              <a:ext cx="21397" cy="27984"/>
            </a:xfrm>
            <a:custGeom>
              <a:avLst/>
              <a:gdLst/>
              <a:ahLst/>
              <a:cxnLst/>
              <a:rect l="l" t="t" r="r" b="b"/>
              <a:pathLst>
                <a:path w="773" h="1011" extrusionOk="0">
                  <a:moveTo>
                    <a:pt x="552" y="0"/>
                  </a:moveTo>
                  <a:cubicBezTo>
                    <a:pt x="491" y="0"/>
                    <a:pt x="423" y="23"/>
                    <a:pt x="363" y="70"/>
                  </a:cubicBezTo>
                  <a:cubicBezTo>
                    <a:pt x="202" y="211"/>
                    <a:pt x="81" y="453"/>
                    <a:pt x="40" y="635"/>
                  </a:cubicBezTo>
                  <a:cubicBezTo>
                    <a:pt x="0" y="756"/>
                    <a:pt x="0" y="896"/>
                    <a:pt x="81" y="977"/>
                  </a:cubicBezTo>
                  <a:cubicBezTo>
                    <a:pt x="116" y="1001"/>
                    <a:pt x="166" y="1010"/>
                    <a:pt x="213" y="1010"/>
                  </a:cubicBezTo>
                  <a:cubicBezTo>
                    <a:pt x="246" y="1010"/>
                    <a:pt x="277" y="1006"/>
                    <a:pt x="302" y="998"/>
                  </a:cubicBezTo>
                  <a:cubicBezTo>
                    <a:pt x="382" y="958"/>
                    <a:pt x="444" y="917"/>
                    <a:pt x="484" y="856"/>
                  </a:cubicBezTo>
                  <a:cubicBezTo>
                    <a:pt x="645" y="695"/>
                    <a:pt x="726" y="474"/>
                    <a:pt x="745" y="251"/>
                  </a:cubicBezTo>
                  <a:cubicBezTo>
                    <a:pt x="772" y="90"/>
                    <a:pt x="674" y="0"/>
                    <a:pt x="552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3223;p41">
              <a:extLst>
                <a:ext uri="{FF2B5EF4-FFF2-40B4-BE49-F238E27FC236}">
                  <a16:creationId xmlns:a16="http://schemas.microsoft.com/office/drawing/2014/main" id="{267A92D0-1404-4219-7B82-F73D2039E85F}"/>
                </a:ext>
              </a:extLst>
            </p:cNvPr>
            <p:cNvSpPr/>
            <p:nvPr/>
          </p:nvSpPr>
          <p:spPr>
            <a:xfrm>
              <a:off x="4908824" y="4358059"/>
              <a:ext cx="21590" cy="28068"/>
            </a:xfrm>
            <a:custGeom>
              <a:avLst/>
              <a:gdLst/>
              <a:ahLst/>
              <a:cxnLst/>
              <a:rect l="l" t="t" r="r" b="b"/>
              <a:pathLst>
                <a:path w="780" h="1014" extrusionOk="0">
                  <a:moveTo>
                    <a:pt x="553" y="0"/>
                  </a:moveTo>
                  <a:cubicBezTo>
                    <a:pt x="491" y="0"/>
                    <a:pt x="424" y="25"/>
                    <a:pt x="363" y="79"/>
                  </a:cubicBezTo>
                  <a:cubicBezTo>
                    <a:pt x="221" y="200"/>
                    <a:pt x="100" y="442"/>
                    <a:pt x="41" y="643"/>
                  </a:cubicBezTo>
                  <a:cubicBezTo>
                    <a:pt x="0" y="743"/>
                    <a:pt x="0" y="885"/>
                    <a:pt x="100" y="966"/>
                  </a:cubicBezTo>
                  <a:cubicBezTo>
                    <a:pt x="122" y="999"/>
                    <a:pt x="163" y="1013"/>
                    <a:pt x="205" y="1013"/>
                  </a:cubicBezTo>
                  <a:cubicBezTo>
                    <a:pt x="240" y="1013"/>
                    <a:pt x="275" y="1004"/>
                    <a:pt x="302" y="985"/>
                  </a:cubicBezTo>
                  <a:cubicBezTo>
                    <a:pt x="383" y="966"/>
                    <a:pt x="444" y="905"/>
                    <a:pt x="504" y="845"/>
                  </a:cubicBezTo>
                  <a:cubicBezTo>
                    <a:pt x="645" y="684"/>
                    <a:pt x="726" y="482"/>
                    <a:pt x="766" y="260"/>
                  </a:cubicBezTo>
                  <a:cubicBezTo>
                    <a:pt x="779" y="98"/>
                    <a:pt x="676" y="0"/>
                    <a:pt x="553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3224;p41">
              <a:extLst>
                <a:ext uri="{FF2B5EF4-FFF2-40B4-BE49-F238E27FC236}">
                  <a16:creationId xmlns:a16="http://schemas.microsoft.com/office/drawing/2014/main" id="{C67314E8-5C97-00C2-7F22-EECE5022CA4A}"/>
                </a:ext>
              </a:extLst>
            </p:cNvPr>
            <p:cNvSpPr/>
            <p:nvPr/>
          </p:nvSpPr>
          <p:spPr>
            <a:xfrm>
              <a:off x="5035167" y="3858259"/>
              <a:ext cx="12622" cy="10684"/>
            </a:xfrm>
            <a:custGeom>
              <a:avLst/>
              <a:gdLst/>
              <a:ahLst/>
              <a:cxnLst/>
              <a:rect l="l" t="t" r="r" b="b"/>
              <a:pathLst>
                <a:path w="456" h="386" extrusionOk="0">
                  <a:moveTo>
                    <a:pt x="109" y="1"/>
                  </a:moveTo>
                  <a:cubicBezTo>
                    <a:pt x="24" y="1"/>
                    <a:pt x="1" y="103"/>
                    <a:pt x="52" y="191"/>
                  </a:cubicBezTo>
                  <a:cubicBezTo>
                    <a:pt x="93" y="251"/>
                    <a:pt x="194" y="331"/>
                    <a:pt x="275" y="372"/>
                  </a:cubicBezTo>
                  <a:cubicBezTo>
                    <a:pt x="300" y="380"/>
                    <a:pt x="325" y="385"/>
                    <a:pt x="349" y="385"/>
                  </a:cubicBezTo>
                  <a:cubicBezTo>
                    <a:pt x="382" y="385"/>
                    <a:pt x="413" y="376"/>
                    <a:pt x="436" y="352"/>
                  </a:cubicBezTo>
                  <a:cubicBezTo>
                    <a:pt x="456" y="331"/>
                    <a:pt x="456" y="291"/>
                    <a:pt x="456" y="251"/>
                  </a:cubicBezTo>
                  <a:cubicBezTo>
                    <a:pt x="436" y="210"/>
                    <a:pt x="415" y="191"/>
                    <a:pt x="396" y="151"/>
                  </a:cubicBezTo>
                  <a:cubicBezTo>
                    <a:pt x="335" y="70"/>
                    <a:pt x="254" y="30"/>
                    <a:pt x="154" y="9"/>
                  </a:cubicBezTo>
                  <a:cubicBezTo>
                    <a:pt x="138" y="3"/>
                    <a:pt x="123" y="1"/>
                    <a:pt x="109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3225;p41">
              <a:extLst>
                <a:ext uri="{FF2B5EF4-FFF2-40B4-BE49-F238E27FC236}">
                  <a16:creationId xmlns:a16="http://schemas.microsoft.com/office/drawing/2014/main" id="{5EE05D92-AD3E-8B8A-46B8-33E716C7E560}"/>
                </a:ext>
              </a:extLst>
            </p:cNvPr>
            <p:cNvSpPr/>
            <p:nvPr/>
          </p:nvSpPr>
          <p:spPr>
            <a:xfrm>
              <a:off x="5034502" y="3838328"/>
              <a:ext cx="12760" cy="10795"/>
            </a:xfrm>
            <a:custGeom>
              <a:avLst/>
              <a:gdLst/>
              <a:ahLst/>
              <a:cxnLst/>
              <a:rect l="l" t="t" r="r" b="b"/>
              <a:pathLst>
                <a:path w="461" h="390" extrusionOk="0">
                  <a:moveTo>
                    <a:pt x="128" y="0"/>
                  </a:moveTo>
                  <a:cubicBezTo>
                    <a:pt x="30" y="0"/>
                    <a:pt x="1" y="92"/>
                    <a:pt x="57" y="185"/>
                  </a:cubicBezTo>
                  <a:cubicBezTo>
                    <a:pt x="97" y="266"/>
                    <a:pt x="197" y="325"/>
                    <a:pt x="278" y="366"/>
                  </a:cubicBezTo>
                  <a:cubicBezTo>
                    <a:pt x="313" y="378"/>
                    <a:pt x="348" y="389"/>
                    <a:pt x="378" y="389"/>
                  </a:cubicBezTo>
                  <a:cubicBezTo>
                    <a:pt x="401" y="389"/>
                    <a:pt x="422" y="383"/>
                    <a:pt x="439" y="366"/>
                  </a:cubicBezTo>
                  <a:cubicBezTo>
                    <a:pt x="460" y="325"/>
                    <a:pt x="460" y="285"/>
                    <a:pt x="460" y="245"/>
                  </a:cubicBezTo>
                  <a:cubicBezTo>
                    <a:pt x="439" y="225"/>
                    <a:pt x="420" y="185"/>
                    <a:pt x="399" y="164"/>
                  </a:cubicBezTo>
                  <a:cubicBezTo>
                    <a:pt x="339" y="83"/>
                    <a:pt x="259" y="24"/>
                    <a:pt x="157" y="3"/>
                  </a:cubicBezTo>
                  <a:cubicBezTo>
                    <a:pt x="147" y="1"/>
                    <a:pt x="137" y="0"/>
                    <a:pt x="128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3226;p41">
              <a:extLst>
                <a:ext uri="{FF2B5EF4-FFF2-40B4-BE49-F238E27FC236}">
                  <a16:creationId xmlns:a16="http://schemas.microsoft.com/office/drawing/2014/main" id="{0C7AEBFF-ADFE-BDEE-F0CB-8E67165C9D06}"/>
                </a:ext>
              </a:extLst>
            </p:cNvPr>
            <p:cNvSpPr/>
            <p:nvPr/>
          </p:nvSpPr>
          <p:spPr>
            <a:xfrm>
              <a:off x="5051831" y="3832210"/>
              <a:ext cx="12705" cy="10768"/>
            </a:xfrm>
            <a:custGeom>
              <a:avLst/>
              <a:gdLst/>
              <a:ahLst/>
              <a:cxnLst/>
              <a:rect l="l" t="t" r="r" b="b"/>
              <a:pathLst>
                <a:path w="459" h="389" extrusionOk="0">
                  <a:moveTo>
                    <a:pt x="126" y="0"/>
                  </a:moveTo>
                  <a:cubicBezTo>
                    <a:pt x="29" y="0"/>
                    <a:pt x="1" y="92"/>
                    <a:pt x="55" y="184"/>
                  </a:cubicBezTo>
                  <a:cubicBezTo>
                    <a:pt x="95" y="264"/>
                    <a:pt x="197" y="325"/>
                    <a:pt x="278" y="366"/>
                  </a:cubicBezTo>
                  <a:cubicBezTo>
                    <a:pt x="312" y="377"/>
                    <a:pt x="348" y="389"/>
                    <a:pt x="379" y="389"/>
                  </a:cubicBezTo>
                  <a:cubicBezTo>
                    <a:pt x="402" y="389"/>
                    <a:pt x="422" y="383"/>
                    <a:pt x="439" y="366"/>
                  </a:cubicBezTo>
                  <a:cubicBezTo>
                    <a:pt x="458" y="325"/>
                    <a:pt x="458" y="285"/>
                    <a:pt x="458" y="245"/>
                  </a:cubicBezTo>
                  <a:cubicBezTo>
                    <a:pt x="439" y="224"/>
                    <a:pt x="418" y="184"/>
                    <a:pt x="399" y="164"/>
                  </a:cubicBezTo>
                  <a:cubicBezTo>
                    <a:pt x="337" y="84"/>
                    <a:pt x="237" y="22"/>
                    <a:pt x="157" y="3"/>
                  </a:cubicBezTo>
                  <a:cubicBezTo>
                    <a:pt x="146" y="1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3227;p41">
              <a:extLst>
                <a:ext uri="{FF2B5EF4-FFF2-40B4-BE49-F238E27FC236}">
                  <a16:creationId xmlns:a16="http://schemas.microsoft.com/office/drawing/2014/main" id="{4B05D5B7-634C-43BF-76C6-1FF89FE3BC3D}"/>
                </a:ext>
              </a:extLst>
            </p:cNvPr>
            <p:cNvSpPr/>
            <p:nvPr/>
          </p:nvSpPr>
          <p:spPr>
            <a:xfrm>
              <a:off x="5070766" y="3845027"/>
              <a:ext cx="12733" cy="10795"/>
            </a:xfrm>
            <a:custGeom>
              <a:avLst/>
              <a:gdLst/>
              <a:ahLst/>
              <a:cxnLst/>
              <a:rect l="l" t="t" r="r" b="b"/>
              <a:pathLst>
                <a:path w="460" h="390" extrusionOk="0">
                  <a:moveTo>
                    <a:pt x="113" y="0"/>
                  </a:moveTo>
                  <a:cubicBezTo>
                    <a:pt x="31" y="0"/>
                    <a:pt x="0" y="92"/>
                    <a:pt x="37" y="185"/>
                  </a:cubicBezTo>
                  <a:cubicBezTo>
                    <a:pt x="97" y="266"/>
                    <a:pt x="199" y="325"/>
                    <a:pt x="279" y="366"/>
                  </a:cubicBezTo>
                  <a:cubicBezTo>
                    <a:pt x="302" y="378"/>
                    <a:pt x="332" y="389"/>
                    <a:pt x="360" y="389"/>
                  </a:cubicBezTo>
                  <a:cubicBezTo>
                    <a:pt x="382" y="389"/>
                    <a:pt x="402" y="383"/>
                    <a:pt x="420" y="366"/>
                  </a:cubicBezTo>
                  <a:cubicBezTo>
                    <a:pt x="460" y="325"/>
                    <a:pt x="460" y="285"/>
                    <a:pt x="440" y="245"/>
                  </a:cubicBezTo>
                  <a:cubicBezTo>
                    <a:pt x="440" y="225"/>
                    <a:pt x="420" y="185"/>
                    <a:pt x="400" y="164"/>
                  </a:cubicBezTo>
                  <a:cubicBezTo>
                    <a:pt x="339" y="83"/>
                    <a:pt x="239" y="24"/>
                    <a:pt x="137" y="3"/>
                  </a:cubicBezTo>
                  <a:cubicBezTo>
                    <a:pt x="129" y="1"/>
                    <a:pt x="121" y="0"/>
                    <a:pt x="113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3228;p41">
              <a:extLst>
                <a:ext uri="{FF2B5EF4-FFF2-40B4-BE49-F238E27FC236}">
                  <a16:creationId xmlns:a16="http://schemas.microsoft.com/office/drawing/2014/main" id="{F0E56399-32D3-3085-600F-FCF22115B582}"/>
                </a:ext>
              </a:extLst>
            </p:cNvPr>
            <p:cNvSpPr/>
            <p:nvPr/>
          </p:nvSpPr>
          <p:spPr>
            <a:xfrm>
              <a:off x="5053492" y="3852833"/>
              <a:ext cx="12733" cy="10712"/>
            </a:xfrm>
            <a:custGeom>
              <a:avLst/>
              <a:gdLst/>
              <a:ahLst/>
              <a:cxnLst/>
              <a:rect l="l" t="t" r="r" b="b"/>
              <a:pathLst>
                <a:path w="460" h="387" extrusionOk="0">
                  <a:moveTo>
                    <a:pt x="132" y="1"/>
                  </a:moveTo>
                  <a:cubicBezTo>
                    <a:pt x="47" y="1"/>
                    <a:pt x="0" y="92"/>
                    <a:pt x="56" y="185"/>
                  </a:cubicBezTo>
                  <a:cubicBezTo>
                    <a:pt x="97" y="266"/>
                    <a:pt x="218" y="326"/>
                    <a:pt x="298" y="366"/>
                  </a:cubicBezTo>
                  <a:cubicBezTo>
                    <a:pt x="319" y="376"/>
                    <a:pt x="344" y="386"/>
                    <a:pt x="369" y="386"/>
                  </a:cubicBezTo>
                  <a:cubicBezTo>
                    <a:pt x="394" y="386"/>
                    <a:pt x="419" y="376"/>
                    <a:pt x="439" y="347"/>
                  </a:cubicBezTo>
                  <a:cubicBezTo>
                    <a:pt x="460" y="326"/>
                    <a:pt x="460" y="285"/>
                    <a:pt x="460" y="245"/>
                  </a:cubicBezTo>
                  <a:cubicBezTo>
                    <a:pt x="460" y="205"/>
                    <a:pt x="439" y="185"/>
                    <a:pt x="398" y="164"/>
                  </a:cubicBezTo>
                  <a:cubicBezTo>
                    <a:pt x="339" y="84"/>
                    <a:pt x="258" y="24"/>
                    <a:pt x="156" y="3"/>
                  </a:cubicBezTo>
                  <a:cubicBezTo>
                    <a:pt x="148" y="1"/>
                    <a:pt x="140" y="1"/>
                    <a:pt x="132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3229;p41">
              <a:extLst>
                <a:ext uri="{FF2B5EF4-FFF2-40B4-BE49-F238E27FC236}">
                  <a16:creationId xmlns:a16="http://schemas.microsoft.com/office/drawing/2014/main" id="{C0FE6A19-3392-A016-9E61-319B31257B41}"/>
                </a:ext>
              </a:extLst>
            </p:cNvPr>
            <p:cNvSpPr/>
            <p:nvPr/>
          </p:nvSpPr>
          <p:spPr>
            <a:xfrm>
              <a:off x="5053354" y="3506059"/>
              <a:ext cx="160212" cy="103938"/>
            </a:xfrm>
            <a:custGeom>
              <a:avLst/>
              <a:gdLst/>
              <a:ahLst/>
              <a:cxnLst/>
              <a:rect l="l" t="t" r="r" b="b"/>
              <a:pathLst>
                <a:path w="5788" h="3755" extrusionOk="0">
                  <a:moveTo>
                    <a:pt x="4300" y="1"/>
                  </a:moveTo>
                  <a:cubicBezTo>
                    <a:pt x="4214" y="1"/>
                    <a:pt x="4123" y="21"/>
                    <a:pt x="4032" y="51"/>
                  </a:cubicBezTo>
                  <a:cubicBezTo>
                    <a:pt x="3690" y="272"/>
                    <a:pt x="3347" y="514"/>
                    <a:pt x="3005" y="756"/>
                  </a:cubicBezTo>
                  <a:cubicBezTo>
                    <a:pt x="1895" y="1584"/>
                    <a:pt x="847" y="2551"/>
                    <a:pt x="0" y="3659"/>
                  </a:cubicBezTo>
                  <a:cubicBezTo>
                    <a:pt x="93" y="3727"/>
                    <a:pt x="212" y="3755"/>
                    <a:pt x="344" y="3755"/>
                  </a:cubicBezTo>
                  <a:cubicBezTo>
                    <a:pt x="841" y="3755"/>
                    <a:pt x="1537" y="3364"/>
                    <a:pt x="1855" y="3237"/>
                  </a:cubicBezTo>
                  <a:cubicBezTo>
                    <a:pt x="2602" y="2934"/>
                    <a:pt x="3347" y="2632"/>
                    <a:pt x="4073" y="2329"/>
                  </a:cubicBezTo>
                  <a:cubicBezTo>
                    <a:pt x="4516" y="2148"/>
                    <a:pt x="4940" y="1966"/>
                    <a:pt x="5323" y="1684"/>
                  </a:cubicBezTo>
                  <a:cubicBezTo>
                    <a:pt x="5545" y="1522"/>
                    <a:pt x="5787" y="1240"/>
                    <a:pt x="5666" y="958"/>
                  </a:cubicBezTo>
                  <a:cubicBezTo>
                    <a:pt x="5577" y="763"/>
                    <a:pt x="5333" y="693"/>
                    <a:pt x="5096" y="693"/>
                  </a:cubicBezTo>
                  <a:cubicBezTo>
                    <a:pt x="5064" y="693"/>
                    <a:pt x="5032" y="694"/>
                    <a:pt x="5000" y="696"/>
                  </a:cubicBezTo>
                  <a:cubicBezTo>
                    <a:pt x="4698" y="737"/>
                    <a:pt x="4436" y="858"/>
                    <a:pt x="4194" y="1038"/>
                  </a:cubicBezTo>
                  <a:cubicBezTo>
                    <a:pt x="4295" y="877"/>
                    <a:pt x="4457" y="756"/>
                    <a:pt x="4557" y="595"/>
                  </a:cubicBezTo>
                  <a:cubicBezTo>
                    <a:pt x="4658" y="434"/>
                    <a:pt x="4677" y="192"/>
                    <a:pt x="4537" y="71"/>
                  </a:cubicBezTo>
                  <a:cubicBezTo>
                    <a:pt x="4466" y="21"/>
                    <a:pt x="4386" y="1"/>
                    <a:pt x="430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3230;p41">
              <a:extLst>
                <a:ext uri="{FF2B5EF4-FFF2-40B4-BE49-F238E27FC236}">
                  <a16:creationId xmlns:a16="http://schemas.microsoft.com/office/drawing/2014/main" id="{27564401-A06C-046E-F68E-DE5189B9541A}"/>
                </a:ext>
              </a:extLst>
            </p:cNvPr>
            <p:cNvSpPr/>
            <p:nvPr/>
          </p:nvSpPr>
          <p:spPr>
            <a:xfrm>
              <a:off x="5176707" y="3634144"/>
              <a:ext cx="86500" cy="86528"/>
            </a:xfrm>
            <a:custGeom>
              <a:avLst/>
              <a:gdLst/>
              <a:ahLst/>
              <a:cxnLst/>
              <a:rect l="l" t="t" r="r" b="b"/>
              <a:pathLst>
                <a:path w="3125" h="3126" extrusionOk="0">
                  <a:moveTo>
                    <a:pt x="1552" y="0"/>
                  </a:moveTo>
                  <a:cubicBezTo>
                    <a:pt x="686" y="0"/>
                    <a:pt x="1" y="706"/>
                    <a:pt x="1" y="1573"/>
                  </a:cubicBezTo>
                  <a:cubicBezTo>
                    <a:pt x="1" y="2419"/>
                    <a:pt x="686" y="3126"/>
                    <a:pt x="1552" y="3126"/>
                  </a:cubicBezTo>
                  <a:cubicBezTo>
                    <a:pt x="2420" y="3126"/>
                    <a:pt x="3125" y="2419"/>
                    <a:pt x="3125" y="1573"/>
                  </a:cubicBezTo>
                  <a:cubicBezTo>
                    <a:pt x="3125" y="706"/>
                    <a:pt x="2420" y="0"/>
                    <a:pt x="1552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3231;p41">
              <a:extLst>
                <a:ext uri="{FF2B5EF4-FFF2-40B4-BE49-F238E27FC236}">
                  <a16:creationId xmlns:a16="http://schemas.microsoft.com/office/drawing/2014/main" id="{CBF2BB9E-28B4-4618-83D6-DC8B440B0700}"/>
                </a:ext>
              </a:extLst>
            </p:cNvPr>
            <p:cNvSpPr/>
            <p:nvPr/>
          </p:nvSpPr>
          <p:spPr>
            <a:xfrm>
              <a:off x="4918873" y="3593756"/>
              <a:ext cx="178591" cy="137791"/>
            </a:xfrm>
            <a:custGeom>
              <a:avLst/>
              <a:gdLst/>
              <a:ahLst/>
              <a:cxnLst/>
              <a:rect l="l" t="t" r="r" b="b"/>
              <a:pathLst>
                <a:path w="6452" h="4978" extrusionOk="0">
                  <a:moveTo>
                    <a:pt x="1912" y="1"/>
                  </a:moveTo>
                  <a:cubicBezTo>
                    <a:pt x="1497" y="1"/>
                    <a:pt x="956" y="28"/>
                    <a:pt x="605" y="190"/>
                  </a:cubicBezTo>
                  <a:cubicBezTo>
                    <a:pt x="0" y="472"/>
                    <a:pt x="323" y="1036"/>
                    <a:pt x="686" y="1378"/>
                  </a:cubicBezTo>
                  <a:cubicBezTo>
                    <a:pt x="2016" y="2649"/>
                    <a:pt x="3689" y="3617"/>
                    <a:pt x="5202" y="4706"/>
                  </a:cubicBezTo>
                  <a:cubicBezTo>
                    <a:pt x="5383" y="4841"/>
                    <a:pt x="5598" y="4977"/>
                    <a:pt x="5813" y="4977"/>
                  </a:cubicBezTo>
                  <a:cubicBezTo>
                    <a:pt x="5885" y="4977"/>
                    <a:pt x="5957" y="4962"/>
                    <a:pt x="6027" y="4927"/>
                  </a:cubicBezTo>
                  <a:cubicBezTo>
                    <a:pt x="6148" y="4867"/>
                    <a:pt x="6250" y="4725"/>
                    <a:pt x="6290" y="4585"/>
                  </a:cubicBezTo>
                  <a:cubicBezTo>
                    <a:pt x="6452" y="4040"/>
                    <a:pt x="6068" y="3515"/>
                    <a:pt x="5887" y="2972"/>
                  </a:cubicBezTo>
                  <a:cubicBezTo>
                    <a:pt x="5705" y="2488"/>
                    <a:pt x="5726" y="1924"/>
                    <a:pt x="5907" y="1440"/>
                  </a:cubicBezTo>
                  <a:cubicBezTo>
                    <a:pt x="6210" y="653"/>
                    <a:pt x="4939" y="432"/>
                    <a:pt x="4395" y="270"/>
                  </a:cubicBezTo>
                  <a:cubicBezTo>
                    <a:pt x="3750" y="109"/>
                    <a:pt x="3084" y="7"/>
                    <a:pt x="2399" y="7"/>
                  </a:cubicBezTo>
                  <a:cubicBezTo>
                    <a:pt x="2292" y="7"/>
                    <a:pt x="2117" y="1"/>
                    <a:pt x="191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3232;p41">
              <a:extLst>
                <a:ext uri="{FF2B5EF4-FFF2-40B4-BE49-F238E27FC236}">
                  <a16:creationId xmlns:a16="http://schemas.microsoft.com/office/drawing/2014/main" id="{D5343CD0-6CD8-C45D-7671-64D84AF72DCD}"/>
                </a:ext>
              </a:extLst>
            </p:cNvPr>
            <p:cNvSpPr/>
            <p:nvPr/>
          </p:nvSpPr>
          <p:spPr>
            <a:xfrm>
              <a:off x="4924437" y="3609037"/>
              <a:ext cx="166329" cy="118858"/>
            </a:xfrm>
            <a:custGeom>
              <a:avLst/>
              <a:gdLst/>
              <a:ahLst/>
              <a:cxnLst/>
              <a:rect l="l" t="t" r="r" b="b"/>
              <a:pathLst>
                <a:path w="6009" h="4294" extrusionOk="0">
                  <a:moveTo>
                    <a:pt x="60" y="1"/>
                  </a:moveTo>
                  <a:cubicBezTo>
                    <a:pt x="41" y="1"/>
                    <a:pt x="20" y="1"/>
                    <a:pt x="20" y="20"/>
                  </a:cubicBezTo>
                  <a:cubicBezTo>
                    <a:pt x="1" y="41"/>
                    <a:pt x="20" y="60"/>
                    <a:pt x="41" y="60"/>
                  </a:cubicBezTo>
                  <a:cubicBezTo>
                    <a:pt x="2278" y="1009"/>
                    <a:pt x="4315" y="2480"/>
                    <a:pt x="5947" y="4275"/>
                  </a:cubicBezTo>
                  <a:lnTo>
                    <a:pt x="5968" y="4294"/>
                  </a:lnTo>
                  <a:cubicBezTo>
                    <a:pt x="5988" y="4294"/>
                    <a:pt x="5988" y="4294"/>
                    <a:pt x="5988" y="4275"/>
                  </a:cubicBezTo>
                  <a:cubicBezTo>
                    <a:pt x="6009" y="4275"/>
                    <a:pt x="6009" y="4254"/>
                    <a:pt x="6009" y="4234"/>
                  </a:cubicBezTo>
                  <a:cubicBezTo>
                    <a:pt x="4356" y="2420"/>
                    <a:pt x="2299" y="968"/>
                    <a:pt x="6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3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spot-billed duck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87" name="Google Shape;2987;p39"/>
          <p:cNvGrpSpPr/>
          <p:nvPr/>
        </p:nvGrpSpPr>
        <p:grpSpPr>
          <a:xfrm>
            <a:off x="763951" y="1385362"/>
            <a:ext cx="377387" cy="387778"/>
            <a:chOff x="1518850" y="2596900"/>
            <a:chExt cx="82675" cy="100850"/>
          </a:xfrm>
        </p:grpSpPr>
        <p:sp>
          <p:nvSpPr>
            <p:cNvPr id="2988" name="Google Shape;2988;p39"/>
            <p:cNvSpPr/>
            <p:nvPr/>
          </p:nvSpPr>
          <p:spPr>
            <a:xfrm>
              <a:off x="1518850" y="2610025"/>
              <a:ext cx="25225" cy="30750"/>
            </a:xfrm>
            <a:custGeom>
              <a:avLst/>
              <a:gdLst/>
              <a:ahLst/>
              <a:cxnLst/>
              <a:rect l="l" t="t" r="r" b="b"/>
              <a:pathLst>
                <a:path w="1009" h="1230" extrusionOk="0">
                  <a:moveTo>
                    <a:pt x="504" y="0"/>
                  </a:moveTo>
                  <a:cubicBezTo>
                    <a:pt x="221" y="0"/>
                    <a:pt x="0" y="282"/>
                    <a:pt x="0" y="624"/>
                  </a:cubicBezTo>
                  <a:cubicBezTo>
                    <a:pt x="0" y="968"/>
                    <a:pt x="221" y="1229"/>
                    <a:pt x="504" y="1229"/>
                  </a:cubicBezTo>
                  <a:cubicBezTo>
                    <a:pt x="786" y="1229"/>
                    <a:pt x="1009" y="968"/>
                    <a:pt x="1009" y="624"/>
                  </a:cubicBezTo>
                  <a:cubicBezTo>
                    <a:pt x="1009" y="282"/>
                    <a:pt x="786" y="0"/>
                    <a:pt x="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9"/>
            <p:cNvSpPr/>
            <p:nvPr/>
          </p:nvSpPr>
          <p:spPr>
            <a:xfrm>
              <a:off x="1565700" y="2666950"/>
              <a:ext cx="25225" cy="30800"/>
            </a:xfrm>
            <a:custGeom>
              <a:avLst/>
              <a:gdLst/>
              <a:ahLst/>
              <a:cxnLst/>
              <a:rect l="l" t="t" r="r" b="b"/>
              <a:pathLst>
                <a:path w="1009" h="1232" extrusionOk="0">
                  <a:moveTo>
                    <a:pt x="505" y="0"/>
                  </a:moveTo>
                  <a:cubicBezTo>
                    <a:pt x="223" y="0"/>
                    <a:pt x="1" y="283"/>
                    <a:pt x="1" y="605"/>
                  </a:cubicBezTo>
                  <a:cubicBezTo>
                    <a:pt x="1" y="949"/>
                    <a:pt x="223" y="1231"/>
                    <a:pt x="505" y="1231"/>
                  </a:cubicBezTo>
                  <a:cubicBezTo>
                    <a:pt x="788" y="1231"/>
                    <a:pt x="1009" y="949"/>
                    <a:pt x="1009" y="605"/>
                  </a:cubicBezTo>
                  <a:cubicBezTo>
                    <a:pt x="1009" y="283"/>
                    <a:pt x="788" y="0"/>
                    <a:pt x="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9"/>
            <p:cNvSpPr/>
            <p:nvPr/>
          </p:nvSpPr>
          <p:spPr>
            <a:xfrm>
              <a:off x="1576300" y="2596900"/>
              <a:ext cx="25225" cy="30275"/>
            </a:xfrm>
            <a:custGeom>
              <a:avLst/>
              <a:gdLst/>
              <a:ahLst/>
              <a:cxnLst/>
              <a:rect l="l" t="t" r="r" b="b"/>
              <a:pathLst>
                <a:path w="1009" h="1211" extrusionOk="0">
                  <a:moveTo>
                    <a:pt x="504" y="1"/>
                  </a:moveTo>
                  <a:cubicBezTo>
                    <a:pt x="222" y="1"/>
                    <a:pt x="1" y="262"/>
                    <a:pt x="1" y="606"/>
                  </a:cubicBezTo>
                  <a:cubicBezTo>
                    <a:pt x="1" y="948"/>
                    <a:pt x="222" y="1211"/>
                    <a:pt x="504" y="1211"/>
                  </a:cubicBezTo>
                  <a:cubicBezTo>
                    <a:pt x="786" y="1211"/>
                    <a:pt x="1009" y="948"/>
                    <a:pt x="1009" y="606"/>
                  </a:cubicBezTo>
                  <a:cubicBezTo>
                    <a:pt x="1009" y="262"/>
                    <a:pt x="786" y="1"/>
                    <a:pt x="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2995;p40">
            <a:extLst>
              <a:ext uri="{FF2B5EF4-FFF2-40B4-BE49-F238E27FC236}">
                <a16:creationId xmlns:a16="http://schemas.microsoft.com/office/drawing/2014/main" id="{E8953979-F815-E9BC-C97C-3FEFE5EAD1CE}"/>
              </a:ext>
            </a:extLst>
          </p:cNvPr>
          <p:cNvSpPr/>
          <p:nvPr/>
        </p:nvSpPr>
        <p:spPr>
          <a:xfrm>
            <a:off x="1288435" y="1553165"/>
            <a:ext cx="2809331" cy="26098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2" descr="Indian Spot-billed Duck - eBird">
            <a:extLst>
              <a:ext uri="{FF2B5EF4-FFF2-40B4-BE49-F238E27FC236}">
                <a16:creationId xmlns:a16="http://schemas.microsoft.com/office/drawing/2014/main" id="{8BD67B9E-03ED-0A93-2BA7-C4446CDC7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871" y="2171720"/>
            <a:ext cx="2370629" cy="133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995;p40">
            <a:extLst>
              <a:ext uri="{FF2B5EF4-FFF2-40B4-BE49-F238E27FC236}">
                <a16:creationId xmlns:a16="http://schemas.microsoft.com/office/drawing/2014/main" id="{9C98589F-0A98-3C48-761A-1D7CF361AA70}"/>
              </a:ext>
            </a:extLst>
          </p:cNvPr>
          <p:cNvSpPr/>
          <p:nvPr/>
        </p:nvSpPr>
        <p:spPr>
          <a:xfrm>
            <a:off x="5046236" y="1553165"/>
            <a:ext cx="2809331" cy="26098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0" name="Picture 2" descr="Indian Spot-billed Duck - eBird">
            <a:extLst>
              <a:ext uri="{FF2B5EF4-FFF2-40B4-BE49-F238E27FC236}">
                <a16:creationId xmlns:a16="http://schemas.microsoft.com/office/drawing/2014/main" id="{0A38CE34-7D5B-EF07-0800-906027521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97" y="2007573"/>
            <a:ext cx="2197928" cy="164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spot-billed duck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10" name="Google Shape;3110;p40"/>
          <p:cNvGrpSpPr/>
          <p:nvPr/>
        </p:nvGrpSpPr>
        <p:grpSpPr>
          <a:xfrm>
            <a:off x="723586" y="1633479"/>
            <a:ext cx="460552" cy="633661"/>
            <a:chOff x="1521350" y="1648150"/>
            <a:chExt cx="241950" cy="332875"/>
          </a:xfrm>
        </p:grpSpPr>
        <p:sp>
          <p:nvSpPr>
            <p:cNvPr id="3111" name="Google Shape;3111;p40"/>
            <p:cNvSpPr/>
            <p:nvPr/>
          </p:nvSpPr>
          <p:spPr>
            <a:xfrm>
              <a:off x="1521350" y="1648150"/>
              <a:ext cx="128050" cy="332350"/>
            </a:xfrm>
            <a:custGeom>
              <a:avLst/>
              <a:gdLst/>
              <a:ahLst/>
              <a:cxnLst/>
              <a:rect l="l" t="t" r="r" b="b"/>
              <a:pathLst>
                <a:path w="5122" h="13294" extrusionOk="0">
                  <a:moveTo>
                    <a:pt x="4987" y="1"/>
                  </a:moveTo>
                  <a:cubicBezTo>
                    <a:pt x="4933" y="1"/>
                    <a:pt x="4891" y="28"/>
                    <a:pt x="4860" y="89"/>
                  </a:cubicBezTo>
                  <a:cubicBezTo>
                    <a:pt x="4839" y="149"/>
                    <a:pt x="1855" y="7065"/>
                    <a:pt x="21" y="13132"/>
                  </a:cubicBezTo>
                  <a:cubicBezTo>
                    <a:pt x="0" y="13213"/>
                    <a:pt x="41" y="13274"/>
                    <a:pt x="121" y="13294"/>
                  </a:cubicBezTo>
                  <a:lnTo>
                    <a:pt x="142" y="13294"/>
                  </a:lnTo>
                  <a:cubicBezTo>
                    <a:pt x="202" y="13294"/>
                    <a:pt x="263" y="13274"/>
                    <a:pt x="283" y="13213"/>
                  </a:cubicBezTo>
                  <a:cubicBezTo>
                    <a:pt x="2078" y="7145"/>
                    <a:pt x="5062" y="250"/>
                    <a:pt x="5102" y="189"/>
                  </a:cubicBezTo>
                  <a:cubicBezTo>
                    <a:pt x="5121" y="129"/>
                    <a:pt x="5102" y="49"/>
                    <a:pt x="5041" y="8"/>
                  </a:cubicBezTo>
                  <a:cubicBezTo>
                    <a:pt x="5022" y="3"/>
                    <a:pt x="5003" y="1"/>
                    <a:pt x="4987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0"/>
            <p:cNvSpPr/>
            <p:nvPr/>
          </p:nvSpPr>
          <p:spPr>
            <a:xfrm>
              <a:off x="1522350" y="1714125"/>
              <a:ext cx="237450" cy="266900"/>
            </a:xfrm>
            <a:custGeom>
              <a:avLst/>
              <a:gdLst/>
              <a:ahLst/>
              <a:cxnLst/>
              <a:rect l="l" t="t" r="r" b="b"/>
              <a:pathLst>
                <a:path w="9498" h="10676" extrusionOk="0">
                  <a:moveTo>
                    <a:pt x="9358" y="0"/>
                  </a:moveTo>
                  <a:cubicBezTo>
                    <a:pt x="9325" y="0"/>
                    <a:pt x="9295" y="11"/>
                    <a:pt x="9275" y="31"/>
                  </a:cubicBezTo>
                  <a:cubicBezTo>
                    <a:pt x="9215" y="90"/>
                    <a:pt x="3933" y="5453"/>
                    <a:pt x="41" y="10474"/>
                  </a:cubicBezTo>
                  <a:cubicBezTo>
                    <a:pt x="1" y="10534"/>
                    <a:pt x="22" y="10614"/>
                    <a:pt x="62" y="10655"/>
                  </a:cubicBezTo>
                  <a:cubicBezTo>
                    <a:pt x="81" y="10676"/>
                    <a:pt x="122" y="10676"/>
                    <a:pt x="143" y="10676"/>
                  </a:cubicBezTo>
                  <a:cubicBezTo>
                    <a:pt x="183" y="10676"/>
                    <a:pt x="223" y="10655"/>
                    <a:pt x="243" y="10635"/>
                  </a:cubicBezTo>
                  <a:cubicBezTo>
                    <a:pt x="4135" y="5635"/>
                    <a:pt x="9396" y="273"/>
                    <a:pt x="9457" y="211"/>
                  </a:cubicBezTo>
                  <a:cubicBezTo>
                    <a:pt x="9497" y="171"/>
                    <a:pt x="9497" y="90"/>
                    <a:pt x="9457" y="31"/>
                  </a:cubicBezTo>
                  <a:cubicBezTo>
                    <a:pt x="9426" y="11"/>
                    <a:pt x="9391" y="0"/>
                    <a:pt x="9358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0"/>
            <p:cNvSpPr/>
            <p:nvPr/>
          </p:nvSpPr>
          <p:spPr>
            <a:xfrm>
              <a:off x="1572750" y="1662500"/>
              <a:ext cx="97325" cy="91650"/>
            </a:xfrm>
            <a:custGeom>
              <a:avLst/>
              <a:gdLst/>
              <a:ahLst/>
              <a:cxnLst/>
              <a:rect l="l" t="t" r="r" b="b"/>
              <a:pathLst>
                <a:path w="3893" h="3666" extrusionOk="0">
                  <a:moveTo>
                    <a:pt x="1948" y="1"/>
                  </a:moveTo>
                  <a:cubicBezTo>
                    <a:pt x="1058" y="1"/>
                    <a:pt x="271" y="667"/>
                    <a:pt x="143" y="1572"/>
                  </a:cubicBezTo>
                  <a:cubicBezTo>
                    <a:pt x="1" y="2580"/>
                    <a:pt x="686" y="3507"/>
                    <a:pt x="1694" y="3647"/>
                  </a:cubicBezTo>
                  <a:cubicBezTo>
                    <a:pt x="1780" y="3659"/>
                    <a:pt x="1864" y="3665"/>
                    <a:pt x="1948" y="3665"/>
                  </a:cubicBezTo>
                  <a:cubicBezTo>
                    <a:pt x="2837" y="3665"/>
                    <a:pt x="3623" y="2998"/>
                    <a:pt x="3751" y="2096"/>
                  </a:cubicBezTo>
                  <a:cubicBezTo>
                    <a:pt x="3893" y="1088"/>
                    <a:pt x="3207" y="160"/>
                    <a:pt x="2199" y="18"/>
                  </a:cubicBezTo>
                  <a:cubicBezTo>
                    <a:pt x="2115" y="6"/>
                    <a:pt x="2031" y="1"/>
                    <a:pt x="1948" y="1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0"/>
            <p:cNvSpPr/>
            <p:nvPr/>
          </p:nvSpPr>
          <p:spPr>
            <a:xfrm>
              <a:off x="1662475" y="1716325"/>
              <a:ext cx="100825" cy="94275"/>
            </a:xfrm>
            <a:custGeom>
              <a:avLst/>
              <a:gdLst/>
              <a:ahLst/>
              <a:cxnLst/>
              <a:rect l="l" t="t" r="r" b="b"/>
              <a:pathLst>
                <a:path w="4033" h="3771" extrusionOk="0">
                  <a:moveTo>
                    <a:pt x="1992" y="1"/>
                  </a:moveTo>
                  <a:cubicBezTo>
                    <a:pt x="1076" y="1"/>
                    <a:pt x="270" y="684"/>
                    <a:pt x="142" y="1615"/>
                  </a:cubicBezTo>
                  <a:cubicBezTo>
                    <a:pt x="1" y="2664"/>
                    <a:pt x="707" y="3612"/>
                    <a:pt x="1755" y="3752"/>
                  </a:cubicBezTo>
                  <a:cubicBezTo>
                    <a:pt x="1844" y="3764"/>
                    <a:pt x="1931" y="3770"/>
                    <a:pt x="2018" y="3770"/>
                  </a:cubicBezTo>
                  <a:cubicBezTo>
                    <a:pt x="2940" y="3770"/>
                    <a:pt x="3745" y="3099"/>
                    <a:pt x="3892" y="2160"/>
                  </a:cubicBezTo>
                  <a:cubicBezTo>
                    <a:pt x="4033" y="1112"/>
                    <a:pt x="3307" y="164"/>
                    <a:pt x="2280" y="23"/>
                  </a:cubicBezTo>
                  <a:cubicBezTo>
                    <a:pt x="2183" y="8"/>
                    <a:pt x="2087" y="1"/>
                    <a:pt x="1992" y="1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741A38C-390F-712A-A712-F53182F5EA62}"/>
              </a:ext>
            </a:extLst>
          </p:cNvPr>
          <p:cNvSpPr txBox="1"/>
          <p:nvPr/>
        </p:nvSpPr>
        <p:spPr>
          <a:xfrm>
            <a:off x="1273412" y="899577"/>
            <a:ext cx="680378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S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ize-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55–63 cm</a:t>
            </a:r>
            <a:endParaRPr lang="en-IN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resident- 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medium-sized wetlands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A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ctive time- morning and at the dawn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Binomial name-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Anas </a:t>
            </a:r>
            <a:r>
              <a:rPr lang="en-IN" sz="2400" b="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poecilorhyncha</a:t>
            </a:r>
            <a:endParaRPr lang="en-IN" sz="2400" b="0" i="1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Food-</a:t>
            </a:r>
            <a:r>
              <a:rPr lang="en-IN" sz="2400" b="1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plants, as well as invertebrates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Breeding-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November to December 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Nest- </a:t>
            </a:r>
            <a:r>
              <a:rPr lang="en-US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the ground hidden within in vegetation near water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Eggs-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8-14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	</a:t>
            </a:r>
            <a:endParaRPr lang="en-US" sz="240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Incubation-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26-30 days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Google Shape;3121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Ashy </a:t>
            </a:r>
            <a:r>
              <a:rPr lang="en-I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Prinia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33" name="Google Shape;3233;p41"/>
          <p:cNvGrpSpPr/>
          <p:nvPr/>
        </p:nvGrpSpPr>
        <p:grpSpPr>
          <a:xfrm rot="-815335" flipH="1">
            <a:off x="4386059" y="2301584"/>
            <a:ext cx="172535" cy="94339"/>
            <a:chOff x="5119792" y="4472718"/>
            <a:chExt cx="286283" cy="156535"/>
          </a:xfrm>
        </p:grpSpPr>
        <p:sp>
          <p:nvSpPr>
            <p:cNvPr id="3234" name="Google Shape;3234;p41"/>
            <p:cNvSpPr/>
            <p:nvPr/>
          </p:nvSpPr>
          <p:spPr>
            <a:xfrm>
              <a:off x="5124249" y="4530795"/>
              <a:ext cx="79276" cy="82237"/>
            </a:xfrm>
            <a:custGeom>
              <a:avLst/>
              <a:gdLst/>
              <a:ahLst/>
              <a:cxnLst/>
              <a:rect l="l" t="t" r="r" b="b"/>
              <a:pathLst>
                <a:path w="2864" h="2971" extrusionOk="0">
                  <a:moveTo>
                    <a:pt x="460" y="1"/>
                  </a:moveTo>
                  <a:cubicBezTo>
                    <a:pt x="346" y="1"/>
                    <a:pt x="233" y="10"/>
                    <a:pt x="121" y="27"/>
                  </a:cubicBezTo>
                  <a:cubicBezTo>
                    <a:pt x="41" y="27"/>
                    <a:pt x="0" y="108"/>
                    <a:pt x="20" y="169"/>
                  </a:cubicBezTo>
                  <a:cubicBezTo>
                    <a:pt x="20" y="236"/>
                    <a:pt x="74" y="275"/>
                    <a:pt x="128" y="275"/>
                  </a:cubicBezTo>
                  <a:cubicBezTo>
                    <a:pt x="139" y="275"/>
                    <a:pt x="151" y="273"/>
                    <a:pt x="162" y="269"/>
                  </a:cubicBezTo>
                  <a:cubicBezTo>
                    <a:pt x="261" y="251"/>
                    <a:pt x="362" y="242"/>
                    <a:pt x="462" y="242"/>
                  </a:cubicBezTo>
                  <a:cubicBezTo>
                    <a:pt x="809" y="242"/>
                    <a:pt x="1154" y="349"/>
                    <a:pt x="1452" y="552"/>
                  </a:cubicBezTo>
                  <a:cubicBezTo>
                    <a:pt x="1613" y="653"/>
                    <a:pt x="1775" y="794"/>
                    <a:pt x="1936" y="976"/>
                  </a:cubicBezTo>
                  <a:cubicBezTo>
                    <a:pt x="2358" y="1500"/>
                    <a:pt x="2600" y="2164"/>
                    <a:pt x="2600" y="2850"/>
                  </a:cubicBezTo>
                  <a:cubicBezTo>
                    <a:pt x="2600" y="2911"/>
                    <a:pt x="2662" y="2971"/>
                    <a:pt x="2721" y="2971"/>
                  </a:cubicBezTo>
                  <a:cubicBezTo>
                    <a:pt x="2802" y="2971"/>
                    <a:pt x="2863" y="2911"/>
                    <a:pt x="2863" y="2850"/>
                  </a:cubicBezTo>
                  <a:cubicBezTo>
                    <a:pt x="2863" y="2105"/>
                    <a:pt x="2581" y="1379"/>
                    <a:pt x="2116" y="814"/>
                  </a:cubicBezTo>
                  <a:cubicBezTo>
                    <a:pt x="1955" y="613"/>
                    <a:pt x="1775" y="452"/>
                    <a:pt x="1592" y="331"/>
                  </a:cubicBezTo>
                  <a:cubicBezTo>
                    <a:pt x="1263" y="111"/>
                    <a:pt x="860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1"/>
            <p:cNvSpPr/>
            <p:nvPr/>
          </p:nvSpPr>
          <p:spPr>
            <a:xfrm>
              <a:off x="5119792" y="4531543"/>
              <a:ext cx="62529" cy="97710"/>
            </a:xfrm>
            <a:custGeom>
              <a:avLst/>
              <a:gdLst/>
              <a:ahLst/>
              <a:cxnLst/>
              <a:rect l="l" t="t" r="r" b="b"/>
              <a:pathLst>
                <a:path w="2259" h="3530" extrusionOk="0">
                  <a:moveTo>
                    <a:pt x="140" y="0"/>
                  </a:moveTo>
                  <a:cubicBezTo>
                    <a:pt x="81" y="0"/>
                    <a:pt x="19" y="62"/>
                    <a:pt x="19" y="121"/>
                  </a:cubicBezTo>
                  <a:cubicBezTo>
                    <a:pt x="0" y="202"/>
                    <a:pt x="60" y="263"/>
                    <a:pt x="121" y="263"/>
                  </a:cubicBezTo>
                  <a:cubicBezTo>
                    <a:pt x="584" y="304"/>
                    <a:pt x="1008" y="505"/>
                    <a:pt x="1310" y="847"/>
                  </a:cubicBezTo>
                  <a:cubicBezTo>
                    <a:pt x="1431" y="989"/>
                    <a:pt x="1552" y="1191"/>
                    <a:pt x="1653" y="1392"/>
                  </a:cubicBezTo>
                  <a:cubicBezTo>
                    <a:pt x="1936" y="1997"/>
                    <a:pt x="1995" y="2723"/>
                    <a:pt x="1834" y="3368"/>
                  </a:cubicBezTo>
                  <a:cubicBezTo>
                    <a:pt x="1815" y="3428"/>
                    <a:pt x="1855" y="3508"/>
                    <a:pt x="1915" y="3508"/>
                  </a:cubicBezTo>
                  <a:cubicBezTo>
                    <a:pt x="1936" y="3529"/>
                    <a:pt x="1955" y="3529"/>
                    <a:pt x="1955" y="3529"/>
                  </a:cubicBezTo>
                  <a:cubicBezTo>
                    <a:pt x="2016" y="3529"/>
                    <a:pt x="2057" y="3489"/>
                    <a:pt x="2076" y="3428"/>
                  </a:cubicBezTo>
                  <a:cubicBezTo>
                    <a:pt x="2258" y="2723"/>
                    <a:pt x="2197" y="1936"/>
                    <a:pt x="1895" y="1291"/>
                  </a:cubicBezTo>
                  <a:cubicBezTo>
                    <a:pt x="1774" y="1049"/>
                    <a:pt x="1653" y="847"/>
                    <a:pt x="1492" y="686"/>
                  </a:cubicBezTo>
                  <a:cubicBezTo>
                    <a:pt x="1148" y="304"/>
                    <a:pt x="665" y="62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1"/>
            <p:cNvSpPr/>
            <p:nvPr/>
          </p:nvSpPr>
          <p:spPr>
            <a:xfrm>
              <a:off x="5132055" y="4526837"/>
              <a:ext cx="97129" cy="64467"/>
            </a:xfrm>
            <a:custGeom>
              <a:avLst/>
              <a:gdLst/>
              <a:ahLst/>
              <a:cxnLst/>
              <a:rect l="l" t="t" r="r" b="b"/>
              <a:pathLst>
                <a:path w="3509" h="2329" extrusionOk="0">
                  <a:moveTo>
                    <a:pt x="968" y="1"/>
                  </a:moveTo>
                  <a:cubicBezTo>
                    <a:pt x="670" y="1"/>
                    <a:pt x="372" y="61"/>
                    <a:pt x="101" y="191"/>
                  </a:cubicBezTo>
                  <a:cubicBezTo>
                    <a:pt x="41" y="232"/>
                    <a:pt x="1" y="291"/>
                    <a:pt x="41" y="372"/>
                  </a:cubicBezTo>
                  <a:cubicBezTo>
                    <a:pt x="56" y="418"/>
                    <a:pt x="105" y="441"/>
                    <a:pt x="154" y="441"/>
                  </a:cubicBezTo>
                  <a:cubicBezTo>
                    <a:pt x="171" y="441"/>
                    <a:pt x="187" y="438"/>
                    <a:pt x="202" y="433"/>
                  </a:cubicBezTo>
                  <a:cubicBezTo>
                    <a:pt x="445" y="312"/>
                    <a:pt x="718" y="249"/>
                    <a:pt x="989" y="249"/>
                  </a:cubicBezTo>
                  <a:cubicBezTo>
                    <a:pt x="1167" y="249"/>
                    <a:pt x="1344" y="276"/>
                    <a:pt x="1512" y="332"/>
                  </a:cubicBezTo>
                  <a:cubicBezTo>
                    <a:pt x="1714" y="393"/>
                    <a:pt x="1915" y="493"/>
                    <a:pt x="2097" y="635"/>
                  </a:cubicBezTo>
                  <a:cubicBezTo>
                    <a:pt x="2641" y="1017"/>
                    <a:pt x="3065" y="1603"/>
                    <a:pt x="3246" y="2248"/>
                  </a:cubicBezTo>
                  <a:cubicBezTo>
                    <a:pt x="3267" y="2307"/>
                    <a:pt x="3307" y="2328"/>
                    <a:pt x="3367" y="2328"/>
                  </a:cubicBezTo>
                  <a:lnTo>
                    <a:pt x="3407" y="2328"/>
                  </a:lnTo>
                  <a:cubicBezTo>
                    <a:pt x="3468" y="2307"/>
                    <a:pt x="3509" y="2248"/>
                    <a:pt x="3488" y="2186"/>
                  </a:cubicBezTo>
                  <a:cubicBezTo>
                    <a:pt x="3286" y="1482"/>
                    <a:pt x="2843" y="837"/>
                    <a:pt x="2238" y="433"/>
                  </a:cubicBezTo>
                  <a:cubicBezTo>
                    <a:pt x="2036" y="272"/>
                    <a:pt x="1815" y="170"/>
                    <a:pt x="1593" y="90"/>
                  </a:cubicBezTo>
                  <a:cubicBezTo>
                    <a:pt x="1391" y="31"/>
                    <a:pt x="1180" y="1"/>
                    <a:pt x="9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1"/>
            <p:cNvSpPr/>
            <p:nvPr/>
          </p:nvSpPr>
          <p:spPr>
            <a:xfrm>
              <a:off x="5301139" y="4476677"/>
              <a:ext cx="79276" cy="82265"/>
            </a:xfrm>
            <a:custGeom>
              <a:avLst/>
              <a:gdLst/>
              <a:ahLst/>
              <a:cxnLst/>
              <a:rect l="l" t="t" r="r" b="b"/>
              <a:pathLst>
                <a:path w="2864" h="2972" extrusionOk="0">
                  <a:moveTo>
                    <a:pt x="461" y="1"/>
                  </a:moveTo>
                  <a:cubicBezTo>
                    <a:pt x="348" y="1"/>
                    <a:pt x="234" y="10"/>
                    <a:pt x="122" y="28"/>
                  </a:cubicBezTo>
                  <a:cubicBezTo>
                    <a:pt x="41" y="47"/>
                    <a:pt x="1" y="108"/>
                    <a:pt x="22" y="168"/>
                  </a:cubicBezTo>
                  <a:cubicBezTo>
                    <a:pt x="22" y="235"/>
                    <a:pt x="78" y="274"/>
                    <a:pt x="131" y="274"/>
                  </a:cubicBezTo>
                  <a:cubicBezTo>
                    <a:pt x="141" y="274"/>
                    <a:pt x="152" y="273"/>
                    <a:pt x="162" y="270"/>
                  </a:cubicBezTo>
                  <a:cubicBezTo>
                    <a:pt x="255" y="257"/>
                    <a:pt x="349" y="250"/>
                    <a:pt x="443" y="250"/>
                  </a:cubicBezTo>
                  <a:cubicBezTo>
                    <a:pt x="797" y="250"/>
                    <a:pt x="1150" y="344"/>
                    <a:pt x="1452" y="552"/>
                  </a:cubicBezTo>
                  <a:cubicBezTo>
                    <a:pt x="1613" y="652"/>
                    <a:pt x="1775" y="794"/>
                    <a:pt x="1936" y="974"/>
                  </a:cubicBezTo>
                  <a:cubicBezTo>
                    <a:pt x="2360" y="1499"/>
                    <a:pt x="2602" y="2184"/>
                    <a:pt x="2602" y="2850"/>
                  </a:cubicBezTo>
                  <a:cubicBezTo>
                    <a:pt x="2602" y="2910"/>
                    <a:pt x="2662" y="2971"/>
                    <a:pt x="2723" y="2971"/>
                  </a:cubicBezTo>
                  <a:cubicBezTo>
                    <a:pt x="2804" y="2971"/>
                    <a:pt x="2863" y="2910"/>
                    <a:pt x="2863" y="2850"/>
                  </a:cubicBezTo>
                  <a:cubicBezTo>
                    <a:pt x="2863" y="2124"/>
                    <a:pt x="2581" y="1378"/>
                    <a:pt x="2118" y="813"/>
                  </a:cubicBezTo>
                  <a:cubicBezTo>
                    <a:pt x="1957" y="611"/>
                    <a:pt x="1775" y="450"/>
                    <a:pt x="1594" y="329"/>
                  </a:cubicBezTo>
                  <a:cubicBezTo>
                    <a:pt x="1249" y="110"/>
                    <a:pt x="856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1"/>
            <p:cNvSpPr/>
            <p:nvPr/>
          </p:nvSpPr>
          <p:spPr>
            <a:xfrm>
              <a:off x="5296683" y="4477867"/>
              <a:ext cx="62529" cy="97212"/>
            </a:xfrm>
            <a:custGeom>
              <a:avLst/>
              <a:gdLst/>
              <a:ahLst/>
              <a:cxnLst/>
              <a:rect l="l" t="t" r="r" b="b"/>
              <a:pathLst>
                <a:path w="2259" h="3512" extrusionOk="0">
                  <a:moveTo>
                    <a:pt x="118" y="0"/>
                  </a:moveTo>
                  <a:cubicBezTo>
                    <a:pt x="66" y="0"/>
                    <a:pt x="21" y="52"/>
                    <a:pt x="21" y="106"/>
                  </a:cubicBezTo>
                  <a:cubicBezTo>
                    <a:pt x="0" y="186"/>
                    <a:pt x="62" y="246"/>
                    <a:pt x="121" y="246"/>
                  </a:cubicBezTo>
                  <a:cubicBezTo>
                    <a:pt x="565" y="286"/>
                    <a:pt x="1008" y="509"/>
                    <a:pt x="1312" y="831"/>
                  </a:cubicBezTo>
                  <a:cubicBezTo>
                    <a:pt x="1433" y="993"/>
                    <a:pt x="1553" y="1173"/>
                    <a:pt x="1653" y="1375"/>
                  </a:cubicBezTo>
                  <a:cubicBezTo>
                    <a:pt x="1936" y="1980"/>
                    <a:pt x="1997" y="2706"/>
                    <a:pt x="1836" y="3351"/>
                  </a:cubicBezTo>
                  <a:cubicBezTo>
                    <a:pt x="1815" y="3412"/>
                    <a:pt x="1855" y="3493"/>
                    <a:pt x="1916" y="3512"/>
                  </a:cubicBezTo>
                  <a:lnTo>
                    <a:pt x="1957" y="3512"/>
                  </a:lnTo>
                  <a:cubicBezTo>
                    <a:pt x="2016" y="3512"/>
                    <a:pt x="2057" y="3472"/>
                    <a:pt x="2078" y="3412"/>
                  </a:cubicBezTo>
                  <a:cubicBezTo>
                    <a:pt x="2258" y="2706"/>
                    <a:pt x="2199" y="1939"/>
                    <a:pt x="1895" y="1275"/>
                  </a:cubicBezTo>
                  <a:cubicBezTo>
                    <a:pt x="1774" y="1033"/>
                    <a:pt x="1653" y="831"/>
                    <a:pt x="1492" y="670"/>
                  </a:cubicBezTo>
                  <a:cubicBezTo>
                    <a:pt x="1150" y="286"/>
                    <a:pt x="666" y="44"/>
                    <a:pt x="142" y="4"/>
                  </a:cubicBezTo>
                  <a:cubicBezTo>
                    <a:pt x="134" y="1"/>
                    <a:pt x="126" y="0"/>
                    <a:pt x="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1"/>
            <p:cNvSpPr/>
            <p:nvPr/>
          </p:nvSpPr>
          <p:spPr>
            <a:xfrm>
              <a:off x="5308946" y="4472718"/>
              <a:ext cx="97129" cy="64993"/>
            </a:xfrm>
            <a:custGeom>
              <a:avLst/>
              <a:gdLst/>
              <a:ahLst/>
              <a:cxnLst/>
              <a:rect l="l" t="t" r="r" b="b"/>
              <a:pathLst>
                <a:path w="3509" h="2348" extrusionOk="0">
                  <a:moveTo>
                    <a:pt x="969" y="0"/>
                  </a:moveTo>
                  <a:cubicBezTo>
                    <a:pt x="671" y="0"/>
                    <a:pt x="373" y="61"/>
                    <a:pt x="102" y="190"/>
                  </a:cubicBezTo>
                  <a:cubicBezTo>
                    <a:pt x="41" y="230"/>
                    <a:pt x="1" y="311"/>
                    <a:pt x="41" y="372"/>
                  </a:cubicBezTo>
                  <a:cubicBezTo>
                    <a:pt x="57" y="417"/>
                    <a:pt x="106" y="440"/>
                    <a:pt x="155" y="440"/>
                  </a:cubicBezTo>
                  <a:cubicBezTo>
                    <a:pt x="171" y="440"/>
                    <a:pt x="187" y="437"/>
                    <a:pt x="202" y="432"/>
                  </a:cubicBezTo>
                  <a:cubicBezTo>
                    <a:pt x="442" y="312"/>
                    <a:pt x="710" y="257"/>
                    <a:pt x="976" y="257"/>
                  </a:cubicBezTo>
                  <a:cubicBezTo>
                    <a:pt x="1159" y="257"/>
                    <a:pt x="1341" y="283"/>
                    <a:pt x="1514" y="332"/>
                  </a:cubicBezTo>
                  <a:cubicBezTo>
                    <a:pt x="1715" y="392"/>
                    <a:pt x="1896" y="493"/>
                    <a:pt x="2098" y="634"/>
                  </a:cubicBezTo>
                  <a:cubicBezTo>
                    <a:pt x="2643" y="1017"/>
                    <a:pt x="3065" y="1601"/>
                    <a:pt x="3248" y="2246"/>
                  </a:cubicBezTo>
                  <a:cubicBezTo>
                    <a:pt x="3267" y="2308"/>
                    <a:pt x="3307" y="2348"/>
                    <a:pt x="3368" y="2348"/>
                  </a:cubicBezTo>
                  <a:cubicBezTo>
                    <a:pt x="3368" y="2348"/>
                    <a:pt x="3388" y="2348"/>
                    <a:pt x="3409" y="2327"/>
                  </a:cubicBezTo>
                  <a:cubicBezTo>
                    <a:pt x="3468" y="2308"/>
                    <a:pt x="3509" y="2246"/>
                    <a:pt x="3489" y="2187"/>
                  </a:cubicBezTo>
                  <a:cubicBezTo>
                    <a:pt x="3288" y="1480"/>
                    <a:pt x="2844" y="835"/>
                    <a:pt x="2239" y="432"/>
                  </a:cubicBezTo>
                  <a:cubicBezTo>
                    <a:pt x="2038" y="271"/>
                    <a:pt x="1815" y="171"/>
                    <a:pt x="1594" y="90"/>
                  </a:cubicBezTo>
                  <a:cubicBezTo>
                    <a:pt x="1393" y="31"/>
                    <a:pt x="1181" y="0"/>
                    <a:pt x="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4" name="Google Shape;3294;p41"/>
          <p:cNvGrpSpPr/>
          <p:nvPr/>
        </p:nvGrpSpPr>
        <p:grpSpPr>
          <a:xfrm>
            <a:off x="487044" y="1202209"/>
            <a:ext cx="537710" cy="739781"/>
            <a:chOff x="1521350" y="1648150"/>
            <a:chExt cx="241950" cy="332875"/>
          </a:xfrm>
        </p:grpSpPr>
        <p:sp>
          <p:nvSpPr>
            <p:cNvPr id="3295" name="Google Shape;3295;p41"/>
            <p:cNvSpPr/>
            <p:nvPr/>
          </p:nvSpPr>
          <p:spPr>
            <a:xfrm>
              <a:off x="1521350" y="1648150"/>
              <a:ext cx="128050" cy="332350"/>
            </a:xfrm>
            <a:custGeom>
              <a:avLst/>
              <a:gdLst/>
              <a:ahLst/>
              <a:cxnLst/>
              <a:rect l="l" t="t" r="r" b="b"/>
              <a:pathLst>
                <a:path w="5122" h="13294" extrusionOk="0">
                  <a:moveTo>
                    <a:pt x="4987" y="1"/>
                  </a:moveTo>
                  <a:cubicBezTo>
                    <a:pt x="4933" y="1"/>
                    <a:pt x="4891" y="28"/>
                    <a:pt x="4860" y="89"/>
                  </a:cubicBezTo>
                  <a:cubicBezTo>
                    <a:pt x="4839" y="149"/>
                    <a:pt x="1855" y="7065"/>
                    <a:pt x="21" y="13132"/>
                  </a:cubicBezTo>
                  <a:cubicBezTo>
                    <a:pt x="0" y="13213"/>
                    <a:pt x="41" y="13274"/>
                    <a:pt x="121" y="13294"/>
                  </a:cubicBezTo>
                  <a:lnTo>
                    <a:pt x="142" y="13294"/>
                  </a:lnTo>
                  <a:cubicBezTo>
                    <a:pt x="202" y="13294"/>
                    <a:pt x="263" y="13274"/>
                    <a:pt x="283" y="13213"/>
                  </a:cubicBezTo>
                  <a:cubicBezTo>
                    <a:pt x="2078" y="7145"/>
                    <a:pt x="5062" y="250"/>
                    <a:pt x="5102" y="189"/>
                  </a:cubicBezTo>
                  <a:cubicBezTo>
                    <a:pt x="5121" y="129"/>
                    <a:pt x="5102" y="49"/>
                    <a:pt x="5041" y="8"/>
                  </a:cubicBezTo>
                  <a:cubicBezTo>
                    <a:pt x="5022" y="3"/>
                    <a:pt x="5003" y="1"/>
                    <a:pt x="4987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1"/>
            <p:cNvSpPr/>
            <p:nvPr/>
          </p:nvSpPr>
          <p:spPr>
            <a:xfrm>
              <a:off x="1522350" y="1714125"/>
              <a:ext cx="237450" cy="266900"/>
            </a:xfrm>
            <a:custGeom>
              <a:avLst/>
              <a:gdLst/>
              <a:ahLst/>
              <a:cxnLst/>
              <a:rect l="l" t="t" r="r" b="b"/>
              <a:pathLst>
                <a:path w="9498" h="10676" extrusionOk="0">
                  <a:moveTo>
                    <a:pt x="9358" y="0"/>
                  </a:moveTo>
                  <a:cubicBezTo>
                    <a:pt x="9325" y="0"/>
                    <a:pt x="9295" y="11"/>
                    <a:pt x="9275" y="31"/>
                  </a:cubicBezTo>
                  <a:cubicBezTo>
                    <a:pt x="9215" y="90"/>
                    <a:pt x="3933" y="5453"/>
                    <a:pt x="41" y="10474"/>
                  </a:cubicBezTo>
                  <a:cubicBezTo>
                    <a:pt x="1" y="10534"/>
                    <a:pt x="22" y="10614"/>
                    <a:pt x="62" y="10655"/>
                  </a:cubicBezTo>
                  <a:cubicBezTo>
                    <a:pt x="81" y="10676"/>
                    <a:pt x="122" y="10676"/>
                    <a:pt x="143" y="10676"/>
                  </a:cubicBezTo>
                  <a:cubicBezTo>
                    <a:pt x="183" y="10676"/>
                    <a:pt x="223" y="10655"/>
                    <a:pt x="243" y="10635"/>
                  </a:cubicBezTo>
                  <a:cubicBezTo>
                    <a:pt x="4135" y="5635"/>
                    <a:pt x="9396" y="273"/>
                    <a:pt x="9457" y="211"/>
                  </a:cubicBezTo>
                  <a:cubicBezTo>
                    <a:pt x="9497" y="171"/>
                    <a:pt x="9497" y="90"/>
                    <a:pt x="9457" y="31"/>
                  </a:cubicBezTo>
                  <a:cubicBezTo>
                    <a:pt x="9426" y="11"/>
                    <a:pt x="9391" y="0"/>
                    <a:pt x="9358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1"/>
            <p:cNvSpPr/>
            <p:nvPr/>
          </p:nvSpPr>
          <p:spPr>
            <a:xfrm>
              <a:off x="1572750" y="1662500"/>
              <a:ext cx="97325" cy="91650"/>
            </a:xfrm>
            <a:custGeom>
              <a:avLst/>
              <a:gdLst/>
              <a:ahLst/>
              <a:cxnLst/>
              <a:rect l="l" t="t" r="r" b="b"/>
              <a:pathLst>
                <a:path w="3893" h="3666" extrusionOk="0">
                  <a:moveTo>
                    <a:pt x="1948" y="1"/>
                  </a:moveTo>
                  <a:cubicBezTo>
                    <a:pt x="1058" y="1"/>
                    <a:pt x="271" y="667"/>
                    <a:pt x="143" y="1572"/>
                  </a:cubicBezTo>
                  <a:cubicBezTo>
                    <a:pt x="1" y="2580"/>
                    <a:pt x="686" y="3507"/>
                    <a:pt x="1694" y="3647"/>
                  </a:cubicBezTo>
                  <a:cubicBezTo>
                    <a:pt x="1780" y="3659"/>
                    <a:pt x="1864" y="3665"/>
                    <a:pt x="1948" y="3665"/>
                  </a:cubicBezTo>
                  <a:cubicBezTo>
                    <a:pt x="2837" y="3665"/>
                    <a:pt x="3623" y="2998"/>
                    <a:pt x="3751" y="2096"/>
                  </a:cubicBezTo>
                  <a:cubicBezTo>
                    <a:pt x="3893" y="1088"/>
                    <a:pt x="3207" y="160"/>
                    <a:pt x="2199" y="18"/>
                  </a:cubicBezTo>
                  <a:cubicBezTo>
                    <a:pt x="2115" y="6"/>
                    <a:pt x="2031" y="1"/>
                    <a:pt x="1948" y="1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1"/>
            <p:cNvSpPr/>
            <p:nvPr/>
          </p:nvSpPr>
          <p:spPr>
            <a:xfrm>
              <a:off x="1662475" y="1716325"/>
              <a:ext cx="100825" cy="94275"/>
            </a:xfrm>
            <a:custGeom>
              <a:avLst/>
              <a:gdLst/>
              <a:ahLst/>
              <a:cxnLst/>
              <a:rect l="l" t="t" r="r" b="b"/>
              <a:pathLst>
                <a:path w="4033" h="3771" extrusionOk="0">
                  <a:moveTo>
                    <a:pt x="1992" y="1"/>
                  </a:moveTo>
                  <a:cubicBezTo>
                    <a:pt x="1076" y="1"/>
                    <a:pt x="270" y="684"/>
                    <a:pt x="142" y="1615"/>
                  </a:cubicBezTo>
                  <a:cubicBezTo>
                    <a:pt x="1" y="2664"/>
                    <a:pt x="707" y="3612"/>
                    <a:pt x="1755" y="3752"/>
                  </a:cubicBezTo>
                  <a:cubicBezTo>
                    <a:pt x="1844" y="3764"/>
                    <a:pt x="1931" y="3770"/>
                    <a:pt x="2018" y="3770"/>
                  </a:cubicBezTo>
                  <a:cubicBezTo>
                    <a:pt x="2940" y="3770"/>
                    <a:pt x="3745" y="3099"/>
                    <a:pt x="3892" y="2160"/>
                  </a:cubicBezTo>
                  <a:cubicBezTo>
                    <a:pt x="4033" y="1112"/>
                    <a:pt x="3307" y="164"/>
                    <a:pt x="2280" y="23"/>
                  </a:cubicBezTo>
                  <a:cubicBezTo>
                    <a:pt x="2183" y="8"/>
                    <a:pt x="2087" y="1"/>
                    <a:pt x="1992" y="1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3416;p42">
            <a:extLst>
              <a:ext uri="{FF2B5EF4-FFF2-40B4-BE49-F238E27FC236}">
                <a16:creationId xmlns:a16="http://schemas.microsoft.com/office/drawing/2014/main" id="{F18AA2FC-4867-6BF1-44D8-7FF0FCE8771B}"/>
              </a:ext>
            </a:extLst>
          </p:cNvPr>
          <p:cNvSpPr/>
          <p:nvPr/>
        </p:nvSpPr>
        <p:spPr>
          <a:xfrm>
            <a:off x="1482774" y="1312166"/>
            <a:ext cx="3000995" cy="29092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pic>
        <p:nvPicPr>
          <p:cNvPr id="4" name="Picture 2" descr="Backyard Birding: A prance of Prinias">
            <a:extLst>
              <a:ext uri="{FF2B5EF4-FFF2-40B4-BE49-F238E27FC236}">
                <a16:creationId xmlns:a16="http://schemas.microsoft.com/office/drawing/2014/main" id="{471581F4-3E1F-E2E8-C5FF-B03358522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179" y="1940823"/>
            <a:ext cx="2638177" cy="148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416;p42">
            <a:extLst>
              <a:ext uri="{FF2B5EF4-FFF2-40B4-BE49-F238E27FC236}">
                <a16:creationId xmlns:a16="http://schemas.microsoft.com/office/drawing/2014/main" id="{641AAD17-688C-F15F-A27B-278F140A26A6}"/>
              </a:ext>
            </a:extLst>
          </p:cNvPr>
          <p:cNvSpPr/>
          <p:nvPr/>
        </p:nvSpPr>
        <p:spPr>
          <a:xfrm>
            <a:off x="5148973" y="1312165"/>
            <a:ext cx="3000995" cy="29092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pic>
        <p:nvPicPr>
          <p:cNvPr id="8194" name="Picture 2" descr="Ashy prinia - Wikipedia">
            <a:extLst>
              <a:ext uri="{FF2B5EF4-FFF2-40B4-BE49-F238E27FC236}">
                <a16:creationId xmlns:a16="http://schemas.microsoft.com/office/drawing/2014/main" id="{148B9D32-CC5B-D0AC-CAA0-48A3BEA57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30" y="1544432"/>
            <a:ext cx="1792269" cy="238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" name="Google Shape;3399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Ashy </a:t>
            </a:r>
            <a:r>
              <a:rPr lang="en-I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Prinia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33" name="Google Shape;3433;p42"/>
          <p:cNvGrpSpPr/>
          <p:nvPr/>
        </p:nvGrpSpPr>
        <p:grpSpPr>
          <a:xfrm>
            <a:off x="844492" y="1331438"/>
            <a:ext cx="327124" cy="322325"/>
            <a:chOff x="3828575" y="1069325"/>
            <a:chExt cx="185750" cy="183025"/>
          </a:xfrm>
        </p:grpSpPr>
        <p:sp>
          <p:nvSpPr>
            <p:cNvPr id="3434" name="Google Shape;3434;p42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2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2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7" name="Google Shape;3437;p42"/>
          <p:cNvGrpSpPr/>
          <p:nvPr/>
        </p:nvGrpSpPr>
        <p:grpSpPr>
          <a:xfrm>
            <a:off x="2671839" y="4224475"/>
            <a:ext cx="377387" cy="387778"/>
            <a:chOff x="1518850" y="2596900"/>
            <a:chExt cx="82675" cy="100850"/>
          </a:xfrm>
        </p:grpSpPr>
        <p:sp>
          <p:nvSpPr>
            <p:cNvPr id="3438" name="Google Shape;3438;p42"/>
            <p:cNvSpPr/>
            <p:nvPr/>
          </p:nvSpPr>
          <p:spPr>
            <a:xfrm>
              <a:off x="1518850" y="2610025"/>
              <a:ext cx="25225" cy="30750"/>
            </a:xfrm>
            <a:custGeom>
              <a:avLst/>
              <a:gdLst/>
              <a:ahLst/>
              <a:cxnLst/>
              <a:rect l="l" t="t" r="r" b="b"/>
              <a:pathLst>
                <a:path w="1009" h="1230" extrusionOk="0">
                  <a:moveTo>
                    <a:pt x="504" y="0"/>
                  </a:moveTo>
                  <a:cubicBezTo>
                    <a:pt x="221" y="0"/>
                    <a:pt x="0" y="282"/>
                    <a:pt x="0" y="624"/>
                  </a:cubicBezTo>
                  <a:cubicBezTo>
                    <a:pt x="0" y="968"/>
                    <a:pt x="221" y="1229"/>
                    <a:pt x="504" y="1229"/>
                  </a:cubicBezTo>
                  <a:cubicBezTo>
                    <a:pt x="786" y="1229"/>
                    <a:pt x="1009" y="968"/>
                    <a:pt x="1009" y="624"/>
                  </a:cubicBezTo>
                  <a:cubicBezTo>
                    <a:pt x="1009" y="282"/>
                    <a:pt x="786" y="0"/>
                    <a:pt x="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2"/>
            <p:cNvSpPr/>
            <p:nvPr/>
          </p:nvSpPr>
          <p:spPr>
            <a:xfrm>
              <a:off x="1565700" y="2666950"/>
              <a:ext cx="25225" cy="30800"/>
            </a:xfrm>
            <a:custGeom>
              <a:avLst/>
              <a:gdLst/>
              <a:ahLst/>
              <a:cxnLst/>
              <a:rect l="l" t="t" r="r" b="b"/>
              <a:pathLst>
                <a:path w="1009" h="1232" extrusionOk="0">
                  <a:moveTo>
                    <a:pt x="505" y="0"/>
                  </a:moveTo>
                  <a:cubicBezTo>
                    <a:pt x="223" y="0"/>
                    <a:pt x="1" y="283"/>
                    <a:pt x="1" y="605"/>
                  </a:cubicBezTo>
                  <a:cubicBezTo>
                    <a:pt x="1" y="949"/>
                    <a:pt x="223" y="1231"/>
                    <a:pt x="505" y="1231"/>
                  </a:cubicBezTo>
                  <a:cubicBezTo>
                    <a:pt x="788" y="1231"/>
                    <a:pt x="1009" y="949"/>
                    <a:pt x="1009" y="605"/>
                  </a:cubicBezTo>
                  <a:cubicBezTo>
                    <a:pt x="1009" y="283"/>
                    <a:pt x="788" y="0"/>
                    <a:pt x="5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2"/>
            <p:cNvSpPr/>
            <p:nvPr/>
          </p:nvSpPr>
          <p:spPr>
            <a:xfrm>
              <a:off x="1576300" y="2596900"/>
              <a:ext cx="25225" cy="30275"/>
            </a:xfrm>
            <a:custGeom>
              <a:avLst/>
              <a:gdLst/>
              <a:ahLst/>
              <a:cxnLst/>
              <a:rect l="l" t="t" r="r" b="b"/>
              <a:pathLst>
                <a:path w="1009" h="1211" extrusionOk="0">
                  <a:moveTo>
                    <a:pt x="504" y="1"/>
                  </a:moveTo>
                  <a:cubicBezTo>
                    <a:pt x="222" y="1"/>
                    <a:pt x="1" y="262"/>
                    <a:pt x="1" y="606"/>
                  </a:cubicBezTo>
                  <a:cubicBezTo>
                    <a:pt x="1" y="948"/>
                    <a:pt x="222" y="1211"/>
                    <a:pt x="504" y="1211"/>
                  </a:cubicBezTo>
                  <a:cubicBezTo>
                    <a:pt x="786" y="1211"/>
                    <a:pt x="1009" y="948"/>
                    <a:pt x="1009" y="606"/>
                  </a:cubicBezTo>
                  <a:cubicBezTo>
                    <a:pt x="1009" y="262"/>
                    <a:pt x="786" y="1"/>
                    <a:pt x="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E4C5113-F2BA-9E66-3F72-066B9644B29D}"/>
              </a:ext>
            </a:extLst>
          </p:cNvPr>
          <p:cNvSpPr txBox="1"/>
          <p:nvPr/>
        </p:nvSpPr>
        <p:spPr>
          <a:xfrm>
            <a:off x="1306534" y="1072823"/>
            <a:ext cx="728696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S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ize-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13–14 cm </a:t>
            </a:r>
            <a:endParaRPr lang="e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Yeseva One"/>
              <a:cs typeface="Times New Roman" panose="02020603050405020304" pitchFamily="18" charset="0"/>
              <a:sym typeface="Yeseva One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 Residents- 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gardens, and backyards.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A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ctive time- Its can commonly be seen in the daytime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Binomial name-</a:t>
            </a:r>
            <a:r>
              <a:rPr lang="en-IN" sz="240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Prinia</a:t>
            </a:r>
            <a:r>
              <a:rPr lang="en-IN" sz="240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socialis</a:t>
            </a:r>
            <a:endParaRPr lang="en-IN" sz="2400" i="1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Food-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small invertebrates, flower nectar, etc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Breeding- </a:t>
            </a:r>
            <a:r>
              <a:rPr lang="en-IN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March to September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Nest- </a:t>
            </a:r>
            <a:r>
              <a:rPr lang="en-US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made by sewing several large leaves, </a:t>
            </a:r>
            <a:r>
              <a:rPr lang="en-US" sz="2400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sz="240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Eggs- </a:t>
            </a:r>
            <a:r>
              <a:rPr lang="en-IN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to 5</a:t>
            </a:r>
            <a:endParaRPr lang="en-US" sz="2400" dirty="0">
              <a:solidFill>
                <a:srgbClr val="202124"/>
              </a:solidFill>
              <a:latin typeface="Times New Roman" panose="02020603050405020304" pitchFamily="18" charset="0"/>
              <a:ea typeface="Yeseva One"/>
              <a:cs typeface="Times New Roman" panose="02020603050405020304" pitchFamily="18" charset="0"/>
              <a:sym typeface="Yeseva One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Incubation- 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days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6" name="Google Shape;3446;p43"/>
          <p:cNvGrpSpPr/>
          <p:nvPr/>
        </p:nvGrpSpPr>
        <p:grpSpPr>
          <a:xfrm>
            <a:off x="461973" y="1177016"/>
            <a:ext cx="7962027" cy="3441090"/>
            <a:chOff x="233350" y="949250"/>
            <a:chExt cx="7137300" cy="3802300"/>
          </a:xfrm>
        </p:grpSpPr>
        <p:sp>
          <p:nvSpPr>
            <p:cNvPr id="3447" name="Google Shape;3447;p43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3087451" y="1076091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43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43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43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43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43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43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43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43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43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43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43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43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43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43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43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43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43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43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43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43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43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43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43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43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43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43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43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43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43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43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80" name="Google Shape;3480;p43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43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43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43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43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43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43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43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43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43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43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43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3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3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3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3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3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4" name="Google Shape;3504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2515" y="1407656"/>
            <a:ext cx="8001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Birds are vital for our ecosystem and its balance, thus we must all keep them safe.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all must take proper measures to help the birds live and save them from extinction. </a:t>
            </a:r>
          </a:p>
          <a:p>
            <a:endParaRPr lang="en-US" dirty="0"/>
          </a:p>
          <a:p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7" name="Google Shape;3667;p45"/>
          <p:cNvSpPr/>
          <p:nvPr/>
        </p:nvSpPr>
        <p:spPr>
          <a:xfrm>
            <a:off x="719995" y="1325742"/>
            <a:ext cx="635400" cy="63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8" name="Google Shape;3668;p45"/>
          <p:cNvGrpSpPr/>
          <p:nvPr/>
        </p:nvGrpSpPr>
        <p:grpSpPr>
          <a:xfrm>
            <a:off x="782280" y="1473550"/>
            <a:ext cx="510829" cy="339784"/>
            <a:chOff x="1849605" y="2135313"/>
            <a:chExt cx="362367" cy="241067"/>
          </a:xfrm>
        </p:grpSpPr>
        <p:sp>
          <p:nvSpPr>
            <p:cNvPr id="3669" name="Google Shape;3669;p45"/>
            <p:cNvSpPr/>
            <p:nvPr/>
          </p:nvSpPr>
          <p:spPr>
            <a:xfrm>
              <a:off x="1889388" y="2163981"/>
              <a:ext cx="136246" cy="153725"/>
            </a:xfrm>
            <a:custGeom>
              <a:avLst/>
              <a:gdLst/>
              <a:ahLst/>
              <a:cxnLst/>
              <a:rect l="l" t="t" r="r" b="b"/>
              <a:pathLst>
                <a:path w="5589" h="6306" extrusionOk="0">
                  <a:moveTo>
                    <a:pt x="2344" y="1"/>
                  </a:moveTo>
                  <a:cubicBezTo>
                    <a:pt x="2279" y="1"/>
                    <a:pt x="2215" y="6"/>
                    <a:pt x="2151" y="17"/>
                  </a:cubicBezTo>
                  <a:cubicBezTo>
                    <a:pt x="864" y="237"/>
                    <a:pt x="1" y="2717"/>
                    <a:pt x="268" y="4223"/>
                  </a:cubicBezTo>
                  <a:cubicBezTo>
                    <a:pt x="503" y="5551"/>
                    <a:pt x="1530" y="6305"/>
                    <a:pt x="2727" y="6305"/>
                  </a:cubicBezTo>
                  <a:cubicBezTo>
                    <a:pt x="2888" y="6305"/>
                    <a:pt x="3053" y="6292"/>
                    <a:pt x="3219" y="6264"/>
                  </a:cubicBezTo>
                  <a:cubicBezTo>
                    <a:pt x="4615" y="6013"/>
                    <a:pt x="5588" y="4851"/>
                    <a:pt x="5322" y="3360"/>
                  </a:cubicBezTo>
                  <a:cubicBezTo>
                    <a:pt x="5083" y="1928"/>
                    <a:pt x="3583" y="1"/>
                    <a:pt x="2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2048545" y="2143431"/>
              <a:ext cx="138172" cy="153066"/>
            </a:xfrm>
            <a:custGeom>
              <a:avLst/>
              <a:gdLst/>
              <a:ahLst/>
              <a:cxnLst/>
              <a:rect l="l" t="t" r="r" b="b"/>
              <a:pathLst>
                <a:path w="5668" h="6279" extrusionOk="0">
                  <a:moveTo>
                    <a:pt x="3391" y="1"/>
                  </a:moveTo>
                  <a:cubicBezTo>
                    <a:pt x="2154" y="1"/>
                    <a:pt x="625" y="1835"/>
                    <a:pt x="331" y="3229"/>
                  </a:cubicBezTo>
                  <a:cubicBezTo>
                    <a:pt x="1" y="4721"/>
                    <a:pt x="927" y="5914"/>
                    <a:pt x="2309" y="6211"/>
                  </a:cubicBezTo>
                  <a:cubicBezTo>
                    <a:pt x="2517" y="6257"/>
                    <a:pt x="2725" y="6279"/>
                    <a:pt x="2928" y="6279"/>
                  </a:cubicBezTo>
                  <a:cubicBezTo>
                    <a:pt x="4070" y="6279"/>
                    <a:pt x="5073" y="5578"/>
                    <a:pt x="5353" y="4313"/>
                  </a:cubicBezTo>
                  <a:cubicBezTo>
                    <a:pt x="5667" y="2821"/>
                    <a:pt x="4914" y="295"/>
                    <a:pt x="3642" y="28"/>
                  </a:cubicBezTo>
                  <a:cubicBezTo>
                    <a:pt x="3560" y="9"/>
                    <a:pt x="3476" y="1"/>
                    <a:pt x="33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1977779" y="2135313"/>
              <a:ext cx="85736" cy="154602"/>
            </a:xfrm>
            <a:custGeom>
              <a:avLst/>
              <a:gdLst/>
              <a:ahLst/>
              <a:cxnLst/>
              <a:rect l="l" t="t" r="r" b="b"/>
              <a:pathLst>
                <a:path w="3517" h="6342" extrusionOk="0">
                  <a:moveTo>
                    <a:pt x="2575" y="0"/>
                  </a:moveTo>
                  <a:cubicBezTo>
                    <a:pt x="1271" y="0"/>
                    <a:pt x="1" y="2307"/>
                    <a:pt x="1" y="3830"/>
                  </a:cubicBezTo>
                  <a:cubicBezTo>
                    <a:pt x="1" y="5368"/>
                    <a:pt x="1146" y="6341"/>
                    <a:pt x="2575" y="6341"/>
                  </a:cubicBezTo>
                  <a:lnTo>
                    <a:pt x="3516" y="3830"/>
                  </a:lnTo>
                  <a:lnTo>
                    <a:pt x="2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2040525" y="2135313"/>
              <a:ext cx="62382" cy="154602"/>
            </a:xfrm>
            <a:custGeom>
              <a:avLst/>
              <a:gdLst/>
              <a:ahLst/>
              <a:cxnLst/>
              <a:rect l="l" t="t" r="r" b="b"/>
              <a:pathLst>
                <a:path w="2559" h="6342" extrusionOk="0">
                  <a:moveTo>
                    <a:pt x="1" y="0"/>
                  </a:moveTo>
                  <a:lnTo>
                    <a:pt x="1" y="6341"/>
                  </a:lnTo>
                  <a:cubicBezTo>
                    <a:pt x="1413" y="6341"/>
                    <a:pt x="2558" y="5368"/>
                    <a:pt x="2558" y="3830"/>
                  </a:cubicBezTo>
                  <a:cubicBezTo>
                    <a:pt x="2558" y="2307"/>
                    <a:pt x="1303" y="0"/>
                    <a:pt x="1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1869131" y="2245863"/>
              <a:ext cx="186732" cy="130517"/>
            </a:xfrm>
            <a:custGeom>
              <a:avLst/>
              <a:gdLst/>
              <a:ahLst/>
              <a:cxnLst/>
              <a:rect l="l" t="t" r="r" b="b"/>
              <a:pathLst>
                <a:path w="7660" h="5354" extrusionOk="0">
                  <a:moveTo>
                    <a:pt x="0" y="1"/>
                  </a:moveTo>
                  <a:lnTo>
                    <a:pt x="110" y="722"/>
                  </a:lnTo>
                  <a:cubicBezTo>
                    <a:pt x="549" y="3391"/>
                    <a:pt x="2857" y="5353"/>
                    <a:pt x="5556" y="5353"/>
                  </a:cubicBezTo>
                  <a:lnTo>
                    <a:pt x="7032" y="5353"/>
                  </a:lnTo>
                  <a:lnTo>
                    <a:pt x="7660" y="2292"/>
                  </a:lnTo>
                  <a:lnTo>
                    <a:pt x="70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2040525" y="2245863"/>
              <a:ext cx="171447" cy="130517"/>
            </a:xfrm>
            <a:custGeom>
              <a:avLst/>
              <a:gdLst/>
              <a:ahLst/>
              <a:cxnLst/>
              <a:rect l="l" t="t" r="r" b="b"/>
              <a:pathLst>
                <a:path w="7033" h="5354" extrusionOk="0">
                  <a:moveTo>
                    <a:pt x="1" y="1"/>
                  </a:moveTo>
                  <a:lnTo>
                    <a:pt x="1" y="5353"/>
                  </a:lnTo>
                  <a:lnTo>
                    <a:pt x="1476" y="5353"/>
                  </a:lnTo>
                  <a:cubicBezTo>
                    <a:pt x="4191" y="5353"/>
                    <a:pt x="6482" y="3391"/>
                    <a:pt x="6922" y="722"/>
                  </a:cubicBezTo>
                  <a:lnTo>
                    <a:pt x="70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2050081" y="2255053"/>
              <a:ext cx="141585" cy="24499"/>
            </a:xfrm>
            <a:custGeom>
              <a:avLst/>
              <a:gdLst/>
              <a:ahLst/>
              <a:cxnLst/>
              <a:rect l="l" t="t" r="r" b="b"/>
              <a:pathLst>
                <a:path w="5808" h="1005" extrusionOk="0">
                  <a:moveTo>
                    <a:pt x="5776" y="0"/>
                  </a:moveTo>
                  <a:lnTo>
                    <a:pt x="1" y="251"/>
                  </a:lnTo>
                  <a:lnTo>
                    <a:pt x="32" y="1005"/>
                  </a:lnTo>
                  <a:lnTo>
                    <a:pt x="5808" y="754"/>
                  </a:lnTo>
                  <a:lnTo>
                    <a:pt x="57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2098299" y="2280698"/>
              <a:ext cx="110601" cy="25279"/>
            </a:xfrm>
            <a:custGeom>
              <a:avLst/>
              <a:gdLst/>
              <a:ahLst/>
              <a:cxnLst/>
              <a:rect l="l" t="t" r="r" b="b"/>
              <a:pathLst>
                <a:path w="4537" h="1037" extrusionOk="0">
                  <a:moveTo>
                    <a:pt x="48" y="0"/>
                  </a:moveTo>
                  <a:lnTo>
                    <a:pt x="0" y="754"/>
                  </a:lnTo>
                  <a:lnTo>
                    <a:pt x="4489" y="1036"/>
                  </a:lnTo>
                  <a:lnTo>
                    <a:pt x="4537" y="28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1904697" y="2256565"/>
              <a:ext cx="110211" cy="24158"/>
            </a:xfrm>
            <a:custGeom>
              <a:avLst/>
              <a:gdLst/>
              <a:ahLst/>
              <a:cxnLst/>
              <a:rect l="l" t="t" r="r" b="b"/>
              <a:pathLst>
                <a:path w="4521" h="991" extrusionOk="0">
                  <a:moveTo>
                    <a:pt x="4474" y="1"/>
                  </a:moveTo>
                  <a:lnTo>
                    <a:pt x="0" y="252"/>
                  </a:lnTo>
                  <a:lnTo>
                    <a:pt x="48" y="990"/>
                  </a:lnTo>
                  <a:lnTo>
                    <a:pt x="4521" y="739"/>
                  </a:lnTo>
                  <a:lnTo>
                    <a:pt x="4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45"/>
            <p:cNvSpPr/>
            <p:nvPr/>
          </p:nvSpPr>
          <p:spPr>
            <a:xfrm>
              <a:off x="1861477" y="2282234"/>
              <a:ext cx="183270" cy="35591"/>
            </a:xfrm>
            <a:custGeom>
              <a:avLst/>
              <a:gdLst/>
              <a:ahLst/>
              <a:cxnLst/>
              <a:rect l="l" t="t" r="r" b="b"/>
              <a:pathLst>
                <a:path w="7518" h="1460" extrusionOk="0">
                  <a:moveTo>
                    <a:pt x="78" y="0"/>
                  </a:moveTo>
                  <a:lnTo>
                    <a:pt x="1" y="737"/>
                  </a:lnTo>
                  <a:lnTo>
                    <a:pt x="7346" y="1459"/>
                  </a:lnTo>
                  <a:lnTo>
                    <a:pt x="7518" y="1162"/>
                  </a:lnTo>
                  <a:lnTo>
                    <a:pt x="7346" y="72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45"/>
            <p:cNvSpPr/>
            <p:nvPr/>
          </p:nvSpPr>
          <p:spPr>
            <a:xfrm>
              <a:off x="2040525" y="2299834"/>
              <a:ext cx="37517" cy="21452"/>
            </a:xfrm>
            <a:custGeom>
              <a:avLst/>
              <a:gdLst/>
              <a:ahLst/>
              <a:cxnLst/>
              <a:rect l="l" t="t" r="r" b="b"/>
              <a:pathLst>
                <a:path w="1539" h="880" extrusionOk="0">
                  <a:moveTo>
                    <a:pt x="1" y="0"/>
                  </a:moveTo>
                  <a:lnTo>
                    <a:pt x="1" y="737"/>
                  </a:lnTo>
                  <a:lnTo>
                    <a:pt x="1460" y="879"/>
                  </a:lnTo>
                  <a:lnTo>
                    <a:pt x="1539" y="1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45"/>
            <p:cNvSpPr/>
            <p:nvPr/>
          </p:nvSpPr>
          <p:spPr>
            <a:xfrm>
              <a:off x="1959789" y="2331207"/>
              <a:ext cx="84956" cy="29472"/>
            </a:xfrm>
            <a:custGeom>
              <a:avLst/>
              <a:gdLst/>
              <a:ahLst/>
              <a:cxnLst/>
              <a:rect l="l" t="t" r="r" b="b"/>
              <a:pathLst>
                <a:path w="3485" h="1209" extrusionOk="0">
                  <a:moveTo>
                    <a:pt x="3313" y="0"/>
                  </a:moveTo>
                  <a:lnTo>
                    <a:pt x="1" y="471"/>
                  </a:lnTo>
                  <a:lnTo>
                    <a:pt x="111" y="1208"/>
                  </a:lnTo>
                  <a:lnTo>
                    <a:pt x="3313" y="753"/>
                  </a:lnTo>
                  <a:lnTo>
                    <a:pt x="3485" y="329"/>
                  </a:lnTo>
                  <a:lnTo>
                    <a:pt x="33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45"/>
            <p:cNvSpPr/>
            <p:nvPr/>
          </p:nvSpPr>
          <p:spPr>
            <a:xfrm>
              <a:off x="2040525" y="2312071"/>
              <a:ext cx="135466" cy="37517"/>
            </a:xfrm>
            <a:custGeom>
              <a:avLst/>
              <a:gdLst/>
              <a:ahLst/>
              <a:cxnLst/>
              <a:rect l="l" t="t" r="r" b="b"/>
              <a:pathLst>
                <a:path w="5557" h="1539" extrusionOk="0">
                  <a:moveTo>
                    <a:pt x="5446" y="0"/>
                  </a:moveTo>
                  <a:lnTo>
                    <a:pt x="1" y="785"/>
                  </a:lnTo>
                  <a:lnTo>
                    <a:pt x="1" y="1538"/>
                  </a:lnTo>
                  <a:lnTo>
                    <a:pt x="5557" y="737"/>
                  </a:lnTo>
                  <a:lnTo>
                    <a:pt x="54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45"/>
            <p:cNvSpPr/>
            <p:nvPr/>
          </p:nvSpPr>
          <p:spPr>
            <a:xfrm>
              <a:off x="1849605" y="2299102"/>
              <a:ext cx="38687" cy="31179"/>
            </a:xfrm>
            <a:custGeom>
              <a:avLst/>
              <a:gdLst/>
              <a:ahLst/>
              <a:cxnLst/>
              <a:rect l="l" t="t" r="r" b="b"/>
              <a:pathLst>
                <a:path w="1587" h="1279" extrusionOk="0">
                  <a:moveTo>
                    <a:pt x="1372" y="1"/>
                  </a:moveTo>
                  <a:cubicBezTo>
                    <a:pt x="1158" y="1"/>
                    <a:pt x="827" y="37"/>
                    <a:pt x="582" y="234"/>
                  </a:cubicBezTo>
                  <a:cubicBezTo>
                    <a:pt x="189" y="564"/>
                    <a:pt x="0" y="987"/>
                    <a:pt x="157" y="1175"/>
                  </a:cubicBezTo>
                  <a:cubicBezTo>
                    <a:pt x="211" y="1245"/>
                    <a:pt x="300" y="1279"/>
                    <a:pt x="409" y="1279"/>
                  </a:cubicBezTo>
                  <a:cubicBezTo>
                    <a:pt x="619" y="1279"/>
                    <a:pt x="904" y="1157"/>
                    <a:pt x="1162" y="940"/>
                  </a:cubicBezTo>
                  <a:cubicBezTo>
                    <a:pt x="1555" y="627"/>
                    <a:pt x="1586" y="14"/>
                    <a:pt x="1586" y="14"/>
                  </a:cubicBezTo>
                  <a:cubicBezTo>
                    <a:pt x="1586" y="14"/>
                    <a:pt x="1500" y="1"/>
                    <a:pt x="1372" y="1"/>
                  </a:cubicBezTo>
                  <a:close/>
                </a:path>
              </a:pathLst>
            </a:custGeom>
            <a:solidFill>
              <a:srgbClr val="6F7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45"/>
            <p:cNvSpPr/>
            <p:nvPr/>
          </p:nvSpPr>
          <p:spPr>
            <a:xfrm>
              <a:off x="2174038" y="2224582"/>
              <a:ext cx="36761" cy="33568"/>
            </a:xfrm>
            <a:custGeom>
              <a:avLst/>
              <a:gdLst/>
              <a:ahLst/>
              <a:cxnLst/>
              <a:rect l="l" t="t" r="r" b="b"/>
              <a:pathLst>
                <a:path w="1508" h="1377" extrusionOk="0">
                  <a:moveTo>
                    <a:pt x="1121" y="0"/>
                  </a:moveTo>
                  <a:cubicBezTo>
                    <a:pt x="908" y="0"/>
                    <a:pt x="619" y="146"/>
                    <a:pt x="362" y="403"/>
                  </a:cubicBezTo>
                  <a:cubicBezTo>
                    <a:pt x="1" y="764"/>
                    <a:pt x="32" y="1376"/>
                    <a:pt x="32" y="1376"/>
                  </a:cubicBezTo>
                  <a:cubicBezTo>
                    <a:pt x="32" y="1376"/>
                    <a:pt x="46" y="1376"/>
                    <a:pt x="70" y="1376"/>
                  </a:cubicBezTo>
                  <a:cubicBezTo>
                    <a:pt x="208" y="1376"/>
                    <a:pt x="698" y="1354"/>
                    <a:pt x="1005" y="1047"/>
                  </a:cubicBezTo>
                  <a:cubicBezTo>
                    <a:pt x="1367" y="685"/>
                    <a:pt x="1507" y="246"/>
                    <a:pt x="1335" y="74"/>
                  </a:cubicBezTo>
                  <a:cubicBezTo>
                    <a:pt x="1281" y="24"/>
                    <a:pt x="1208" y="0"/>
                    <a:pt x="112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4" name="Google Shape;3684;p45"/>
          <p:cNvSpPr/>
          <p:nvPr/>
        </p:nvSpPr>
        <p:spPr>
          <a:xfrm>
            <a:off x="2302428" y="2204769"/>
            <a:ext cx="635400" cy="63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5" name="Google Shape;3685;p45"/>
          <p:cNvGrpSpPr/>
          <p:nvPr/>
        </p:nvGrpSpPr>
        <p:grpSpPr>
          <a:xfrm>
            <a:off x="2364707" y="2294065"/>
            <a:ext cx="510842" cy="456809"/>
            <a:chOff x="4764992" y="3405135"/>
            <a:chExt cx="366195" cy="327532"/>
          </a:xfrm>
        </p:grpSpPr>
        <p:sp>
          <p:nvSpPr>
            <p:cNvPr id="3686" name="Google Shape;3686;p45"/>
            <p:cNvSpPr/>
            <p:nvPr/>
          </p:nvSpPr>
          <p:spPr>
            <a:xfrm>
              <a:off x="4877882" y="3452207"/>
              <a:ext cx="92976" cy="117110"/>
            </a:xfrm>
            <a:custGeom>
              <a:avLst/>
              <a:gdLst/>
              <a:ahLst/>
              <a:cxnLst/>
              <a:rect l="l" t="t" r="r" b="b"/>
              <a:pathLst>
                <a:path w="3814" h="4804" extrusionOk="0">
                  <a:moveTo>
                    <a:pt x="2401" y="0"/>
                  </a:moveTo>
                  <a:cubicBezTo>
                    <a:pt x="1082" y="0"/>
                    <a:pt x="0" y="1068"/>
                    <a:pt x="0" y="2401"/>
                  </a:cubicBezTo>
                  <a:cubicBezTo>
                    <a:pt x="0" y="3736"/>
                    <a:pt x="1082" y="4803"/>
                    <a:pt x="2401" y="4803"/>
                  </a:cubicBezTo>
                  <a:lnTo>
                    <a:pt x="3813" y="2401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45"/>
            <p:cNvSpPr/>
            <p:nvPr/>
          </p:nvSpPr>
          <p:spPr>
            <a:xfrm>
              <a:off x="4869448" y="3529092"/>
              <a:ext cx="82664" cy="84590"/>
            </a:xfrm>
            <a:custGeom>
              <a:avLst/>
              <a:gdLst/>
              <a:ahLst/>
              <a:cxnLst/>
              <a:rect l="l" t="t" r="r" b="b"/>
              <a:pathLst>
                <a:path w="3391" h="3470" extrusionOk="0">
                  <a:moveTo>
                    <a:pt x="1665" y="1"/>
                  </a:moveTo>
                  <a:lnTo>
                    <a:pt x="1" y="3470"/>
                  </a:lnTo>
                  <a:lnTo>
                    <a:pt x="2747" y="3470"/>
                  </a:lnTo>
                  <a:lnTo>
                    <a:pt x="3391" y="202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45"/>
            <p:cNvSpPr/>
            <p:nvPr/>
          </p:nvSpPr>
          <p:spPr>
            <a:xfrm>
              <a:off x="4936387" y="3529092"/>
              <a:ext cx="26815" cy="84590"/>
            </a:xfrm>
            <a:custGeom>
              <a:avLst/>
              <a:gdLst/>
              <a:ahLst/>
              <a:cxnLst/>
              <a:rect l="l" t="t" r="r" b="b"/>
              <a:pathLst>
                <a:path w="1100" h="3470" extrusionOk="0">
                  <a:moveTo>
                    <a:pt x="1" y="1"/>
                  </a:moveTo>
                  <a:lnTo>
                    <a:pt x="1" y="3470"/>
                  </a:lnTo>
                  <a:lnTo>
                    <a:pt x="1099" y="3470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5"/>
            <p:cNvSpPr/>
            <p:nvPr/>
          </p:nvSpPr>
          <p:spPr>
            <a:xfrm>
              <a:off x="4936387" y="3452207"/>
              <a:ext cx="58945" cy="117110"/>
            </a:xfrm>
            <a:custGeom>
              <a:avLst/>
              <a:gdLst/>
              <a:ahLst/>
              <a:cxnLst/>
              <a:rect l="l" t="t" r="r" b="b"/>
              <a:pathLst>
                <a:path w="2418" h="4804" extrusionOk="0">
                  <a:moveTo>
                    <a:pt x="1" y="0"/>
                  </a:moveTo>
                  <a:lnTo>
                    <a:pt x="1" y="4803"/>
                  </a:lnTo>
                  <a:cubicBezTo>
                    <a:pt x="1336" y="4803"/>
                    <a:pt x="2418" y="3736"/>
                    <a:pt x="2418" y="2401"/>
                  </a:cubicBezTo>
                  <a:cubicBezTo>
                    <a:pt x="2418" y="1068"/>
                    <a:pt x="1336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45"/>
            <p:cNvSpPr/>
            <p:nvPr/>
          </p:nvSpPr>
          <p:spPr>
            <a:xfrm>
              <a:off x="4918787" y="3490844"/>
              <a:ext cx="34104" cy="36737"/>
            </a:xfrm>
            <a:custGeom>
              <a:avLst/>
              <a:gdLst/>
              <a:ahLst/>
              <a:cxnLst/>
              <a:rect l="l" t="t" r="r" b="b"/>
              <a:pathLst>
                <a:path w="1399" h="1507" extrusionOk="0">
                  <a:moveTo>
                    <a:pt x="771" y="0"/>
                  </a:moveTo>
                  <a:cubicBezTo>
                    <a:pt x="346" y="0"/>
                    <a:pt x="1" y="330"/>
                    <a:pt x="1" y="753"/>
                  </a:cubicBezTo>
                  <a:cubicBezTo>
                    <a:pt x="1" y="1178"/>
                    <a:pt x="346" y="1507"/>
                    <a:pt x="771" y="1507"/>
                  </a:cubicBezTo>
                  <a:lnTo>
                    <a:pt x="1398" y="753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5"/>
            <p:cNvSpPr/>
            <p:nvPr/>
          </p:nvSpPr>
          <p:spPr>
            <a:xfrm>
              <a:off x="4936387" y="3490844"/>
              <a:ext cx="18795" cy="36737"/>
            </a:xfrm>
            <a:custGeom>
              <a:avLst/>
              <a:gdLst/>
              <a:ahLst/>
              <a:cxnLst/>
              <a:rect l="l" t="t" r="r" b="b"/>
              <a:pathLst>
                <a:path w="771" h="1507" extrusionOk="0">
                  <a:moveTo>
                    <a:pt x="1" y="0"/>
                  </a:moveTo>
                  <a:lnTo>
                    <a:pt x="1" y="1507"/>
                  </a:lnTo>
                  <a:cubicBezTo>
                    <a:pt x="425" y="1507"/>
                    <a:pt x="771" y="1178"/>
                    <a:pt x="771" y="753"/>
                  </a:cubicBezTo>
                  <a:cubicBezTo>
                    <a:pt x="771" y="330"/>
                    <a:pt x="425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45"/>
            <p:cNvSpPr/>
            <p:nvPr/>
          </p:nvSpPr>
          <p:spPr>
            <a:xfrm>
              <a:off x="4924905" y="3497719"/>
              <a:ext cx="19575" cy="22988"/>
            </a:xfrm>
            <a:custGeom>
              <a:avLst/>
              <a:gdLst/>
              <a:ahLst/>
              <a:cxnLst/>
              <a:rect l="l" t="t" r="r" b="b"/>
              <a:pathLst>
                <a:path w="803" h="943" extrusionOk="0">
                  <a:moveTo>
                    <a:pt x="472" y="1"/>
                  </a:moveTo>
                  <a:cubicBezTo>
                    <a:pt x="221" y="1"/>
                    <a:pt x="1" y="220"/>
                    <a:pt x="1" y="471"/>
                  </a:cubicBezTo>
                  <a:cubicBezTo>
                    <a:pt x="1" y="739"/>
                    <a:pt x="221" y="942"/>
                    <a:pt x="472" y="942"/>
                  </a:cubicBezTo>
                  <a:lnTo>
                    <a:pt x="802" y="471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45"/>
            <p:cNvSpPr/>
            <p:nvPr/>
          </p:nvSpPr>
          <p:spPr>
            <a:xfrm>
              <a:off x="4936387" y="3497719"/>
              <a:ext cx="11506" cy="22988"/>
            </a:xfrm>
            <a:custGeom>
              <a:avLst/>
              <a:gdLst/>
              <a:ahLst/>
              <a:cxnLst/>
              <a:rect l="l" t="t" r="r" b="b"/>
              <a:pathLst>
                <a:path w="472" h="943" extrusionOk="0">
                  <a:moveTo>
                    <a:pt x="1" y="1"/>
                  </a:moveTo>
                  <a:lnTo>
                    <a:pt x="1" y="942"/>
                  </a:lnTo>
                  <a:cubicBezTo>
                    <a:pt x="268" y="942"/>
                    <a:pt x="472" y="739"/>
                    <a:pt x="472" y="471"/>
                  </a:cubicBezTo>
                  <a:cubicBezTo>
                    <a:pt x="472" y="220"/>
                    <a:pt x="268" y="1"/>
                    <a:pt x="1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45"/>
            <p:cNvSpPr/>
            <p:nvPr/>
          </p:nvSpPr>
          <p:spPr>
            <a:xfrm>
              <a:off x="4777644" y="3602540"/>
              <a:ext cx="169131" cy="130127"/>
            </a:xfrm>
            <a:custGeom>
              <a:avLst/>
              <a:gdLst/>
              <a:ahLst/>
              <a:cxnLst/>
              <a:rect l="l" t="t" r="r" b="b"/>
              <a:pathLst>
                <a:path w="6938" h="5338" extrusionOk="0">
                  <a:moveTo>
                    <a:pt x="0" y="1"/>
                  </a:moveTo>
                  <a:lnTo>
                    <a:pt x="0" y="363"/>
                  </a:lnTo>
                  <a:cubicBezTo>
                    <a:pt x="0" y="3109"/>
                    <a:pt x="2229" y="5337"/>
                    <a:pt x="4975" y="5337"/>
                  </a:cubicBezTo>
                  <a:lnTo>
                    <a:pt x="6513" y="5337"/>
                  </a:lnTo>
                  <a:lnTo>
                    <a:pt x="6937" y="2638"/>
                  </a:lnTo>
                  <a:lnTo>
                    <a:pt x="6513" y="1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45"/>
            <p:cNvSpPr/>
            <p:nvPr/>
          </p:nvSpPr>
          <p:spPr>
            <a:xfrm>
              <a:off x="4936387" y="3602540"/>
              <a:ext cx="158819" cy="130127"/>
            </a:xfrm>
            <a:custGeom>
              <a:avLst/>
              <a:gdLst/>
              <a:ahLst/>
              <a:cxnLst/>
              <a:rect l="l" t="t" r="r" b="b"/>
              <a:pathLst>
                <a:path w="6515" h="5338" extrusionOk="0">
                  <a:moveTo>
                    <a:pt x="1" y="1"/>
                  </a:moveTo>
                  <a:lnTo>
                    <a:pt x="1" y="5337"/>
                  </a:lnTo>
                  <a:lnTo>
                    <a:pt x="1539" y="5337"/>
                  </a:lnTo>
                  <a:cubicBezTo>
                    <a:pt x="4286" y="5337"/>
                    <a:pt x="6515" y="3109"/>
                    <a:pt x="6515" y="363"/>
                  </a:cubicBezTo>
                  <a:lnTo>
                    <a:pt x="6515" y="1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45"/>
            <p:cNvSpPr/>
            <p:nvPr/>
          </p:nvSpPr>
          <p:spPr>
            <a:xfrm>
              <a:off x="4764992" y="3609438"/>
              <a:ext cx="176030" cy="118255"/>
            </a:xfrm>
            <a:custGeom>
              <a:avLst/>
              <a:gdLst/>
              <a:ahLst/>
              <a:cxnLst/>
              <a:rect l="l" t="t" r="r" b="b"/>
              <a:pathLst>
                <a:path w="7221" h="4851" extrusionOk="0">
                  <a:moveTo>
                    <a:pt x="7032" y="0"/>
                  </a:moveTo>
                  <a:lnTo>
                    <a:pt x="3689" y="331"/>
                  </a:lnTo>
                  <a:lnTo>
                    <a:pt x="3752" y="927"/>
                  </a:lnTo>
                  <a:lnTo>
                    <a:pt x="7032" y="597"/>
                  </a:lnTo>
                  <a:lnTo>
                    <a:pt x="7220" y="268"/>
                  </a:lnTo>
                  <a:lnTo>
                    <a:pt x="7032" y="0"/>
                  </a:lnTo>
                  <a:close/>
                  <a:moveTo>
                    <a:pt x="111" y="676"/>
                  </a:moveTo>
                  <a:lnTo>
                    <a:pt x="0" y="1256"/>
                  </a:lnTo>
                  <a:lnTo>
                    <a:pt x="5133" y="2292"/>
                  </a:lnTo>
                  <a:lnTo>
                    <a:pt x="32" y="2591"/>
                  </a:lnTo>
                  <a:lnTo>
                    <a:pt x="80" y="3187"/>
                  </a:lnTo>
                  <a:lnTo>
                    <a:pt x="7032" y="2763"/>
                  </a:lnTo>
                  <a:lnTo>
                    <a:pt x="7220" y="2434"/>
                  </a:lnTo>
                  <a:lnTo>
                    <a:pt x="7032" y="2057"/>
                  </a:lnTo>
                  <a:lnTo>
                    <a:pt x="111" y="676"/>
                  </a:lnTo>
                  <a:close/>
                  <a:moveTo>
                    <a:pt x="7032" y="3344"/>
                  </a:moveTo>
                  <a:lnTo>
                    <a:pt x="5855" y="3376"/>
                  </a:lnTo>
                  <a:lnTo>
                    <a:pt x="5870" y="3972"/>
                  </a:lnTo>
                  <a:lnTo>
                    <a:pt x="7032" y="3941"/>
                  </a:lnTo>
                  <a:lnTo>
                    <a:pt x="7220" y="3642"/>
                  </a:lnTo>
                  <a:lnTo>
                    <a:pt x="7032" y="3344"/>
                  </a:lnTo>
                  <a:close/>
                  <a:moveTo>
                    <a:pt x="7032" y="4144"/>
                  </a:moveTo>
                  <a:lnTo>
                    <a:pt x="2857" y="4270"/>
                  </a:lnTo>
                  <a:lnTo>
                    <a:pt x="2873" y="4851"/>
                  </a:lnTo>
                  <a:lnTo>
                    <a:pt x="7032" y="4740"/>
                  </a:lnTo>
                  <a:lnTo>
                    <a:pt x="7142" y="4380"/>
                  </a:lnTo>
                  <a:lnTo>
                    <a:pt x="7032" y="41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45"/>
            <p:cNvSpPr/>
            <p:nvPr/>
          </p:nvSpPr>
          <p:spPr>
            <a:xfrm>
              <a:off x="4936387" y="3591472"/>
              <a:ext cx="194801" cy="133540"/>
            </a:xfrm>
            <a:custGeom>
              <a:avLst/>
              <a:gdLst/>
              <a:ahLst/>
              <a:cxnLst/>
              <a:rect l="l" t="t" r="r" b="b"/>
              <a:pathLst>
                <a:path w="7991" h="5478" extrusionOk="0">
                  <a:moveTo>
                    <a:pt x="7676" y="0"/>
                  </a:moveTo>
                  <a:lnTo>
                    <a:pt x="1" y="737"/>
                  </a:lnTo>
                  <a:lnTo>
                    <a:pt x="1" y="1334"/>
                  </a:lnTo>
                  <a:lnTo>
                    <a:pt x="7739" y="581"/>
                  </a:lnTo>
                  <a:lnTo>
                    <a:pt x="7676" y="0"/>
                  </a:lnTo>
                  <a:close/>
                  <a:moveTo>
                    <a:pt x="7943" y="1397"/>
                  </a:moveTo>
                  <a:lnTo>
                    <a:pt x="597" y="1962"/>
                  </a:lnTo>
                  <a:lnTo>
                    <a:pt x="645" y="2558"/>
                  </a:lnTo>
                  <a:lnTo>
                    <a:pt x="7990" y="1993"/>
                  </a:lnTo>
                  <a:lnTo>
                    <a:pt x="7943" y="1397"/>
                  </a:lnTo>
                  <a:close/>
                  <a:moveTo>
                    <a:pt x="4615" y="2621"/>
                  </a:moveTo>
                  <a:lnTo>
                    <a:pt x="425" y="2888"/>
                  </a:lnTo>
                  <a:lnTo>
                    <a:pt x="1" y="2794"/>
                  </a:lnTo>
                  <a:lnTo>
                    <a:pt x="1" y="3500"/>
                  </a:lnTo>
                  <a:lnTo>
                    <a:pt x="378" y="3485"/>
                  </a:lnTo>
                  <a:lnTo>
                    <a:pt x="2575" y="3924"/>
                  </a:lnTo>
                  <a:lnTo>
                    <a:pt x="2700" y="3343"/>
                  </a:lnTo>
                  <a:lnTo>
                    <a:pt x="4647" y="3217"/>
                  </a:lnTo>
                  <a:lnTo>
                    <a:pt x="4615" y="2621"/>
                  </a:lnTo>
                  <a:close/>
                  <a:moveTo>
                    <a:pt x="5808" y="3924"/>
                  </a:moveTo>
                  <a:lnTo>
                    <a:pt x="1" y="4081"/>
                  </a:lnTo>
                  <a:lnTo>
                    <a:pt x="1" y="4678"/>
                  </a:lnTo>
                  <a:lnTo>
                    <a:pt x="5824" y="4521"/>
                  </a:lnTo>
                  <a:lnTo>
                    <a:pt x="5808" y="3924"/>
                  </a:lnTo>
                  <a:close/>
                  <a:moveTo>
                    <a:pt x="2638" y="4818"/>
                  </a:moveTo>
                  <a:lnTo>
                    <a:pt x="1" y="4881"/>
                  </a:lnTo>
                  <a:lnTo>
                    <a:pt x="1" y="5477"/>
                  </a:lnTo>
                  <a:lnTo>
                    <a:pt x="2654" y="5415"/>
                  </a:lnTo>
                  <a:lnTo>
                    <a:pt x="2638" y="48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45"/>
            <p:cNvSpPr/>
            <p:nvPr/>
          </p:nvSpPr>
          <p:spPr>
            <a:xfrm>
              <a:off x="4950160" y="3405135"/>
              <a:ext cx="78471" cy="84200"/>
            </a:xfrm>
            <a:custGeom>
              <a:avLst/>
              <a:gdLst/>
              <a:ahLst/>
              <a:cxnLst/>
              <a:rect l="l" t="t" r="r" b="b"/>
              <a:pathLst>
                <a:path w="3219" h="3454" extrusionOk="0">
                  <a:moveTo>
                    <a:pt x="1587" y="0"/>
                  </a:moveTo>
                  <a:lnTo>
                    <a:pt x="1" y="1994"/>
                  </a:lnTo>
                  <a:lnTo>
                    <a:pt x="534" y="3453"/>
                  </a:lnTo>
                  <a:lnTo>
                    <a:pt x="1681" y="3453"/>
                  </a:lnTo>
                  <a:lnTo>
                    <a:pt x="3219" y="2009"/>
                  </a:lnTo>
                  <a:lnTo>
                    <a:pt x="1241" y="2748"/>
                  </a:lnTo>
                  <a:lnTo>
                    <a:pt x="1241" y="2748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9" name="Google Shape;3699;p45"/>
          <p:cNvSpPr/>
          <p:nvPr/>
        </p:nvSpPr>
        <p:spPr>
          <a:xfrm>
            <a:off x="3884861" y="3083797"/>
            <a:ext cx="635400" cy="635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00" name="Google Shape;3700;p45"/>
          <p:cNvGrpSpPr/>
          <p:nvPr/>
        </p:nvGrpSpPr>
        <p:grpSpPr>
          <a:xfrm>
            <a:off x="3971719" y="3202744"/>
            <a:ext cx="461684" cy="397505"/>
            <a:chOff x="6945439" y="4119063"/>
            <a:chExt cx="327505" cy="282018"/>
          </a:xfrm>
        </p:grpSpPr>
        <p:sp>
          <p:nvSpPr>
            <p:cNvPr id="3701" name="Google Shape;3701;p45"/>
            <p:cNvSpPr/>
            <p:nvPr/>
          </p:nvSpPr>
          <p:spPr>
            <a:xfrm>
              <a:off x="6945439" y="4149291"/>
              <a:ext cx="175616" cy="222298"/>
            </a:xfrm>
            <a:custGeom>
              <a:avLst/>
              <a:gdLst/>
              <a:ahLst/>
              <a:cxnLst/>
              <a:rect l="l" t="t" r="r" b="b"/>
              <a:pathLst>
                <a:path w="7204" h="9119" extrusionOk="0">
                  <a:moveTo>
                    <a:pt x="6561" y="1"/>
                  </a:moveTo>
                  <a:cubicBezTo>
                    <a:pt x="6262" y="393"/>
                    <a:pt x="6042" y="832"/>
                    <a:pt x="5948" y="1319"/>
                  </a:cubicBezTo>
                  <a:cubicBezTo>
                    <a:pt x="5383" y="1397"/>
                    <a:pt x="4834" y="1585"/>
                    <a:pt x="4332" y="1899"/>
                  </a:cubicBezTo>
                  <a:lnTo>
                    <a:pt x="4316" y="1899"/>
                  </a:lnTo>
                  <a:cubicBezTo>
                    <a:pt x="4284" y="1931"/>
                    <a:pt x="4253" y="1947"/>
                    <a:pt x="4206" y="1978"/>
                  </a:cubicBezTo>
                  <a:lnTo>
                    <a:pt x="0" y="4756"/>
                  </a:lnTo>
                  <a:cubicBezTo>
                    <a:pt x="0" y="4756"/>
                    <a:pt x="1695" y="9041"/>
                    <a:pt x="6309" y="9119"/>
                  </a:cubicBezTo>
                  <a:lnTo>
                    <a:pt x="6561" y="9119"/>
                  </a:lnTo>
                  <a:lnTo>
                    <a:pt x="7203" y="4913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45"/>
            <p:cNvSpPr/>
            <p:nvPr/>
          </p:nvSpPr>
          <p:spPr>
            <a:xfrm>
              <a:off x="7235793" y="4171498"/>
              <a:ext cx="37151" cy="40930"/>
            </a:xfrm>
            <a:custGeom>
              <a:avLst/>
              <a:gdLst/>
              <a:ahLst/>
              <a:cxnLst/>
              <a:rect l="l" t="t" r="r" b="b"/>
              <a:pathLst>
                <a:path w="1524" h="1679" extrusionOk="0">
                  <a:moveTo>
                    <a:pt x="1" y="0"/>
                  </a:moveTo>
                  <a:lnTo>
                    <a:pt x="1" y="1679"/>
                  </a:lnTo>
                  <a:lnTo>
                    <a:pt x="1524" y="8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45"/>
            <p:cNvSpPr/>
            <p:nvPr/>
          </p:nvSpPr>
          <p:spPr>
            <a:xfrm>
              <a:off x="7121026" y="4347841"/>
              <a:ext cx="14553" cy="53240"/>
            </a:xfrm>
            <a:custGeom>
              <a:avLst/>
              <a:gdLst/>
              <a:ahLst/>
              <a:cxnLst/>
              <a:rect l="l" t="t" r="r" b="b"/>
              <a:pathLst>
                <a:path w="597" h="2184" extrusionOk="0">
                  <a:moveTo>
                    <a:pt x="0" y="1"/>
                  </a:moveTo>
                  <a:lnTo>
                    <a:pt x="0" y="2183"/>
                  </a:lnTo>
                  <a:lnTo>
                    <a:pt x="597" y="2183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45"/>
            <p:cNvSpPr/>
            <p:nvPr/>
          </p:nvSpPr>
          <p:spPr>
            <a:xfrm>
              <a:off x="7075124" y="4347841"/>
              <a:ext cx="14188" cy="53240"/>
            </a:xfrm>
            <a:custGeom>
              <a:avLst/>
              <a:gdLst/>
              <a:ahLst/>
              <a:cxnLst/>
              <a:rect l="l" t="t" r="r" b="b"/>
              <a:pathLst>
                <a:path w="582" h="2184" extrusionOk="0">
                  <a:moveTo>
                    <a:pt x="0" y="1"/>
                  </a:moveTo>
                  <a:lnTo>
                    <a:pt x="0" y="2183"/>
                  </a:lnTo>
                  <a:lnTo>
                    <a:pt x="581" y="2183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45"/>
            <p:cNvSpPr/>
            <p:nvPr/>
          </p:nvSpPr>
          <p:spPr>
            <a:xfrm>
              <a:off x="7105352" y="4119063"/>
              <a:ext cx="140829" cy="252527"/>
            </a:xfrm>
            <a:custGeom>
              <a:avLst/>
              <a:gdLst/>
              <a:ahLst/>
              <a:cxnLst/>
              <a:rect l="l" t="t" r="r" b="b"/>
              <a:pathLst>
                <a:path w="5777" h="10359" extrusionOk="0">
                  <a:moveTo>
                    <a:pt x="2543" y="0"/>
                  </a:moveTo>
                  <a:cubicBezTo>
                    <a:pt x="1507" y="0"/>
                    <a:pt x="581" y="487"/>
                    <a:pt x="1" y="1241"/>
                  </a:cubicBezTo>
                  <a:lnTo>
                    <a:pt x="1" y="10359"/>
                  </a:lnTo>
                  <a:cubicBezTo>
                    <a:pt x="942" y="10312"/>
                    <a:pt x="1884" y="9936"/>
                    <a:pt x="2621" y="9214"/>
                  </a:cubicBezTo>
                  <a:cubicBezTo>
                    <a:pt x="3437" y="8381"/>
                    <a:pt x="3814" y="7283"/>
                    <a:pt x="3751" y="6215"/>
                  </a:cubicBezTo>
                  <a:cubicBezTo>
                    <a:pt x="4944" y="5730"/>
                    <a:pt x="5776" y="4568"/>
                    <a:pt x="5776" y="3218"/>
                  </a:cubicBezTo>
                  <a:cubicBezTo>
                    <a:pt x="5776" y="1444"/>
                    <a:pt x="4332" y="0"/>
                    <a:pt x="2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45"/>
            <p:cNvSpPr/>
            <p:nvPr/>
          </p:nvSpPr>
          <p:spPr>
            <a:xfrm>
              <a:off x="6969523" y="4209404"/>
              <a:ext cx="145412" cy="125471"/>
            </a:xfrm>
            <a:custGeom>
              <a:avLst/>
              <a:gdLst/>
              <a:ahLst/>
              <a:cxnLst/>
              <a:rect l="l" t="t" r="r" b="b"/>
              <a:pathLst>
                <a:path w="5965" h="5147" extrusionOk="0">
                  <a:moveTo>
                    <a:pt x="4220" y="0"/>
                  </a:moveTo>
                  <a:cubicBezTo>
                    <a:pt x="3743" y="0"/>
                    <a:pt x="3268" y="130"/>
                    <a:pt x="2857" y="391"/>
                  </a:cubicBezTo>
                  <a:lnTo>
                    <a:pt x="2825" y="406"/>
                  </a:lnTo>
                  <a:lnTo>
                    <a:pt x="2794" y="438"/>
                  </a:lnTo>
                  <a:lnTo>
                    <a:pt x="0" y="2275"/>
                  </a:lnTo>
                  <a:cubicBezTo>
                    <a:pt x="0" y="2275"/>
                    <a:pt x="1147" y="5146"/>
                    <a:pt x="4223" y="5146"/>
                  </a:cubicBezTo>
                  <a:cubicBezTo>
                    <a:pt x="4694" y="5146"/>
                    <a:pt x="5165" y="5021"/>
                    <a:pt x="5573" y="4770"/>
                  </a:cubicBezTo>
                  <a:lnTo>
                    <a:pt x="5964" y="2572"/>
                  </a:lnTo>
                  <a:lnTo>
                    <a:pt x="5573" y="375"/>
                  </a:lnTo>
                  <a:cubicBezTo>
                    <a:pt x="5160" y="126"/>
                    <a:pt x="4689" y="0"/>
                    <a:pt x="4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7105352" y="4218521"/>
              <a:ext cx="35981" cy="107163"/>
            </a:xfrm>
            <a:custGeom>
              <a:avLst/>
              <a:gdLst/>
              <a:ahLst/>
              <a:cxnLst/>
              <a:rect l="l" t="t" r="r" b="b"/>
              <a:pathLst>
                <a:path w="1476" h="4396" extrusionOk="0">
                  <a:moveTo>
                    <a:pt x="1" y="1"/>
                  </a:moveTo>
                  <a:lnTo>
                    <a:pt x="1" y="4396"/>
                  </a:lnTo>
                  <a:cubicBezTo>
                    <a:pt x="158" y="4286"/>
                    <a:pt x="330" y="4161"/>
                    <a:pt x="471" y="4019"/>
                  </a:cubicBezTo>
                  <a:cubicBezTo>
                    <a:pt x="1476" y="3014"/>
                    <a:pt x="1476" y="1382"/>
                    <a:pt x="471" y="378"/>
                  </a:cubicBezTo>
                  <a:cubicBezTo>
                    <a:pt x="330" y="237"/>
                    <a:pt x="158" y="11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7167708" y="4169182"/>
              <a:ext cx="37907" cy="37517"/>
            </a:xfrm>
            <a:custGeom>
              <a:avLst/>
              <a:gdLst/>
              <a:ahLst/>
              <a:cxnLst/>
              <a:rect l="l" t="t" r="r" b="b"/>
              <a:pathLst>
                <a:path w="1555" h="1539" extrusionOk="0">
                  <a:moveTo>
                    <a:pt x="785" y="1"/>
                  </a:moveTo>
                  <a:cubicBezTo>
                    <a:pt x="346" y="1"/>
                    <a:pt x="0" y="346"/>
                    <a:pt x="0" y="769"/>
                  </a:cubicBezTo>
                  <a:cubicBezTo>
                    <a:pt x="0" y="1194"/>
                    <a:pt x="346" y="1539"/>
                    <a:pt x="785" y="1539"/>
                  </a:cubicBezTo>
                  <a:cubicBezTo>
                    <a:pt x="1209" y="1539"/>
                    <a:pt x="1555" y="1194"/>
                    <a:pt x="1555" y="769"/>
                  </a:cubicBezTo>
                  <a:cubicBezTo>
                    <a:pt x="1555" y="346"/>
                    <a:pt x="1209" y="1"/>
                    <a:pt x="7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7173461" y="4174545"/>
              <a:ext cx="26401" cy="26401"/>
            </a:xfrm>
            <a:custGeom>
              <a:avLst/>
              <a:gdLst/>
              <a:ahLst/>
              <a:cxnLst/>
              <a:rect l="l" t="t" r="r" b="b"/>
              <a:pathLst>
                <a:path w="1083" h="1083" extrusionOk="0">
                  <a:moveTo>
                    <a:pt x="549" y="1"/>
                  </a:moveTo>
                  <a:cubicBezTo>
                    <a:pt x="235" y="1"/>
                    <a:pt x="0" y="252"/>
                    <a:pt x="0" y="549"/>
                  </a:cubicBezTo>
                  <a:cubicBezTo>
                    <a:pt x="0" y="848"/>
                    <a:pt x="235" y="1083"/>
                    <a:pt x="549" y="1083"/>
                  </a:cubicBezTo>
                  <a:cubicBezTo>
                    <a:pt x="848" y="1083"/>
                    <a:pt x="1083" y="848"/>
                    <a:pt x="1083" y="549"/>
                  </a:cubicBezTo>
                  <a:cubicBezTo>
                    <a:pt x="1083" y="252"/>
                    <a:pt x="848" y="1"/>
                    <a:pt x="549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0" name="Google Shape;3710;p45"/>
          <p:cNvSpPr/>
          <p:nvPr/>
        </p:nvSpPr>
        <p:spPr>
          <a:xfrm>
            <a:off x="5467295" y="3962824"/>
            <a:ext cx="635400" cy="635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1" name="Google Shape;3711;p45"/>
          <p:cNvGrpSpPr/>
          <p:nvPr/>
        </p:nvGrpSpPr>
        <p:grpSpPr>
          <a:xfrm>
            <a:off x="5554960" y="4087715"/>
            <a:ext cx="460069" cy="385617"/>
            <a:chOff x="6945439" y="3457935"/>
            <a:chExt cx="326360" cy="273585"/>
          </a:xfrm>
        </p:grpSpPr>
        <p:sp>
          <p:nvSpPr>
            <p:cNvPr id="3712" name="Google Shape;3712;p45"/>
            <p:cNvSpPr/>
            <p:nvPr/>
          </p:nvSpPr>
          <p:spPr>
            <a:xfrm>
              <a:off x="6982931" y="3503472"/>
              <a:ext cx="143120" cy="172958"/>
            </a:xfrm>
            <a:custGeom>
              <a:avLst/>
              <a:gdLst/>
              <a:ahLst/>
              <a:cxnLst/>
              <a:rect l="l" t="t" r="r" b="b"/>
              <a:pathLst>
                <a:path w="5871" h="7095" extrusionOk="0">
                  <a:moveTo>
                    <a:pt x="5023" y="1"/>
                  </a:moveTo>
                  <a:lnTo>
                    <a:pt x="0" y="4772"/>
                  </a:lnTo>
                  <a:cubicBezTo>
                    <a:pt x="0" y="4772"/>
                    <a:pt x="1852" y="7095"/>
                    <a:pt x="5023" y="7095"/>
                  </a:cubicBezTo>
                  <a:lnTo>
                    <a:pt x="5870" y="4316"/>
                  </a:lnTo>
                  <a:lnTo>
                    <a:pt x="50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7133678" y="3650757"/>
              <a:ext cx="16089" cy="80763"/>
            </a:xfrm>
            <a:custGeom>
              <a:avLst/>
              <a:gdLst/>
              <a:ahLst/>
              <a:cxnLst/>
              <a:rect l="l" t="t" r="r" b="b"/>
              <a:pathLst>
                <a:path w="660" h="3313" extrusionOk="0">
                  <a:moveTo>
                    <a:pt x="0" y="1"/>
                  </a:moveTo>
                  <a:lnTo>
                    <a:pt x="0" y="3313"/>
                  </a:lnTo>
                  <a:lnTo>
                    <a:pt x="659" y="3313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6953459" y="3513783"/>
              <a:ext cx="77691" cy="106798"/>
            </a:xfrm>
            <a:custGeom>
              <a:avLst/>
              <a:gdLst/>
              <a:ahLst/>
              <a:cxnLst/>
              <a:rect l="l" t="t" r="r" b="b"/>
              <a:pathLst>
                <a:path w="3187" h="4381" extrusionOk="0">
                  <a:moveTo>
                    <a:pt x="833" y="1"/>
                  </a:moveTo>
                  <a:lnTo>
                    <a:pt x="0" y="754"/>
                  </a:lnTo>
                  <a:lnTo>
                    <a:pt x="1868" y="4380"/>
                  </a:lnTo>
                  <a:lnTo>
                    <a:pt x="3187" y="3265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7194888" y="3493526"/>
              <a:ext cx="24109" cy="24109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502" y="1"/>
                  </a:moveTo>
                  <a:cubicBezTo>
                    <a:pt x="220" y="1"/>
                    <a:pt x="0" y="220"/>
                    <a:pt x="0" y="503"/>
                  </a:cubicBezTo>
                  <a:cubicBezTo>
                    <a:pt x="0" y="769"/>
                    <a:pt x="220" y="989"/>
                    <a:pt x="502" y="989"/>
                  </a:cubicBezTo>
                  <a:cubicBezTo>
                    <a:pt x="769" y="989"/>
                    <a:pt x="988" y="769"/>
                    <a:pt x="988" y="503"/>
                  </a:cubicBezTo>
                  <a:cubicBezTo>
                    <a:pt x="988" y="220"/>
                    <a:pt x="769" y="1"/>
                    <a:pt x="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7199471" y="3498109"/>
              <a:ext cx="14943" cy="14943"/>
            </a:xfrm>
            <a:custGeom>
              <a:avLst/>
              <a:gdLst/>
              <a:ahLst/>
              <a:cxnLst/>
              <a:rect l="l" t="t" r="r" b="b"/>
              <a:pathLst>
                <a:path w="613" h="613" extrusionOk="0">
                  <a:moveTo>
                    <a:pt x="314" y="1"/>
                  </a:moveTo>
                  <a:cubicBezTo>
                    <a:pt x="141" y="1"/>
                    <a:pt x="1" y="141"/>
                    <a:pt x="1" y="315"/>
                  </a:cubicBezTo>
                  <a:cubicBezTo>
                    <a:pt x="1" y="472"/>
                    <a:pt x="141" y="612"/>
                    <a:pt x="314" y="612"/>
                  </a:cubicBezTo>
                  <a:cubicBezTo>
                    <a:pt x="471" y="612"/>
                    <a:pt x="612" y="472"/>
                    <a:pt x="612" y="315"/>
                  </a:cubicBezTo>
                  <a:cubicBezTo>
                    <a:pt x="612" y="141"/>
                    <a:pt x="471" y="1"/>
                    <a:pt x="314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7080097" y="3651513"/>
              <a:ext cx="16455" cy="80007"/>
            </a:xfrm>
            <a:custGeom>
              <a:avLst/>
              <a:gdLst/>
              <a:ahLst/>
              <a:cxnLst/>
              <a:rect l="l" t="t" r="r" b="b"/>
              <a:pathLst>
                <a:path w="675" h="3282" extrusionOk="0">
                  <a:moveTo>
                    <a:pt x="1" y="1"/>
                  </a:moveTo>
                  <a:lnTo>
                    <a:pt x="1" y="3282"/>
                  </a:lnTo>
                  <a:lnTo>
                    <a:pt x="675" y="3282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7105352" y="3503472"/>
              <a:ext cx="133930" cy="172958"/>
            </a:xfrm>
            <a:custGeom>
              <a:avLst/>
              <a:gdLst/>
              <a:ahLst/>
              <a:cxnLst/>
              <a:rect l="l" t="t" r="r" b="b"/>
              <a:pathLst>
                <a:path w="5494" h="7095" extrusionOk="0">
                  <a:moveTo>
                    <a:pt x="1" y="1"/>
                  </a:moveTo>
                  <a:lnTo>
                    <a:pt x="1" y="7095"/>
                  </a:lnTo>
                  <a:lnTo>
                    <a:pt x="16" y="7095"/>
                  </a:lnTo>
                  <a:cubicBezTo>
                    <a:pt x="4364" y="7095"/>
                    <a:pt x="5306" y="3060"/>
                    <a:pt x="5494" y="13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7105352" y="3460982"/>
              <a:ext cx="135076" cy="84980"/>
            </a:xfrm>
            <a:custGeom>
              <a:avLst/>
              <a:gdLst/>
              <a:ahLst/>
              <a:cxnLst/>
              <a:rect l="l" t="t" r="r" b="b"/>
              <a:pathLst>
                <a:path w="5541" h="3486" extrusionOk="0">
                  <a:moveTo>
                    <a:pt x="2182" y="1"/>
                  </a:moveTo>
                  <a:cubicBezTo>
                    <a:pt x="1790" y="143"/>
                    <a:pt x="1445" y="362"/>
                    <a:pt x="1162" y="645"/>
                  </a:cubicBezTo>
                  <a:lnTo>
                    <a:pt x="1" y="1744"/>
                  </a:lnTo>
                  <a:cubicBezTo>
                    <a:pt x="863" y="2811"/>
                    <a:pt x="2198" y="3485"/>
                    <a:pt x="3673" y="3485"/>
                  </a:cubicBezTo>
                  <a:cubicBezTo>
                    <a:pt x="4316" y="3485"/>
                    <a:pt x="4929" y="3344"/>
                    <a:pt x="5494" y="3108"/>
                  </a:cubicBezTo>
                  <a:cubicBezTo>
                    <a:pt x="5540" y="2779"/>
                    <a:pt x="5540" y="2543"/>
                    <a:pt x="5540" y="2434"/>
                  </a:cubicBezTo>
                  <a:cubicBezTo>
                    <a:pt x="5540" y="2057"/>
                    <a:pt x="5462" y="1681"/>
                    <a:pt x="5306" y="1351"/>
                  </a:cubicBezTo>
                  <a:lnTo>
                    <a:pt x="21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7158518" y="3457935"/>
              <a:ext cx="76180" cy="36371"/>
            </a:xfrm>
            <a:custGeom>
              <a:avLst/>
              <a:gdLst/>
              <a:ahLst/>
              <a:cxnLst/>
              <a:rect l="l" t="t" r="r" b="b"/>
              <a:pathLst>
                <a:path w="3125" h="1492" extrusionOk="0">
                  <a:moveTo>
                    <a:pt x="802" y="0"/>
                  </a:moveTo>
                  <a:cubicBezTo>
                    <a:pt x="519" y="0"/>
                    <a:pt x="252" y="48"/>
                    <a:pt x="1" y="126"/>
                  </a:cubicBezTo>
                  <a:cubicBezTo>
                    <a:pt x="645" y="958"/>
                    <a:pt x="1649" y="1492"/>
                    <a:pt x="2763" y="1492"/>
                  </a:cubicBezTo>
                  <a:cubicBezTo>
                    <a:pt x="2888" y="1492"/>
                    <a:pt x="2999" y="1492"/>
                    <a:pt x="3125" y="1476"/>
                  </a:cubicBezTo>
                  <a:cubicBezTo>
                    <a:pt x="2716" y="613"/>
                    <a:pt x="1821" y="0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7194888" y="3501180"/>
              <a:ext cx="24109" cy="24109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502" y="0"/>
                  </a:moveTo>
                  <a:cubicBezTo>
                    <a:pt x="220" y="0"/>
                    <a:pt x="0" y="220"/>
                    <a:pt x="0" y="486"/>
                  </a:cubicBezTo>
                  <a:cubicBezTo>
                    <a:pt x="0" y="769"/>
                    <a:pt x="220" y="989"/>
                    <a:pt x="502" y="989"/>
                  </a:cubicBezTo>
                  <a:cubicBezTo>
                    <a:pt x="769" y="989"/>
                    <a:pt x="988" y="769"/>
                    <a:pt x="988" y="486"/>
                  </a:cubicBezTo>
                  <a:cubicBezTo>
                    <a:pt x="988" y="220"/>
                    <a:pt x="76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7199471" y="3505763"/>
              <a:ext cx="14943" cy="14943"/>
            </a:xfrm>
            <a:custGeom>
              <a:avLst/>
              <a:gdLst/>
              <a:ahLst/>
              <a:cxnLst/>
              <a:rect l="l" t="t" r="r" b="b"/>
              <a:pathLst>
                <a:path w="613" h="613" extrusionOk="0">
                  <a:moveTo>
                    <a:pt x="314" y="1"/>
                  </a:moveTo>
                  <a:cubicBezTo>
                    <a:pt x="141" y="1"/>
                    <a:pt x="1" y="126"/>
                    <a:pt x="1" y="298"/>
                  </a:cubicBezTo>
                  <a:cubicBezTo>
                    <a:pt x="1" y="472"/>
                    <a:pt x="141" y="612"/>
                    <a:pt x="314" y="612"/>
                  </a:cubicBezTo>
                  <a:cubicBezTo>
                    <a:pt x="471" y="612"/>
                    <a:pt x="612" y="472"/>
                    <a:pt x="612" y="298"/>
                  </a:cubicBezTo>
                  <a:cubicBezTo>
                    <a:pt x="612" y="126"/>
                    <a:pt x="471" y="1"/>
                    <a:pt x="314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7225481" y="3501180"/>
              <a:ext cx="46317" cy="29862"/>
            </a:xfrm>
            <a:custGeom>
              <a:avLst/>
              <a:gdLst/>
              <a:ahLst/>
              <a:cxnLst/>
              <a:rect l="l" t="t" r="r" b="b"/>
              <a:pathLst>
                <a:path w="1900" h="1225" extrusionOk="0">
                  <a:moveTo>
                    <a:pt x="487" y="0"/>
                  </a:moveTo>
                  <a:lnTo>
                    <a:pt x="1" y="706"/>
                  </a:lnTo>
                  <a:lnTo>
                    <a:pt x="597" y="1225"/>
                  </a:lnTo>
                  <a:lnTo>
                    <a:pt x="1899" y="643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6945439" y="3495817"/>
              <a:ext cx="171033" cy="161745"/>
            </a:xfrm>
            <a:custGeom>
              <a:avLst/>
              <a:gdLst/>
              <a:ahLst/>
              <a:cxnLst/>
              <a:rect l="l" t="t" r="r" b="b"/>
              <a:pathLst>
                <a:path w="7016" h="6635" extrusionOk="0">
                  <a:moveTo>
                    <a:pt x="6561" y="1"/>
                  </a:moveTo>
                  <a:cubicBezTo>
                    <a:pt x="6247" y="110"/>
                    <a:pt x="5996" y="298"/>
                    <a:pt x="5791" y="549"/>
                  </a:cubicBezTo>
                  <a:lnTo>
                    <a:pt x="0" y="6388"/>
                  </a:lnTo>
                  <a:cubicBezTo>
                    <a:pt x="0" y="6388"/>
                    <a:pt x="589" y="6634"/>
                    <a:pt x="1445" y="6634"/>
                  </a:cubicBezTo>
                  <a:cubicBezTo>
                    <a:pt x="2133" y="6634"/>
                    <a:pt x="2994" y="6475"/>
                    <a:pt x="3861" y="5902"/>
                  </a:cubicBezTo>
                  <a:lnTo>
                    <a:pt x="6561" y="4159"/>
                  </a:lnTo>
                  <a:lnTo>
                    <a:pt x="7015" y="2025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7105352" y="3492746"/>
              <a:ext cx="58945" cy="104482"/>
            </a:xfrm>
            <a:custGeom>
              <a:avLst/>
              <a:gdLst/>
              <a:ahLst/>
              <a:cxnLst/>
              <a:rect l="l" t="t" r="r" b="b"/>
              <a:pathLst>
                <a:path w="2418" h="4286" extrusionOk="0">
                  <a:moveTo>
                    <a:pt x="627" y="1"/>
                  </a:moveTo>
                  <a:cubicBezTo>
                    <a:pt x="617" y="1"/>
                    <a:pt x="607" y="1"/>
                    <a:pt x="597" y="1"/>
                  </a:cubicBezTo>
                  <a:cubicBezTo>
                    <a:pt x="377" y="16"/>
                    <a:pt x="189" y="48"/>
                    <a:pt x="1" y="127"/>
                  </a:cubicBezTo>
                  <a:lnTo>
                    <a:pt x="1" y="4285"/>
                  </a:lnTo>
                  <a:lnTo>
                    <a:pt x="1382" y="3391"/>
                  </a:lnTo>
                  <a:cubicBezTo>
                    <a:pt x="1522" y="3328"/>
                    <a:pt x="1664" y="3249"/>
                    <a:pt x="1774" y="3140"/>
                  </a:cubicBezTo>
                  <a:cubicBezTo>
                    <a:pt x="2167" y="2810"/>
                    <a:pt x="2418" y="2308"/>
                    <a:pt x="2401" y="1759"/>
                  </a:cubicBezTo>
                  <a:cubicBezTo>
                    <a:pt x="2386" y="780"/>
                    <a:pt x="1587" y="1"/>
                    <a:pt x="627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726" name="Google Shape;3726;p45"/>
          <p:cNvCxnSpPr>
            <a:stCxn id="3667" idx="4"/>
            <a:endCxn id="3684" idx="2"/>
          </p:cNvCxnSpPr>
          <p:nvPr/>
        </p:nvCxnSpPr>
        <p:spPr>
          <a:xfrm rot="-5400000" flipH="1">
            <a:off x="1389445" y="1609392"/>
            <a:ext cx="561300" cy="1264800"/>
          </a:xfrm>
          <a:prstGeom prst="curved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27" name="Google Shape;3727;p45"/>
          <p:cNvCxnSpPr>
            <a:stCxn id="3684" idx="4"/>
            <a:endCxn id="3699" idx="2"/>
          </p:cNvCxnSpPr>
          <p:nvPr/>
        </p:nvCxnSpPr>
        <p:spPr>
          <a:xfrm rot="-5400000" flipH="1">
            <a:off x="2971878" y="2488419"/>
            <a:ext cx="561300" cy="1264800"/>
          </a:xfrm>
          <a:prstGeom prst="curved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28" name="Google Shape;3728;p45"/>
          <p:cNvCxnSpPr>
            <a:stCxn id="3699" idx="4"/>
            <a:endCxn id="3710" idx="2"/>
          </p:cNvCxnSpPr>
          <p:nvPr/>
        </p:nvCxnSpPr>
        <p:spPr>
          <a:xfrm rot="-5400000" flipH="1">
            <a:off x="4554311" y="3367447"/>
            <a:ext cx="561300" cy="1264800"/>
          </a:xfrm>
          <a:prstGeom prst="curved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729" name="Google Shape;3729;p45"/>
          <p:cNvGrpSpPr/>
          <p:nvPr/>
        </p:nvGrpSpPr>
        <p:grpSpPr>
          <a:xfrm rot="192964">
            <a:off x="6214338" y="1479678"/>
            <a:ext cx="3490688" cy="1361497"/>
            <a:chOff x="6120023" y="34914"/>
            <a:chExt cx="3490776" cy="1361532"/>
          </a:xfrm>
        </p:grpSpPr>
        <p:sp>
          <p:nvSpPr>
            <p:cNvPr id="3730" name="Google Shape;3730;p45"/>
            <p:cNvSpPr/>
            <p:nvPr/>
          </p:nvSpPr>
          <p:spPr>
            <a:xfrm rot="407692">
              <a:off x="6477504" y="498564"/>
              <a:ext cx="3126899" cy="293744"/>
            </a:xfrm>
            <a:custGeom>
              <a:avLst/>
              <a:gdLst/>
              <a:ahLst/>
              <a:cxnLst/>
              <a:rect l="l" t="t" r="r" b="b"/>
              <a:pathLst>
                <a:path w="63295" h="5946" extrusionOk="0">
                  <a:moveTo>
                    <a:pt x="50492" y="1"/>
                  </a:moveTo>
                  <a:cubicBezTo>
                    <a:pt x="48526" y="1"/>
                    <a:pt x="46572" y="362"/>
                    <a:pt x="44752" y="768"/>
                  </a:cubicBezTo>
                  <a:cubicBezTo>
                    <a:pt x="43674" y="998"/>
                    <a:pt x="42597" y="1262"/>
                    <a:pt x="41555" y="1510"/>
                  </a:cubicBezTo>
                  <a:cubicBezTo>
                    <a:pt x="37801" y="2409"/>
                    <a:pt x="33922" y="3336"/>
                    <a:pt x="30079" y="3336"/>
                  </a:cubicBezTo>
                  <a:cubicBezTo>
                    <a:pt x="29618" y="3336"/>
                    <a:pt x="29157" y="3322"/>
                    <a:pt x="28698" y="3294"/>
                  </a:cubicBezTo>
                  <a:cubicBezTo>
                    <a:pt x="26491" y="3153"/>
                    <a:pt x="24266" y="2658"/>
                    <a:pt x="22111" y="2181"/>
                  </a:cubicBezTo>
                  <a:cubicBezTo>
                    <a:pt x="20292" y="1792"/>
                    <a:pt x="18420" y="1387"/>
                    <a:pt x="16531" y="1175"/>
                  </a:cubicBezTo>
                  <a:cubicBezTo>
                    <a:pt x="15347" y="1038"/>
                    <a:pt x="14155" y="979"/>
                    <a:pt x="12967" y="979"/>
                  </a:cubicBezTo>
                  <a:cubicBezTo>
                    <a:pt x="8640" y="979"/>
                    <a:pt x="4370" y="1763"/>
                    <a:pt x="795" y="2428"/>
                  </a:cubicBezTo>
                  <a:cubicBezTo>
                    <a:pt x="319" y="2499"/>
                    <a:pt x="1" y="2958"/>
                    <a:pt x="88" y="3435"/>
                  </a:cubicBezTo>
                  <a:cubicBezTo>
                    <a:pt x="169" y="3865"/>
                    <a:pt x="551" y="4152"/>
                    <a:pt x="962" y="4152"/>
                  </a:cubicBezTo>
                  <a:cubicBezTo>
                    <a:pt x="1006" y="4152"/>
                    <a:pt x="1051" y="4149"/>
                    <a:pt x="1096" y="4142"/>
                  </a:cubicBezTo>
                  <a:cubicBezTo>
                    <a:pt x="4617" y="3487"/>
                    <a:pt x="8798" y="2723"/>
                    <a:pt x="12979" y="2723"/>
                  </a:cubicBezTo>
                  <a:cubicBezTo>
                    <a:pt x="14102" y="2723"/>
                    <a:pt x="15225" y="2778"/>
                    <a:pt x="16336" y="2905"/>
                  </a:cubicBezTo>
                  <a:cubicBezTo>
                    <a:pt x="18137" y="3099"/>
                    <a:pt x="19957" y="3506"/>
                    <a:pt x="21740" y="3894"/>
                  </a:cubicBezTo>
                  <a:cubicBezTo>
                    <a:pt x="23948" y="4371"/>
                    <a:pt x="26261" y="4883"/>
                    <a:pt x="28592" y="5025"/>
                  </a:cubicBezTo>
                  <a:cubicBezTo>
                    <a:pt x="29094" y="5056"/>
                    <a:pt x="29595" y="5070"/>
                    <a:pt x="30094" y="5070"/>
                  </a:cubicBezTo>
                  <a:cubicBezTo>
                    <a:pt x="34131" y="5070"/>
                    <a:pt x="38096" y="4116"/>
                    <a:pt x="41961" y="3205"/>
                  </a:cubicBezTo>
                  <a:cubicBezTo>
                    <a:pt x="43003" y="2958"/>
                    <a:pt x="44081" y="2694"/>
                    <a:pt x="45122" y="2463"/>
                  </a:cubicBezTo>
                  <a:cubicBezTo>
                    <a:pt x="47083" y="2034"/>
                    <a:pt x="48755" y="1747"/>
                    <a:pt x="50400" y="1747"/>
                  </a:cubicBezTo>
                  <a:cubicBezTo>
                    <a:pt x="50578" y="1747"/>
                    <a:pt x="50755" y="1750"/>
                    <a:pt x="50933" y="1757"/>
                  </a:cubicBezTo>
                  <a:cubicBezTo>
                    <a:pt x="54959" y="1898"/>
                    <a:pt x="58703" y="3894"/>
                    <a:pt x="61847" y="5819"/>
                  </a:cubicBezTo>
                  <a:cubicBezTo>
                    <a:pt x="61988" y="5905"/>
                    <a:pt x="62144" y="5946"/>
                    <a:pt x="62298" y="5946"/>
                  </a:cubicBezTo>
                  <a:cubicBezTo>
                    <a:pt x="62587" y="5946"/>
                    <a:pt x="62868" y="5801"/>
                    <a:pt x="63029" y="5536"/>
                  </a:cubicBezTo>
                  <a:cubicBezTo>
                    <a:pt x="63295" y="5112"/>
                    <a:pt x="63154" y="4582"/>
                    <a:pt x="62747" y="4335"/>
                  </a:cubicBezTo>
                  <a:cubicBezTo>
                    <a:pt x="60293" y="2816"/>
                    <a:pt x="57467" y="1262"/>
                    <a:pt x="54376" y="504"/>
                  </a:cubicBezTo>
                  <a:cubicBezTo>
                    <a:pt x="53281" y="221"/>
                    <a:pt x="52151" y="44"/>
                    <a:pt x="51003" y="9"/>
                  </a:cubicBezTo>
                  <a:cubicBezTo>
                    <a:pt x="50833" y="4"/>
                    <a:pt x="50663" y="1"/>
                    <a:pt x="504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45"/>
            <p:cNvSpPr/>
            <p:nvPr/>
          </p:nvSpPr>
          <p:spPr>
            <a:xfrm rot="407692">
              <a:off x="6565432" y="450476"/>
              <a:ext cx="718947" cy="467145"/>
            </a:xfrm>
            <a:custGeom>
              <a:avLst/>
              <a:gdLst/>
              <a:ahLst/>
              <a:cxnLst/>
              <a:rect l="l" t="t" r="r" b="b"/>
              <a:pathLst>
                <a:path w="14553" h="9456" extrusionOk="0">
                  <a:moveTo>
                    <a:pt x="13948" y="1"/>
                  </a:moveTo>
                  <a:cubicBezTo>
                    <a:pt x="13914" y="1"/>
                    <a:pt x="13880" y="4"/>
                    <a:pt x="13846" y="11"/>
                  </a:cubicBezTo>
                  <a:cubicBezTo>
                    <a:pt x="13104" y="187"/>
                    <a:pt x="12416" y="399"/>
                    <a:pt x="11780" y="699"/>
                  </a:cubicBezTo>
                  <a:lnTo>
                    <a:pt x="11286" y="911"/>
                  </a:lnTo>
                  <a:lnTo>
                    <a:pt x="10826" y="1158"/>
                  </a:lnTo>
                  <a:lnTo>
                    <a:pt x="10349" y="1405"/>
                  </a:lnTo>
                  <a:lnTo>
                    <a:pt x="9908" y="1671"/>
                  </a:lnTo>
                  <a:cubicBezTo>
                    <a:pt x="8689" y="2359"/>
                    <a:pt x="7542" y="3136"/>
                    <a:pt x="6428" y="3948"/>
                  </a:cubicBezTo>
                  <a:cubicBezTo>
                    <a:pt x="5316" y="4760"/>
                    <a:pt x="4222" y="5608"/>
                    <a:pt x="3162" y="6491"/>
                  </a:cubicBezTo>
                  <a:cubicBezTo>
                    <a:pt x="2102" y="7357"/>
                    <a:pt x="1060" y="8257"/>
                    <a:pt x="71" y="9211"/>
                  </a:cubicBezTo>
                  <a:cubicBezTo>
                    <a:pt x="0" y="9264"/>
                    <a:pt x="0" y="9352"/>
                    <a:pt x="54" y="9406"/>
                  </a:cubicBezTo>
                  <a:cubicBezTo>
                    <a:pt x="84" y="9436"/>
                    <a:pt x="127" y="9455"/>
                    <a:pt x="168" y="9455"/>
                  </a:cubicBezTo>
                  <a:cubicBezTo>
                    <a:pt x="197" y="9455"/>
                    <a:pt x="225" y="9445"/>
                    <a:pt x="247" y="9423"/>
                  </a:cubicBezTo>
                  <a:cubicBezTo>
                    <a:pt x="1290" y="8540"/>
                    <a:pt x="2367" y="7692"/>
                    <a:pt x="3461" y="6863"/>
                  </a:cubicBezTo>
                  <a:cubicBezTo>
                    <a:pt x="4556" y="6050"/>
                    <a:pt x="5670" y="5255"/>
                    <a:pt x="6817" y="4513"/>
                  </a:cubicBezTo>
                  <a:cubicBezTo>
                    <a:pt x="7966" y="3771"/>
                    <a:pt x="9131" y="3065"/>
                    <a:pt x="10332" y="2448"/>
                  </a:cubicBezTo>
                  <a:cubicBezTo>
                    <a:pt x="11514" y="1829"/>
                    <a:pt x="12769" y="1282"/>
                    <a:pt x="14005" y="1087"/>
                  </a:cubicBezTo>
                  <a:lnTo>
                    <a:pt x="14041" y="1087"/>
                  </a:lnTo>
                  <a:cubicBezTo>
                    <a:pt x="14058" y="1087"/>
                    <a:pt x="14058" y="1070"/>
                    <a:pt x="14076" y="1070"/>
                  </a:cubicBezTo>
                  <a:cubicBezTo>
                    <a:pt x="14358" y="1016"/>
                    <a:pt x="14552" y="717"/>
                    <a:pt x="14481" y="434"/>
                  </a:cubicBezTo>
                  <a:cubicBezTo>
                    <a:pt x="14435" y="170"/>
                    <a:pt x="14197" y="1"/>
                    <a:pt x="13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45"/>
            <p:cNvSpPr/>
            <p:nvPr/>
          </p:nvSpPr>
          <p:spPr>
            <a:xfrm rot="407692">
              <a:off x="6811817" y="618034"/>
              <a:ext cx="114415" cy="266227"/>
            </a:xfrm>
            <a:custGeom>
              <a:avLst/>
              <a:gdLst/>
              <a:ahLst/>
              <a:cxnLst/>
              <a:rect l="l" t="t" r="r" b="b"/>
              <a:pathLst>
                <a:path w="2316" h="5389" extrusionOk="0">
                  <a:moveTo>
                    <a:pt x="1972" y="1"/>
                  </a:moveTo>
                  <a:cubicBezTo>
                    <a:pt x="1871" y="1"/>
                    <a:pt x="1773" y="55"/>
                    <a:pt x="1715" y="149"/>
                  </a:cubicBezTo>
                  <a:cubicBezTo>
                    <a:pt x="867" y="1757"/>
                    <a:pt x="425" y="3505"/>
                    <a:pt x="19" y="5219"/>
                  </a:cubicBezTo>
                  <a:cubicBezTo>
                    <a:pt x="1" y="5289"/>
                    <a:pt x="36" y="5360"/>
                    <a:pt x="125" y="5377"/>
                  </a:cubicBezTo>
                  <a:cubicBezTo>
                    <a:pt x="141" y="5385"/>
                    <a:pt x="156" y="5388"/>
                    <a:pt x="172" y="5388"/>
                  </a:cubicBezTo>
                  <a:cubicBezTo>
                    <a:pt x="225" y="5388"/>
                    <a:pt x="274" y="5344"/>
                    <a:pt x="302" y="5289"/>
                  </a:cubicBezTo>
                  <a:cubicBezTo>
                    <a:pt x="796" y="3594"/>
                    <a:pt x="1326" y="1915"/>
                    <a:pt x="2226" y="450"/>
                  </a:cubicBezTo>
                  <a:lnTo>
                    <a:pt x="2226" y="432"/>
                  </a:lnTo>
                  <a:cubicBezTo>
                    <a:pt x="2315" y="291"/>
                    <a:pt x="2261" y="114"/>
                    <a:pt x="2120" y="44"/>
                  </a:cubicBezTo>
                  <a:cubicBezTo>
                    <a:pt x="2073" y="14"/>
                    <a:pt x="2022" y="1"/>
                    <a:pt x="1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45"/>
            <p:cNvSpPr/>
            <p:nvPr/>
          </p:nvSpPr>
          <p:spPr>
            <a:xfrm rot="407692">
              <a:off x="6152335" y="699938"/>
              <a:ext cx="570692" cy="580078"/>
            </a:xfrm>
            <a:custGeom>
              <a:avLst/>
              <a:gdLst/>
              <a:ahLst/>
              <a:cxnLst/>
              <a:rect l="l" t="t" r="r" b="b"/>
              <a:pathLst>
                <a:path w="11552" h="11742" extrusionOk="0">
                  <a:moveTo>
                    <a:pt x="11551" y="0"/>
                  </a:moveTo>
                  <a:lnTo>
                    <a:pt x="11551" y="0"/>
                  </a:lnTo>
                  <a:cubicBezTo>
                    <a:pt x="11551" y="0"/>
                    <a:pt x="6147" y="2844"/>
                    <a:pt x="3498" y="5175"/>
                  </a:cubicBezTo>
                  <a:cubicBezTo>
                    <a:pt x="1485" y="6941"/>
                    <a:pt x="461" y="9925"/>
                    <a:pt x="72" y="11286"/>
                  </a:cubicBezTo>
                  <a:cubicBezTo>
                    <a:pt x="0" y="11531"/>
                    <a:pt x="189" y="11742"/>
                    <a:pt x="415" y="11742"/>
                  </a:cubicBezTo>
                  <a:cubicBezTo>
                    <a:pt x="464" y="11742"/>
                    <a:pt x="516" y="11732"/>
                    <a:pt x="567" y="11710"/>
                  </a:cubicBezTo>
                  <a:cubicBezTo>
                    <a:pt x="1556" y="11250"/>
                    <a:pt x="3587" y="10172"/>
                    <a:pt x="6413" y="8107"/>
                  </a:cubicBezTo>
                  <a:cubicBezTo>
                    <a:pt x="10492" y="5086"/>
                    <a:pt x="11551" y="0"/>
                    <a:pt x="11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45"/>
            <p:cNvSpPr/>
            <p:nvPr/>
          </p:nvSpPr>
          <p:spPr>
            <a:xfrm rot="407692">
              <a:off x="6157031" y="696914"/>
              <a:ext cx="569704" cy="582400"/>
            </a:xfrm>
            <a:custGeom>
              <a:avLst/>
              <a:gdLst/>
              <a:ahLst/>
              <a:cxnLst/>
              <a:rect l="l" t="t" r="r" b="b"/>
              <a:pathLst>
                <a:path w="11532" h="11789" extrusionOk="0">
                  <a:moveTo>
                    <a:pt x="11480" y="1"/>
                  </a:moveTo>
                  <a:cubicBezTo>
                    <a:pt x="11444" y="1"/>
                    <a:pt x="11426" y="1"/>
                    <a:pt x="11391" y="19"/>
                  </a:cubicBezTo>
                  <a:lnTo>
                    <a:pt x="36" y="11656"/>
                  </a:lnTo>
                  <a:cubicBezTo>
                    <a:pt x="1" y="11692"/>
                    <a:pt x="1" y="11745"/>
                    <a:pt x="36" y="11762"/>
                  </a:cubicBezTo>
                  <a:cubicBezTo>
                    <a:pt x="53" y="11780"/>
                    <a:pt x="75" y="11789"/>
                    <a:pt x="95" y="11789"/>
                  </a:cubicBezTo>
                  <a:cubicBezTo>
                    <a:pt x="115" y="11789"/>
                    <a:pt x="133" y="11780"/>
                    <a:pt x="142" y="11762"/>
                  </a:cubicBezTo>
                  <a:lnTo>
                    <a:pt x="11515" y="125"/>
                  </a:lnTo>
                  <a:cubicBezTo>
                    <a:pt x="11532" y="90"/>
                    <a:pt x="11532" y="54"/>
                    <a:pt x="11515" y="19"/>
                  </a:cubicBezTo>
                  <a:cubicBezTo>
                    <a:pt x="11497" y="1"/>
                    <a:pt x="11480" y="1"/>
                    <a:pt x="1148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45"/>
            <p:cNvSpPr/>
            <p:nvPr/>
          </p:nvSpPr>
          <p:spPr>
            <a:xfrm rot="407692">
              <a:off x="6181130" y="1097699"/>
              <a:ext cx="124789" cy="87293"/>
            </a:xfrm>
            <a:custGeom>
              <a:avLst/>
              <a:gdLst/>
              <a:ahLst/>
              <a:cxnLst/>
              <a:rect l="l" t="t" r="r" b="b"/>
              <a:pathLst>
                <a:path w="2526" h="1767" extrusionOk="0">
                  <a:moveTo>
                    <a:pt x="88" y="0"/>
                  </a:moveTo>
                  <a:cubicBezTo>
                    <a:pt x="36" y="0"/>
                    <a:pt x="1" y="36"/>
                    <a:pt x="1" y="88"/>
                  </a:cubicBezTo>
                  <a:cubicBezTo>
                    <a:pt x="1" y="123"/>
                    <a:pt x="36" y="159"/>
                    <a:pt x="88" y="159"/>
                  </a:cubicBezTo>
                  <a:lnTo>
                    <a:pt x="2120" y="159"/>
                  </a:lnTo>
                  <a:lnTo>
                    <a:pt x="2367" y="1713"/>
                  </a:lnTo>
                  <a:cubicBezTo>
                    <a:pt x="2367" y="1748"/>
                    <a:pt x="2402" y="1766"/>
                    <a:pt x="2455" y="1766"/>
                  </a:cubicBezTo>
                  <a:cubicBezTo>
                    <a:pt x="2490" y="1766"/>
                    <a:pt x="2525" y="1731"/>
                    <a:pt x="2508" y="1677"/>
                  </a:cubicBezTo>
                  <a:lnTo>
                    <a:pt x="2261" y="71"/>
                  </a:lnTo>
                  <a:cubicBezTo>
                    <a:pt x="2261" y="36"/>
                    <a:pt x="2226" y="17"/>
                    <a:pt x="220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45"/>
            <p:cNvSpPr/>
            <p:nvPr/>
          </p:nvSpPr>
          <p:spPr>
            <a:xfrm rot="407692">
              <a:off x="6274814" y="984293"/>
              <a:ext cx="185010" cy="116391"/>
            </a:xfrm>
            <a:custGeom>
              <a:avLst/>
              <a:gdLst/>
              <a:ahLst/>
              <a:cxnLst/>
              <a:rect l="l" t="t" r="r" b="b"/>
              <a:pathLst>
                <a:path w="3745" h="2356" extrusionOk="0">
                  <a:moveTo>
                    <a:pt x="89" y="0"/>
                  </a:moveTo>
                  <a:cubicBezTo>
                    <a:pt x="54" y="0"/>
                    <a:pt x="19" y="35"/>
                    <a:pt x="0" y="71"/>
                  </a:cubicBezTo>
                  <a:cubicBezTo>
                    <a:pt x="0" y="123"/>
                    <a:pt x="36" y="141"/>
                    <a:pt x="89" y="158"/>
                  </a:cubicBezTo>
                  <a:lnTo>
                    <a:pt x="2896" y="229"/>
                  </a:lnTo>
                  <a:lnTo>
                    <a:pt x="3586" y="2296"/>
                  </a:lnTo>
                  <a:cubicBezTo>
                    <a:pt x="3599" y="2335"/>
                    <a:pt x="3632" y="2355"/>
                    <a:pt x="3663" y="2355"/>
                  </a:cubicBezTo>
                  <a:cubicBezTo>
                    <a:pt x="3673" y="2355"/>
                    <a:pt x="3683" y="2353"/>
                    <a:pt x="3692" y="2348"/>
                  </a:cubicBezTo>
                  <a:cubicBezTo>
                    <a:pt x="3727" y="2331"/>
                    <a:pt x="3744" y="2296"/>
                    <a:pt x="3744" y="2261"/>
                  </a:cubicBezTo>
                  <a:lnTo>
                    <a:pt x="3038" y="141"/>
                  </a:lnTo>
                  <a:cubicBezTo>
                    <a:pt x="3021" y="106"/>
                    <a:pt x="3002" y="88"/>
                    <a:pt x="2985" y="88"/>
                  </a:cubicBezTo>
                  <a:lnTo>
                    <a:pt x="2967" y="8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45"/>
            <p:cNvSpPr/>
            <p:nvPr/>
          </p:nvSpPr>
          <p:spPr>
            <a:xfrm rot="407692">
              <a:off x="6415267" y="889820"/>
              <a:ext cx="162335" cy="128544"/>
            </a:xfrm>
            <a:custGeom>
              <a:avLst/>
              <a:gdLst/>
              <a:ahLst/>
              <a:cxnLst/>
              <a:rect l="l" t="t" r="r" b="b"/>
              <a:pathLst>
                <a:path w="3286" h="2602" extrusionOk="0">
                  <a:moveTo>
                    <a:pt x="90" y="1"/>
                  </a:moveTo>
                  <a:cubicBezTo>
                    <a:pt x="36" y="1"/>
                    <a:pt x="1" y="36"/>
                    <a:pt x="1" y="71"/>
                  </a:cubicBezTo>
                  <a:cubicBezTo>
                    <a:pt x="1" y="107"/>
                    <a:pt x="36" y="142"/>
                    <a:pt x="72" y="160"/>
                  </a:cubicBezTo>
                  <a:lnTo>
                    <a:pt x="2527" y="266"/>
                  </a:lnTo>
                  <a:lnTo>
                    <a:pt x="3127" y="2544"/>
                  </a:lnTo>
                  <a:cubicBezTo>
                    <a:pt x="3127" y="2573"/>
                    <a:pt x="3163" y="2602"/>
                    <a:pt x="3195" y="2602"/>
                  </a:cubicBezTo>
                  <a:cubicBezTo>
                    <a:pt x="3202" y="2602"/>
                    <a:pt x="3209" y="2601"/>
                    <a:pt x="3215" y="2598"/>
                  </a:cubicBezTo>
                  <a:cubicBezTo>
                    <a:pt x="3250" y="2598"/>
                    <a:pt x="3286" y="2544"/>
                    <a:pt x="3269" y="2509"/>
                  </a:cubicBezTo>
                  <a:lnTo>
                    <a:pt x="2668" y="160"/>
                  </a:lnTo>
                  <a:cubicBezTo>
                    <a:pt x="2650" y="142"/>
                    <a:pt x="2633" y="125"/>
                    <a:pt x="2598" y="107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45"/>
            <p:cNvSpPr/>
            <p:nvPr/>
          </p:nvSpPr>
          <p:spPr>
            <a:xfrm rot="407692">
              <a:off x="6559740" y="815660"/>
              <a:ext cx="104732" cy="105671"/>
            </a:xfrm>
            <a:custGeom>
              <a:avLst/>
              <a:gdLst/>
              <a:ahLst/>
              <a:cxnLst/>
              <a:rect l="l" t="t" r="r" b="b"/>
              <a:pathLst>
                <a:path w="2120" h="2139" extrusionOk="0">
                  <a:moveTo>
                    <a:pt x="88" y="1"/>
                  </a:moveTo>
                  <a:cubicBezTo>
                    <a:pt x="36" y="1"/>
                    <a:pt x="1" y="36"/>
                    <a:pt x="1" y="90"/>
                  </a:cubicBezTo>
                  <a:cubicBezTo>
                    <a:pt x="1" y="125"/>
                    <a:pt x="36" y="160"/>
                    <a:pt x="88" y="160"/>
                  </a:cubicBezTo>
                  <a:lnTo>
                    <a:pt x="1536" y="177"/>
                  </a:lnTo>
                  <a:lnTo>
                    <a:pt x="1960" y="2085"/>
                  </a:lnTo>
                  <a:cubicBezTo>
                    <a:pt x="1960" y="2120"/>
                    <a:pt x="2014" y="2138"/>
                    <a:pt x="2049" y="2138"/>
                  </a:cubicBezTo>
                  <a:cubicBezTo>
                    <a:pt x="2085" y="2120"/>
                    <a:pt x="2120" y="2085"/>
                    <a:pt x="2101" y="2049"/>
                  </a:cubicBezTo>
                  <a:lnTo>
                    <a:pt x="1678" y="90"/>
                  </a:lnTo>
                  <a:cubicBezTo>
                    <a:pt x="1678" y="55"/>
                    <a:pt x="1642" y="36"/>
                    <a:pt x="1625" y="19"/>
                  </a:cubicBezTo>
                  <a:lnTo>
                    <a:pt x="1607" y="19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45"/>
            <p:cNvSpPr/>
            <p:nvPr/>
          </p:nvSpPr>
          <p:spPr>
            <a:xfrm rot="407692">
              <a:off x="6680758" y="812218"/>
              <a:ext cx="191136" cy="549054"/>
            </a:xfrm>
            <a:custGeom>
              <a:avLst/>
              <a:gdLst/>
              <a:ahLst/>
              <a:cxnLst/>
              <a:rect l="l" t="t" r="r" b="b"/>
              <a:pathLst>
                <a:path w="3869" h="11114" extrusionOk="0">
                  <a:moveTo>
                    <a:pt x="2155" y="0"/>
                  </a:moveTo>
                  <a:cubicBezTo>
                    <a:pt x="2155" y="0"/>
                    <a:pt x="601" y="3869"/>
                    <a:pt x="266" y="6270"/>
                  </a:cubicBezTo>
                  <a:cubicBezTo>
                    <a:pt x="0" y="8072"/>
                    <a:pt x="777" y="10085"/>
                    <a:pt x="1184" y="10968"/>
                  </a:cubicBezTo>
                  <a:cubicBezTo>
                    <a:pt x="1228" y="11065"/>
                    <a:pt x="1316" y="11113"/>
                    <a:pt x="1405" y="11113"/>
                  </a:cubicBezTo>
                  <a:cubicBezTo>
                    <a:pt x="1493" y="11113"/>
                    <a:pt x="1581" y="11065"/>
                    <a:pt x="1625" y="10968"/>
                  </a:cubicBezTo>
                  <a:cubicBezTo>
                    <a:pt x="1926" y="10279"/>
                    <a:pt x="2526" y="8813"/>
                    <a:pt x="3073" y="6482"/>
                  </a:cubicBezTo>
                  <a:cubicBezTo>
                    <a:pt x="3868" y="3127"/>
                    <a:pt x="2155" y="0"/>
                    <a:pt x="21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45"/>
            <p:cNvSpPr/>
            <p:nvPr/>
          </p:nvSpPr>
          <p:spPr>
            <a:xfrm rot="407692">
              <a:off x="6747172" y="808724"/>
              <a:ext cx="42832" cy="553154"/>
            </a:xfrm>
            <a:custGeom>
              <a:avLst/>
              <a:gdLst/>
              <a:ahLst/>
              <a:cxnLst/>
              <a:rect l="l" t="t" r="r" b="b"/>
              <a:pathLst>
                <a:path w="867" h="11197" extrusionOk="0">
                  <a:moveTo>
                    <a:pt x="831" y="0"/>
                  </a:moveTo>
                  <a:cubicBezTo>
                    <a:pt x="796" y="0"/>
                    <a:pt x="777" y="17"/>
                    <a:pt x="760" y="52"/>
                  </a:cubicBezTo>
                  <a:lnTo>
                    <a:pt x="0" y="11143"/>
                  </a:lnTo>
                  <a:cubicBezTo>
                    <a:pt x="0" y="11178"/>
                    <a:pt x="19" y="11197"/>
                    <a:pt x="54" y="11197"/>
                  </a:cubicBezTo>
                  <a:cubicBezTo>
                    <a:pt x="71" y="11197"/>
                    <a:pt x="106" y="11178"/>
                    <a:pt x="106" y="11143"/>
                  </a:cubicBezTo>
                  <a:lnTo>
                    <a:pt x="866" y="52"/>
                  </a:lnTo>
                  <a:cubicBezTo>
                    <a:pt x="866" y="35"/>
                    <a:pt x="848" y="0"/>
                    <a:pt x="83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45"/>
            <p:cNvSpPr/>
            <p:nvPr/>
          </p:nvSpPr>
          <p:spPr>
            <a:xfrm rot="407692">
              <a:off x="6684718" y="1209704"/>
              <a:ext cx="101225" cy="51378"/>
            </a:xfrm>
            <a:custGeom>
              <a:avLst/>
              <a:gdLst/>
              <a:ahLst/>
              <a:cxnLst/>
              <a:rect l="l" t="t" r="r" b="b"/>
              <a:pathLst>
                <a:path w="2049" h="1040" extrusionOk="0">
                  <a:moveTo>
                    <a:pt x="1166" y="1"/>
                  </a:moveTo>
                  <a:cubicBezTo>
                    <a:pt x="1148" y="1"/>
                    <a:pt x="1131" y="1"/>
                    <a:pt x="1112" y="19"/>
                  </a:cubicBezTo>
                  <a:lnTo>
                    <a:pt x="17" y="955"/>
                  </a:lnTo>
                  <a:cubicBezTo>
                    <a:pt x="0" y="973"/>
                    <a:pt x="0" y="1008"/>
                    <a:pt x="17" y="1025"/>
                  </a:cubicBezTo>
                  <a:cubicBezTo>
                    <a:pt x="27" y="1034"/>
                    <a:pt x="40" y="1039"/>
                    <a:pt x="53" y="1039"/>
                  </a:cubicBezTo>
                  <a:cubicBezTo>
                    <a:pt x="66" y="1039"/>
                    <a:pt x="80" y="1034"/>
                    <a:pt x="88" y="1025"/>
                  </a:cubicBezTo>
                  <a:lnTo>
                    <a:pt x="1148" y="125"/>
                  </a:lnTo>
                  <a:lnTo>
                    <a:pt x="1960" y="832"/>
                  </a:lnTo>
                  <a:cubicBezTo>
                    <a:pt x="1967" y="839"/>
                    <a:pt x="1978" y="843"/>
                    <a:pt x="1989" y="843"/>
                  </a:cubicBezTo>
                  <a:cubicBezTo>
                    <a:pt x="2004" y="843"/>
                    <a:pt x="2021" y="834"/>
                    <a:pt x="2031" y="813"/>
                  </a:cubicBezTo>
                  <a:cubicBezTo>
                    <a:pt x="2049" y="796"/>
                    <a:pt x="2049" y="761"/>
                    <a:pt x="2031" y="743"/>
                  </a:cubicBezTo>
                  <a:lnTo>
                    <a:pt x="1183" y="19"/>
                  </a:lnTo>
                  <a:cubicBezTo>
                    <a:pt x="1166" y="19"/>
                    <a:pt x="1166" y="1"/>
                    <a:pt x="1166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45"/>
            <p:cNvSpPr/>
            <p:nvPr/>
          </p:nvSpPr>
          <p:spPr>
            <a:xfrm rot="407692">
              <a:off x="6682754" y="1094515"/>
              <a:ext cx="146625" cy="66050"/>
            </a:xfrm>
            <a:custGeom>
              <a:avLst/>
              <a:gdLst/>
              <a:ahLst/>
              <a:cxnLst/>
              <a:rect l="l" t="t" r="r" b="b"/>
              <a:pathLst>
                <a:path w="2968" h="1337" extrusionOk="0">
                  <a:moveTo>
                    <a:pt x="1573" y="1"/>
                  </a:moveTo>
                  <a:lnTo>
                    <a:pt x="36" y="1237"/>
                  </a:lnTo>
                  <a:cubicBezTo>
                    <a:pt x="19" y="1255"/>
                    <a:pt x="0" y="1290"/>
                    <a:pt x="19" y="1307"/>
                  </a:cubicBezTo>
                  <a:cubicBezTo>
                    <a:pt x="29" y="1328"/>
                    <a:pt x="45" y="1337"/>
                    <a:pt x="61" y="1337"/>
                  </a:cubicBezTo>
                  <a:cubicBezTo>
                    <a:pt x="72" y="1337"/>
                    <a:pt x="82" y="1333"/>
                    <a:pt x="89" y="1326"/>
                  </a:cubicBezTo>
                  <a:lnTo>
                    <a:pt x="1608" y="107"/>
                  </a:lnTo>
                  <a:lnTo>
                    <a:pt x="2880" y="884"/>
                  </a:lnTo>
                  <a:cubicBezTo>
                    <a:pt x="2887" y="891"/>
                    <a:pt x="2897" y="896"/>
                    <a:pt x="2908" y="896"/>
                  </a:cubicBezTo>
                  <a:cubicBezTo>
                    <a:pt x="2923" y="896"/>
                    <a:pt x="2940" y="887"/>
                    <a:pt x="2950" y="867"/>
                  </a:cubicBezTo>
                  <a:cubicBezTo>
                    <a:pt x="2967" y="848"/>
                    <a:pt x="2950" y="813"/>
                    <a:pt x="2932" y="796"/>
                  </a:cubicBezTo>
                  <a:lnTo>
                    <a:pt x="1625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45"/>
            <p:cNvSpPr/>
            <p:nvPr/>
          </p:nvSpPr>
          <p:spPr>
            <a:xfrm rot="407692">
              <a:off x="6714809" y="991620"/>
              <a:ext cx="139659" cy="57405"/>
            </a:xfrm>
            <a:custGeom>
              <a:avLst/>
              <a:gdLst/>
              <a:ahLst/>
              <a:cxnLst/>
              <a:rect l="l" t="t" r="r" b="b"/>
              <a:pathLst>
                <a:path w="2827" h="1162" extrusionOk="0">
                  <a:moveTo>
                    <a:pt x="1432" y="0"/>
                  </a:moveTo>
                  <a:cubicBezTo>
                    <a:pt x="1414" y="0"/>
                    <a:pt x="1397" y="0"/>
                    <a:pt x="1378" y="17"/>
                  </a:cubicBezTo>
                  <a:lnTo>
                    <a:pt x="19" y="1060"/>
                  </a:lnTo>
                  <a:cubicBezTo>
                    <a:pt x="1" y="1095"/>
                    <a:pt x="1" y="1112"/>
                    <a:pt x="19" y="1148"/>
                  </a:cubicBezTo>
                  <a:cubicBezTo>
                    <a:pt x="28" y="1157"/>
                    <a:pt x="41" y="1161"/>
                    <a:pt x="54" y="1161"/>
                  </a:cubicBezTo>
                  <a:cubicBezTo>
                    <a:pt x="67" y="1161"/>
                    <a:pt x="81" y="1157"/>
                    <a:pt x="90" y="1148"/>
                  </a:cubicBezTo>
                  <a:lnTo>
                    <a:pt x="1414" y="123"/>
                  </a:lnTo>
                  <a:lnTo>
                    <a:pt x="2739" y="1042"/>
                  </a:lnTo>
                  <a:cubicBezTo>
                    <a:pt x="2747" y="1051"/>
                    <a:pt x="2761" y="1055"/>
                    <a:pt x="2774" y="1055"/>
                  </a:cubicBezTo>
                  <a:cubicBezTo>
                    <a:pt x="2787" y="1055"/>
                    <a:pt x="2800" y="1051"/>
                    <a:pt x="2810" y="1042"/>
                  </a:cubicBezTo>
                  <a:cubicBezTo>
                    <a:pt x="2827" y="1006"/>
                    <a:pt x="2827" y="989"/>
                    <a:pt x="2791" y="971"/>
                  </a:cubicBezTo>
                  <a:lnTo>
                    <a:pt x="1449" y="17"/>
                  </a:lnTo>
                  <a:cubicBezTo>
                    <a:pt x="1432" y="17"/>
                    <a:pt x="1432" y="0"/>
                    <a:pt x="1432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45"/>
            <p:cNvSpPr/>
            <p:nvPr/>
          </p:nvSpPr>
          <p:spPr>
            <a:xfrm rot="407692">
              <a:off x="6756839" y="908921"/>
              <a:ext cx="99496" cy="46043"/>
            </a:xfrm>
            <a:custGeom>
              <a:avLst/>
              <a:gdLst/>
              <a:ahLst/>
              <a:cxnLst/>
              <a:rect l="l" t="t" r="r" b="b"/>
              <a:pathLst>
                <a:path w="2014" h="932" extrusionOk="0">
                  <a:moveTo>
                    <a:pt x="813" y="1"/>
                  </a:moveTo>
                  <a:lnTo>
                    <a:pt x="19" y="672"/>
                  </a:lnTo>
                  <a:cubicBezTo>
                    <a:pt x="1" y="690"/>
                    <a:pt x="1" y="725"/>
                    <a:pt x="19" y="742"/>
                  </a:cubicBezTo>
                  <a:cubicBezTo>
                    <a:pt x="28" y="752"/>
                    <a:pt x="41" y="756"/>
                    <a:pt x="54" y="756"/>
                  </a:cubicBezTo>
                  <a:cubicBezTo>
                    <a:pt x="67" y="756"/>
                    <a:pt x="81" y="752"/>
                    <a:pt x="90" y="742"/>
                  </a:cubicBezTo>
                  <a:lnTo>
                    <a:pt x="848" y="107"/>
                  </a:lnTo>
                  <a:lnTo>
                    <a:pt x="1908" y="919"/>
                  </a:lnTo>
                  <a:cubicBezTo>
                    <a:pt x="1923" y="927"/>
                    <a:pt x="1938" y="931"/>
                    <a:pt x="1951" y="931"/>
                  </a:cubicBezTo>
                  <a:cubicBezTo>
                    <a:pt x="1970" y="931"/>
                    <a:pt x="1986" y="923"/>
                    <a:pt x="1997" y="902"/>
                  </a:cubicBezTo>
                  <a:cubicBezTo>
                    <a:pt x="2014" y="884"/>
                    <a:pt x="1997" y="848"/>
                    <a:pt x="1979" y="8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45"/>
            <p:cNvSpPr/>
            <p:nvPr/>
          </p:nvSpPr>
          <p:spPr>
            <a:xfrm rot="1622924">
              <a:off x="8295953" y="456392"/>
              <a:ext cx="663949" cy="641768"/>
            </a:xfrm>
            <a:custGeom>
              <a:avLst/>
              <a:gdLst/>
              <a:ahLst/>
              <a:cxnLst/>
              <a:rect l="l" t="t" r="r" b="b"/>
              <a:pathLst>
                <a:path w="13440" h="12991" extrusionOk="0">
                  <a:moveTo>
                    <a:pt x="12954" y="0"/>
                  </a:moveTo>
                  <a:cubicBezTo>
                    <a:pt x="12910" y="0"/>
                    <a:pt x="12866" y="7"/>
                    <a:pt x="12822" y="20"/>
                  </a:cubicBezTo>
                  <a:cubicBezTo>
                    <a:pt x="11320" y="479"/>
                    <a:pt x="9907" y="1186"/>
                    <a:pt x="8601" y="2050"/>
                  </a:cubicBezTo>
                  <a:cubicBezTo>
                    <a:pt x="7312" y="2916"/>
                    <a:pt x="6128" y="3941"/>
                    <a:pt x="5069" y="5088"/>
                  </a:cubicBezTo>
                  <a:cubicBezTo>
                    <a:pt x="2968" y="7348"/>
                    <a:pt x="1360" y="10016"/>
                    <a:pt x="36" y="12788"/>
                  </a:cubicBezTo>
                  <a:cubicBezTo>
                    <a:pt x="1" y="12858"/>
                    <a:pt x="36" y="12929"/>
                    <a:pt x="107" y="12964"/>
                  </a:cubicBezTo>
                  <a:cubicBezTo>
                    <a:pt x="130" y="12982"/>
                    <a:pt x="156" y="12990"/>
                    <a:pt x="181" y="12990"/>
                  </a:cubicBezTo>
                  <a:cubicBezTo>
                    <a:pt x="230" y="12990"/>
                    <a:pt x="277" y="12959"/>
                    <a:pt x="300" y="12912"/>
                  </a:cubicBezTo>
                  <a:cubicBezTo>
                    <a:pt x="1696" y="10209"/>
                    <a:pt x="3373" y="7631"/>
                    <a:pt x="5492" y="5495"/>
                  </a:cubicBezTo>
                  <a:cubicBezTo>
                    <a:pt x="7612" y="3357"/>
                    <a:pt x="10208" y="1662"/>
                    <a:pt x="13069" y="868"/>
                  </a:cubicBezTo>
                  <a:lnTo>
                    <a:pt x="13086" y="868"/>
                  </a:lnTo>
                  <a:cubicBezTo>
                    <a:pt x="13317" y="779"/>
                    <a:pt x="13439" y="531"/>
                    <a:pt x="13369" y="303"/>
                  </a:cubicBezTo>
                  <a:cubicBezTo>
                    <a:pt x="13312" y="116"/>
                    <a:pt x="13139" y="0"/>
                    <a:pt x="129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45"/>
            <p:cNvSpPr/>
            <p:nvPr/>
          </p:nvSpPr>
          <p:spPr>
            <a:xfrm rot="1622924">
              <a:off x="8432302" y="694492"/>
              <a:ext cx="37545" cy="263653"/>
            </a:xfrm>
            <a:custGeom>
              <a:avLst/>
              <a:gdLst/>
              <a:ahLst/>
              <a:cxnLst/>
              <a:rect l="l" t="t" r="r" b="b"/>
              <a:pathLst>
                <a:path w="760" h="5337" extrusionOk="0">
                  <a:moveTo>
                    <a:pt x="554" y="0"/>
                  </a:moveTo>
                  <a:cubicBezTo>
                    <a:pt x="477" y="0"/>
                    <a:pt x="404" y="65"/>
                    <a:pt x="389" y="145"/>
                  </a:cubicBezTo>
                  <a:cubicBezTo>
                    <a:pt x="88" y="1840"/>
                    <a:pt x="0" y="3571"/>
                    <a:pt x="71" y="5283"/>
                  </a:cubicBezTo>
                  <a:cubicBezTo>
                    <a:pt x="88" y="5318"/>
                    <a:pt x="106" y="5337"/>
                    <a:pt x="142" y="5337"/>
                  </a:cubicBezTo>
                  <a:cubicBezTo>
                    <a:pt x="194" y="5337"/>
                    <a:pt x="212" y="5318"/>
                    <a:pt x="212" y="5266"/>
                  </a:cubicBezTo>
                  <a:cubicBezTo>
                    <a:pt x="212" y="3571"/>
                    <a:pt x="389" y="1875"/>
                    <a:pt x="742" y="215"/>
                  </a:cubicBezTo>
                  <a:cubicBezTo>
                    <a:pt x="759" y="109"/>
                    <a:pt x="688" y="20"/>
                    <a:pt x="583" y="3"/>
                  </a:cubicBezTo>
                  <a:cubicBezTo>
                    <a:pt x="573" y="1"/>
                    <a:pt x="564" y="0"/>
                    <a:pt x="5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45"/>
            <p:cNvSpPr/>
            <p:nvPr/>
          </p:nvSpPr>
          <p:spPr>
            <a:xfrm rot="1622924">
              <a:off x="7861784" y="705919"/>
              <a:ext cx="359491" cy="630307"/>
            </a:xfrm>
            <a:custGeom>
              <a:avLst/>
              <a:gdLst/>
              <a:ahLst/>
              <a:cxnLst/>
              <a:rect l="l" t="t" r="r" b="b"/>
              <a:pathLst>
                <a:path w="7277" h="12759" extrusionOk="0">
                  <a:moveTo>
                    <a:pt x="6888" y="1"/>
                  </a:moveTo>
                  <a:lnTo>
                    <a:pt x="6888" y="1"/>
                  </a:lnTo>
                  <a:cubicBezTo>
                    <a:pt x="6888" y="1"/>
                    <a:pt x="3038" y="3762"/>
                    <a:pt x="1378" y="6411"/>
                  </a:cubicBezTo>
                  <a:cubicBezTo>
                    <a:pt x="125" y="8407"/>
                    <a:pt x="1" y="11197"/>
                    <a:pt x="19" y="12450"/>
                  </a:cubicBezTo>
                  <a:cubicBezTo>
                    <a:pt x="19" y="12635"/>
                    <a:pt x="172" y="12759"/>
                    <a:pt x="337" y="12759"/>
                  </a:cubicBezTo>
                  <a:cubicBezTo>
                    <a:pt x="409" y="12759"/>
                    <a:pt x="484" y="12735"/>
                    <a:pt x="549" y="12681"/>
                  </a:cubicBezTo>
                  <a:cubicBezTo>
                    <a:pt x="1273" y="12045"/>
                    <a:pt x="2721" y="10614"/>
                    <a:pt x="4593" y="8141"/>
                  </a:cubicBezTo>
                  <a:cubicBezTo>
                    <a:pt x="7277" y="4574"/>
                    <a:pt x="6888" y="1"/>
                    <a:pt x="6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45"/>
            <p:cNvSpPr/>
            <p:nvPr/>
          </p:nvSpPr>
          <p:spPr>
            <a:xfrm rot="1622924">
              <a:off x="7868834" y="700555"/>
              <a:ext cx="338545" cy="635544"/>
            </a:xfrm>
            <a:custGeom>
              <a:avLst/>
              <a:gdLst/>
              <a:ahLst/>
              <a:cxnLst/>
              <a:rect l="l" t="t" r="r" b="b"/>
              <a:pathLst>
                <a:path w="6853" h="12865" extrusionOk="0">
                  <a:moveTo>
                    <a:pt x="6782" y="1"/>
                  </a:moveTo>
                  <a:cubicBezTo>
                    <a:pt x="6763" y="1"/>
                    <a:pt x="6728" y="18"/>
                    <a:pt x="6711" y="36"/>
                  </a:cubicBezTo>
                  <a:lnTo>
                    <a:pt x="17" y="12769"/>
                  </a:lnTo>
                  <a:cubicBezTo>
                    <a:pt x="0" y="12787"/>
                    <a:pt x="17" y="12839"/>
                    <a:pt x="53" y="12858"/>
                  </a:cubicBezTo>
                  <a:cubicBezTo>
                    <a:pt x="62" y="12862"/>
                    <a:pt x="71" y="12864"/>
                    <a:pt x="80" y="12864"/>
                  </a:cubicBezTo>
                  <a:cubicBezTo>
                    <a:pt x="106" y="12864"/>
                    <a:pt x="128" y="12848"/>
                    <a:pt x="142" y="12822"/>
                  </a:cubicBezTo>
                  <a:lnTo>
                    <a:pt x="6834" y="107"/>
                  </a:lnTo>
                  <a:cubicBezTo>
                    <a:pt x="6852" y="72"/>
                    <a:pt x="6834" y="36"/>
                    <a:pt x="6799" y="18"/>
                  </a:cubicBezTo>
                  <a:cubicBezTo>
                    <a:pt x="6799" y="1"/>
                    <a:pt x="6782" y="1"/>
                    <a:pt x="678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45"/>
            <p:cNvSpPr/>
            <p:nvPr/>
          </p:nvSpPr>
          <p:spPr>
            <a:xfrm rot="1622924">
              <a:off x="7796527" y="1094990"/>
              <a:ext cx="126565" cy="71088"/>
            </a:xfrm>
            <a:custGeom>
              <a:avLst/>
              <a:gdLst/>
              <a:ahLst/>
              <a:cxnLst/>
              <a:rect l="l" t="t" r="r" b="b"/>
              <a:pathLst>
                <a:path w="2562" h="1439" extrusionOk="0">
                  <a:moveTo>
                    <a:pt x="1838" y="1"/>
                  </a:moveTo>
                  <a:lnTo>
                    <a:pt x="53" y="531"/>
                  </a:lnTo>
                  <a:cubicBezTo>
                    <a:pt x="18" y="549"/>
                    <a:pt x="1" y="584"/>
                    <a:pt x="18" y="620"/>
                  </a:cubicBezTo>
                  <a:cubicBezTo>
                    <a:pt x="18" y="646"/>
                    <a:pt x="47" y="662"/>
                    <a:pt x="76" y="662"/>
                  </a:cubicBezTo>
                  <a:cubicBezTo>
                    <a:pt x="87" y="662"/>
                    <a:pt x="98" y="659"/>
                    <a:pt x="107" y="655"/>
                  </a:cubicBezTo>
                  <a:lnTo>
                    <a:pt x="1819" y="142"/>
                  </a:lnTo>
                  <a:lnTo>
                    <a:pt x="2420" y="1397"/>
                  </a:lnTo>
                  <a:cubicBezTo>
                    <a:pt x="2433" y="1423"/>
                    <a:pt x="2456" y="1439"/>
                    <a:pt x="2481" y="1439"/>
                  </a:cubicBezTo>
                  <a:cubicBezTo>
                    <a:pt x="2490" y="1439"/>
                    <a:pt x="2499" y="1437"/>
                    <a:pt x="2509" y="1432"/>
                  </a:cubicBezTo>
                  <a:cubicBezTo>
                    <a:pt x="2544" y="1414"/>
                    <a:pt x="2561" y="1378"/>
                    <a:pt x="2544" y="1343"/>
                  </a:cubicBezTo>
                  <a:lnTo>
                    <a:pt x="1925" y="36"/>
                  </a:lnTo>
                  <a:cubicBezTo>
                    <a:pt x="1908" y="19"/>
                    <a:pt x="1890" y="1"/>
                    <a:pt x="187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45"/>
            <p:cNvSpPr/>
            <p:nvPr/>
          </p:nvSpPr>
          <p:spPr>
            <a:xfrm rot="1622924">
              <a:off x="7883781" y="1003885"/>
              <a:ext cx="185007" cy="86798"/>
            </a:xfrm>
            <a:custGeom>
              <a:avLst/>
              <a:gdLst/>
              <a:ahLst/>
              <a:cxnLst/>
              <a:rect l="l" t="t" r="r" b="b"/>
              <a:pathLst>
                <a:path w="3745" h="1757" extrusionOk="0">
                  <a:moveTo>
                    <a:pt x="2537" y="0"/>
                  </a:moveTo>
                  <a:cubicBezTo>
                    <a:pt x="2530" y="0"/>
                    <a:pt x="2525" y="5"/>
                    <a:pt x="2525" y="13"/>
                  </a:cubicBezTo>
                  <a:lnTo>
                    <a:pt x="71" y="667"/>
                  </a:lnTo>
                  <a:cubicBezTo>
                    <a:pt x="36" y="667"/>
                    <a:pt x="1" y="703"/>
                    <a:pt x="18" y="738"/>
                  </a:cubicBezTo>
                  <a:cubicBezTo>
                    <a:pt x="18" y="767"/>
                    <a:pt x="53" y="795"/>
                    <a:pt x="85" y="795"/>
                  </a:cubicBezTo>
                  <a:cubicBezTo>
                    <a:pt x="93" y="795"/>
                    <a:pt x="100" y="794"/>
                    <a:pt x="107" y="790"/>
                  </a:cubicBezTo>
                  <a:lnTo>
                    <a:pt x="2508" y="154"/>
                  </a:lnTo>
                  <a:lnTo>
                    <a:pt x="3620" y="1727"/>
                  </a:lnTo>
                  <a:cubicBezTo>
                    <a:pt x="3631" y="1747"/>
                    <a:pt x="3647" y="1756"/>
                    <a:pt x="3666" y="1756"/>
                  </a:cubicBezTo>
                  <a:cubicBezTo>
                    <a:pt x="3680" y="1756"/>
                    <a:pt x="3695" y="1752"/>
                    <a:pt x="3709" y="1744"/>
                  </a:cubicBezTo>
                  <a:cubicBezTo>
                    <a:pt x="3745" y="1727"/>
                    <a:pt x="3745" y="1692"/>
                    <a:pt x="3726" y="1656"/>
                  </a:cubicBezTo>
                  <a:lnTo>
                    <a:pt x="2596" y="32"/>
                  </a:lnTo>
                  <a:cubicBezTo>
                    <a:pt x="2579" y="13"/>
                    <a:pt x="2561" y="13"/>
                    <a:pt x="2561" y="13"/>
                  </a:cubicBezTo>
                  <a:cubicBezTo>
                    <a:pt x="2552" y="5"/>
                    <a:pt x="2543" y="0"/>
                    <a:pt x="253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45"/>
            <p:cNvSpPr/>
            <p:nvPr/>
          </p:nvSpPr>
          <p:spPr>
            <a:xfrm rot="1622924">
              <a:off x="8009408" y="930973"/>
              <a:ext cx="168408" cy="97221"/>
            </a:xfrm>
            <a:custGeom>
              <a:avLst/>
              <a:gdLst/>
              <a:ahLst/>
              <a:cxnLst/>
              <a:rect l="l" t="t" r="r" b="b"/>
              <a:pathLst>
                <a:path w="3409" h="1968" extrusionOk="0">
                  <a:moveTo>
                    <a:pt x="2208" y="0"/>
                  </a:moveTo>
                  <a:lnTo>
                    <a:pt x="53" y="547"/>
                  </a:lnTo>
                  <a:cubicBezTo>
                    <a:pt x="18" y="547"/>
                    <a:pt x="1" y="583"/>
                    <a:pt x="18" y="618"/>
                  </a:cubicBezTo>
                  <a:cubicBezTo>
                    <a:pt x="18" y="653"/>
                    <a:pt x="53" y="672"/>
                    <a:pt x="88" y="672"/>
                  </a:cubicBezTo>
                  <a:lnTo>
                    <a:pt x="2191" y="142"/>
                  </a:lnTo>
                  <a:lnTo>
                    <a:pt x="3267" y="1925"/>
                  </a:lnTo>
                  <a:cubicBezTo>
                    <a:pt x="3281" y="1950"/>
                    <a:pt x="3312" y="1967"/>
                    <a:pt x="3342" y="1967"/>
                  </a:cubicBezTo>
                  <a:cubicBezTo>
                    <a:pt x="3353" y="1967"/>
                    <a:pt x="3364" y="1965"/>
                    <a:pt x="3373" y="1960"/>
                  </a:cubicBezTo>
                  <a:cubicBezTo>
                    <a:pt x="3392" y="1943"/>
                    <a:pt x="3408" y="1889"/>
                    <a:pt x="3392" y="1854"/>
                  </a:cubicBezTo>
                  <a:lnTo>
                    <a:pt x="2278" y="36"/>
                  </a:lnTo>
                  <a:cubicBezTo>
                    <a:pt x="2278" y="17"/>
                    <a:pt x="2261" y="0"/>
                    <a:pt x="224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45"/>
            <p:cNvSpPr/>
            <p:nvPr/>
          </p:nvSpPr>
          <p:spPr>
            <a:xfrm rot="1622924">
              <a:off x="8141994" y="873075"/>
              <a:ext cx="113474" cy="83290"/>
            </a:xfrm>
            <a:custGeom>
              <a:avLst/>
              <a:gdLst/>
              <a:ahLst/>
              <a:cxnLst/>
              <a:rect l="l" t="t" r="r" b="b"/>
              <a:pathLst>
                <a:path w="2297" h="1686" extrusionOk="0">
                  <a:moveTo>
                    <a:pt x="1343" y="0"/>
                  </a:moveTo>
                  <a:lnTo>
                    <a:pt x="54" y="372"/>
                  </a:lnTo>
                  <a:cubicBezTo>
                    <a:pt x="19" y="372"/>
                    <a:pt x="0" y="407"/>
                    <a:pt x="0" y="442"/>
                  </a:cubicBezTo>
                  <a:cubicBezTo>
                    <a:pt x="15" y="471"/>
                    <a:pt x="41" y="500"/>
                    <a:pt x="70" y="500"/>
                  </a:cubicBezTo>
                  <a:cubicBezTo>
                    <a:pt x="76" y="500"/>
                    <a:pt x="83" y="498"/>
                    <a:pt x="89" y="495"/>
                  </a:cubicBezTo>
                  <a:lnTo>
                    <a:pt x="1326" y="141"/>
                  </a:lnTo>
                  <a:lnTo>
                    <a:pt x="2155" y="1643"/>
                  </a:lnTo>
                  <a:cubicBezTo>
                    <a:pt x="2168" y="1669"/>
                    <a:pt x="2200" y="1685"/>
                    <a:pt x="2230" y="1685"/>
                  </a:cubicBezTo>
                  <a:cubicBezTo>
                    <a:pt x="2241" y="1685"/>
                    <a:pt x="2251" y="1683"/>
                    <a:pt x="2261" y="1679"/>
                  </a:cubicBezTo>
                  <a:cubicBezTo>
                    <a:pt x="2279" y="1660"/>
                    <a:pt x="2296" y="1608"/>
                    <a:pt x="2279" y="1590"/>
                  </a:cubicBezTo>
                  <a:lnTo>
                    <a:pt x="1413" y="35"/>
                  </a:lnTo>
                  <a:cubicBezTo>
                    <a:pt x="1413" y="18"/>
                    <a:pt x="1396" y="0"/>
                    <a:pt x="137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45"/>
            <p:cNvSpPr/>
            <p:nvPr/>
          </p:nvSpPr>
          <p:spPr>
            <a:xfrm rot="1622924">
              <a:off x="8255389" y="831430"/>
              <a:ext cx="153637" cy="560750"/>
            </a:xfrm>
            <a:custGeom>
              <a:avLst/>
              <a:gdLst/>
              <a:ahLst/>
              <a:cxnLst/>
              <a:rect l="l" t="t" r="r" b="b"/>
              <a:pathLst>
                <a:path w="3110" h="11351" extrusionOk="0">
                  <a:moveTo>
                    <a:pt x="707" y="0"/>
                  </a:moveTo>
                  <a:cubicBezTo>
                    <a:pt x="707" y="0"/>
                    <a:pt x="1" y="4239"/>
                    <a:pt x="178" y="6730"/>
                  </a:cubicBezTo>
                  <a:cubicBezTo>
                    <a:pt x="302" y="8602"/>
                    <a:pt x="1538" y="10455"/>
                    <a:pt x="2120" y="11251"/>
                  </a:cubicBezTo>
                  <a:cubicBezTo>
                    <a:pt x="2175" y="11319"/>
                    <a:pt x="2249" y="11351"/>
                    <a:pt x="2322" y="11351"/>
                  </a:cubicBezTo>
                  <a:cubicBezTo>
                    <a:pt x="2436" y="11351"/>
                    <a:pt x="2547" y="11274"/>
                    <a:pt x="2579" y="11145"/>
                  </a:cubicBezTo>
                  <a:cubicBezTo>
                    <a:pt x="2739" y="10403"/>
                    <a:pt x="3003" y="8795"/>
                    <a:pt x="3057" y="6341"/>
                  </a:cubicBezTo>
                  <a:cubicBezTo>
                    <a:pt x="3109" y="2774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45"/>
            <p:cNvSpPr/>
            <p:nvPr/>
          </p:nvSpPr>
          <p:spPr>
            <a:xfrm rot="1622924">
              <a:off x="8287914" y="828711"/>
              <a:ext cx="88131" cy="565345"/>
            </a:xfrm>
            <a:custGeom>
              <a:avLst/>
              <a:gdLst/>
              <a:ahLst/>
              <a:cxnLst/>
              <a:rect l="l" t="t" r="r" b="b"/>
              <a:pathLst>
                <a:path w="1784" h="11444" extrusionOk="0">
                  <a:moveTo>
                    <a:pt x="52" y="0"/>
                  </a:moveTo>
                  <a:cubicBezTo>
                    <a:pt x="17" y="17"/>
                    <a:pt x="0" y="35"/>
                    <a:pt x="0" y="71"/>
                  </a:cubicBezTo>
                  <a:lnTo>
                    <a:pt x="1660" y="11390"/>
                  </a:lnTo>
                  <a:cubicBezTo>
                    <a:pt x="1677" y="11426"/>
                    <a:pt x="1695" y="11444"/>
                    <a:pt x="1731" y="11444"/>
                  </a:cubicBezTo>
                  <a:cubicBezTo>
                    <a:pt x="1766" y="11426"/>
                    <a:pt x="1783" y="11409"/>
                    <a:pt x="1783" y="11373"/>
                  </a:cubicBezTo>
                  <a:lnTo>
                    <a:pt x="106" y="52"/>
                  </a:lnTo>
                  <a:cubicBezTo>
                    <a:pt x="106" y="35"/>
                    <a:pt x="88" y="17"/>
                    <a:pt x="7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45"/>
            <p:cNvSpPr/>
            <p:nvPr/>
          </p:nvSpPr>
          <p:spPr>
            <a:xfrm rot="1622924">
              <a:off x="8227706" y="1233549"/>
              <a:ext cx="100333" cy="63530"/>
            </a:xfrm>
            <a:custGeom>
              <a:avLst/>
              <a:gdLst/>
              <a:ahLst/>
              <a:cxnLst/>
              <a:rect l="l" t="t" r="r" b="b"/>
              <a:pathLst>
                <a:path w="2031" h="1286" extrusionOk="0">
                  <a:moveTo>
                    <a:pt x="971" y="1"/>
                  </a:moveTo>
                  <a:cubicBezTo>
                    <a:pt x="954" y="1"/>
                    <a:pt x="935" y="1"/>
                    <a:pt x="918" y="19"/>
                  </a:cubicBezTo>
                  <a:lnTo>
                    <a:pt x="17" y="1202"/>
                  </a:lnTo>
                  <a:cubicBezTo>
                    <a:pt x="0" y="1220"/>
                    <a:pt x="0" y="1255"/>
                    <a:pt x="35" y="1272"/>
                  </a:cubicBezTo>
                  <a:cubicBezTo>
                    <a:pt x="44" y="1281"/>
                    <a:pt x="57" y="1286"/>
                    <a:pt x="70" y="1286"/>
                  </a:cubicBezTo>
                  <a:cubicBezTo>
                    <a:pt x="83" y="1286"/>
                    <a:pt x="97" y="1281"/>
                    <a:pt x="106" y="1272"/>
                  </a:cubicBezTo>
                  <a:lnTo>
                    <a:pt x="971" y="125"/>
                  </a:lnTo>
                  <a:lnTo>
                    <a:pt x="1943" y="655"/>
                  </a:lnTo>
                  <a:cubicBezTo>
                    <a:pt x="1948" y="660"/>
                    <a:pt x="1954" y="662"/>
                    <a:pt x="1961" y="662"/>
                  </a:cubicBezTo>
                  <a:cubicBezTo>
                    <a:pt x="1979" y="662"/>
                    <a:pt x="2000" y="649"/>
                    <a:pt x="2013" y="636"/>
                  </a:cubicBezTo>
                  <a:cubicBezTo>
                    <a:pt x="2030" y="601"/>
                    <a:pt x="2013" y="566"/>
                    <a:pt x="1995" y="566"/>
                  </a:cubicBezTo>
                  <a:lnTo>
                    <a:pt x="989" y="19"/>
                  </a:lnTo>
                  <a:lnTo>
                    <a:pt x="97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45"/>
            <p:cNvSpPr/>
            <p:nvPr/>
          </p:nvSpPr>
          <p:spPr>
            <a:xfrm rot="1622924">
              <a:off x="8242563" y="1118878"/>
              <a:ext cx="142225" cy="83537"/>
            </a:xfrm>
            <a:custGeom>
              <a:avLst/>
              <a:gdLst/>
              <a:ahLst/>
              <a:cxnLst/>
              <a:rect l="l" t="t" r="r" b="b"/>
              <a:pathLst>
                <a:path w="2879" h="1691" extrusionOk="0">
                  <a:moveTo>
                    <a:pt x="1342" y="1"/>
                  </a:moveTo>
                  <a:cubicBezTo>
                    <a:pt x="1324" y="1"/>
                    <a:pt x="1307" y="1"/>
                    <a:pt x="1289" y="18"/>
                  </a:cubicBezTo>
                  <a:lnTo>
                    <a:pt x="17" y="1590"/>
                  </a:lnTo>
                  <a:cubicBezTo>
                    <a:pt x="0" y="1626"/>
                    <a:pt x="0" y="1661"/>
                    <a:pt x="17" y="1678"/>
                  </a:cubicBezTo>
                  <a:cubicBezTo>
                    <a:pt x="32" y="1686"/>
                    <a:pt x="47" y="1690"/>
                    <a:pt x="60" y="1690"/>
                  </a:cubicBezTo>
                  <a:cubicBezTo>
                    <a:pt x="79" y="1690"/>
                    <a:pt x="96" y="1681"/>
                    <a:pt x="106" y="1661"/>
                  </a:cubicBezTo>
                  <a:lnTo>
                    <a:pt x="1342" y="124"/>
                  </a:lnTo>
                  <a:lnTo>
                    <a:pt x="2808" y="618"/>
                  </a:lnTo>
                  <a:cubicBezTo>
                    <a:pt x="2812" y="623"/>
                    <a:pt x="2819" y="626"/>
                    <a:pt x="2825" y="626"/>
                  </a:cubicBezTo>
                  <a:cubicBezTo>
                    <a:pt x="2842" y="626"/>
                    <a:pt x="2861" y="609"/>
                    <a:pt x="2861" y="583"/>
                  </a:cubicBezTo>
                  <a:cubicBezTo>
                    <a:pt x="2878" y="566"/>
                    <a:pt x="2861" y="531"/>
                    <a:pt x="2843" y="512"/>
                  </a:cubicBezTo>
                  <a:lnTo>
                    <a:pt x="1342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45"/>
            <p:cNvSpPr/>
            <p:nvPr/>
          </p:nvSpPr>
          <p:spPr>
            <a:xfrm rot="1622924">
              <a:off x="8288717" y="1020229"/>
              <a:ext cx="139657" cy="72274"/>
            </a:xfrm>
            <a:custGeom>
              <a:avLst/>
              <a:gdLst/>
              <a:ahLst/>
              <a:cxnLst/>
              <a:rect l="l" t="t" r="r" b="b"/>
              <a:pathLst>
                <a:path w="2827" h="1463" extrusionOk="0">
                  <a:moveTo>
                    <a:pt x="1187" y="0"/>
                  </a:moveTo>
                  <a:cubicBezTo>
                    <a:pt x="1174" y="0"/>
                    <a:pt x="1162" y="12"/>
                    <a:pt x="1150" y="25"/>
                  </a:cubicBezTo>
                  <a:lnTo>
                    <a:pt x="19" y="1368"/>
                  </a:lnTo>
                  <a:cubicBezTo>
                    <a:pt x="1" y="1403"/>
                    <a:pt x="1" y="1438"/>
                    <a:pt x="19" y="1455"/>
                  </a:cubicBezTo>
                  <a:cubicBezTo>
                    <a:pt x="30" y="1461"/>
                    <a:pt x="40" y="1463"/>
                    <a:pt x="50" y="1463"/>
                  </a:cubicBezTo>
                  <a:cubicBezTo>
                    <a:pt x="74" y="1463"/>
                    <a:pt x="95" y="1450"/>
                    <a:pt x="107" y="1438"/>
                  </a:cubicBezTo>
                  <a:lnTo>
                    <a:pt x="1202" y="113"/>
                  </a:lnTo>
                  <a:lnTo>
                    <a:pt x="2739" y="767"/>
                  </a:lnTo>
                  <a:cubicBezTo>
                    <a:pt x="2774" y="767"/>
                    <a:pt x="2810" y="767"/>
                    <a:pt x="2810" y="732"/>
                  </a:cubicBezTo>
                  <a:cubicBezTo>
                    <a:pt x="2827" y="696"/>
                    <a:pt x="2810" y="678"/>
                    <a:pt x="2791" y="661"/>
                  </a:cubicBezTo>
                  <a:lnTo>
                    <a:pt x="1220" y="7"/>
                  </a:lnTo>
                  <a:lnTo>
                    <a:pt x="1202" y="7"/>
                  </a:lnTo>
                  <a:cubicBezTo>
                    <a:pt x="1197" y="2"/>
                    <a:pt x="1192" y="0"/>
                    <a:pt x="118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45"/>
            <p:cNvSpPr/>
            <p:nvPr/>
          </p:nvSpPr>
          <p:spPr>
            <a:xfrm rot="1622924">
              <a:off x="8343804" y="939452"/>
              <a:ext cx="101272" cy="47277"/>
            </a:xfrm>
            <a:custGeom>
              <a:avLst/>
              <a:gdLst/>
              <a:ahLst/>
              <a:cxnLst/>
              <a:rect l="l" t="t" r="r" b="b"/>
              <a:pathLst>
                <a:path w="2050" h="957" extrusionOk="0">
                  <a:moveTo>
                    <a:pt x="725" y="0"/>
                  </a:moveTo>
                  <a:cubicBezTo>
                    <a:pt x="707" y="0"/>
                    <a:pt x="690" y="18"/>
                    <a:pt x="672" y="35"/>
                  </a:cubicBezTo>
                  <a:lnTo>
                    <a:pt x="19" y="866"/>
                  </a:lnTo>
                  <a:cubicBezTo>
                    <a:pt x="1" y="883"/>
                    <a:pt x="1" y="918"/>
                    <a:pt x="19" y="937"/>
                  </a:cubicBezTo>
                  <a:cubicBezTo>
                    <a:pt x="34" y="951"/>
                    <a:pt x="45" y="957"/>
                    <a:pt x="55" y="957"/>
                  </a:cubicBezTo>
                  <a:cubicBezTo>
                    <a:pt x="69" y="957"/>
                    <a:pt x="79" y="947"/>
                    <a:pt x="90" y="937"/>
                  </a:cubicBezTo>
                  <a:lnTo>
                    <a:pt x="725" y="124"/>
                  </a:lnTo>
                  <a:lnTo>
                    <a:pt x="1978" y="706"/>
                  </a:lnTo>
                  <a:cubicBezTo>
                    <a:pt x="1983" y="711"/>
                    <a:pt x="1990" y="714"/>
                    <a:pt x="1996" y="714"/>
                  </a:cubicBezTo>
                  <a:cubicBezTo>
                    <a:pt x="2015" y="714"/>
                    <a:pt x="2037" y="697"/>
                    <a:pt x="2049" y="671"/>
                  </a:cubicBezTo>
                  <a:cubicBezTo>
                    <a:pt x="2049" y="654"/>
                    <a:pt x="2049" y="619"/>
                    <a:pt x="2014" y="600"/>
                  </a:cubicBezTo>
                  <a:lnTo>
                    <a:pt x="742" y="18"/>
                  </a:lnTo>
                  <a:cubicBezTo>
                    <a:pt x="725" y="18"/>
                    <a:pt x="725" y="0"/>
                    <a:pt x="725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45"/>
            <p:cNvSpPr/>
            <p:nvPr/>
          </p:nvSpPr>
          <p:spPr>
            <a:xfrm rot="-374591">
              <a:off x="8528181" y="371708"/>
              <a:ext cx="597677" cy="357282"/>
            </a:xfrm>
            <a:custGeom>
              <a:avLst/>
              <a:gdLst/>
              <a:ahLst/>
              <a:cxnLst/>
              <a:rect l="l" t="t" r="r" b="b"/>
              <a:pathLst>
                <a:path w="12098" h="7232" extrusionOk="0">
                  <a:moveTo>
                    <a:pt x="159" y="1"/>
                  </a:moveTo>
                  <a:cubicBezTo>
                    <a:pt x="124" y="1"/>
                    <a:pt x="88" y="14"/>
                    <a:pt x="53" y="40"/>
                  </a:cubicBezTo>
                  <a:cubicBezTo>
                    <a:pt x="1" y="94"/>
                    <a:pt x="1" y="200"/>
                    <a:pt x="53" y="252"/>
                  </a:cubicBezTo>
                  <a:cubicBezTo>
                    <a:pt x="1607" y="1841"/>
                    <a:pt x="3232" y="3414"/>
                    <a:pt x="5104" y="4667"/>
                  </a:cubicBezTo>
                  <a:cubicBezTo>
                    <a:pt x="6041" y="5303"/>
                    <a:pt x="7030" y="5868"/>
                    <a:pt x="8089" y="6310"/>
                  </a:cubicBezTo>
                  <a:cubicBezTo>
                    <a:pt x="9149" y="6751"/>
                    <a:pt x="10261" y="7069"/>
                    <a:pt x="11426" y="7228"/>
                  </a:cubicBezTo>
                  <a:lnTo>
                    <a:pt x="11462" y="7228"/>
                  </a:lnTo>
                  <a:cubicBezTo>
                    <a:pt x="11482" y="7231"/>
                    <a:pt x="11502" y="7232"/>
                    <a:pt x="11522" y="7232"/>
                  </a:cubicBezTo>
                  <a:cubicBezTo>
                    <a:pt x="11813" y="7232"/>
                    <a:pt x="12047" y="6996"/>
                    <a:pt x="12080" y="6698"/>
                  </a:cubicBezTo>
                  <a:cubicBezTo>
                    <a:pt x="12097" y="6381"/>
                    <a:pt x="11850" y="6115"/>
                    <a:pt x="11551" y="6098"/>
                  </a:cubicBezTo>
                  <a:cubicBezTo>
                    <a:pt x="9431" y="5957"/>
                    <a:pt x="7364" y="5180"/>
                    <a:pt x="5476" y="4066"/>
                  </a:cubicBezTo>
                  <a:cubicBezTo>
                    <a:pt x="3604" y="2972"/>
                    <a:pt x="1890" y="1542"/>
                    <a:pt x="265" y="40"/>
                  </a:cubicBezTo>
                  <a:cubicBezTo>
                    <a:pt x="230" y="14"/>
                    <a:pt x="194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45"/>
            <p:cNvSpPr/>
            <p:nvPr/>
          </p:nvSpPr>
          <p:spPr>
            <a:xfrm rot="-374591">
              <a:off x="8015123" y="64558"/>
              <a:ext cx="569320" cy="442601"/>
            </a:xfrm>
            <a:custGeom>
              <a:avLst/>
              <a:gdLst/>
              <a:ahLst/>
              <a:cxnLst/>
              <a:rect l="l" t="t" r="r" b="b"/>
              <a:pathLst>
                <a:path w="11524" h="8959" extrusionOk="0">
                  <a:moveTo>
                    <a:pt x="421" y="1"/>
                  </a:moveTo>
                  <a:cubicBezTo>
                    <a:pt x="165" y="1"/>
                    <a:pt x="1" y="264"/>
                    <a:pt x="134" y="482"/>
                  </a:cubicBezTo>
                  <a:cubicBezTo>
                    <a:pt x="645" y="1311"/>
                    <a:pt x="1794" y="2989"/>
                    <a:pt x="3895" y="5250"/>
                  </a:cubicBezTo>
                  <a:cubicBezTo>
                    <a:pt x="6951" y="8535"/>
                    <a:pt x="11524" y="8958"/>
                    <a:pt x="11524" y="8958"/>
                  </a:cubicBezTo>
                  <a:cubicBezTo>
                    <a:pt x="11524" y="8958"/>
                    <a:pt x="8486" y="4508"/>
                    <a:pt x="6174" y="2406"/>
                  </a:cubicBezTo>
                  <a:cubicBezTo>
                    <a:pt x="4424" y="835"/>
                    <a:pt x="1688" y="216"/>
                    <a:pt x="469" y="4"/>
                  </a:cubicBezTo>
                  <a:cubicBezTo>
                    <a:pt x="452" y="2"/>
                    <a:pt x="43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45"/>
            <p:cNvSpPr/>
            <p:nvPr/>
          </p:nvSpPr>
          <p:spPr>
            <a:xfrm rot="-374591">
              <a:off x="8019424" y="67788"/>
              <a:ext cx="568875" cy="442107"/>
            </a:xfrm>
            <a:custGeom>
              <a:avLst/>
              <a:gdLst/>
              <a:ahLst/>
              <a:cxnLst/>
              <a:rect l="l" t="t" r="r" b="b"/>
              <a:pathLst>
                <a:path w="11515" h="8949" extrusionOk="0">
                  <a:moveTo>
                    <a:pt x="106" y="1"/>
                  </a:moveTo>
                  <a:cubicBezTo>
                    <a:pt x="71" y="1"/>
                    <a:pt x="54" y="1"/>
                    <a:pt x="35" y="36"/>
                  </a:cubicBezTo>
                  <a:cubicBezTo>
                    <a:pt x="0" y="54"/>
                    <a:pt x="18" y="107"/>
                    <a:pt x="35" y="125"/>
                  </a:cubicBezTo>
                  <a:lnTo>
                    <a:pt x="11392" y="8937"/>
                  </a:lnTo>
                  <a:cubicBezTo>
                    <a:pt x="11406" y="8944"/>
                    <a:pt x="11424" y="8949"/>
                    <a:pt x="11441" y="8949"/>
                  </a:cubicBezTo>
                  <a:cubicBezTo>
                    <a:pt x="11465" y="8949"/>
                    <a:pt x="11487" y="8940"/>
                    <a:pt x="11498" y="8920"/>
                  </a:cubicBezTo>
                  <a:cubicBezTo>
                    <a:pt x="11515" y="8884"/>
                    <a:pt x="11515" y="8849"/>
                    <a:pt x="11479" y="8831"/>
                  </a:cubicBezTo>
                  <a:lnTo>
                    <a:pt x="124" y="1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45"/>
            <p:cNvSpPr/>
            <p:nvPr/>
          </p:nvSpPr>
          <p:spPr>
            <a:xfrm rot="-374591">
              <a:off x="8084591" y="109465"/>
              <a:ext cx="75932" cy="116986"/>
            </a:xfrm>
            <a:custGeom>
              <a:avLst/>
              <a:gdLst/>
              <a:ahLst/>
              <a:cxnLst/>
              <a:rect l="l" t="t" r="r" b="b"/>
              <a:pathLst>
                <a:path w="1537" h="2368" extrusionOk="0">
                  <a:moveTo>
                    <a:pt x="1254" y="1"/>
                  </a:moveTo>
                  <a:cubicBezTo>
                    <a:pt x="1219" y="1"/>
                    <a:pt x="1183" y="36"/>
                    <a:pt x="1183" y="71"/>
                  </a:cubicBezTo>
                  <a:lnTo>
                    <a:pt x="1395" y="1873"/>
                  </a:lnTo>
                  <a:lnTo>
                    <a:pt x="53" y="2226"/>
                  </a:lnTo>
                  <a:cubicBezTo>
                    <a:pt x="18" y="2244"/>
                    <a:pt x="1" y="2280"/>
                    <a:pt x="18" y="2315"/>
                  </a:cubicBezTo>
                  <a:cubicBezTo>
                    <a:pt x="18" y="2350"/>
                    <a:pt x="53" y="2367"/>
                    <a:pt x="88" y="2367"/>
                  </a:cubicBezTo>
                  <a:lnTo>
                    <a:pt x="1484" y="1979"/>
                  </a:lnTo>
                  <a:cubicBezTo>
                    <a:pt x="1520" y="1979"/>
                    <a:pt x="1537" y="1943"/>
                    <a:pt x="1537" y="1908"/>
                  </a:cubicBezTo>
                  <a:lnTo>
                    <a:pt x="1325" y="54"/>
                  </a:lnTo>
                  <a:cubicBezTo>
                    <a:pt x="1325" y="36"/>
                    <a:pt x="1289" y="19"/>
                    <a:pt x="127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45"/>
            <p:cNvSpPr/>
            <p:nvPr/>
          </p:nvSpPr>
          <p:spPr>
            <a:xfrm rot="-374591">
              <a:off x="8193686" y="155444"/>
              <a:ext cx="95990" cy="173157"/>
            </a:xfrm>
            <a:custGeom>
              <a:avLst/>
              <a:gdLst/>
              <a:ahLst/>
              <a:cxnLst/>
              <a:rect l="l" t="t" r="r" b="b"/>
              <a:pathLst>
                <a:path w="1943" h="3505" extrusionOk="0">
                  <a:moveTo>
                    <a:pt x="1660" y="1"/>
                  </a:moveTo>
                  <a:cubicBezTo>
                    <a:pt x="1608" y="1"/>
                    <a:pt x="1589" y="36"/>
                    <a:pt x="1589" y="71"/>
                  </a:cubicBezTo>
                  <a:lnTo>
                    <a:pt x="1801" y="2561"/>
                  </a:lnTo>
                  <a:lnTo>
                    <a:pt x="54" y="3373"/>
                  </a:lnTo>
                  <a:cubicBezTo>
                    <a:pt x="18" y="3391"/>
                    <a:pt x="0" y="3427"/>
                    <a:pt x="18" y="3462"/>
                  </a:cubicBezTo>
                  <a:cubicBezTo>
                    <a:pt x="31" y="3488"/>
                    <a:pt x="53" y="3504"/>
                    <a:pt x="78" y="3504"/>
                  </a:cubicBezTo>
                  <a:cubicBezTo>
                    <a:pt x="87" y="3504"/>
                    <a:pt x="97" y="3502"/>
                    <a:pt x="106" y="3497"/>
                  </a:cubicBezTo>
                  <a:lnTo>
                    <a:pt x="1907" y="2667"/>
                  </a:lnTo>
                  <a:cubicBezTo>
                    <a:pt x="1926" y="2650"/>
                    <a:pt x="1943" y="2631"/>
                    <a:pt x="1943" y="2596"/>
                  </a:cubicBezTo>
                  <a:lnTo>
                    <a:pt x="1731" y="71"/>
                  </a:lnTo>
                  <a:cubicBezTo>
                    <a:pt x="1731" y="36"/>
                    <a:pt x="1695" y="18"/>
                    <a:pt x="1678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45"/>
            <p:cNvSpPr/>
            <p:nvPr/>
          </p:nvSpPr>
          <p:spPr>
            <a:xfrm rot="-374591">
              <a:off x="8299109" y="246001"/>
              <a:ext cx="105673" cy="154483"/>
            </a:xfrm>
            <a:custGeom>
              <a:avLst/>
              <a:gdLst/>
              <a:ahLst/>
              <a:cxnLst/>
              <a:rect l="l" t="t" r="r" b="b"/>
              <a:pathLst>
                <a:path w="2139" h="3127" extrusionOk="0">
                  <a:moveTo>
                    <a:pt x="1908" y="0"/>
                  </a:moveTo>
                  <a:cubicBezTo>
                    <a:pt x="1873" y="19"/>
                    <a:pt x="1856" y="36"/>
                    <a:pt x="1856" y="71"/>
                  </a:cubicBezTo>
                  <a:lnTo>
                    <a:pt x="1997" y="2244"/>
                  </a:lnTo>
                  <a:lnTo>
                    <a:pt x="54" y="2986"/>
                  </a:lnTo>
                  <a:cubicBezTo>
                    <a:pt x="19" y="3002"/>
                    <a:pt x="1" y="3038"/>
                    <a:pt x="19" y="3073"/>
                  </a:cubicBezTo>
                  <a:cubicBezTo>
                    <a:pt x="36" y="3108"/>
                    <a:pt x="71" y="3127"/>
                    <a:pt x="107" y="3127"/>
                  </a:cubicBezTo>
                  <a:lnTo>
                    <a:pt x="2103" y="2350"/>
                  </a:lnTo>
                  <a:cubicBezTo>
                    <a:pt x="2120" y="2331"/>
                    <a:pt x="2138" y="2314"/>
                    <a:pt x="2138" y="2279"/>
                  </a:cubicBezTo>
                  <a:lnTo>
                    <a:pt x="1979" y="71"/>
                  </a:lnTo>
                  <a:cubicBezTo>
                    <a:pt x="1979" y="36"/>
                    <a:pt x="1962" y="19"/>
                    <a:pt x="192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45"/>
            <p:cNvSpPr/>
            <p:nvPr/>
          </p:nvSpPr>
          <p:spPr>
            <a:xfrm rot="-374591">
              <a:off x="8412185" y="344064"/>
              <a:ext cx="89963" cy="101276"/>
            </a:xfrm>
            <a:custGeom>
              <a:avLst/>
              <a:gdLst/>
              <a:ahLst/>
              <a:cxnLst/>
              <a:rect l="l" t="t" r="r" b="b"/>
              <a:pathLst>
                <a:path w="1821" h="2050" extrusionOk="0">
                  <a:moveTo>
                    <a:pt x="1609" y="0"/>
                  </a:moveTo>
                  <a:cubicBezTo>
                    <a:pt x="1573" y="0"/>
                    <a:pt x="1538" y="36"/>
                    <a:pt x="1538" y="71"/>
                  </a:cubicBezTo>
                  <a:lnTo>
                    <a:pt x="1679" y="1360"/>
                  </a:lnTo>
                  <a:lnTo>
                    <a:pt x="55" y="1908"/>
                  </a:lnTo>
                  <a:cubicBezTo>
                    <a:pt x="19" y="1925"/>
                    <a:pt x="1" y="1960"/>
                    <a:pt x="1" y="1995"/>
                  </a:cubicBezTo>
                  <a:cubicBezTo>
                    <a:pt x="19" y="2031"/>
                    <a:pt x="55" y="2049"/>
                    <a:pt x="90" y="2049"/>
                  </a:cubicBezTo>
                  <a:lnTo>
                    <a:pt x="1767" y="1466"/>
                  </a:lnTo>
                  <a:cubicBezTo>
                    <a:pt x="1802" y="1449"/>
                    <a:pt x="1821" y="1430"/>
                    <a:pt x="1821" y="1395"/>
                  </a:cubicBezTo>
                  <a:lnTo>
                    <a:pt x="1679" y="53"/>
                  </a:lnTo>
                  <a:cubicBezTo>
                    <a:pt x="1679" y="36"/>
                    <a:pt x="1661" y="0"/>
                    <a:pt x="162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45"/>
            <p:cNvSpPr/>
            <p:nvPr/>
          </p:nvSpPr>
          <p:spPr>
            <a:xfrm rot="-203132">
              <a:off x="7026291" y="253307"/>
              <a:ext cx="541020" cy="353434"/>
            </a:xfrm>
            <a:custGeom>
              <a:avLst/>
              <a:gdLst/>
              <a:ahLst/>
              <a:cxnLst/>
              <a:rect l="l" t="t" r="r" b="b"/>
              <a:pathLst>
                <a:path w="10951" h="7154" extrusionOk="0">
                  <a:moveTo>
                    <a:pt x="168" y="0"/>
                  </a:moveTo>
                  <a:cubicBezTo>
                    <a:pt x="133" y="0"/>
                    <a:pt x="98" y="14"/>
                    <a:pt x="71" y="41"/>
                  </a:cubicBezTo>
                  <a:cubicBezTo>
                    <a:pt x="1" y="93"/>
                    <a:pt x="1" y="182"/>
                    <a:pt x="53" y="234"/>
                  </a:cubicBezTo>
                  <a:cubicBezTo>
                    <a:pt x="2879" y="3307"/>
                    <a:pt x="6446" y="5692"/>
                    <a:pt x="10402" y="7140"/>
                  </a:cubicBezTo>
                  <a:lnTo>
                    <a:pt x="10420" y="7140"/>
                  </a:lnTo>
                  <a:cubicBezTo>
                    <a:pt x="10453" y="7149"/>
                    <a:pt x="10487" y="7153"/>
                    <a:pt x="10521" y="7153"/>
                  </a:cubicBezTo>
                  <a:cubicBezTo>
                    <a:pt x="10682" y="7153"/>
                    <a:pt x="10838" y="7053"/>
                    <a:pt x="10896" y="6893"/>
                  </a:cubicBezTo>
                  <a:cubicBezTo>
                    <a:pt x="10950" y="6698"/>
                    <a:pt x="10844" y="6486"/>
                    <a:pt x="10649" y="6415"/>
                  </a:cubicBezTo>
                  <a:cubicBezTo>
                    <a:pt x="6764" y="5162"/>
                    <a:pt x="3161" y="2972"/>
                    <a:pt x="265" y="41"/>
                  </a:cubicBezTo>
                  <a:cubicBezTo>
                    <a:pt x="239" y="14"/>
                    <a:pt x="20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45"/>
            <p:cNvSpPr/>
            <p:nvPr/>
          </p:nvSpPr>
          <p:spPr>
            <a:xfrm rot="-203132">
              <a:off x="6735454" y="87007"/>
              <a:ext cx="451599" cy="327448"/>
            </a:xfrm>
            <a:custGeom>
              <a:avLst/>
              <a:gdLst/>
              <a:ahLst/>
              <a:cxnLst/>
              <a:rect l="l" t="t" r="r" b="b"/>
              <a:pathLst>
                <a:path w="9141" h="6628" extrusionOk="0">
                  <a:moveTo>
                    <a:pt x="302" y="0"/>
                  </a:moveTo>
                  <a:cubicBezTo>
                    <a:pt x="115" y="0"/>
                    <a:pt x="1" y="211"/>
                    <a:pt x="116" y="376"/>
                  </a:cubicBezTo>
                  <a:cubicBezTo>
                    <a:pt x="522" y="993"/>
                    <a:pt x="1459" y="2265"/>
                    <a:pt x="3154" y="3960"/>
                  </a:cubicBezTo>
                  <a:cubicBezTo>
                    <a:pt x="5591" y="6415"/>
                    <a:pt x="9140" y="6627"/>
                    <a:pt x="9140" y="6627"/>
                  </a:cubicBezTo>
                  <a:cubicBezTo>
                    <a:pt x="9140" y="6627"/>
                    <a:pt x="6668" y="3253"/>
                    <a:pt x="4831" y="1699"/>
                  </a:cubicBezTo>
                  <a:cubicBezTo>
                    <a:pt x="3437" y="534"/>
                    <a:pt x="1299" y="128"/>
                    <a:pt x="345" y="4"/>
                  </a:cubicBezTo>
                  <a:cubicBezTo>
                    <a:pt x="331" y="2"/>
                    <a:pt x="316" y="0"/>
                    <a:pt x="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5"/>
            <p:cNvSpPr/>
            <p:nvPr/>
          </p:nvSpPr>
          <p:spPr>
            <a:xfrm rot="-203132">
              <a:off x="6738665" y="89651"/>
              <a:ext cx="451155" cy="327003"/>
            </a:xfrm>
            <a:custGeom>
              <a:avLst/>
              <a:gdLst/>
              <a:ahLst/>
              <a:cxnLst/>
              <a:rect l="l" t="t" r="r" b="b"/>
              <a:pathLst>
                <a:path w="9132" h="6619" extrusionOk="0">
                  <a:moveTo>
                    <a:pt x="71" y="1"/>
                  </a:moveTo>
                  <a:cubicBezTo>
                    <a:pt x="54" y="1"/>
                    <a:pt x="36" y="1"/>
                    <a:pt x="19" y="18"/>
                  </a:cubicBezTo>
                  <a:cubicBezTo>
                    <a:pt x="1" y="53"/>
                    <a:pt x="1" y="88"/>
                    <a:pt x="19" y="107"/>
                  </a:cubicBezTo>
                  <a:lnTo>
                    <a:pt x="9043" y="6606"/>
                  </a:lnTo>
                  <a:cubicBezTo>
                    <a:pt x="9052" y="6614"/>
                    <a:pt x="9065" y="6618"/>
                    <a:pt x="9079" y="6618"/>
                  </a:cubicBezTo>
                  <a:cubicBezTo>
                    <a:pt x="9092" y="6618"/>
                    <a:pt x="9105" y="6614"/>
                    <a:pt x="9113" y="6606"/>
                  </a:cubicBezTo>
                  <a:cubicBezTo>
                    <a:pt x="9132" y="6570"/>
                    <a:pt x="9132" y="6535"/>
                    <a:pt x="9113" y="6517"/>
                  </a:cubicBezTo>
                  <a:lnTo>
                    <a:pt x="90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5"/>
            <p:cNvSpPr/>
            <p:nvPr/>
          </p:nvSpPr>
          <p:spPr>
            <a:xfrm rot="-203132">
              <a:off x="6797349" y="111592"/>
              <a:ext cx="58543" cy="91990"/>
            </a:xfrm>
            <a:custGeom>
              <a:avLst/>
              <a:gdLst/>
              <a:ahLst/>
              <a:cxnLst/>
              <a:rect l="l" t="t" r="r" b="b"/>
              <a:pathLst>
                <a:path w="1185" h="1862" extrusionOk="0">
                  <a:moveTo>
                    <a:pt x="902" y="0"/>
                  </a:moveTo>
                  <a:cubicBezTo>
                    <a:pt x="884" y="0"/>
                    <a:pt x="848" y="36"/>
                    <a:pt x="867" y="53"/>
                  </a:cubicBezTo>
                  <a:lnTo>
                    <a:pt x="1060" y="1448"/>
                  </a:lnTo>
                  <a:lnTo>
                    <a:pt x="36" y="1766"/>
                  </a:lnTo>
                  <a:cubicBezTo>
                    <a:pt x="19" y="1766"/>
                    <a:pt x="1" y="1802"/>
                    <a:pt x="19" y="1819"/>
                  </a:cubicBezTo>
                  <a:cubicBezTo>
                    <a:pt x="19" y="1844"/>
                    <a:pt x="38" y="1861"/>
                    <a:pt x="55" y="1861"/>
                  </a:cubicBezTo>
                  <a:cubicBezTo>
                    <a:pt x="61" y="1861"/>
                    <a:pt x="67" y="1859"/>
                    <a:pt x="71" y="1854"/>
                  </a:cubicBezTo>
                  <a:lnTo>
                    <a:pt x="1131" y="1519"/>
                  </a:lnTo>
                  <a:cubicBezTo>
                    <a:pt x="1166" y="1519"/>
                    <a:pt x="1185" y="1501"/>
                    <a:pt x="1185" y="1465"/>
                  </a:cubicBezTo>
                  <a:lnTo>
                    <a:pt x="973" y="53"/>
                  </a:lnTo>
                  <a:cubicBezTo>
                    <a:pt x="954" y="17"/>
                    <a:pt x="937" y="0"/>
                    <a:pt x="91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5"/>
            <p:cNvSpPr/>
            <p:nvPr/>
          </p:nvSpPr>
          <p:spPr>
            <a:xfrm rot="-203132">
              <a:off x="6882138" y="148121"/>
              <a:ext cx="72426" cy="136157"/>
            </a:xfrm>
            <a:custGeom>
              <a:avLst/>
              <a:gdLst/>
              <a:ahLst/>
              <a:cxnLst/>
              <a:rect l="l" t="t" r="r" b="b"/>
              <a:pathLst>
                <a:path w="1466" h="2756" extrusionOk="0">
                  <a:moveTo>
                    <a:pt x="1183" y="1"/>
                  </a:moveTo>
                  <a:cubicBezTo>
                    <a:pt x="1148" y="18"/>
                    <a:pt x="1131" y="36"/>
                    <a:pt x="1131" y="72"/>
                  </a:cubicBezTo>
                  <a:lnTo>
                    <a:pt x="1360" y="1979"/>
                  </a:lnTo>
                  <a:lnTo>
                    <a:pt x="36" y="2650"/>
                  </a:lnTo>
                  <a:cubicBezTo>
                    <a:pt x="1" y="2667"/>
                    <a:pt x="1" y="2702"/>
                    <a:pt x="1" y="2721"/>
                  </a:cubicBezTo>
                  <a:cubicBezTo>
                    <a:pt x="18" y="2756"/>
                    <a:pt x="53" y="2756"/>
                    <a:pt x="71" y="2756"/>
                  </a:cubicBezTo>
                  <a:lnTo>
                    <a:pt x="1449" y="2066"/>
                  </a:lnTo>
                  <a:cubicBezTo>
                    <a:pt x="1466" y="2050"/>
                    <a:pt x="1466" y="2031"/>
                    <a:pt x="1466" y="2014"/>
                  </a:cubicBezTo>
                  <a:lnTo>
                    <a:pt x="1237" y="53"/>
                  </a:lnTo>
                  <a:cubicBezTo>
                    <a:pt x="1237" y="36"/>
                    <a:pt x="1219" y="18"/>
                    <a:pt x="120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5"/>
            <p:cNvSpPr/>
            <p:nvPr/>
          </p:nvSpPr>
          <p:spPr>
            <a:xfrm rot="-203132">
              <a:off x="6961977" y="220080"/>
              <a:ext cx="81220" cy="121286"/>
            </a:xfrm>
            <a:custGeom>
              <a:avLst/>
              <a:gdLst/>
              <a:ahLst/>
              <a:cxnLst/>
              <a:rect l="l" t="t" r="r" b="b"/>
              <a:pathLst>
                <a:path w="1644" h="2455" extrusionOk="0">
                  <a:moveTo>
                    <a:pt x="1396" y="0"/>
                  </a:moveTo>
                  <a:cubicBezTo>
                    <a:pt x="1361" y="0"/>
                    <a:pt x="1343" y="17"/>
                    <a:pt x="1343" y="52"/>
                  </a:cubicBezTo>
                  <a:lnTo>
                    <a:pt x="1519" y="1712"/>
                  </a:lnTo>
                  <a:lnTo>
                    <a:pt x="36" y="2348"/>
                  </a:lnTo>
                  <a:cubicBezTo>
                    <a:pt x="19" y="2367"/>
                    <a:pt x="0" y="2402"/>
                    <a:pt x="19" y="2419"/>
                  </a:cubicBezTo>
                  <a:cubicBezTo>
                    <a:pt x="19" y="2454"/>
                    <a:pt x="54" y="2454"/>
                    <a:pt x="89" y="2454"/>
                  </a:cubicBezTo>
                  <a:lnTo>
                    <a:pt x="1608" y="1801"/>
                  </a:lnTo>
                  <a:cubicBezTo>
                    <a:pt x="1625" y="1783"/>
                    <a:pt x="1644" y="1766"/>
                    <a:pt x="1644" y="1748"/>
                  </a:cubicBezTo>
                  <a:lnTo>
                    <a:pt x="1449" y="35"/>
                  </a:lnTo>
                  <a:cubicBezTo>
                    <a:pt x="1449" y="17"/>
                    <a:pt x="1432" y="0"/>
                    <a:pt x="141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5"/>
            <p:cNvSpPr/>
            <p:nvPr/>
          </p:nvSpPr>
          <p:spPr>
            <a:xfrm rot="-203132">
              <a:off x="7047439" y="296560"/>
              <a:ext cx="69017" cy="80676"/>
            </a:xfrm>
            <a:custGeom>
              <a:avLst/>
              <a:gdLst/>
              <a:ahLst/>
              <a:cxnLst/>
              <a:rect l="l" t="t" r="r" b="b"/>
              <a:pathLst>
                <a:path w="1397" h="1633" extrusionOk="0">
                  <a:moveTo>
                    <a:pt x="1201" y="1"/>
                  </a:moveTo>
                  <a:cubicBezTo>
                    <a:pt x="1166" y="1"/>
                    <a:pt x="1149" y="36"/>
                    <a:pt x="1149" y="71"/>
                  </a:cubicBezTo>
                  <a:lnTo>
                    <a:pt x="1290" y="1043"/>
                  </a:lnTo>
                  <a:lnTo>
                    <a:pt x="36" y="1520"/>
                  </a:lnTo>
                  <a:cubicBezTo>
                    <a:pt x="19" y="1538"/>
                    <a:pt x="0" y="1573"/>
                    <a:pt x="19" y="1590"/>
                  </a:cubicBezTo>
                  <a:cubicBezTo>
                    <a:pt x="19" y="1616"/>
                    <a:pt x="38" y="1633"/>
                    <a:pt x="62" y="1633"/>
                  </a:cubicBezTo>
                  <a:cubicBezTo>
                    <a:pt x="70" y="1633"/>
                    <a:pt x="80" y="1630"/>
                    <a:pt x="89" y="1625"/>
                  </a:cubicBezTo>
                  <a:lnTo>
                    <a:pt x="1361" y="1131"/>
                  </a:lnTo>
                  <a:cubicBezTo>
                    <a:pt x="1396" y="1131"/>
                    <a:pt x="1396" y="1096"/>
                    <a:pt x="1396" y="1079"/>
                  </a:cubicBezTo>
                  <a:lnTo>
                    <a:pt x="1255" y="54"/>
                  </a:lnTo>
                  <a:cubicBezTo>
                    <a:pt x="1255" y="36"/>
                    <a:pt x="1237" y="19"/>
                    <a:pt x="122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3" name="Google Shape;3773;p45"/>
          <p:cNvSpPr/>
          <p:nvPr/>
        </p:nvSpPr>
        <p:spPr>
          <a:xfrm rot="7846321">
            <a:off x="1374571" y="3115128"/>
            <a:ext cx="288308" cy="632423"/>
          </a:xfrm>
          <a:custGeom>
            <a:avLst/>
            <a:gdLst/>
            <a:ahLst/>
            <a:cxnLst/>
            <a:rect l="l" t="t" r="r" b="b"/>
            <a:pathLst>
              <a:path w="7119" h="15616" extrusionOk="0">
                <a:moveTo>
                  <a:pt x="494" y="0"/>
                </a:moveTo>
                <a:cubicBezTo>
                  <a:pt x="451" y="0"/>
                  <a:pt x="405" y="13"/>
                  <a:pt x="354" y="45"/>
                </a:cubicBezTo>
                <a:cubicBezTo>
                  <a:pt x="1" y="275"/>
                  <a:pt x="266" y="1264"/>
                  <a:pt x="283" y="1617"/>
                </a:cubicBezTo>
                <a:cubicBezTo>
                  <a:pt x="337" y="2376"/>
                  <a:pt x="408" y="3153"/>
                  <a:pt x="478" y="3913"/>
                </a:cubicBezTo>
                <a:cubicBezTo>
                  <a:pt x="761" y="7304"/>
                  <a:pt x="1220" y="10800"/>
                  <a:pt x="2932" y="13802"/>
                </a:cubicBezTo>
                <a:cubicBezTo>
                  <a:pt x="3250" y="14332"/>
                  <a:pt x="3586" y="14862"/>
                  <a:pt x="4081" y="15215"/>
                </a:cubicBezTo>
                <a:cubicBezTo>
                  <a:pt x="4449" y="15484"/>
                  <a:pt x="4875" y="15615"/>
                  <a:pt x="5288" y="15615"/>
                </a:cubicBezTo>
                <a:cubicBezTo>
                  <a:pt x="6041" y="15615"/>
                  <a:pt x="6749" y="15177"/>
                  <a:pt x="6977" y="14332"/>
                </a:cubicBezTo>
                <a:cubicBezTo>
                  <a:pt x="7118" y="13908"/>
                  <a:pt x="7118" y="13431"/>
                  <a:pt x="7083" y="12990"/>
                </a:cubicBezTo>
                <a:cubicBezTo>
                  <a:pt x="6942" y="10482"/>
                  <a:pt x="5934" y="8133"/>
                  <a:pt x="4734" y="5978"/>
                </a:cubicBezTo>
                <a:cubicBezTo>
                  <a:pt x="4151" y="4937"/>
                  <a:pt x="3516" y="3930"/>
                  <a:pt x="2845" y="2941"/>
                </a:cubicBezTo>
                <a:cubicBezTo>
                  <a:pt x="2244" y="2041"/>
                  <a:pt x="1661" y="1052"/>
                  <a:pt x="867" y="275"/>
                </a:cubicBezTo>
                <a:cubicBezTo>
                  <a:pt x="757" y="165"/>
                  <a:pt x="646" y="0"/>
                  <a:pt x="4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4" name="Google Shape;3774;p45"/>
          <p:cNvSpPr/>
          <p:nvPr/>
        </p:nvSpPr>
        <p:spPr>
          <a:xfrm rot="7846321">
            <a:off x="1211758" y="3423890"/>
            <a:ext cx="524859" cy="480918"/>
          </a:xfrm>
          <a:custGeom>
            <a:avLst/>
            <a:gdLst/>
            <a:ahLst/>
            <a:cxnLst/>
            <a:rect l="l" t="t" r="r" b="b"/>
            <a:pathLst>
              <a:path w="12960" h="11875" extrusionOk="0">
                <a:moveTo>
                  <a:pt x="419" y="0"/>
                </a:moveTo>
                <a:cubicBezTo>
                  <a:pt x="337" y="0"/>
                  <a:pt x="264" y="32"/>
                  <a:pt x="212" y="128"/>
                </a:cubicBezTo>
                <a:cubicBezTo>
                  <a:pt x="0" y="481"/>
                  <a:pt x="690" y="1258"/>
                  <a:pt x="866" y="1541"/>
                </a:cubicBezTo>
                <a:cubicBezTo>
                  <a:pt x="1290" y="2193"/>
                  <a:pt x="1696" y="2848"/>
                  <a:pt x="2102" y="3500"/>
                </a:cubicBezTo>
                <a:cubicBezTo>
                  <a:pt x="3939" y="6380"/>
                  <a:pt x="5952" y="9257"/>
                  <a:pt x="8866" y="11129"/>
                </a:cubicBezTo>
                <a:cubicBezTo>
                  <a:pt x="9378" y="11447"/>
                  <a:pt x="9944" y="11748"/>
                  <a:pt x="10544" y="11854"/>
                </a:cubicBezTo>
                <a:cubicBezTo>
                  <a:pt x="10643" y="11868"/>
                  <a:pt x="10742" y="11875"/>
                  <a:pt x="10839" y="11875"/>
                </a:cubicBezTo>
                <a:cubicBezTo>
                  <a:pt x="11988" y="11875"/>
                  <a:pt x="12959" y="10939"/>
                  <a:pt x="12699" y="9717"/>
                </a:cubicBezTo>
                <a:cubicBezTo>
                  <a:pt x="12610" y="9276"/>
                  <a:pt x="12398" y="8869"/>
                  <a:pt x="12169" y="8480"/>
                </a:cubicBezTo>
                <a:cubicBezTo>
                  <a:pt x="10879" y="6344"/>
                  <a:pt x="8901" y="4720"/>
                  <a:pt x="6835" y="3359"/>
                </a:cubicBezTo>
                <a:cubicBezTo>
                  <a:pt x="5846" y="2706"/>
                  <a:pt x="4804" y="2106"/>
                  <a:pt x="3763" y="1541"/>
                </a:cubicBezTo>
                <a:cubicBezTo>
                  <a:pt x="2809" y="1011"/>
                  <a:pt x="1837" y="410"/>
                  <a:pt x="777" y="93"/>
                </a:cubicBezTo>
                <a:cubicBezTo>
                  <a:pt x="665" y="61"/>
                  <a:pt x="534" y="0"/>
                  <a:pt x="4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83C0B89-6A0C-2E60-32A5-E148584385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725" y="441221"/>
            <a:ext cx="770255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FE965-B518-C9D0-5CAF-D1A202FEFF00}"/>
              </a:ext>
            </a:extLst>
          </p:cNvPr>
          <p:cNvSpPr txBox="1"/>
          <p:nvPr/>
        </p:nvSpPr>
        <p:spPr>
          <a:xfrm>
            <a:off x="1415217" y="1267908"/>
            <a:ext cx="48285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E-birds.com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Bird book (from our library)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locals of our study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biology teacher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Cornell Lab of Ornithology</a:t>
            </a:r>
            <a:r>
              <a:rPr lang="en-US" sz="3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2" name="Google Shape;4172;p50"/>
          <p:cNvGrpSpPr/>
          <p:nvPr/>
        </p:nvGrpSpPr>
        <p:grpSpPr>
          <a:xfrm>
            <a:off x="1099727" y="1123605"/>
            <a:ext cx="450716" cy="450740"/>
            <a:chOff x="1089775" y="1368950"/>
            <a:chExt cx="450716" cy="450740"/>
          </a:xfrm>
        </p:grpSpPr>
        <p:sp>
          <p:nvSpPr>
            <p:cNvPr id="4173" name="Google Shape;4173;p50"/>
            <p:cNvSpPr/>
            <p:nvPr/>
          </p:nvSpPr>
          <p:spPr>
            <a:xfrm>
              <a:off x="1089775" y="1368950"/>
              <a:ext cx="450716" cy="450740"/>
            </a:xfrm>
            <a:custGeom>
              <a:avLst/>
              <a:gdLst/>
              <a:ahLst/>
              <a:cxnLst/>
              <a:rect l="l" t="t" r="r" b="b"/>
              <a:pathLst>
                <a:path w="18489" h="18490" extrusionOk="0">
                  <a:moveTo>
                    <a:pt x="9245" y="1"/>
                  </a:moveTo>
                  <a:cubicBezTo>
                    <a:pt x="4143" y="1"/>
                    <a:pt x="0" y="4129"/>
                    <a:pt x="0" y="9246"/>
                  </a:cubicBezTo>
                  <a:cubicBezTo>
                    <a:pt x="0" y="14346"/>
                    <a:pt x="4143" y="18489"/>
                    <a:pt x="9245" y="18489"/>
                  </a:cubicBezTo>
                  <a:cubicBezTo>
                    <a:pt x="14362" y="18489"/>
                    <a:pt x="18489" y="14346"/>
                    <a:pt x="18489" y="9246"/>
                  </a:cubicBezTo>
                  <a:cubicBezTo>
                    <a:pt x="18489" y="4129"/>
                    <a:pt x="14362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50"/>
            <p:cNvSpPr/>
            <p:nvPr/>
          </p:nvSpPr>
          <p:spPr>
            <a:xfrm>
              <a:off x="1329669" y="1625298"/>
              <a:ext cx="35591" cy="93366"/>
            </a:xfrm>
            <a:custGeom>
              <a:avLst/>
              <a:gdLst/>
              <a:ahLst/>
              <a:cxnLst/>
              <a:rect l="l" t="t" r="r" b="b"/>
              <a:pathLst>
                <a:path w="1460" h="3830" extrusionOk="0">
                  <a:moveTo>
                    <a:pt x="879" y="0"/>
                  </a:moveTo>
                  <a:lnTo>
                    <a:pt x="0" y="1743"/>
                  </a:lnTo>
                  <a:lnTo>
                    <a:pt x="974" y="3830"/>
                  </a:lnTo>
                  <a:lnTo>
                    <a:pt x="1459" y="3595"/>
                  </a:lnTo>
                  <a:lnTo>
                    <a:pt x="597" y="1758"/>
                  </a:lnTo>
                  <a:lnTo>
                    <a:pt x="1365" y="25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50"/>
            <p:cNvSpPr/>
            <p:nvPr/>
          </p:nvSpPr>
          <p:spPr>
            <a:xfrm>
              <a:off x="1124951" y="1500561"/>
              <a:ext cx="205502" cy="192850"/>
            </a:xfrm>
            <a:custGeom>
              <a:avLst/>
              <a:gdLst/>
              <a:ahLst/>
              <a:cxnLst/>
              <a:rect l="l" t="t" r="r" b="b"/>
              <a:pathLst>
                <a:path w="8430" h="7911" extrusionOk="0">
                  <a:moveTo>
                    <a:pt x="7911" y="1"/>
                  </a:moveTo>
                  <a:lnTo>
                    <a:pt x="1" y="7911"/>
                  </a:lnTo>
                  <a:lnTo>
                    <a:pt x="2246" y="7911"/>
                  </a:lnTo>
                  <a:lnTo>
                    <a:pt x="5322" y="4820"/>
                  </a:lnTo>
                  <a:cubicBezTo>
                    <a:pt x="5322" y="4820"/>
                    <a:pt x="6264" y="5573"/>
                    <a:pt x="7911" y="5761"/>
                  </a:cubicBezTo>
                  <a:lnTo>
                    <a:pt x="8430" y="2811"/>
                  </a:lnTo>
                  <a:lnTo>
                    <a:pt x="79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50"/>
            <p:cNvSpPr/>
            <p:nvPr/>
          </p:nvSpPr>
          <p:spPr>
            <a:xfrm>
              <a:off x="1344197" y="1711763"/>
              <a:ext cx="45172" cy="13432"/>
            </a:xfrm>
            <a:custGeom>
              <a:avLst/>
              <a:gdLst/>
              <a:ahLst/>
              <a:cxnLst/>
              <a:rect l="l" t="t" r="r" b="b"/>
              <a:pathLst>
                <a:path w="1853" h="551" extrusionOk="0">
                  <a:moveTo>
                    <a:pt x="550" y="0"/>
                  </a:moveTo>
                  <a:cubicBezTo>
                    <a:pt x="252" y="0"/>
                    <a:pt x="1" y="251"/>
                    <a:pt x="1" y="550"/>
                  </a:cubicBezTo>
                  <a:lnTo>
                    <a:pt x="1853" y="550"/>
                  </a:lnTo>
                  <a:cubicBezTo>
                    <a:pt x="1853" y="251"/>
                    <a:pt x="1617" y="0"/>
                    <a:pt x="1319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50"/>
            <p:cNvSpPr/>
            <p:nvPr/>
          </p:nvSpPr>
          <p:spPr>
            <a:xfrm>
              <a:off x="1317797" y="1434402"/>
              <a:ext cx="114038" cy="207891"/>
            </a:xfrm>
            <a:custGeom>
              <a:avLst/>
              <a:gdLst/>
              <a:ahLst/>
              <a:cxnLst/>
              <a:rect l="l" t="t" r="r" b="b"/>
              <a:pathLst>
                <a:path w="4678" h="8528" extrusionOk="0">
                  <a:moveTo>
                    <a:pt x="3281" y="0"/>
                  </a:moveTo>
                  <a:cubicBezTo>
                    <a:pt x="2951" y="0"/>
                    <a:pt x="2637" y="109"/>
                    <a:pt x="2402" y="314"/>
                  </a:cubicBezTo>
                  <a:lnTo>
                    <a:pt x="2214" y="502"/>
                  </a:lnTo>
                  <a:lnTo>
                    <a:pt x="0" y="2715"/>
                  </a:lnTo>
                  <a:lnTo>
                    <a:pt x="0" y="8475"/>
                  </a:lnTo>
                  <a:cubicBezTo>
                    <a:pt x="247" y="8510"/>
                    <a:pt x="511" y="8528"/>
                    <a:pt x="786" y="8528"/>
                  </a:cubicBezTo>
                  <a:cubicBezTo>
                    <a:pt x="878" y="8528"/>
                    <a:pt x="972" y="8526"/>
                    <a:pt x="1068" y="8522"/>
                  </a:cubicBezTo>
                  <a:cubicBezTo>
                    <a:pt x="3375" y="8428"/>
                    <a:pt x="4474" y="6073"/>
                    <a:pt x="4269" y="2354"/>
                  </a:cubicBezTo>
                  <a:cubicBezTo>
                    <a:pt x="4520" y="2103"/>
                    <a:pt x="4677" y="1773"/>
                    <a:pt x="4677" y="1381"/>
                  </a:cubicBezTo>
                  <a:cubicBezTo>
                    <a:pt x="4677" y="612"/>
                    <a:pt x="4050" y="0"/>
                    <a:pt x="3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50"/>
            <p:cNvSpPr/>
            <p:nvPr/>
          </p:nvSpPr>
          <p:spPr>
            <a:xfrm>
              <a:off x="1422618" y="1460412"/>
              <a:ext cx="60871" cy="21818"/>
            </a:xfrm>
            <a:custGeom>
              <a:avLst/>
              <a:gdLst/>
              <a:ahLst/>
              <a:cxnLst/>
              <a:rect l="l" t="t" r="r" b="b"/>
              <a:pathLst>
                <a:path w="2497" h="895" extrusionOk="0">
                  <a:moveTo>
                    <a:pt x="331" y="0"/>
                  </a:moveTo>
                  <a:lnTo>
                    <a:pt x="1" y="534"/>
                  </a:lnTo>
                  <a:lnTo>
                    <a:pt x="252" y="894"/>
                  </a:lnTo>
                  <a:lnTo>
                    <a:pt x="2497" y="894"/>
                  </a:lnTo>
                  <a:cubicBezTo>
                    <a:pt x="2497" y="894"/>
                    <a:pt x="2089" y="220"/>
                    <a:pt x="331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50"/>
            <p:cNvSpPr/>
            <p:nvPr/>
          </p:nvSpPr>
          <p:spPr>
            <a:xfrm>
              <a:off x="1393951" y="1453514"/>
              <a:ext cx="14163" cy="13798"/>
            </a:xfrm>
            <a:custGeom>
              <a:avLst/>
              <a:gdLst/>
              <a:ahLst/>
              <a:cxnLst/>
              <a:rect l="l" t="t" r="r" b="b"/>
              <a:pathLst>
                <a:path w="581" h="566" extrusionOk="0">
                  <a:moveTo>
                    <a:pt x="298" y="1"/>
                  </a:moveTo>
                  <a:cubicBezTo>
                    <a:pt x="141" y="1"/>
                    <a:pt x="0" y="126"/>
                    <a:pt x="0" y="283"/>
                  </a:cubicBezTo>
                  <a:cubicBezTo>
                    <a:pt x="0" y="440"/>
                    <a:pt x="141" y="566"/>
                    <a:pt x="298" y="566"/>
                  </a:cubicBezTo>
                  <a:cubicBezTo>
                    <a:pt x="455" y="566"/>
                    <a:pt x="580" y="440"/>
                    <a:pt x="580" y="283"/>
                  </a:cubicBezTo>
                  <a:cubicBezTo>
                    <a:pt x="580" y="126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50"/>
            <p:cNvSpPr/>
            <p:nvPr/>
          </p:nvSpPr>
          <p:spPr>
            <a:xfrm>
              <a:off x="1396242" y="1455415"/>
              <a:ext cx="9580" cy="9970"/>
            </a:xfrm>
            <a:custGeom>
              <a:avLst/>
              <a:gdLst/>
              <a:ahLst/>
              <a:cxnLst/>
              <a:rect l="l" t="t" r="r" b="b"/>
              <a:pathLst>
                <a:path w="393" h="409" extrusionOk="0">
                  <a:moveTo>
                    <a:pt x="204" y="1"/>
                  </a:moveTo>
                  <a:cubicBezTo>
                    <a:pt x="78" y="1"/>
                    <a:pt x="0" y="95"/>
                    <a:pt x="0" y="205"/>
                  </a:cubicBezTo>
                  <a:cubicBezTo>
                    <a:pt x="0" y="315"/>
                    <a:pt x="78" y="409"/>
                    <a:pt x="204" y="409"/>
                  </a:cubicBezTo>
                  <a:cubicBezTo>
                    <a:pt x="314" y="409"/>
                    <a:pt x="392" y="315"/>
                    <a:pt x="392" y="205"/>
                  </a:cubicBezTo>
                  <a:cubicBezTo>
                    <a:pt x="392" y="95"/>
                    <a:pt x="314" y="1"/>
                    <a:pt x="204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50"/>
            <p:cNvSpPr/>
            <p:nvPr/>
          </p:nvSpPr>
          <p:spPr>
            <a:xfrm>
              <a:off x="1190403" y="1516626"/>
              <a:ext cx="140049" cy="124008"/>
            </a:xfrm>
            <a:custGeom>
              <a:avLst/>
              <a:gdLst/>
              <a:ahLst/>
              <a:cxnLst/>
              <a:rect l="l" t="t" r="r" b="b"/>
              <a:pathLst>
                <a:path w="5745" h="5087" extrusionOk="0">
                  <a:moveTo>
                    <a:pt x="5226" y="1"/>
                  </a:moveTo>
                  <a:lnTo>
                    <a:pt x="0" y="5086"/>
                  </a:lnTo>
                  <a:cubicBezTo>
                    <a:pt x="0" y="5086"/>
                    <a:pt x="2" y="5086"/>
                    <a:pt x="6" y="5086"/>
                  </a:cubicBezTo>
                  <a:cubicBezTo>
                    <a:pt x="149" y="5086"/>
                    <a:pt x="2903" y="5071"/>
                    <a:pt x="5226" y="3893"/>
                  </a:cubicBezTo>
                  <a:lnTo>
                    <a:pt x="5745" y="1649"/>
                  </a:lnTo>
                  <a:lnTo>
                    <a:pt x="5226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50"/>
            <p:cNvSpPr/>
            <p:nvPr/>
          </p:nvSpPr>
          <p:spPr>
            <a:xfrm>
              <a:off x="1277990" y="1629516"/>
              <a:ext cx="35640" cy="89149"/>
            </a:xfrm>
            <a:custGeom>
              <a:avLst/>
              <a:gdLst/>
              <a:ahLst/>
              <a:cxnLst/>
              <a:rect l="l" t="t" r="r" b="b"/>
              <a:pathLst>
                <a:path w="1462" h="3657" extrusionOk="0">
                  <a:moveTo>
                    <a:pt x="802" y="0"/>
                  </a:moveTo>
                  <a:lnTo>
                    <a:pt x="1" y="1570"/>
                  </a:lnTo>
                  <a:lnTo>
                    <a:pt x="974" y="3657"/>
                  </a:lnTo>
                  <a:lnTo>
                    <a:pt x="1461" y="3422"/>
                  </a:lnTo>
                  <a:lnTo>
                    <a:pt x="597" y="1585"/>
                  </a:lnTo>
                  <a:lnTo>
                    <a:pt x="1398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50"/>
            <p:cNvSpPr/>
            <p:nvPr/>
          </p:nvSpPr>
          <p:spPr>
            <a:xfrm>
              <a:off x="1292177" y="1711763"/>
              <a:ext cx="28327" cy="13432"/>
            </a:xfrm>
            <a:custGeom>
              <a:avLst/>
              <a:gdLst/>
              <a:ahLst/>
              <a:cxnLst/>
              <a:rect l="l" t="t" r="r" b="b"/>
              <a:pathLst>
                <a:path w="1162" h="551" extrusionOk="0">
                  <a:moveTo>
                    <a:pt x="534" y="0"/>
                  </a:moveTo>
                  <a:cubicBezTo>
                    <a:pt x="235" y="0"/>
                    <a:pt x="0" y="251"/>
                    <a:pt x="0" y="550"/>
                  </a:cubicBezTo>
                  <a:lnTo>
                    <a:pt x="1051" y="550"/>
                  </a:lnTo>
                  <a:lnTo>
                    <a:pt x="1162" y="268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50"/>
            <p:cNvSpPr/>
            <p:nvPr/>
          </p:nvSpPr>
          <p:spPr>
            <a:xfrm>
              <a:off x="1317797" y="1711763"/>
              <a:ext cx="19551" cy="13432"/>
            </a:xfrm>
            <a:custGeom>
              <a:avLst/>
              <a:gdLst/>
              <a:ahLst/>
              <a:cxnLst/>
              <a:rect l="l" t="t" r="r" b="b"/>
              <a:pathLst>
                <a:path w="802" h="551" extrusionOk="0">
                  <a:moveTo>
                    <a:pt x="0" y="0"/>
                  </a:moveTo>
                  <a:lnTo>
                    <a:pt x="0" y="550"/>
                  </a:lnTo>
                  <a:lnTo>
                    <a:pt x="801" y="550"/>
                  </a:lnTo>
                  <a:cubicBezTo>
                    <a:pt x="801" y="251"/>
                    <a:pt x="550" y="0"/>
                    <a:pt x="25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5" name="Google Shape;4185;p50"/>
          <p:cNvGrpSpPr/>
          <p:nvPr/>
        </p:nvGrpSpPr>
        <p:grpSpPr>
          <a:xfrm>
            <a:off x="6156113" y="3991388"/>
            <a:ext cx="450740" cy="450740"/>
            <a:chOff x="6156113" y="4026870"/>
            <a:chExt cx="450740" cy="450740"/>
          </a:xfrm>
        </p:grpSpPr>
        <p:sp>
          <p:nvSpPr>
            <p:cNvPr id="4186" name="Google Shape;4186;p50"/>
            <p:cNvSpPr/>
            <p:nvPr/>
          </p:nvSpPr>
          <p:spPr>
            <a:xfrm>
              <a:off x="6156113" y="402687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0"/>
                  </a:moveTo>
                  <a:cubicBezTo>
                    <a:pt x="4144" y="0"/>
                    <a:pt x="1" y="4144"/>
                    <a:pt x="1" y="9244"/>
                  </a:cubicBezTo>
                  <a:cubicBezTo>
                    <a:pt x="1" y="14346"/>
                    <a:pt x="4144" y="18489"/>
                    <a:pt x="9246" y="18489"/>
                  </a:cubicBezTo>
                  <a:cubicBezTo>
                    <a:pt x="14346" y="18489"/>
                    <a:pt x="18489" y="14346"/>
                    <a:pt x="18489" y="9244"/>
                  </a:cubicBezTo>
                  <a:cubicBezTo>
                    <a:pt x="18489" y="4144"/>
                    <a:pt x="14346" y="0"/>
                    <a:pt x="9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50"/>
            <p:cNvSpPr/>
            <p:nvPr/>
          </p:nvSpPr>
          <p:spPr>
            <a:xfrm>
              <a:off x="6199357" y="4127717"/>
              <a:ext cx="213888" cy="95438"/>
            </a:xfrm>
            <a:custGeom>
              <a:avLst/>
              <a:gdLst/>
              <a:ahLst/>
              <a:cxnLst/>
              <a:rect l="l" t="t" r="r" b="b"/>
              <a:pathLst>
                <a:path w="8774" h="3915" extrusionOk="0">
                  <a:moveTo>
                    <a:pt x="4127" y="0"/>
                  </a:moveTo>
                  <a:cubicBezTo>
                    <a:pt x="2087" y="0"/>
                    <a:pt x="1" y="70"/>
                    <a:pt x="1" y="70"/>
                  </a:cubicBezTo>
                  <a:cubicBezTo>
                    <a:pt x="1" y="70"/>
                    <a:pt x="226" y="719"/>
                    <a:pt x="892" y="719"/>
                  </a:cubicBezTo>
                  <a:cubicBezTo>
                    <a:pt x="928" y="719"/>
                    <a:pt x="966" y="717"/>
                    <a:pt x="1005" y="712"/>
                  </a:cubicBezTo>
                  <a:cubicBezTo>
                    <a:pt x="1005" y="712"/>
                    <a:pt x="1083" y="1340"/>
                    <a:pt x="1853" y="1340"/>
                  </a:cubicBezTo>
                  <a:cubicBezTo>
                    <a:pt x="1853" y="1340"/>
                    <a:pt x="2060" y="1722"/>
                    <a:pt x="2546" y="1722"/>
                  </a:cubicBezTo>
                  <a:cubicBezTo>
                    <a:pt x="2644" y="1722"/>
                    <a:pt x="2752" y="1707"/>
                    <a:pt x="2872" y="1671"/>
                  </a:cubicBezTo>
                  <a:cubicBezTo>
                    <a:pt x="2872" y="1671"/>
                    <a:pt x="3195" y="2115"/>
                    <a:pt x="3700" y="2115"/>
                  </a:cubicBezTo>
                  <a:cubicBezTo>
                    <a:pt x="3794" y="2115"/>
                    <a:pt x="3896" y="2100"/>
                    <a:pt x="4002" y="2062"/>
                  </a:cubicBezTo>
                  <a:cubicBezTo>
                    <a:pt x="4002" y="2062"/>
                    <a:pt x="4270" y="2470"/>
                    <a:pt x="4819" y="2596"/>
                  </a:cubicBezTo>
                  <a:cubicBezTo>
                    <a:pt x="5368" y="2721"/>
                    <a:pt x="6262" y="2392"/>
                    <a:pt x="7236" y="3914"/>
                  </a:cubicBezTo>
                  <a:lnTo>
                    <a:pt x="8382" y="3067"/>
                  </a:lnTo>
                  <a:lnTo>
                    <a:pt x="8774" y="2392"/>
                  </a:lnTo>
                  <a:lnTo>
                    <a:pt x="8774" y="2392"/>
                  </a:lnTo>
                  <a:cubicBezTo>
                    <a:pt x="8620" y="2414"/>
                    <a:pt x="8466" y="2425"/>
                    <a:pt x="8311" y="2425"/>
                  </a:cubicBezTo>
                  <a:cubicBezTo>
                    <a:pt x="7466" y="2425"/>
                    <a:pt x="6616" y="2102"/>
                    <a:pt x="5980" y="1466"/>
                  </a:cubicBezTo>
                  <a:cubicBezTo>
                    <a:pt x="5557" y="1043"/>
                    <a:pt x="5274" y="540"/>
                    <a:pt x="5132" y="7"/>
                  </a:cubicBezTo>
                  <a:cubicBezTo>
                    <a:pt x="4805" y="2"/>
                    <a:pt x="4467" y="0"/>
                    <a:pt x="4127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50"/>
            <p:cNvSpPr/>
            <p:nvPr/>
          </p:nvSpPr>
          <p:spPr>
            <a:xfrm>
              <a:off x="6324460" y="4127863"/>
              <a:ext cx="98363" cy="58994"/>
            </a:xfrm>
            <a:custGeom>
              <a:avLst/>
              <a:gdLst/>
              <a:ahLst/>
              <a:cxnLst/>
              <a:rect l="l" t="t" r="r" b="b"/>
              <a:pathLst>
                <a:path w="4035" h="2420" extrusionOk="0">
                  <a:moveTo>
                    <a:pt x="0" y="1"/>
                  </a:moveTo>
                  <a:lnTo>
                    <a:pt x="0" y="1"/>
                  </a:lnTo>
                  <a:cubicBezTo>
                    <a:pt x="142" y="534"/>
                    <a:pt x="425" y="1037"/>
                    <a:pt x="848" y="1460"/>
                  </a:cubicBezTo>
                  <a:cubicBezTo>
                    <a:pt x="1484" y="2096"/>
                    <a:pt x="2334" y="2419"/>
                    <a:pt x="3179" y="2419"/>
                  </a:cubicBezTo>
                  <a:cubicBezTo>
                    <a:pt x="3334" y="2419"/>
                    <a:pt x="3488" y="2408"/>
                    <a:pt x="3642" y="2386"/>
                  </a:cubicBezTo>
                  <a:lnTo>
                    <a:pt x="3940" y="1853"/>
                  </a:lnTo>
                  <a:cubicBezTo>
                    <a:pt x="3940" y="1853"/>
                    <a:pt x="4035" y="378"/>
                    <a:pt x="2214" y="126"/>
                  </a:cubicBezTo>
                  <a:cubicBezTo>
                    <a:pt x="1695" y="47"/>
                    <a:pt x="896" y="16"/>
                    <a:pt x="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50"/>
            <p:cNvSpPr/>
            <p:nvPr/>
          </p:nvSpPr>
          <p:spPr>
            <a:xfrm>
              <a:off x="6407854" y="4217766"/>
              <a:ext cx="96072" cy="213523"/>
            </a:xfrm>
            <a:custGeom>
              <a:avLst/>
              <a:gdLst/>
              <a:ahLst/>
              <a:cxnLst/>
              <a:rect l="l" t="t" r="r" b="b"/>
              <a:pathLst>
                <a:path w="3941" h="8759" extrusionOk="0">
                  <a:moveTo>
                    <a:pt x="1508" y="1"/>
                  </a:moveTo>
                  <a:lnTo>
                    <a:pt x="833" y="377"/>
                  </a:lnTo>
                  <a:lnTo>
                    <a:pt x="1" y="1524"/>
                  </a:lnTo>
                  <a:cubicBezTo>
                    <a:pt x="1508" y="2497"/>
                    <a:pt x="1179" y="3391"/>
                    <a:pt x="1304" y="3941"/>
                  </a:cubicBezTo>
                  <a:cubicBezTo>
                    <a:pt x="1430" y="4489"/>
                    <a:pt x="1838" y="4757"/>
                    <a:pt x="1838" y="4757"/>
                  </a:cubicBezTo>
                  <a:cubicBezTo>
                    <a:pt x="1618" y="5447"/>
                    <a:pt x="2246" y="5887"/>
                    <a:pt x="2246" y="5887"/>
                  </a:cubicBezTo>
                  <a:cubicBezTo>
                    <a:pt x="2010" y="6609"/>
                    <a:pt x="2560" y="6906"/>
                    <a:pt x="2560" y="6906"/>
                  </a:cubicBezTo>
                  <a:cubicBezTo>
                    <a:pt x="2560" y="7676"/>
                    <a:pt x="3188" y="7754"/>
                    <a:pt x="3188" y="7754"/>
                  </a:cubicBezTo>
                  <a:cubicBezTo>
                    <a:pt x="3109" y="8507"/>
                    <a:pt x="3831" y="8758"/>
                    <a:pt x="3831" y="8758"/>
                  </a:cubicBezTo>
                  <a:cubicBezTo>
                    <a:pt x="3831" y="8758"/>
                    <a:pt x="3941" y="5918"/>
                    <a:pt x="3893" y="3642"/>
                  </a:cubicBezTo>
                  <a:cubicBezTo>
                    <a:pt x="3360" y="3485"/>
                    <a:pt x="2857" y="3202"/>
                    <a:pt x="2434" y="2794"/>
                  </a:cubicBezTo>
                  <a:cubicBezTo>
                    <a:pt x="1681" y="2026"/>
                    <a:pt x="1367" y="990"/>
                    <a:pt x="1508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50"/>
            <p:cNvSpPr/>
            <p:nvPr/>
          </p:nvSpPr>
          <p:spPr>
            <a:xfrm>
              <a:off x="6441177" y="4210477"/>
              <a:ext cx="61602" cy="96072"/>
            </a:xfrm>
            <a:custGeom>
              <a:avLst/>
              <a:gdLst/>
              <a:ahLst/>
              <a:cxnLst/>
              <a:rect l="l" t="t" r="r" b="b"/>
              <a:pathLst>
                <a:path w="2527" h="3941" extrusionOk="0">
                  <a:moveTo>
                    <a:pt x="739" y="1"/>
                  </a:moveTo>
                  <a:cubicBezTo>
                    <a:pt x="708" y="1"/>
                    <a:pt x="691" y="2"/>
                    <a:pt x="691" y="2"/>
                  </a:cubicBezTo>
                  <a:lnTo>
                    <a:pt x="141" y="300"/>
                  </a:lnTo>
                  <a:cubicBezTo>
                    <a:pt x="0" y="1289"/>
                    <a:pt x="314" y="2325"/>
                    <a:pt x="1067" y="3093"/>
                  </a:cubicBezTo>
                  <a:cubicBezTo>
                    <a:pt x="1490" y="3501"/>
                    <a:pt x="1993" y="3784"/>
                    <a:pt x="2526" y="3941"/>
                  </a:cubicBezTo>
                  <a:cubicBezTo>
                    <a:pt x="2511" y="3030"/>
                    <a:pt x="2480" y="2231"/>
                    <a:pt x="2401" y="1712"/>
                  </a:cubicBezTo>
                  <a:cubicBezTo>
                    <a:pt x="2177" y="89"/>
                    <a:pt x="992" y="1"/>
                    <a:pt x="739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50"/>
            <p:cNvSpPr/>
            <p:nvPr/>
          </p:nvSpPr>
          <p:spPr>
            <a:xfrm>
              <a:off x="6461434" y="4151582"/>
              <a:ext cx="17625" cy="13798"/>
            </a:xfrm>
            <a:custGeom>
              <a:avLst/>
              <a:gdLst/>
              <a:ahLst/>
              <a:cxnLst/>
              <a:rect l="l" t="t" r="r" b="b"/>
              <a:pathLst>
                <a:path w="723" h="566" extrusionOk="0">
                  <a:moveTo>
                    <a:pt x="722" y="1"/>
                  </a:moveTo>
                  <a:lnTo>
                    <a:pt x="0" y="409"/>
                  </a:lnTo>
                  <a:lnTo>
                    <a:pt x="157" y="566"/>
                  </a:lnTo>
                  <a:lnTo>
                    <a:pt x="487" y="330"/>
                  </a:lnTo>
                  <a:lnTo>
                    <a:pt x="722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50"/>
            <p:cNvSpPr/>
            <p:nvPr/>
          </p:nvSpPr>
          <p:spPr>
            <a:xfrm>
              <a:off x="6465261" y="4151582"/>
              <a:ext cx="13798" cy="17991"/>
            </a:xfrm>
            <a:custGeom>
              <a:avLst/>
              <a:gdLst/>
              <a:ahLst/>
              <a:cxnLst/>
              <a:rect l="l" t="t" r="r" b="b"/>
              <a:pathLst>
                <a:path w="566" h="738" extrusionOk="0">
                  <a:moveTo>
                    <a:pt x="565" y="1"/>
                  </a:moveTo>
                  <a:lnTo>
                    <a:pt x="0" y="566"/>
                  </a:lnTo>
                  <a:lnTo>
                    <a:pt x="173" y="738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50"/>
            <p:cNvSpPr/>
            <p:nvPr/>
          </p:nvSpPr>
          <p:spPr>
            <a:xfrm>
              <a:off x="6220370" y="4239583"/>
              <a:ext cx="161501" cy="79909"/>
            </a:xfrm>
            <a:custGeom>
              <a:avLst/>
              <a:gdLst/>
              <a:ahLst/>
              <a:cxnLst/>
              <a:rect l="l" t="t" r="r" b="b"/>
              <a:pathLst>
                <a:path w="6625" h="3278" extrusionOk="0">
                  <a:moveTo>
                    <a:pt x="6233" y="1"/>
                  </a:moveTo>
                  <a:cubicBezTo>
                    <a:pt x="6233" y="1"/>
                    <a:pt x="1" y="3092"/>
                    <a:pt x="1" y="3265"/>
                  </a:cubicBezTo>
                  <a:cubicBezTo>
                    <a:pt x="1" y="3274"/>
                    <a:pt x="11" y="3278"/>
                    <a:pt x="31" y="3278"/>
                  </a:cubicBezTo>
                  <a:cubicBezTo>
                    <a:pt x="424" y="3278"/>
                    <a:pt x="4584" y="1759"/>
                    <a:pt x="4584" y="1759"/>
                  </a:cubicBezTo>
                  <a:lnTo>
                    <a:pt x="4930" y="2073"/>
                  </a:lnTo>
                  <a:lnTo>
                    <a:pt x="6625" y="393"/>
                  </a:lnTo>
                  <a:lnTo>
                    <a:pt x="6233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50"/>
            <p:cNvSpPr/>
            <p:nvPr/>
          </p:nvSpPr>
          <p:spPr>
            <a:xfrm>
              <a:off x="6307396" y="4249139"/>
              <a:ext cx="83664" cy="161111"/>
            </a:xfrm>
            <a:custGeom>
              <a:avLst/>
              <a:gdLst/>
              <a:ahLst/>
              <a:cxnLst/>
              <a:rect l="l" t="t" r="r" b="b"/>
              <a:pathLst>
                <a:path w="3432" h="6609" extrusionOk="0">
                  <a:moveTo>
                    <a:pt x="3055" y="1"/>
                  </a:moveTo>
                  <a:lnTo>
                    <a:pt x="1360" y="1681"/>
                  </a:lnTo>
                  <a:lnTo>
                    <a:pt x="1690" y="2026"/>
                  </a:lnTo>
                  <a:cubicBezTo>
                    <a:pt x="1690" y="2026"/>
                    <a:pt x="0" y="6609"/>
                    <a:pt x="166" y="6609"/>
                  </a:cubicBezTo>
                  <a:cubicBezTo>
                    <a:pt x="166" y="6609"/>
                    <a:pt x="167" y="6609"/>
                    <a:pt x="167" y="6609"/>
                  </a:cubicBezTo>
                  <a:cubicBezTo>
                    <a:pt x="340" y="6609"/>
                    <a:pt x="3431" y="377"/>
                    <a:pt x="3431" y="377"/>
                  </a:cubicBezTo>
                  <a:lnTo>
                    <a:pt x="3055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50"/>
            <p:cNvSpPr/>
            <p:nvPr/>
          </p:nvSpPr>
          <p:spPr>
            <a:xfrm>
              <a:off x="6345107" y="4190975"/>
              <a:ext cx="110991" cy="94926"/>
            </a:xfrm>
            <a:custGeom>
              <a:avLst/>
              <a:gdLst/>
              <a:ahLst/>
              <a:cxnLst/>
              <a:rect l="l" t="t" r="r" b="b"/>
              <a:pathLst>
                <a:path w="4553" h="3894" extrusionOk="0">
                  <a:moveTo>
                    <a:pt x="3878" y="1"/>
                  </a:moveTo>
                  <a:lnTo>
                    <a:pt x="1995" y="1225"/>
                  </a:lnTo>
                  <a:lnTo>
                    <a:pt x="1" y="3893"/>
                  </a:lnTo>
                  <a:cubicBezTo>
                    <a:pt x="1" y="3893"/>
                    <a:pt x="2120" y="3345"/>
                    <a:pt x="4207" y="1256"/>
                  </a:cubicBezTo>
                  <a:cubicBezTo>
                    <a:pt x="4333" y="1131"/>
                    <a:pt x="4458" y="990"/>
                    <a:pt x="4553" y="865"/>
                  </a:cubicBezTo>
                  <a:lnTo>
                    <a:pt x="3878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50"/>
            <p:cNvSpPr/>
            <p:nvPr/>
          </p:nvSpPr>
          <p:spPr>
            <a:xfrm>
              <a:off x="6345107" y="4174545"/>
              <a:ext cx="94560" cy="111356"/>
            </a:xfrm>
            <a:custGeom>
              <a:avLst/>
              <a:gdLst/>
              <a:ahLst/>
              <a:cxnLst/>
              <a:rect l="l" t="t" r="r" b="b"/>
              <a:pathLst>
                <a:path w="3879" h="4568" extrusionOk="0">
                  <a:moveTo>
                    <a:pt x="3014" y="1"/>
                  </a:moveTo>
                  <a:cubicBezTo>
                    <a:pt x="2889" y="110"/>
                    <a:pt x="2763" y="220"/>
                    <a:pt x="2638" y="361"/>
                  </a:cubicBezTo>
                  <a:cubicBezTo>
                    <a:pt x="535" y="2449"/>
                    <a:pt x="1" y="4567"/>
                    <a:pt x="1" y="4567"/>
                  </a:cubicBezTo>
                  <a:lnTo>
                    <a:pt x="3878" y="675"/>
                  </a:lnTo>
                  <a:lnTo>
                    <a:pt x="3014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50"/>
            <p:cNvSpPr/>
            <p:nvPr/>
          </p:nvSpPr>
          <p:spPr>
            <a:xfrm>
              <a:off x="6432742" y="4165355"/>
              <a:ext cx="27571" cy="46707"/>
            </a:xfrm>
            <a:custGeom>
              <a:avLst/>
              <a:gdLst/>
              <a:ahLst/>
              <a:cxnLst/>
              <a:rect l="l" t="t" r="r" b="b"/>
              <a:pathLst>
                <a:path w="1131" h="1916" extrusionOk="0">
                  <a:moveTo>
                    <a:pt x="1131" y="1"/>
                  </a:moveTo>
                  <a:lnTo>
                    <a:pt x="1" y="1334"/>
                  </a:lnTo>
                  <a:cubicBezTo>
                    <a:pt x="283" y="1617"/>
                    <a:pt x="612" y="1805"/>
                    <a:pt x="958" y="1916"/>
                  </a:cubicBezTo>
                  <a:cubicBezTo>
                    <a:pt x="1020" y="1853"/>
                    <a:pt x="1068" y="1774"/>
                    <a:pt x="1114" y="1711"/>
                  </a:cubicBezTo>
                  <a:cubicBezTo>
                    <a:pt x="1114" y="1711"/>
                    <a:pt x="1083" y="581"/>
                    <a:pt x="1131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50"/>
            <p:cNvSpPr/>
            <p:nvPr/>
          </p:nvSpPr>
          <p:spPr>
            <a:xfrm>
              <a:off x="6418579" y="4157555"/>
              <a:ext cx="44391" cy="40345"/>
            </a:xfrm>
            <a:custGeom>
              <a:avLst/>
              <a:gdLst/>
              <a:ahLst/>
              <a:cxnLst/>
              <a:rect l="l" t="t" r="r" b="b"/>
              <a:pathLst>
                <a:path w="1821" h="1655" extrusionOk="0">
                  <a:moveTo>
                    <a:pt x="1515" y="0"/>
                  </a:moveTo>
                  <a:cubicBezTo>
                    <a:pt x="1093" y="0"/>
                    <a:pt x="547" y="251"/>
                    <a:pt x="0" y="698"/>
                  </a:cubicBezTo>
                  <a:cubicBezTo>
                    <a:pt x="111" y="1043"/>
                    <a:pt x="314" y="1372"/>
                    <a:pt x="582" y="1654"/>
                  </a:cubicBezTo>
                  <a:lnTo>
                    <a:pt x="1790" y="447"/>
                  </a:lnTo>
                  <a:cubicBezTo>
                    <a:pt x="1806" y="227"/>
                    <a:pt x="1821" y="54"/>
                    <a:pt x="1821" y="54"/>
                  </a:cubicBezTo>
                  <a:cubicBezTo>
                    <a:pt x="1729" y="18"/>
                    <a:pt x="1626" y="0"/>
                    <a:pt x="1515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50"/>
            <p:cNvSpPr/>
            <p:nvPr/>
          </p:nvSpPr>
          <p:spPr>
            <a:xfrm>
              <a:off x="6370776" y="4233270"/>
              <a:ext cx="16455" cy="15431"/>
            </a:xfrm>
            <a:custGeom>
              <a:avLst/>
              <a:gdLst/>
              <a:ahLst/>
              <a:cxnLst/>
              <a:rect l="l" t="t" r="r" b="b"/>
              <a:pathLst>
                <a:path w="675" h="633" extrusionOk="0">
                  <a:moveTo>
                    <a:pt x="441" y="1"/>
                  </a:moveTo>
                  <a:cubicBezTo>
                    <a:pt x="388" y="1"/>
                    <a:pt x="337" y="24"/>
                    <a:pt x="298" y="71"/>
                  </a:cubicBezTo>
                  <a:lnTo>
                    <a:pt x="78" y="275"/>
                  </a:lnTo>
                  <a:cubicBezTo>
                    <a:pt x="0" y="354"/>
                    <a:pt x="0" y="495"/>
                    <a:pt x="78" y="574"/>
                  </a:cubicBezTo>
                  <a:cubicBezTo>
                    <a:pt x="125" y="613"/>
                    <a:pt x="180" y="632"/>
                    <a:pt x="235" y="632"/>
                  </a:cubicBezTo>
                  <a:cubicBezTo>
                    <a:pt x="290" y="632"/>
                    <a:pt x="345" y="613"/>
                    <a:pt x="392" y="574"/>
                  </a:cubicBezTo>
                  <a:lnTo>
                    <a:pt x="597" y="369"/>
                  </a:lnTo>
                  <a:cubicBezTo>
                    <a:pt x="674" y="291"/>
                    <a:pt x="674" y="149"/>
                    <a:pt x="597" y="71"/>
                  </a:cubicBezTo>
                  <a:cubicBezTo>
                    <a:pt x="549" y="24"/>
                    <a:pt x="495" y="1"/>
                    <a:pt x="44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50"/>
            <p:cNvSpPr/>
            <p:nvPr/>
          </p:nvSpPr>
          <p:spPr>
            <a:xfrm>
              <a:off x="6381478" y="4244264"/>
              <a:ext cx="16455" cy="15138"/>
            </a:xfrm>
            <a:custGeom>
              <a:avLst/>
              <a:gdLst/>
              <a:ahLst/>
              <a:cxnLst/>
              <a:rect l="l" t="t" r="r" b="b"/>
              <a:pathLst>
                <a:path w="675" h="621" extrusionOk="0">
                  <a:moveTo>
                    <a:pt x="448" y="1"/>
                  </a:moveTo>
                  <a:cubicBezTo>
                    <a:pt x="393" y="1"/>
                    <a:pt x="338" y="20"/>
                    <a:pt x="298" y="60"/>
                  </a:cubicBezTo>
                  <a:lnTo>
                    <a:pt x="95" y="263"/>
                  </a:lnTo>
                  <a:cubicBezTo>
                    <a:pt x="1" y="342"/>
                    <a:pt x="1" y="483"/>
                    <a:pt x="95" y="562"/>
                  </a:cubicBezTo>
                  <a:cubicBezTo>
                    <a:pt x="134" y="601"/>
                    <a:pt x="185" y="621"/>
                    <a:pt x="237" y="621"/>
                  </a:cubicBezTo>
                  <a:cubicBezTo>
                    <a:pt x="290" y="621"/>
                    <a:pt x="345" y="601"/>
                    <a:pt x="392" y="562"/>
                  </a:cubicBezTo>
                  <a:lnTo>
                    <a:pt x="597" y="357"/>
                  </a:lnTo>
                  <a:cubicBezTo>
                    <a:pt x="675" y="280"/>
                    <a:pt x="675" y="138"/>
                    <a:pt x="597" y="60"/>
                  </a:cubicBezTo>
                  <a:cubicBezTo>
                    <a:pt x="557" y="20"/>
                    <a:pt x="503" y="1"/>
                    <a:pt x="448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50"/>
            <p:cNvSpPr/>
            <p:nvPr/>
          </p:nvSpPr>
          <p:spPr>
            <a:xfrm>
              <a:off x="6450343" y="4162308"/>
              <a:ext cx="27181" cy="44781"/>
            </a:xfrm>
            <a:custGeom>
              <a:avLst/>
              <a:gdLst/>
              <a:ahLst/>
              <a:cxnLst/>
              <a:rect l="l" t="t" r="r" b="b"/>
              <a:pathLst>
                <a:path w="1115" h="1837" extrusionOk="0">
                  <a:moveTo>
                    <a:pt x="738" y="0"/>
                  </a:moveTo>
                  <a:lnTo>
                    <a:pt x="455" y="189"/>
                  </a:lnTo>
                  <a:lnTo>
                    <a:pt x="63" y="675"/>
                  </a:lnTo>
                  <a:cubicBezTo>
                    <a:pt x="1" y="1083"/>
                    <a:pt x="110" y="1507"/>
                    <a:pt x="392" y="1836"/>
                  </a:cubicBezTo>
                  <a:cubicBezTo>
                    <a:pt x="942" y="1099"/>
                    <a:pt x="1114" y="377"/>
                    <a:pt x="738" y="0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50"/>
            <p:cNvSpPr/>
            <p:nvPr/>
          </p:nvSpPr>
          <p:spPr>
            <a:xfrm>
              <a:off x="6451878" y="4158847"/>
              <a:ext cx="16455" cy="19916"/>
            </a:xfrm>
            <a:custGeom>
              <a:avLst/>
              <a:gdLst/>
              <a:ahLst/>
              <a:cxnLst/>
              <a:rect l="l" t="t" r="r" b="b"/>
              <a:pathLst>
                <a:path w="675" h="817" extrusionOk="0">
                  <a:moveTo>
                    <a:pt x="455" y="1"/>
                  </a:moveTo>
                  <a:cubicBezTo>
                    <a:pt x="440" y="17"/>
                    <a:pt x="424" y="48"/>
                    <a:pt x="392" y="63"/>
                  </a:cubicBezTo>
                  <a:cubicBezTo>
                    <a:pt x="173" y="283"/>
                    <a:pt x="47" y="550"/>
                    <a:pt x="0" y="817"/>
                  </a:cubicBezTo>
                  <a:lnTo>
                    <a:pt x="675" y="142"/>
                  </a:lnTo>
                  <a:cubicBezTo>
                    <a:pt x="612" y="80"/>
                    <a:pt x="549" y="32"/>
                    <a:pt x="455" y="1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50"/>
            <p:cNvSpPr/>
            <p:nvPr/>
          </p:nvSpPr>
          <p:spPr>
            <a:xfrm>
              <a:off x="6444224" y="4171766"/>
              <a:ext cx="12628" cy="11994"/>
            </a:xfrm>
            <a:custGeom>
              <a:avLst/>
              <a:gdLst/>
              <a:ahLst/>
              <a:cxnLst/>
              <a:rect l="l" t="t" r="r" b="b"/>
              <a:pathLst>
                <a:path w="518" h="492" extrusionOk="0">
                  <a:moveTo>
                    <a:pt x="320" y="0"/>
                  </a:moveTo>
                  <a:cubicBezTo>
                    <a:pt x="247" y="0"/>
                    <a:pt x="173" y="28"/>
                    <a:pt x="110" y="83"/>
                  </a:cubicBezTo>
                  <a:cubicBezTo>
                    <a:pt x="1" y="192"/>
                    <a:pt x="1" y="381"/>
                    <a:pt x="110" y="491"/>
                  </a:cubicBezTo>
                  <a:lnTo>
                    <a:pt x="487" y="460"/>
                  </a:lnTo>
                  <a:lnTo>
                    <a:pt x="518" y="83"/>
                  </a:lnTo>
                  <a:cubicBezTo>
                    <a:pt x="463" y="28"/>
                    <a:pt x="393" y="0"/>
                    <a:pt x="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50"/>
            <p:cNvSpPr/>
            <p:nvPr/>
          </p:nvSpPr>
          <p:spPr>
            <a:xfrm>
              <a:off x="6446881" y="4173790"/>
              <a:ext cx="12676" cy="11969"/>
            </a:xfrm>
            <a:custGeom>
              <a:avLst/>
              <a:gdLst/>
              <a:ahLst/>
              <a:cxnLst/>
              <a:rect l="l" t="t" r="r" b="b"/>
              <a:pathLst>
                <a:path w="520" h="491" extrusionOk="0">
                  <a:moveTo>
                    <a:pt x="409" y="0"/>
                  </a:moveTo>
                  <a:lnTo>
                    <a:pt x="1" y="408"/>
                  </a:lnTo>
                  <a:cubicBezTo>
                    <a:pt x="64" y="463"/>
                    <a:pt x="138" y="490"/>
                    <a:pt x="211" y="490"/>
                  </a:cubicBezTo>
                  <a:cubicBezTo>
                    <a:pt x="284" y="490"/>
                    <a:pt x="354" y="463"/>
                    <a:pt x="409" y="408"/>
                  </a:cubicBezTo>
                  <a:cubicBezTo>
                    <a:pt x="519" y="298"/>
                    <a:pt x="519" y="109"/>
                    <a:pt x="40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50"/>
            <p:cNvSpPr/>
            <p:nvPr/>
          </p:nvSpPr>
          <p:spPr>
            <a:xfrm>
              <a:off x="6446515" y="4173863"/>
              <a:ext cx="8825" cy="8361"/>
            </a:xfrm>
            <a:custGeom>
              <a:avLst/>
              <a:gdLst/>
              <a:ahLst/>
              <a:cxnLst/>
              <a:rect l="l" t="t" r="r" b="b"/>
              <a:pathLst>
                <a:path w="362" h="343" extrusionOk="0">
                  <a:moveTo>
                    <a:pt x="220" y="1"/>
                  </a:moveTo>
                  <a:cubicBezTo>
                    <a:pt x="169" y="1"/>
                    <a:pt x="118" y="20"/>
                    <a:pt x="79" y="60"/>
                  </a:cubicBezTo>
                  <a:cubicBezTo>
                    <a:pt x="1" y="138"/>
                    <a:pt x="1" y="263"/>
                    <a:pt x="79" y="343"/>
                  </a:cubicBezTo>
                  <a:lnTo>
                    <a:pt x="346" y="311"/>
                  </a:lnTo>
                  <a:lnTo>
                    <a:pt x="361" y="60"/>
                  </a:lnTo>
                  <a:cubicBezTo>
                    <a:pt x="322" y="20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50"/>
            <p:cNvSpPr/>
            <p:nvPr/>
          </p:nvSpPr>
          <p:spPr>
            <a:xfrm>
              <a:off x="6448417" y="4175325"/>
              <a:ext cx="8849" cy="8313"/>
            </a:xfrm>
            <a:custGeom>
              <a:avLst/>
              <a:gdLst/>
              <a:ahLst/>
              <a:cxnLst/>
              <a:rect l="l" t="t" r="r" b="b"/>
              <a:pathLst>
                <a:path w="363" h="341" extrusionOk="0">
                  <a:moveTo>
                    <a:pt x="283" y="0"/>
                  </a:moveTo>
                  <a:lnTo>
                    <a:pt x="1" y="283"/>
                  </a:lnTo>
                  <a:cubicBezTo>
                    <a:pt x="40" y="321"/>
                    <a:pt x="91" y="341"/>
                    <a:pt x="142" y="341"/>
                  </a:cubicBezTo>
                  <a:cubicBezTo>
                    <a:pt x="193" y="341"/>
                    <a:pt x="244" y="321"/>
                    <a:pt x="283" y="283"/>
                  </a:cubicBezTo>
                  <a:cubicBezTo>
                    <a:pt x="362" y="203"/>
                    <a:pt x="362" y="78"/>
                    <a:pt x="283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7" name="Google Shape;4207;p50"/>
          <p:cNvGrpSpPr/>
          <p:nvPr/>
        </p:nvGrpSpPr>
        <p:grpSpPr>
          <a:xfrm>
            <a:off x="3984881" y="3991388"/>
            <a:ext cx="450740" cy="450734"/>
            <a:chOff x="3984881" y="4026870"/>
            <a:chExt cx="450740" cy="450734"/>
          </a:xfrm>
        </p:grpSpPr>
        <p:sp>
          <p:nvSpPr>
            <p:cNvPr id="4208" name="Google Shape;4208;p50"/>
            <p:cNvSpPr/>
            <p:nvPr/>
          </p:nvSpPr>
          <p:spPr>
            <a:xfrm>
              <a:off x="3984881" y="4026870"/>
              <a:ext cx="450740" cy="339384"/>
            </a:xfrm>
            <a:custGeom>
              <a:avLst/>
              <a:gdLst/>
              <a:ahLst/>
              <a:cxnLst/>
              <a:rect l="l" t="t" r="r" b="b"/>
              <a:pathLst>
                <a:path w="18490" h="13922" extrusionOk="0">
                  <a:moveTo>
                    <a:pt x="9245" y="0"/>
                  </a:moveTo>
                  <a:cubicBezTo>
                    <a:pt x="4144" y="0"/>
                    <a:pt x="1" y="4144"/>
                    <a:pt x="1" y="9244"/>
                  </a:cubicBezTo>
                  <a:cubicBezTo>
                    <a:pt x="1" y="9966"/>
                    <a:pt x="79" y="10673"/>
                    <a:pt x="236" y="11347"/>
                  </a:cubicBezTo>
                  <a:lnTo>
                    <a:pt x="9245" y="13921"/>
                  </a:lnTo>
                  <a:lnTo>
                    <a:pt x="18254" y="11347"/>
                  </a:lnTo>
                  <a:cubicBezTo>
                    <a:pt x="18411" y="10673"/>
                    <a:pt x="18490" y="9966"/>
                    <a:pt x="18490" y="9244"/>
                  </a:cubicBezTo>
                  <a:cubicBezTo>
                    <a:pt x="18490" y="4144"/>
                    <a:pt x="14346" y="0"/>
                    <a:pt x="9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50"/>
            <p:cNvSpPr/>
            <p:nvPr/>
          </p:nvSpPr>
          <p:spPr>
            <a:xfrm>
              <a:off x="3990609" y="4303475"/>
              <a:ext cx="289288" cy="174128"/>
            </a:xfrm>
            <a:custGeom>
              <a:avLst/>
              <a:gdLst/>
              <a:ahLst/>
              <a:cxnLst/>
              <a:rect l="l" t="t" r="r" b="b"/>
              <a:pathLst>
                <a:path w="11867" h="7143" extrusionOk="0">
                  <a:moveTo>
                    <a:pt x="1" y="0"/>
                  </a:moveTo>
                  <a:cubicBezTo>
                    <a:pt x="959" y="4097"/>
                    <a:pt x="4631" y="7142"/>
                    <a:pt x="9010" y="7142"/>
                  </a:cubicBezTo>
                  <a:lnTo>
                    <a:pt x="11866" y="3187"/>
                  </a:lnTo>
                  <a:lnTo>
                    <a:pt x="90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50"/>
            <p:cNvSpPr/>
            <p:nvPr/>
          </p:nvSpPr>
          <p:spPr>
            <a:xfrm>
              <a:off x="4210221" y="4303475"/>
              <a:ext cx="219641" cy="174128"/>
            </a:xfrm>
            <a:custGeom>
              <a:avLst/>
              <a:gdLst/>
              <a:ahLst/>
              <a:cxnLst/>
              <a:rect l="l" t="t" r="r" b="b"/>
              <a:pathLst>
                <a:path w="9010" h="7143" extrusionOk="0">
                  <a:moveTo>
                    <a:pt x="1" y="0"/>
                  </a:moveTo>
                  <a:lnTo>
                    <a:pt x="1" y="7142"/>
                  </a:lnTo>
                  <a:cubicBezTo>
                    <a:pt x="4380" y="7142"/>
                    <a:pt x="8053" y="4097"/>
                    <a:pt x="90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50"/>
            <p:cNvSpPr/>
            <p:nvPr/>
          </p:nvSpPr>
          <p:spPr>
            <a:xfrm>
              <a:off x="4062936" y="4335994"/>
              <a:ext cx="171813" cy="60481"/>
            </a:xfrm>
            <a:custGeom>
              <a:avLst/>
              <a:gdLst/>
              <a:ahLst/>
              <a:cxnLst/>
              <a:rect l="l" t="t" r="r" b="b"/>
              <a:pathLst>
                <a:path w="7048" h="2481" extrusionOk="0">
                  <a:moveTo>
                    <a:pt x="6043" y="1"/>
                  </a:moveTo>
                  <a:cubicBezTo>
                    <a:pt x="2700" y="1"/>
                    <a:pt x="1" y="550"/>
                    <a:pt x="1" y="1240"/>
                  </a:cubicBezTo>
                  <a:cubicBezTo>
                    <a:pt x="1" y="1931"/>
                    <a:pt x="2700" y="2481"/>
                    <a:pt x="6043" y="2481"/>
                  </a:cubicBezTo>
                  <a:lnTo>
                    <a:pt x="7047" y="1240"/>
                  </a:lnTo>
                  <a:lnTo>
                    <a:pt x="6043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50"/>
            <p:cNvSpPr/>
            <p:nvPr/>
          </p:nvSpPr>
          <p:spPr>
            <a:xfrm>
              <a:off x="4210221" y="4335994"/>
              <a:ext cx="147338" cy="60481"/>
            </a:xfrm>
            <a:custGeom>
              <a:avLst/>
              <a:gdLst/>
              <a:ahLst/>
              <a:cxnLst/>
              <a:rect l="l" t="t" r="r" b="b"/>
              <a:pathLst>
                <a:path w="6044" h="2481" extrusionOk="0">
                  <a:moveTo>
                    <a:pt x="1" y="1"/>
                  </a:moveTo>
                  <a:lnTo>
                    <a:pt x="1" y="2481"/>
                  </a:lnTo>
                  <a:cubicBezTo>
                    <a:pt x="3344" y="2481"/>
                    <a:pt x="6044" y="1931"/>
                    <a:pt x="6044" y="1240"/>
                  </a:cubicBezTo>
                  <a:cubicBezTo>
                    <a:pt x="6044" y="550"/>
                    <a:pt x="3344" y="1"/>
                    <a:pt x="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50"/>
            <p:cNvSpPr/>
            <p:nvPr/>
          </p:nvSpPr>
          <p:spPr>
            <a:xfrm>
              <a:off x="4302805" y="4142417"/>
              <a:ext cx="74668" cy="52412"/>
            </a:xfrm>
            <a:custGeom>
              <a:avLst/>
              <a:gdLst/>
              <a:ahLst/>
              <a:cxnLst/>
              <a:rect l="l" t="t" r="r" b="b"/>
              <a:pathLst>
                <a:path w="3063" h="2150" extrusionOk="0">
                  <a:moveTo>
                    <a:pt x="440" y="0"/>
                  </a:moveTo>
                  <a:lnTo>
                    <a:pt x="1" y="1381"/>
                  </a:lnTo>
                  <a:lnTo>
                    <a:pt x="2371" y="2150"/>
                  </a:lnTo>
                  <a:lnTo>
                    <a:pt x="3062" y="171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50"/>
            <p:cNvSpPr/>
            <p:nvPr/>
          </p:nvSpPr>
          <p:spPr>
            <a:xfrm>
              <a:off x="4190720" y="4111750"/>
              <a:ext cx="167620" cy="254501"/>
            </a:xfrm>
            <a:custGeom>
              <a:avLst/>
              <a:gdLst/>
              <a:ahLst/>
              <a:cxnLst/>
              <a:rect l="l" t="t" r="r" b="b"/>
              <a:pathLst>
                <a:path w="6876" h="10440" extrusionOk="0">
                  <a:moveTo>
                    <a:pt x="3604" y="1"/>
                  </a:moveTo>
                  <a:cubicBezTo>
                    <a:pt x="2559" y="1"/>
                    <a:pt x="1696" y="862"/>
                    <a:pt x="1696" y="1917"/>
                  </a:cubicBezTo>
                  <a:cubicBezTo>
                    <a:pt x="1696" y="2121"/>
                    <a:pt x="1727" y="2309"/>
                    <a:pt x="1790" y="2498"/>
                  </a:cubicBezTo>
                  <a:lnTo>
                    <a:pt x="2481" y="4789"/>
                  </a:lnTo>
                  <a:lnTo>
                    <a:pt x="801" y="4350"/>
                  </a:lnTo>
                  <a:lnTo>
                    <a:pt x="1" y="7332"/>
                  </a:lnTo>
                  <a:lnTo>
                    <a:pt x="801" y="10439"/>
                  </a:lnTo>
                  <a:lnTo>
                    <a:pt x="3280" y="10439"/>
                  </a:lnTo>
                  <a:cubicBezTo>
                    <a:pt x="5243" y="10439"/>
                    <a:pt x="6875" y="8838"/>
                    <a:pt x="6844" y="6877"/>
                  </a:cubicBezTo>
                  <a:cubicBezTo>
                    <a:pt x="6844" y="6139"/>
                    <a:pt x="6608" y="5465"/>
                    <a:pt x="6216" y="4899"/>
                  </a:cubicBezTo>
                  <a:lnTo>
                    <a:pt x="6216" y="4883"/>
                  </a:lnTo>
                  <a:cubicBezTo>
                    <a:pt x="6168" y="4837"/>
                    <a:pt x="6122" y="4774"/>
                    <a:pt x="6074" y="4711"/>
                  </a:cubicBezTo>
                  <a:lnTo>
                    <a:pt x="4976" y="3267"/>
                  </a:lnTo>
                  <a:cubicBezTo>
                    <a:pt x="5352" y="2891"/>
                    <a:pt x="5572" y="2372"/>
                    <a:pt x="5541" y="1807"/>
                  </a:cubicBezTo>
                  <a:cubicBezTo>
                    <a:pt x="5478" y="819"/>
                    <a:pt x="4678" y="34"/>
                    <a:pt x="3689" y="3"/>
                  </a:cubicBezTo>
                  <a:cubicBezTo>
                    <a:pt x="3660" y="1"/>
                    <a:pt x="3632" y="1"/>
                    <a:pt x="3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50"/>
            <p:cNvSpPr/>
            <p:nvPr/>
          </p:nvSpPr>
          <p:spPr>
            <a:xfrm>
              <a:off x="4057573" y="4180664"/>
              <a:ext cx="152676" cy="185586"/>
            </a:xfrm>
            <a:custGeom>
              <a:avLst/>
              <a:gdLst/>
              <a:ahLst/>
              <a:cxnLst/>
              <a:rect l="l" t="t" r="r" b="b"/>
              <a:pathLst>
                <a:path w="6263" h="7613" extrusionOk="0">
                  <a:moveTo>
                    <a:pt x="989" y="1"/>
                  </a:moveTo>
                  <a:cubicBezTo>
                    <a:pt x="393" y="409"/>
                    <a:pt x="1" y="1099"/>
                    <a:pt x="1" y="1868"/>
                  </a:cubicBezTo>
                  <a:cubicBezTo>
                    <a:pt x="1" y="2355"/>
                    <a:pt x="142" y="2794"/>
                    <a:pt x="393" y="3171"/>
                  </a:cubicBezTo>
                  <a:cubicBezTo>
                    <a:pt x="283" y="3516"/>
                    <a:pt x="221" y="3877"/>
                    <a:pt x="221" y="4270"/>
                  </a:cubicBezTo>
                  <a:cubicBezTo>
                    <a:pt x="221" y="6059"/>
                    <a:pt x="1617" y="7518"/>
                    <a:pt x="3391" y="7612"/>
                  </a:cubicBezTo>
                  <a:lnTo>
                    <a:pt x="6263" y="7612"/>
                  </a:lnTo>
                  <a:lnTo>
                    <a:pt x="6263" y="1523"/>
                  </a:lnTo>
                  <a:lnTo>
                    <a:pt x="4505" y="1052"/>
                  </a:lnTo>
                  <a:lnTo>
                    <a:pt x="4316" y="1005"/>
                  </a:lnTo>
                  <a:lnTo>
                    <a:pt x="4301" y="1005"/>
                  </a:lnTo>
                  <a:cubicBezTo>
                    <a:pt x="4065" y="958"/>
                    <a:pt x="3814" y="926"/>
                    <a:pt x="3563" y="926"/>
                  </a:cubicBezTo>
                  <a:cubicBezTo>
                    <a:pt x="3328" y="926"/>
                    <a:pt x="3109" y="942"/>
                    <a:pt x="2889" y="989"/>
                  </a:cubicBezTo>
                  <a:cubicBezTo>
                    <a:pt x="2770" y="1014"/>
                    <a:pt x="2651" y="1026"/>
                    <a:pt x="2534" y="1026"/>
                  </a:cubicBezTo>
                  <a:cubicBezTo>
                    <a:pt x="1923" y="1026"/>
                    <a:pt x="1355" y="694"/>
                    <a:pt x="1052" y="141"/>
                  </a:cubicBezTo>
                  <a:cubicBezTo>
                    <a:pt x="1005" y="64"/>
                    <a:pt x="989" y="1"/>
                    <a:pt x="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50"/>
            <p:cNvSpPr/>
            <p:nvPr/>
          </p:nvSpPr>
          <p:spPr>
            <a:xfrm>
              <a:off x="4315457" y="4142782"/>
              <a:ext cx="19526" cy="23744"/>
            </a:xfrm>
            <a:custGeom>
              <a:avLst/>
              <a:gdLst/>
              <a:ahLst/>
              <a:cxnLst/>
              <a:rect l="l" t="t" r="r" b="b"/>
              <a:pathLst>
                <a:path w="801" h="974" extrusionOk="0">
                  <a:moveTo>
                    <a:pt x="409" y="0"/>
                  </a:moveTo>
                  <a:cubicBezTo>
                    <a:pt x="189" y="0"/>
                    <a:pt x="0" y="174"/>
                    <a:pt x="0" y="393"/>
                  </a:cubicBezTo>
                  <a:cubicBezTo>
                    <a:pt x="0" y="613"/>
                    <a:pt x="409" y="973"/>
                    <a:pt x="409" y="973"/>
                  </a:cubicBezTo>
                  <a:cubicBezTo>
                    <a:pt x="409" y="973"/>
                    <a:pt x="800" y="613"/>
                    <a:pt x="800" y="393"/>
                  </a:cubicBezTo>
                  <a:cubicBezTo>
                    <a:pt x="800" y="174"/>
                    <a:pt x="628" y="0"/>
                    <a:pt x="409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50"/>
            <p:cNvSpPr/>
            <p:nvPr/>
          </p:nvSpPr>
          <p:spPr>
            <a:xfrm>
              <a:off x="4271846" y="4137809"/>
              <a:ext cx="27157" cy="27181"/>
            </a:xfrm>
            <a:custGeom>
              <a:avLst/>
              <a:gdLst/>
              <a:ahLst/>
              <a:cxnLst/>
              <a:rect l="l" t="t" r="r" b="b"/>
              <a:pathLst>
                <a:path w="1114" h="1115" extrusionOk="0">
                  <a:moveTo>
                    <a:pt x="565" y="1"/>
                  </a:moveTo>
                  <a:cubicBezTo>
                    <a:pt x="251" y="1"/>
                    <a:pt x="0" y="252"/>
                    <a:pt x="0" y="550"/>
                  </a:cubicBezTo>
                  <a:cubicBezTo>
                    <a:pt x="0" y="864"/>
                    <a:pt x="251" y="1115"/>
                    <a:pt x="565" y="1115"/>
                  </a:cubicBezTo>
                  <a:cubicBezTo>
                    <a:pt x="863" y="1115"/>
                    <a:pt x="1114" y="864"/>
                    <a:pt x="1114" y="550"/>
                  </a:cubicBezTo>
                  <a:cubicBezTo>
                    <a:pt x="1114" y="252"/>
                    <a:pt x="863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50"/>
            <p:cNvSpPr/>
            <p:nvPr/>
          </p:nvSpPr>
          <p:spPr>
            <a:xfrm>
              <a:off x="4275674" y="4141636"/>
              <a:ext cx="19502" cy="19526"/>
            </a:xfrm>
            <a:custGeom>
              <a:avLst/>
              <a:gdLst/>
              <a:ahLst/>
              <a:cxnLst/>
              <a:rect l="l" t="t" r="r" b="b"/>
              <a:pathLst>
                <a:path w="800" h="801" extrusionOk="0">
                  <a:moveTo>
                    <a:pt x="408" y="1"/>
                  </a:moveTo>
                  <a:cubicBezTo>
                    <a:pt x="188" y="1"/>
                    <a:pt x="0" y="173"/>
                    <a:pt x="0" y="393"/>
                  </a:cubicBezTo>
                  <a:cubicBezTo>
                    <a:pt x="0" y="612"/>
                    <a:pt x="188" y="801"/>
                    <a:pt x="408" y="801"/>
                  </a:cubicBezTo>
                  <a:cubicBezTo>
                    <a:pt x="628" y="801"/>
                    <a:pt x="800" y="612"/>
                    <a:pt x="800" y="393"/>
                  </a:cubicBezTo>
                  <a:cubicBezTo>
                    <a:pt x="800" y="173"/>
                    <a:pt x="628" y="1"/>
                    <a:pt x="408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9" name="Google Shape;4219;p50"/>
          <p:cNvGrpSpPr/>
          <p:nvPr/>
        </p:nvGrpSpPr>
        <p:grpSpPr>
          <a:xfrm>
            <a:off x="3261007" y="3991388"/>
            <a:ext cx="450740" cy="450740"/>
            <a:chOff x="3261007" y="4026870"/>
            <a:chExt cx="450740" cy="450740"/>
          </a:xfrm>
        </p:grpSpPr>
        <p:sp>
          <p:nvSpPr>
            <p:cNvPr id="4220" name="Google Shape;4220;p50"/>
            <p:cNvSpPr/>
            <p:nvPr/>
          </p:nvSpPr>
          <p:spPr>
            <a:xfrm>
              <a:off x="3261007" y="402687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5" y="0"/>
                  </a:moveTo>
                  <a:cubicBezTo>
                    <a:pt x="4144" y="0"/>
                    <a:pt x="1" y="4144"/>
                    <a:pt x="1" y="9244"/>
                  </a:cubicBezTo>
                  <a:cubicBezTo>
                    <a:pt x="1" y="14346"/>
                    <a:pt x="4144" y="18489"/>
                    <a:pt x="9245" y="18489"/>
                  </a:cubicBezTo>
                  <a:cubicBezTo>
                    <a:pt x="14361" y="18489"/>
                    <a:pt x="18490" y="14346"/>
                    <a:pt x="18490" y="9244"/>
                  </a:cubicBezTo>
                  <a:cubicBezTo>
                    <a:pt x="18490" y="4144"/>
                    <a:pt x="14361" y="0"/>
                    <a:pt x="9245" y="0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50"/>
            <p:cNvSpPr/>
            <p:nvPr/>
          </p:nvSpPr>
          <p:spPr>
            <a:xfrm>
              <a:off x="3476792" y="4310764"/>
              <a:ext cx="32544" cy="50876"/>
            </a:xfrm>
            <a:custGeom>
              <a:avLst/>
              <a:gdLst/>
              <a:ahLst/>
              <a:cxnLst/>
              <a:rect l="l" t="t" r="r" b="b"/>
              <a:pathLst>
                <a:path w="1335" h="2087" extrusionOk="0">
                  <a:moveTo>
                    <a:pt x="675" y="0"/>
                  </a:moveTo>
                  <a:lnTo>
                    <a:pt x="1" y="235"/>
                  </a:lnTo>
                  <a:lnTo>
                    <a:pt x="644" y="2087"/>
                  </a:lnTo>
                  <a:lnTo>
                    <a:pt x="1334" y="1836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50"/>
            <p:cNvSpPr/>
            <p:nvPr/>
          </p:nvSpPr>
          <p:spPr>
            <a:xfrm>
              <a:off x="3496708" y="4148901"/>
              <a:ext cx="63893" cy="26815"/>
            </a:xfrm>
            <a:custGeom>
              <a:avLst/>
              <a:gdLst/>
              <a:ahLst/>
              <a:cxnLst/>
              <a:rect l="l" t="t" r="r" b="b"/>
              <a:pathLst>
                <a:path w="2621" h="1100" extrusionOk="0">
                  <a:moveTo>
                    <a:pt x="2244" y="0"/>
                  </a:moveTo>
                  <a:cubicBezTo>
                    <a:pt x="1562" y="296"/>
                    <a:pt x="905" y="370"/>
                    <a:pt x="439" y="370"/>
                  </a:cubicBezTo>
                  <a:cubicBezTo>
                    <a:pt x="262" y="370"/>
                    <a:pt x="113" y="359"/>
                    <a:pt x="0" y="346"/>
                  </a:cubicBezTo>
                  <a:lnTo>
                    <a:pt x="0" y="1068"/>
                  </a:lnTo>
                  <a:cubicBezTo>
                    <a:pt x="126" y="1084"/>
                    <a:pt x="283" y="1099"/>
                    <a:pt x="471" y="1099"/>
                  </a:cubicBezTo>
                  <a:cubicBezTo>
                    <a:pt x="1020" y="1099"/>
                    <a:pt x="1804" y="1005"/>
                    <a:pt x="2621" y="62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50"/>
            <p:cNvSpPr/>
            <p:nvPr/>
          </p:nvSpPr>
          <p:spPr>
            <a:xfrm>
              <a:off x="3496708" y="4164210"/>
              <a:ext cx="111332" cy="155748"/>
            </a:xfrm>
            <a:custGeom>
              <a:avLst/>
              <a:gdLst/>
              <a:ahLst/>
              <a:cxnLst/>
              <a:rect l="l" t="t" r="r" b="b"/>
              <a:pathLst>
                <a:path w="4567" h="6389" extrusionOk="0">
                  <a:moveTo>
                    <a:pt x="2621" y="0"/>
                  </a:moveTo>
                  <a:cubicBezTo>
                    <a:pt x="1804" y="377"/>
                    <a:pt x="1020" y="471"/>
                    <a:pt x="471" y="471"/>
                  </a:cubicBezTo>
                  <a:cubicBezTo>
                    <a:pt x="283" y="471"/>
                    <a:pt x="126" y="456"/>
                    <a:pt x="0" y="440"/>
                  </a:cubicBezTo>
                  <a:lnTo>
                    <a:pt x="0" y="676"/>
                  </a:lnTo>
                  <a:cubicBezTo>
                    <a:pt x="0" y="676"/>
                    <a:pt x="3217" y="2009"/>
                    <a:pt x="1553" y="6389"/>
                  </a:cubicBezTo>
                  <a:cubicBezTo>
                    <a:pt x="4567" y="4458"/>
                    <a:pt x="3610" y="1915"/>
                    <a:pt x="3405" y="1350"/>
                  </a:cubicBezTo>
                  <a:cubicBezTo>
                    <a:pt x="3202" y="770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50"/>
            <p:cNvSpPr/>
            <p:nvPr/>
          </p:nvSpPr>
          <p:spPr>
            <a:xfrm>
              <a:off x="3484812" y="4341723"/>
              <a:ext cx="82298" cy="23378"/>
            </a:xfrm>
            <a:custGeom>
              <a:avLst/>
              <a:gdLst/>
              <a:ahLst/>
              <a:cxnLst/>
              <a:rect l="l" t="t" r="r" b="b"/>
              <a:pathLst>
                <a:path w="3376" h="959" extrusionOk="0">
                  <a:moveTo>
                    <a:pt x="2968" y="1"/>
                  </a:moveTo>
                  <a:lnTo>
                    <a:pt x="1" y="566"/>
                  </a:lnTo>
                  <a:lnTo>
                    <a:pt x="1" y="959"/>
                  </a:lnTo>
                  <a:lnTo>
                    <a:pt x="3376" y="959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50"/>
            <p:cNvSpPr/>
            <p:nvPr/>
          </p:nvSpPr>
          <p:spPr>
            <a:xfrm>
              <a:off x="3581637" y="4101463"/>
              <a:ext cx="34445" cy="32544"/>
            </a:xfrm>
            <a:custGeom>
              <a:avLst/>
              <a:gdLst/>
              <a:ahLst/>
              <a:cxnLst/>
              <a:rect l="l" t="t" r="r" b="b"/>
              <a:pathLst>
                <a:path w="1413" h="1335" extrusionOk="0">
                  <a:moveTo>
                    <a:pt x="424" y="0"/>
                  </a:moveTo>
                  <a:lnTo>
                    <a:pt x="0" y="314"/>
                  </a:lnTo>
                  <a:lnTo>
                    <a:pt x="0" y="848"/>
                  </a:lnTo>
                  <a:cubicBezTo>
                    <a:pt x="675" y="1209"/>
                    <a:pt x="1130" y="1319"/>
                    <a:pt x="1413" y="1335"/>
                  </a:cubicBezTo>
                  <a:lnTo>
                    <a:pt x="1365" y="707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50"/>
            <p:cNvSpPr/>
            <p:nvPr/>
          </p:nvSpPr>
          <p:spPr>
            <a:xfrm>
              <a:off x="3613766" y="4118698"/>
              <a:ext cx="15699" cy="15407"/>
            </a:xfrm>
            <a:custGeom>
              <a:avLst/>
              <a:gdLst/>
              <a:ahLst/>
              <a:cxnLst/>
              <a:rect l="l" t="t" r="r" b="b"/>
              <a:pathLst>
                <a:path w="644" h="632" extrusionOk="0">
                  <a:moveTo>
                    <a:pt x="47" y="0"/>
                  </a:moveTo>
                  <a:cubicBezTo>
                    <a:pt x="16" y="78"/>
                    <a:pt x="1" y="172"/>
                    <a:pt x="1" y="266"/>
                  </a:cubicBezTo>
                  <a:cubicBezTo>
                    <a:pt x="1" y="392"/>
                    <a:pt x="47" y="517"/>
                    <a:pt x="95" y="628"/>
                  </a:cubicBezTo>
                  <a:cubicBezTo>
                    <a:pt x="125" y="630"/>
                    <a:pt x="154" y="631"/>
                    <a:pt x="181" y="631"/>
                  </a:cubicBezTo>
                  <a:cubicBezTo>
                    <a:pt x="562" y="631"/>
                    <a:pt x="644" y="440"/>
                    <a:pt x="644" y="44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50"/>
            <p:cNvSpPr/>
            <p:nvPr/>
          </p:nvSpPr>
          <p:spPr>
            <a:xfrm>
              <a:off x="3482155" y="4071309"/>
              <a:ext cx="109821" cy="88320"/>
            </a:xfrm>
            <a:custGeom>
              <a:avLst/>
              <a:gdLst/>
              <a:ahLst/>
              <a:cxnLst/>
              <a:rect l="l" t="t" r="r" b="b"/>
              <a:pathLst>
                <a:path w="4505" h="3623" extrusionOk="0">
                  <a:moveTo>
                    <a:pt x="2877" y="0"/>
                  </a:moveTo>
                  <a:cubicBezTo>
                    <a:pt x="2389" y="0"/>
                    <a:pt x="1854" y="155"/>
                    <a:pt x="1365" y="515"/>
                  </a:cubicBezTo>
                  <a:cubicBezTo>
                    <a:pt x="1" y="1536"/>
                    <a:pt x="597" y="3529"/>
                    <a:pt x="597" y="3529"/>
                  </a:cubicBezTo>
                  <a:lnTo>
                    <a:pt x="1790" y="3623"/>
                  </a:lnTo>
                  <a:lnTo>
                    <a:pt x="2841" y="3183"/>
                  </a:lnTo>
                  <a:lnTo>
                    <a:pt x="2826" y="3152"/>
                  </a:lnTo>
                  <a:cubicBezTo>
                    <a:pt x="2747" y="3026"/>
                    <a:pt x="2732" y="2886"/>
                    <a:pt x="2763" y="2760"/>
                  </a:cubicBezTo>
                  <a:cubicBezTo>
                    <a:pt x="2809" y="2493"/>
                    <a:pt x="3029" y="2305"/>
                    <a:pt x="3297" y="2305"/>
                  </a:cubicBezTo>
                  <a:lnTo>
                    <a:pt x="3437" y="2305"/>
                  </a:lnTo>
                  <a:cubicBezTo>
                    <a:pt x="4034" y="2305"/>
                    <a:pt x="4505" y="1834"/>
                    <a:pt x="4505" y="1237"/>
                  </a:cubicBezTo>
                  <a:cubicBezTo>
                    <a:pt x="4505" y="517"/>
                    <a:pt x="3770" y="0"/>
                    <a:pt x="287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50"/>
            <p:cNvSpPr/>
            <p:nvPr/>
          </p:nvSpPr>
          <p:spPr>
            <a:xfrm>
              <a:off x="3496708" y="4164210"/>
              <a:ext cx="111332" cy="155748"/>
            </a:xfrm>
            <a:custGeom>
              <a:avLst/>
              <a:gdLst/>
              <a:ahLst/>
              <a:cxnLst/>
              <a:rect l="l" t="t" r="r" b="b"/>
              <a:pathLst>
                <a:path w="4567" h="6389" extrusionOk="0">
                  <a:moveTo>
                    <a:pt x="2621" y="0"/>
                  </a:moveTo>
                  <a:lnTo>
                    <a:pt x="0" y="440"/>
                  </a:lnTo>
                  <a:lnTo>
                    <a:pt x="0" y="676"/>
                  </a:lnTo>
                  <a:lnTo>
                    <a:pt x="1553" y="6389"/>
                  </a:lnTo>
                  <a:cubicBezTo>
                    <a:pt x="4567" y="4458"/>
                    <a:pt x="3610" y="1915"/>
                    <a:pt x="3405" y="1350"/>
                  </a:cubicBezTo>
                  <a:cubicBezTo>
                    <a:pt x="3202" y="770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50"/>
            <p:cNvSpPr/>
            <p:nvPr/>
          </p:nvSpPr>
          <p:spPr>
            <a:xfrm>
              <a:off x="3556383" y="4090737"/>
              <a:ext cx="20282" cy="20331"/>
            </a:xfrm>
            <a:custGeom>
              <a:avLst/>
              <a:gdLst/>
              <a:ahLst/>
              <a:cxnLst/>
              <a:rect l="l" t="t" r="r" b="b"/>
              <a:pathLst>
                <a:path w="832" h="834" extrusionOk="0">
                  <a:moveTo>
                    <a:pt x="424" y="1"/>
                  </a:moveTo>
                  <a:cubicBezTo>
                    <a:pt x="189" y="1"/>
                    <a:pt x="0" y="189"/>
                    <a:pt x="0" y="425"/>
                  </a:cubicBezTo>
                  <a:cubicBezTo>
                    <a:pt x="0" y="645"/>
                    <a:pt x="189" y="833"/>
                    <a:pt x="424" y="833"/>
                  </a:cubicBezTo>
                  <a:cubicBezTo>
                    <a:pt x="643" y="833"/>
                    <a:pt x="832" y="645"/>
                    <a:pt x="832" y="425"/>
                  </a:cubicBezTo>
                  <a:cubicBezTo>
                    <a:pt x="832" y="189"/>
                    <a:pt x="643" y="1"/>
                    <a:pt x="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50"/>
            <p:cNvSpPr/>
            <p:nvPr/>
          </p:nvSpPr>
          <p:spPr>
            <a:xfrm>
              <a:off x="3559454" y="4093809"/>
              <a:ext cx="14163" cy="14188"/>
            </a:xfrm>
            <a:custGeom>
              <a:avLst/>
              <a:gdLst/>
              <a:ahLst/>
              <a:cxnLst/>
              <a:rect l="l" t="t" r="r" b="b"/>
              <a:pathLst>
                <a:path w="581" h="582" extrusionOk="0">
                  <a:moveTo>
                    <a:pt x="298" y="0"/>
                  </a:moveTo>
                  <a:cubicBezTo>
                    <a:pt x="126" y="0"/>
                    <a:pt x="0" y="126"/>
                    <a:pt x="0" y="299"/>
                  </a:cubicBezTo>
                  <a:cubicBezTo>
                    <a:pt x="0" y="456"/>
                    <a:pt x="126" y="582"/>
                    <a:pt x="298" y="582"/>
                  </a:cubicBezTo>
                  <a:cubicBezTo>
                    <a:pt x="455" y="582"/>
                    <a:pt x="580" y="456"/>
                    <a:pt x="580" y="299"/>
                  </a:cubicBezTo>
                  <a:cubicBezTo>
                    <a:pt x="580" y="126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50"/>
            <p:cNvSpPr/>
            <p:nvPr/>
          </p:nvSpPr>
          <p:spPr>
            <a:xfrm>
              <a:off x="3336380" y="4303475"/>
              <a:ext cx="111381" cy="106383"/>
            </a:xfrm>
            <a:custGeom>
              <a:avLst/>
              <a:gdLst/>
              <a:ahLst/>
              <a:cxnLst/>
              <a:rect l="l" t="t" r="r" b="b"/>
              <a:pathLst>
                <a:path w="4569" h="4364" extrusionOk="0">
                  <a:moveTo>
                    <a:pt x="4568" y="0"/>
                  </a:moveTo>
                  <a:lnTo>
                    <a:pt x="1287" y="299"/>
                  </a:lnTo>
                  <a:cubicBezTo>
                    <a:pt x="1287" y="299"/>
                    <a:pt x="0" y="2009"/>
                    <a:pt x="597" y="4363"/>
                  </a:cubicBezTo>
                  <a:cubicBezTo>
                    <a:pt x="597" y="4363"/>
                    <a:pt x="4489" y="3878"/>
                    <a:pt x="4568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50"/>
            <p:cNvSpPr/>
            <p:nvPr/>
          </p:nvSpPr>
          <p:spPr>
            <a:xfrm>
              <a:off x="3339842" y="4180664"/>
              <a:ext cx="156894" cy="176274"/>
            </a:xfrm>
            <a:custGeom>
              <a:avLst/>
              <a:gdLst/>
              <a:ahLst/>
              <a:cxnLst/>
              <a:rect l="l" t="t" r="r" b="b"/>
              <a:pathLst>
                <a:path w="6436" h="7231" extrusionOk="0">
                  <a:moveTo>
                    <a:pt x="5948" y="1"/>
                  </a:moveTo>
                  <a:cubicBezTo>
                    <a:pt x="737" y="283"/>
                    <a:pt x="0" y="7220"/>
                    <a:pt x="0" y="7220"/>
                  </a:cubicBezTo>
                  <a:cubicBezTo>
                    <a:pt x="277" y="7227"/>
                    <a:pt x="546" y="7230"/>
                    <a:pt x="808" y="7230"/>
                  </a:cubicBezTo>
                  <a:cubicBezTo>
                    <a:pt x="2996" y="7230"/>
                    <a:pt x="4673" y="7000"/>
                    <a:pt x="5948" y="6608"/>
                  </a:cubicBezTo>
                  <a:lnTo>
                    <a:pt x="6435" y="2998"/>
                  </a:lnTo>
                  <a:lnTo>
                    <a:pt x="5948" y="1"/>
                  </a:ln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50"/>
            <p:cNvSpPr/>
            <p:nvPr/>
          </p:nvSpPr>
          <p:spPr>
            <a:xfrm>
              <a:off x="3496708" y="4148901"/>
              <a:ext cx="63893" cy="26815"/>
            </a:xfrm>
            <a:custGeom>
              <a:avLst/>
              <a:gdLst/>
              <a:ahLst/>
              <a:cxnLst/>
              <a:rect l="l" t="t" r="r" b="b"/>
              <a:pathLst>
                <a:path w="2621" h="1100" extrusionOk="0">
                  <a:moveTo>
                    <a:pt x="2244" y="0"/>
                  </a:moveTo>
                  <a:cubicBezTo>
                    <a:pt x="1562" y="296"/>
                    <a:pt x="905" y="370"/>
                    <a:pt x="439" y="370"/>
                  </a:cubicBezTo>
                  <a:cubicBezTo>
                    <a:pt x="262" y="370"/>
                    <a:pt x="113" y="359"/>
                    <a:pt x="0" y="346"/>
                  </a:cubicBezTo>
                  <a:lnTo>
                    <a:pt x="0" y="1068"/>
                  </a:lnTo>
                  <a:cubicBezTo>
                    <a:pt x="126" y="1084"/>
                    <a:pt x="283" y="1099"/>
                    <a:pt x="471" y="1099"/>
                  </a:cubicBezTo>
                  <a:cubicBezTo>
                    <a:pt x="1020" y="1099"/>
                    <a:pt x="1804" y="1005"/>
                    <a:pt x="2621" y="62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50"/>
            <p:cNvSpPr/>
            <p:nvPr/>
          </p:nvSpPr>
          <p:spPr>
            <a:xfrm>
              <a:off x="3484812" y="4180664"/>
              <a:ext cx="90319" cy="161087"/>
            </a:xfrm>
            <a:custGeom>
              <a:avLst/>
              <a:gdLst/>
              <a:ahLst/>
              <a:cxnLst/>
              <a:rect l="l" t="t" r="r" b="b"/>
              <a:pathLst>
                <a:path w="3705" h="6608" extrusionOk="0">
                  <a:moveTo>
                    <a:pt x="1" y="1"/>
                  </a:moveTo>
                  <a:lnTo>
                    <a:pt x="1" y="6608"/>
                  </a:lnTo>
                  <a:cubicBezTo>
                    <a:pt x="833" y="6373"/>
                    <a:pt x="1508" y="6059"/>
                    <a:pt x="2041" y="5714"/>
                  </a:cubicBezTo>
                  <a:cubicBezTo>
                    <a:pt x="3705" y="1334"/>
                    <a:pt x="488" y="1"/>
                    <a:pt x="488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5" name="Google Shape;4235;p50"/>
          <p:cNvGrpSpPr/>
          <p:nvPr/>
        </p:nvGrpSpPr>
        <p:grpSpPr>
          <a:xfrm>
            <a:off x="2537499" y="3991388"/>
            <a:ext cx="450740" cy="450740"/>
            <a:chOff x="2537499" y="4026870"/>
            <a:chExt cx="450740" cy="450740"/>
          </a:xfrm>
        </p:grpSpPr>
        <p:sp>
          <p:nvSpPr>
            <p:cNvPr id="4236" name="Google Shape;4236;p50"/>
            <p:cNvSpPr/>
            <p:nvPr/>
          </p:nvSpPr>
          <p:spPr>
            <a:xfrm>
              <a:off x="2537499" y="402687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0"/>
                  </a:moveTo>
                  <a:cubicBezTo>
                    <a:pt x="4129" y="0"/>
                    <a:pt x="1" y="4144"/>
                    <a:pt x="1" y="9244"/>
                  </a:cubicBezTo>
                  <a:cubicBezTo>
                    <a:pt x="1" y="14346"/>
                    <a:pt x="4129" y="18489"/>
                    <a:pt x="9246" y="18489"/>
                  </a:cubicBezTo>
                  <a:cubicBezTo>
                    <a:pt x="14346" y="18489"/>
                    <a:pt x="18490" y="14346"/>
                    <a:pt x="18490" y="9244"/>
                  </a:cubicBezTo>
                  <a:cubicBezTo>
                    <a:pt x="18490" y="4144"/>
                    <a:pt x="14346" y="0"/>
                    <a:pt x="9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50"/>
            <p:cNvSpPr/>
            <p:nvPr/>
          </p:nvSpPr>
          <p:spPr>
            <a:xfrm>
              <a:off x="2585716" y="4274028"/>
              <a:ext cx="132809" cy="104092"/>
            </a:xfrm>
            <a:custGeom>
              <a:avLst/>
              <a:gdLst/>
              <a:ahLst/>
              <a:cxnLst/>
              <a:rect l="l" t="t" r="r" b="b"/>
              <a:pathLst>
                <a:path w="5448" h="4270" extrusionOk="0">
                  <a:moveTo>
                    <a:pt x="3736" y="0"/>
                  </a:moveTo>
                  <a:lnTo>
                    <a:pt x="1" y="3861"/>
                  </a:lnTo>
                  <a:lnTo>
                    <a:pt x="597" y="4269"/>
                  </a:lnTo>
                  <a:lnTo>
                    <a:pt x="5447" y="1036"/>
                  </a:lnTo>
                  <a:lnTo>
                    <a:pt x="3736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50"/>
            <p:cNvSpPr/>
            <p:nvPr/>
          </p:nvSpPr>
          <p:spPr>
            <a:xfrm>
              <a:off x="2780074" y="4326048"/>
              <a:ext cx="13798" cy="48999"/>
            </a:xfrm>
            <a:custGeom>
              <a:avLst/>
              <a:gdLst/>
              <a:ahLst/>
              <a:cxnLst/>
              <a:rect l="l" t="t" r="r" b="b"/>
              <a:pathLst>
                <a:path w="566" h="2010" extrusionOk="0">
                  <a:moveTo>
                    <a:pt x="1" y="1"/>
                  </a:moveTo>
                  <a:lnTo>
                    <a:pt x="1" y="2010"/>
                  </a:lnTo>
                  <a:lnTo>
                    <a:pt x="566" y="2010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50"/>
            <p:cNvSpPr/>
            <p:nvPr/>
          </p:nvSpPr>
          <p:spPr>
            <a:xfrm>
              <a:off x="2593761" y="4230003"/>
              <a:ext cx="193240" cy="112161"/>
            </a:xfrm>
            <a:custGeom>
              <a:avLst/>
              <a:gdLst/>
              <a:ahLst/>
              <a:cxnLst/>
              <a:rect l="l" t="t" r="r" b="b"/>
              <a:pathLst>
                <a:path w="7927" h="4601" extrusionOk="0">
                  <a:moveTo>
                    <a:pt x="6938" y="1"/>
                  </a:moveTo>
                  <a:lnTo>
                    <a:pt x="6828" y="331"/>
                  </a:lnTo>
                  <a:lnTo>
                    <a:pt x="1115" y="3454"/>
                  </a:lnTo>
                  <a:lnTo>
                    <a:pt x="1" y="4600"/>
                  </a:lnTo>
                  <a:lnTo>
                    <a:pt x="6938" y="4600"/>
                  </a:lnTo>
                  <a:lnTo>
                    <a:pt x="7926" y="2449"/>
                  </a:lnTo>
                  <a:lnTo>
                    <a:pt x="6938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50"/>
            <p:cNvSpPr/>
            <p:nvPr/>
          </p:nvSpPr>
          <p:spPr>
            <a:xfrm>
              <a:off x="2762864" y="4088446"/>
              <a:ext cx="149629" cy="253721"/>
            </a:xfrm>
            <a:custGeom>
              <a:avLst/>
              <a:gdLst/>
              <a:ahLst/>
              <a:cxnLst/>
              <a:rect l="l" t="t" r="r" b="b"/>
              <a:pathLst>
                <a:path w="6138" h="10408" extrusionOk="0">
                  <a:moveTo>
                    <a:pt x="3877" y="1"/>
                  </a:moveTo>
                  <a:cubicBezTo>
                    <a:pt x="3281" y="1"/>
                    <a:pt x="2763" y="283"/>
                    <a:pt x="2433" y="739"/>
                  </a:cubicBezTo>
                  <a:lnTo>
                    <a:pt x="1037" y="2183"/>
                  </a:lnTo>
                  <a:lnTo>
                    <a:pt x="1" y="5808"/>
                  </a:lnTo>
                  <a:lnTo>
                    <a:pt x="1" y="10407"/>
                  </a:lnTo>
                  <a:lnTo>
                    <a:pt x="2559" y="10407"/>
                  </a:lnTo>
                  <a:cubicBezTo>
                    <a:pt x="4536" y="10407"/>
                    <a:pt x="6137" y="8821"/>
                    <a:pt x="6137" y="6844"/>
                  </a:cubicBezTo>
                  <a:cubicBezTo>
                    <a:pt x="6137" y="6201"/>
                    <a:pt x="5965" y="5604"/>
                    <a:pt x="5666" y="5086"/>
                  </a:cubicBezTo>
                  <a:lnTo>
                    <a:pt x="5666" y="1775"/>
                  </a:lnTo>
                  <a:cubicBezTo>
                    <a:pt x="5666" y="802"/>
                    <a:pt x="4866" y="1"/>
                    <a:pt x="3877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50"/>
            <p:cNvSpPr/>
            <p:nvPr/>
          </p:nvSpPr>
          <p:spPr>
            <a:xfrm>
              <a:off x="2620917" y="4167671"/>
              <a:ext cx="158064" cy="146533"/>
            </a:xfrm>
            <a:custGeom>
              <a:avLst/>
              <a:gdLst/>
              <a:ahLst/>
              <a:cxnLst/>
              <a:rect l="l" t="t" r="r" b="b"/>
              <a:pathLst>
                <a:path w="6484" h="6011" extrusionOk="0">
                  <a:moveTo>
                    <a:pt x="5824" y="0"/>
                  </a:moveTo>
                  <a:lnTo>
                    <a:pt x="1" y="6011"/>
                  </a:lnTo>
                  <a:lnTo>
                    <a:pt x="5824" y="6011"/>
                  </a:lnTo>
                  <a:lnTo>
                    <a:pt x="6483" y="3014"/>
                  </a:lnTo>
                  <a:lnTo>
                    <a:pt x="5824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50"/>
            <p:cNvSpPr/>
            <p:nvPr/>
          </p:nvSpPr>
          <p:spPr>
            <a:xfrm>
              <a:off x="2762864" y="4141636"/>
              <a:ext cx="100289" cy="172568"/>
            </a:xfrm>
            <a:custGeom>
              <a:avLst/>
              <a:gdLst/>
              <a:ahLst/>
              <a:cxnLst/>
              <a:rect l="l" t="t" r="r" b="b"/>
              <a:pathLst>
                <a:path w="4114" h="7079" extrusionOk="0">
                  <a:moveTo>
                    <a:pt x="1037" y="1"/>
                  </a:moveTo>
                  <a:lnTo>
                    <a:pt x="1" y="1068"/>
                  </a:lnTo>
                  <a:lnTo>
                    <a:pt x="1" y="7079"/>
                  </a:lnTo>
                  <a:lnTo>
                    <a:pt x="550" y="7079"/>
                  </a:lnTo>
                  <a:cubicBezTo>
                    <a:pt x="2512" y="7079"/>
                    <a:pt x="4113" y="5478"/>
                    <a:pt x="4113" y="3517"/>
                  </a:cubicBezTo>
                  <a:cubicBezTo>
                    <a:pt x="4113" y="1727"/>
                    <a:pt x="2778" y="236"/>
                    <a:pt x="1037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50"/>
            <p:cNvSpPr/>
            <p:nvPr/>
          </p:nvSpPr>
          <p:spPr>
            <a:xfrm>
              <a:off x="2899448" y="4121355"/>
              <a:ext cx="22208" cy="22208"/>
            </a:xfrm>
            <a:custGeom>
              <a:avLst/>
              <a:gdLst/>
              <a:ahLst/>
              <a:cxnLst/>
              <a:rect l="l" t="t" r="r" b="b"/>
              <a:pathLst>
                <a:path w="911" h="911" extrusionOk="0">
                  <a:moveTo>
                    <a:pt x="0" y="0"/>
                  </a:moveTo>
                  <a:lnTo>
                    <a:pt x="0" y="911"/>
                  </a:lnTo>
                  <a:lnTo>
                    <a:pt x="911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50"/>
            <p:cNvSpPr/>
            <p:nvPr/>
          </p:nvSpPr>
          <p:spPr>
            <a:xfrm>
              <a:off x="2852766" y="4113700"/>
              <a:ext cx="20331" cy="19916"/>
            </a:xfrm>
            <a:custGeom>
              <a:avLst/>
              <a:gdLst/>
              <a:ahLst/>
              <a:cxnLst/>
              <a:rect l="l" t="t" r="r" b="b"/>
              <a:pathLst>
                <a:path w="834" h="817" extrusionOk="0">
                  <a:moveTo>
                    <a:pt x="425" y="0"/>
                  </a:moveTo>
                  <a:cubicBezTo>
                    <a:pt x="189" y="0"/>
                    <a:pt x="1" y="189"/>
                    <a:pt x="1" y="409"/>
                  </a:cubicBezTo>
                  <a:cubicBezTo>
                    <a:pt x="1" y="645"/>
                    <a:pt x="189" y="817"/>
                    <a:pt x="425" y="817"/>
                  </a:cubicBezTo>
                  <a:cubicBezTo>
                    <a:pt x="645" y="817"/>
                    <a:pt x="833" y="645"/>
                    <a:pt x="833" y="409"/>
                  </a:cubicBezTo>
                  <a:cubicBezTo>
                    <a:pt x="833" y="189"/>
                    <a:pt x="645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50"/>
            <p:cNvSpPr/>
            <p:nvPr/>
          </p:nvSpPr>
          <p:spPr>
            <a:xfrm>
              <a:off x="2855837" y="4116382"/>
              <a:ext cx="14188" cy="14578"/>
            </a:xfrm>
            <a:custGeom>
              <a:avLst/>
              <a:gdLst/>
              <a:ahLst/>
              <a:cxnLst/>
              <a:rect l="l" t="t" r="r" b="b"/>
              <a:pathLst>
                <a:path w="582" h="598" extrusionOk="0">
                  <a:moveTo>
                    <a:pt x="299" y="1"/>
                  </a:moveTo>
                  <a:cubicBezTo>
                    <a:pt x="142" y="1"/>
                    <a:pt x="0" y="142"/>
                    <a:pt x="0" y="299"/>
                  </a:cubicBezTo>
                  <a:cubicBezTo>
                    <a:pt x="0" y="456"/>
                    <a:pt x="142" y="597"/>
                    <a:pt x="299" y="597"/>
                  </a:cubicBezTo>
                  <a:cubicBezTo>
                    <a:pt x="456" y="597"/>
                    <a:pt x="582" y="456"/>
                    <a:pt x="582" y="299"/>
                  </a:cubicBezTo>
                  <a:cubicBezTo>
                    <a:pt x="582" y="142"/>
                    <a:pt x="456" y="1"/>
                    <a:pt x="299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50"/>
            <p:cNvSpPr/>
            <p:nvPr/>
          </p:nvSpPr>
          <p:spPr>
            <a:xfrm>
              <a:off x="2891793" y="4113700"/>
              <a:ext cx="12262" cy="20696"/>
            </a:xfrm>
            <a:custGeom>
              <a:avLst/>
              <a:gdLst/>
              <a:ahLst/>
              <a:cxnLst/>
              <a:rect l="l" t="t" r="r" b="b"/>
              <a:pathLst>
                <a:path w="503" h="849" extrusionOk="0">
                  <a:moveTo>
                    <a:pt x="252" y="0"/>
                  </a:moveTo>
                  <a:cubicBezTo>
                    <a:pt x="111" y="0"/>
                    <a:pt x="1" y="111"/>
                    <a:pt x="1" y="252"/>
                  </a:cubicBezTo>
                  <a:lnTo>
                    <a:pt x="1" y="597"/>
                  </a:lnTo>
                  <a:cubicBezTo>
                    <a:pt x="1" y="739"/>
                    <a:pt x="111" y="848"/>
                    <a:pt x="252" y="848"/>
                  </a:cubicBezTo>
                  <a:cubicBezTo>
                    <a:pt x="394" y="848"/>
                    <a:pt x="503" y="739"/>
                    <a:pt x="503" y="597"/>
                  </a:cubicBezTo>
                  <a:lnTo>
                    <a:pt x="503" y="252"/>
                  </a:lnTo>
                  <a:cubicBezTo>
                    <a:pt x="503" y="111"/>
                    <a:pt x="394" y="0"/>
                    <a:pt x="252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50"/>
            <p:cNvSpPr/>
            <p:nvPr/>
          </p:nvSpPr>
          <p:spPr>
            <a:xfrm>
              <a:off x="2739145" y="4326048"/>
              <a:ext cx="13798" cy="48999"/>
            </a:xfrm>
            <a:custGeom>
              <a:avLst/>
              <a:gdLst/>
              <a:ahLst/>
              <a:cxnLst/>
              <a:rect l="l" t="t" r="r" b="b"/>
              <a:pathLst>
                <a:path w="566" h="2010" extrusionOk="0">
                  <a:moveTo>
                    <a:pt x="1" y="1"/>
                  </a:moveTo>
                  <a:lnTo>
                    <a:pt x="1" y="2010"/>
                  </a:lnTo>
                  <a:lnTo>
                    <a:pt x="566" y="2010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8" name="Google Shape;4248;p50"/>
          <p:cNvGrpSpPr/>
          <p:nvPr/>
        </p:nvGrpSpPr>
        <p:grpSpPr>
          <a:xfrm>
            <a:off x="1089775" y="3991388"/>
            <a:ext cx="450716" cy="450740"/>
            <a:chOff x="1089775" y="4026870"/>
            <a:chExt cx="450716" cy="450740"/>
          </a:xfrm>
        </p:grpSpPr>
        <p:sp>
          <p:nvSpPr>
            <p:cNvPr id="4249" name="Google Shape;4249;p50"/>
            <p:cNvSpPr/>
            <p:nvPr/>
          </p:nvSpPr>
          <p:spPr>
            <a:xfrm>
              <a:off x="1089775" y="4026870"/>
              <a:ext cx="450716" cy="450740"/>
            </a:xfrm>
            <a:custGeom>
              <a:avLst/>
              <a:gdLst/>
              <a:ahLst/>
              <a:cxnLst/>
              <a:rect l="l" t="t" r="r" b="b"/>
              <a:pathLst>
                <a:path w="18489" h="18490" extrusionOk="0">
                  <a:moveTo>
                    <a:pt x="9245" y="0"/>
                  </a:moveTo>
                  <a:cubicBezTo>
                    <a:pt x="4143" y="0"/>
                    <a:pt x="0" y="4144"/>
                    <a:pt x="0" y="9244"/>
                  </a:cubicBezTo>
                  <a:cubicBezTo>
                    <a:pt x="0" y="14346"/>
                    <a:pt x="4143" y="18489"/>
                    <a:pt x="9245" y="18489"/>
                  </a:cubicBezTo>
                  <a:cubicBezTo>
                    <a:pt x="14362" y="18489"/>
                    <a:pt x="18489" y="14346"/>
                    <a:pt x="18489" y="9244"/>
                  </a:cubicBezTo>
                  <a:cubicBezTo>
                    <a:pt x="18489" y="4144"/>
                    <a:pt x="14362" y="0"/>
                    <a:pt x="9245" y="0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50"/>
            <p:cNvSpPr/>
            <p:nvPr/>
          </p:nvSpPr>
          <p:spPr>
            <a:xfrm>
              <a:off x="1265752" y="4329485"/>
              <a:ext cx="61651" cy="11896"/>
            </a:xfrm>
            <a:custGeom>
              <a:avLst/>
              <a:gdLst/>
              <a:ahLst/>
              <a:cxnLst/>
              <a:rect l="l" t="t" r="r" b="b"/>
              <a:pathLst>
                <a:path w="2529" h="488" extrusionOk="0">
                  <a:moveTo>
                    <a:pt x="1" y="0"/>
                  </a:moveTo>
                  <a:lnTo>
                    <a:pt x="1" y="488"/>
                  </a:lnTo>
                  <a:lnTo>
                    <a:pt x="2214" y="488"/>
                  </a:lnTo>
                  <a:lnTo>
                    <a:pt x="2528" y="252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50"/>
            <p:cNvSpPr/>
            <p:nvPr/>
          </p:nvSpPr>
          <p:spPr>
            <a:xfrm>
              <a:off x="1319723" y="4329485"/>
              <a:ext cx="27181" cy="11896"/>
            </a:xfrm>
            <a:custGeom>
              <a:avLst/>
              <a:gdLst/>
              <a:ahLst/>
              <a:cxnLst/>
              <a:rect l="l" t="t" r="r" b="b"/>
              <a:pathLst>
                <a:path w="1115" h="488" extrusionOk="0">
                  <a:moveTo>
                    <a:pt x="0" y="0"/>
                  </a:moveTo>
                  <a:lnTo>
                    <a:pt x="0" y="488"/>
                  </a:lnTo>
                  <a:lnTo>
                    <a:pt x="1114" y="488"/>
                  </a:lnTo>
                  <a:cubicBezTo>
                    <a:pt x="1114" y="220"/>
                    <a:pt x="894" y="0"/>
                    <a:pt x="628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50"/>
            <p:cNvSpPr/>
            <p:nvPr/>
          </p:nvSpPr>
          <p:spPr>
            <a:xfrm>
              <a:off x="1232478" y="4259085"/>
              <a:ext cx="96827" cy="83395"/>
            </a:xfrm>
            <a:custGeom>
              <a:avLst/>
              <a:gdLst/>
              <a:ahLst/>
              <a:cxnLst/>
              <a:rect l="l" t="t" r="r" b="b"/>
              <a:pathLst>
                <a:path w="3972" h="3421" extrusionOk="0">
                  <a:moveTo>
                    <a:pt x="3579" y="1"/>
                  </a:moveTo>
                  <a:lnTo>
                    <a:pt x="1" y="3376"/>
                  </a:lnTo>
                  <a:cubicBezTo>
                    <a:pt x="229" y="3400"/>
                    <a:pt x="530" y="3420"/>
                    <a:pt x="880" y="3420"/>
                  </a:cubicBezTo>
                  <a:cubicBezTo>
                    <a:pt x="1638" y="3420"/>
                    <a:pt x="2623" y="3326"/>
                    <a:pt x="3579" y="2983"/>
                  </a:cubicBezTo>
                  <a:lnTo>
                    <a:pt x="3971" y="1413"/>
                  </a:lnTo>
                  <a:lnTo>
                    <a:pt x="3579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50"/>
            <p:cNvSpPr/>
            <p:nvPr/>
          </p:nvSpPr>
          <p:spPr>
            <a:xfrm>
              <a:off x="1172413" y="4326414"/>
              <a:ext cx="67745" cy="70158"/>
            </a:xfrm>
            <a:custGeom>
              <a:avLst/>
              <a:gdLst/>
              <a:ahLst/>
              <a:cxnLst/>
              <a:rect l="l" t="t" r="r" b="b"/>
              <a:pathLst>
                <a:path w="2779" h="2878" extrusionOk="0">
                  <a:moveTo>
                    <a:pt x="1162" y="1"/>
                  </a:moveTo>
                  <a:lnTo>
                    <a:pt x="0" y="2811"/>
                  </a:lnTo>
                  <a:cubicBezTo>
                    <a:pt x="0" y="2811"/>
                    <a:pt x="70" y="2878"/>
                    <a:pt x="222" y="2878"/>
                  </a:cubicBezTo>
                  <a:cubicBezTo>
                    <a:pt x="576" y="2878"/>
                    <a:pt x="1375" y="2518"/>
                    <a:pt x="2779" y="126"/>
                  </a:cubicBezTo>
                  <a:lnTo>
                    <a:pt x="1162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50"/>
            <p:cNvSpPr/>
            <p:nvPr/>
          </p:nvSpPr>
          <p:spPr>
            <a:xfrm>
              <a:off x="1352217" y="4170328"/>
              <a:ext cx="64698" cy="63528"/>
            </a:xfrm>
            <a:custGeom>
              <a:avLst/>
              <a:gdLst/>
              <a:ahLst/>
              <a:cxnLst/>
              <a:rect l="l" t="t" r="r" b="b"/>
              <a:pathLst>
                <a:path w="2654" h="2606" extrusionOk="0">
                  <a:moveTo>
                    <a:pt x="2654" y="0"/>
                  </a:moveTo>
                  <a:lnTo>
                    <a:pt x="817" y="299"/>
                  </a:lnTo>
                  <a:lnTo>
                    <a:pt x="597" y="393"/>
                  </a:lnTo>
                  <a:lnTo>
                    <a:pt x="174" y="1272"/>
                  </a:lnTo>
                  <a:lnTo>
                    <a:pt x="1" y="2041"/>
                  </a:lnTo>
                  <a:lnTo>
                    <a:pt x="331" y="2606"/>
                  </a:lnTo>
                  <a:cubicBezTo>
                    <a:pt x="331" y="2606"/>
                    <a:pt x="1382" y="2559"/>
                    <a:pt x="2073" y="1743"/>
                  </a:cubicBezTo>
                  <a:cubicBezTo>
                    <a:pt x="2403" y="1319"/>
                    <a:pt x="2606" y="816"/>
                    <a:pt x="2654" y="251"/>
                  </a:cubicBezTo>
                  <a:lnTo>
                    <a:pt x="2654" y="236"/>
                  </a:lnTo>
                  <a:lnTo>
                    <a:pt x="2654" y="189"/>
                  </a:lnTo>
                  <a:lnTo>
                    <a:pt x="2654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50"/>
            <p:cNvSpPr/>
            <p:nvPr/>
          </p:nvSpPr>
          <p:spPr>
            <a:xfrm>
              <a:off x="1281451" y="4140954"/>
              <a:ext cx="130883" cy="32081"/>
            </a:xfrm>
            <a:custGeom>
              <a:avLst/>
              <a:gdLst/>
              <a:ahLst/>
              <a:cxnLst/>
              <a:rect l="l" t="t" r="r" b="b"/>
              <a:pathLst>
                <a:path w="5369" h="1316" extrusionOk="0">
                  <a:moveTo>
                    <a:pt x="3908" y="1"/>
                  </a:moveTo>
                  <a:cubicBezTo>
                    <a:pt x="1783" y="1"/>
                    <a:pt x="1" y="891"/>
                    <a:pt x="1" y="891"/>
                  </a:cubicBezTo>
                  <a:cubicBezTo>
                    <a:pt x="546" y="832"/>
                    <a:pt x="1069" y="808"/>
                    <a:pt x="1559" y="808"/>
                  </a:cubicBezTo>
                  <a:cubicBezTo>
                    <a:pt x="3804" y="808"/>
                    <a:pt x="5369" y="1316"/>
                    <a:pt x="5369" y="1316"/>
                  </a:cubicBezTo>
                  <a:lnTo>
                    <a:pt x="5369" y="154"/>
                  </a:lnTo>
                  <a:cubicBezTo>
                    <a:pt x="4875" y="45"/>
                    <a:pt x="4383" y="1"/>
                    <a:pt x="3908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50"/>
            <p:cNvSpPr/>
            <p:nvPr/>
          </p:nvSpPr>
          <p:spPr>
            <a:xfrm>
              <a:off x="1319723" y="4201336"/>
              <a:ext cx="83030" cy="130468"/>
            </a:xfrm>
            <a:custGeom>
              <a:avLst/>
              <a:gdLst/>
              <a:ahLst/>
              <a:cxnLst/>
              <a:rect l="l" t="t" r="r" b="b"/>
              <a:pathLst>
                <a:path w="3406" h="5352" extrusionOk="0">
                  <a:moveTo>
                    <a:pt x="1507" y="0"/>
                  </a:moveTo>
                  <a:lnTo>
                    <a:pt x="0" y="2370"/>
                  </a:lnTo>
                  <a:lnTo>
                    <a:pt x="0" y="5352"/>
                  </a:lnTo>
                  <a:cubicBezTo>
                    <a:pt x="1679" y="4772"/>
                    <a:pt x="3280" y="3422"/>
                    <a:pt x="3406" y="471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50"/>
            <p:cNvSpPr/>
            <p:nvPr/>
          </p:nvSpPr>
          <p:spPr>
            <a:xfrm>
              <a:off x="1198057" y="4103755"/>
              <a:ext cx="131248" cy="237632"/>
            </a:xfrm>
            <a:custGeom>
              <a:avLst/>
              <a:gdLst/>
              <a:ahLst/>
              <a:cxnLst/>
              <a:rect l="l" t="t" r="r" b="b"/>
              <a:pathLst>
                <a:path w="5384" h="9748" extrusionOk="0">
                  <a:moveTo>
                    <a:pt x="4991" y="0"/>
                  </a:moveTo>
                  <a:cubicBezTo>
                    <a:pt x="3987" y="393"/>
                    <a:pt x="3265" y="1335"/>
                    <a:pt x="3154" y="2449"/>
                  </a:cubicBezTo>
                  <a:lnTo>
                    <a:pt x="3139" y="2449"/>
                  </a:lnTo>
                  <a:cubicBezTo>
                    <a:pt x="2982" y="2574"/>
                    <a:pt x="2825" y="2716"/>
                    <a:pt x="2700" y="2873"/>
                  </a:cubicBezTo>
                  <a:cubicBezTo>
                    <a:pt x="1915" y="3704"/>
                    <a:pt x="377" y="5761"/>
                    <a:pt x="0" y="9434"/>
                  </a:cubicBezTo>
                  <a:cubicBezTo>
                    <a:pt x="0" y="9434"/>
                    <a:pt x="549" y="9653"/>
                    <a:pt x="1413" y="9748"/>
                  </a:cubicBezTo>
                  <a:lnTo>
                    <a:pt x="2244" y="9402"/>
                  </a:lnTo>
                  <a:cubicBezTo>
                    <a:pt x="3437" y="8790"/>
                    <a:pt x="4316" y="8210"/>
                    <a:pt x="4991" y="7645"/>
                  </a:cubicBezTo>
                  <a:lnTo>
                    <a:pt x="5383" y="3721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50"/>
            <p:cNvSpPr/>
            <p:nvPr/>
          </p:nvSpPr>
          <p:spPr>
            <a:xfrm>
              <a:off x="1319723" y="4098806"/>
              <a:ext cx="97193" cy="191315"/>
            </a:xfrm>
            <a:custGeom>
              <a:avLst/>
              <a:gdLst/>
              <a:ahLst/>
              <a:cxnLst/>
              <a:rect l="l" t="t" r="r" b="b"/>
              <a:pathLst>
                <a:path w="3987" h="7848" extrusionOk="0">
                  <a:moveTo>
                    <a:pt x="1068" y="0"/>
                  </a:moveTo>
                  <a:cubicBezTo>
                    <a:pt x="691" y="0"/>
                    <a:pt x="329" y="78"/>
                    <a:pt x="0" y="203"/>
                  </a:cubicBezTo>
                  <a:lnTo>
                    <a:pt x="0" y="7848"/>
                  </a:lnTo>
                  <a:cubicBezTo>
                    <a:pt x="1382" y="6717"/>
                    <a:pt x="1852" y="5728"/>
                    <a:pt x="1978" y="5037"/>
                  </a:cubicBezTo>
                  <a:cubicBezTo>
                    <a:pt x="2119" y="4284"/>
                    <a:pt x="2606" y="3641"/>
                    <a:pt x="3296" y="3280"/>
                  </a:cubicBezTo>
                  <a:lnTo>
                    <a:pt x="3987" y="2934"/>
                  </a:lnTo>
                  <a:cubicBezTo>
                    <a:pt x="3987" y="1318"/>
                    <a:pt x="2684" y="0"/>
                    <a:pt x="106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50"/>
            <p:cNvSpPr/>
            <p:nvPr/>
          </p:nvSpPr>
          <p:spPr>
            <a:xfrm>
              <a:off x="1281451" y="4148901"/>
              <a:ext cx="47073" cy="13798"/>
            </a:xfrm>
            <a:custGeom>
              <a:avLst/>
              <a:gdLst/>
              <a:ahLst/>
              <a:cxnLst/>
              <a:rect l="l" t="t" r="r" b="b"/>
              <a:pathLst>
                <a:path w="1931" h="566" extrusionOk="0">
                  <a:moveTo>
                    <a:pt x="1570" y="0"/>
                  </a:moveTo>
                  <a:cubicBezTo>
                    <a:pt x="629" y="252"/>
                    <a:pt x="1" y="565"/>
                    <a:pt x="1" y="565"/>
                  </a:cubicBezTo>
                  <a:cubicBezTo>
                    <a:pt x="550" y="503"/>
                    <a:pt x="1083" y="471"/>
                    <a:pt x="1570" y="471"/>
                  </a:cubicBezTo>
                  <a:lnTo>
                    <a:pt x="1931" y="236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50"/>
            <p:cNvSpPr/>
            <p:nvPr/>
          </p:nvSpPr>
          <p:spPr>
            <a:xfrm>
              <a:off x="1319723" y="4140856"/>
              <a:ext cx="92610" cy="32178"/>
            </a:xfrm>
            <a:custGeom>
              <a:avLst/>
              <a:gdLst/>
              <a:ahLst/>
              <a:cxnLst/>
              <a:rect l="l" t="t" r="r" b="b"/>
              <a:pathLst>
                <a:path w="3799" h="1320" extrusionOk="0">
                  <a:moveTo>
                    <a:pt x="2322" y="0"/>
                  </a:moveTo>
                  <a:cubicBezTo>
                    <a:pt x="1460" y="0"/>
                    <a:pt x="655" y="149"/>
                    <a:pt x="0" y="330"/>
                  </a:cubicBezTo>
                  <a:lnTo>
                    <a:pt x="0" y="801"/>
                  </a:lnTo>
                  <a:cubicBezTo>
                    <a:pt x="2244" y="801"/>
                    <a:pt x="3799" y="1320"/>
                    <a:pt x="3799" y="1320"/>
                  </a:cubicBezTo>
                  <a:lnTo>
                    <a:pt x="3799" y="158"/>
                  </a:lnTo>
                  <a:cubicBezTo>
                    <a:pt x="3299" y="46"/>
                    <a:pt x="2801" y="0"/>
                    <a:pt x="2322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50"/>
            <p:cNvSpPr/>
            <p:nvPr/>
          </p:nvSpPr>
          <p:spPr>
            <a:xfrm>
              <a:off x="1366405" y="4142002"/>
              <a:ext cx="21452" cy="21087"/>
            </a:xfrm>
            <a:custGeom>
              <a:avLst/>
              <a:gdLst/>
              <a:ahLst/>
              <a:cxnLst/>
              <a:rect l="l" t="t" r="r" b="b"/>
              <a:pathLst>
                <a:path w="880" h="865" extrusionOk="0">
                  <a:moveTo>
                    <a:pt x="440" y="1"/>
                  </a:moveTo>
                  <a:cubicBezTo>
                    <a:pt x="204" y="1"/>
                    <a:pt x="0" y="189"/>
                    <a:pt x="0" y="440"/>
                  </a:cubicBezTo>
                  <a:cubicBezTo>
                    <a:pt x="0" y="676"/>
                    <a:pt x="204" y="865"/>
                    <a:pt x="440" y="865"/>
                  </a:cubicBezTo>
                  <a:cubicBezTo>
                    <a:pt x="674" y="865"/>
                    <a:pt x="879" y="676"/>
                    <a:pt x="879" y="440"/>
                  </a:cubicBezTo>
                  <a:cubicBezTo>
                    <a:pt x="879" y="189"/>
                    <a:pt x="674" y="1"/>
                    <a:pt x="4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50"/>
            <p:cNvSpPr/>
            <p:nvPr/>
          </p:nvSpPr>
          <p:spPr>
            <a:xfrm>
              <a:off x="1369818" y="4145074"/>
              <a:ext cx="14968" cy="14968"/>
            </a:xfrm>
            <a:custGeom>
              <a:avLst/>
              <a:gdLst/>
              <a:ahLst/>
              <a:cxnLst/>
              <a:rect l="l" t="t" r="r" b="b"/>
              <a:pathLst>
                <a:path w="614" h="614" extrusionOk="0">
                  <a:moveTo>
                    <a:pt x="300" y="0"/>
                  </a:moveTo>
                  <a:cubicBezTo>
                    <a:pt x="126" y="0"/>
                    <a:pt x="1" y="142"/>
                    <a:pt x="1" y="314"/>
                  </a:cubicBezTo>
                  <a:cubicBezTo>
                    <a:pt x="1" y="471"/>
                    <a:pt x="126" y="613"/>
                    <a:pt x="300" y="613"/>
                  </a:cubicBezTo>
                  <a:cubicBezTo>
                    <a:pt x="472" y="613"/>
                    <a:pt x="613" y="471"/>
                    <a:pt x="613" y="314"/>
                  </a:cubicBezTo>
                  <a:cubicBezTo>
                    <a:pt x="613" y="142"/>
                    <a:pt x="472" y="0"/>
                    <a:pt x="300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50"/>
            <p:cNvSpPr/>
            <p:nvPr/>
          </p:nvSpPr>
          <p:spPr>
            <a:xfrm>
              <a:off x="1406188" y="4144708"/>
              <a:ext cx="94512" cy="28327"/>
            </a:xfrm>
            <a:custGeom>
              <a:avLst/>
              <a:gdLst/>
              <a:ahLst/>
              <a:cxnLst/>
              <a:rect l="l" t="t" r="r" b="b"/>
              <a:pathLst>
                <a:path w="3877" h="1162" extrusionOk="0">
                  <a:moveTo>
                    <a:pt x="252" y="0"/>
                  </a:moveTo>
                  <a:cubicBezTo>
                    <a:pt x="0" y="346"/>
                    <a:pt x="0" y="817"/>
                    <a:pt x="252" y="1162"/>
                  </a:cubicBezTo>
                  <a:lnTo>
                    <a:pt x="3516" y="1162"/>
                  </a:lnTo>
                  <a:lnTo>
                    <a:pt x="3876" y="817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4" name="Google Shape;4264;p50"/>
          <p:cNvGrpSpPr/>
          <p:nvPr/>
        </p:nvGrpSpPr>
        <p:grpSpPr>
          <a:xfrm>
            <a:off x="1813625" y="3991363"/>
            <a:ext cx="450740" cy="450740"/>
            <a:chOff x="1813625" y="4026870"/>
            <a:chExt cx="450740" cy="450740"/>
          </a:xfrm>
        </p:grpSpPr>
        <p:sp>
          <p:nvSpPr>
            <p:cNvPr id="4265" name="Google Shape;4265;p50"/>
            <p:cNvSpPr/>
            <p:nvPr/>
          </p:nvSpPr>
          <p:spPr>
            <a:xfrm>
              <a:off x="1813625" y="402687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0"/>
                  </a:moveTo>
                  <a:cubicBezTo>
                    <a:pt x="4144" y="0"/>
                    <a:pt x="1" y="4144"/>
                    <a:pt x="1" y="9244"/>
                  </a:cubicBezTo>
                  <a:cubicBezTo>
                    <a:pt x="1" y="14346"/>
                    <a:pt x="4144" y="18489"/>
                    <a:pt x="9246" y="18489"/>
                  </a:cubicBezTo>
                  <a:cubicBezTo>
                    <a:pt x="14346" y="18489"/>
                    <a:pt x="18490" y="14346"/>
                    <a:pt x="18490" y="9244"/>
                  </a:cubicBezTo>
                  <a:cubicBezTo>
                    <a:pt x="18490" y="4144"/>
                    <a:pt x="14346" y="0"/>
                    <a:pt x="9246" y="0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50"/>
            <p:cNvSpPr/>
            <p:nvPr/>
          </p:nvSpPr>
          <p:spPr>
            <a:xfrm>
              <a:off x="1931122" y="4202798"/>
              <a:ext cx="240289" cy="146606"/>
            </a:xfrm>
            <a:custGeom>
              <a:avLst/>
              <a:gdLst/>
              <a:ahLst/>
              <a:cxnLst/>
              <a:rect l="l" t="t" r="r" b="b"/>
              <a:pathLst>
                <a:path w="9857" h="6014" extrusionOk="0">
                  <a:moveTo>
                    <a:pt x="7633" y="1"/>
                  </a:moveTo>
                  <a:cubicBezTo>
                    <a:pt x="7178" y="1"/>
                    <a:pt x="6637" y="68"/>
                    <a:pt x="5996" y="238"/>
                  </a:cubicBezTo>
                  <a:lnTo>
                    <a:pt x="0" y="4429"/>
                  </a:lnTo>
                  <a:cubicBezTo>
                    <a:pt x="894" y="5229"/>
                    <a:pt x="2260" y="6014"/>
                    <a:pt x="4221" y="6014"/>
                  </a:cubicBezTo>
                  <a:cubicBezTo>
                    <a:pt x="8208" y="6014"/>
                    <a:pt x="9244" y="3770"/>
                    <a:pt x="9244" y="3770"/>
                  </a:cubicBezTo>
                  <a:cubicBezTo>
                    <a:pt x="9463" y="3425"/>
                    <a:pt x="9589" y="3000"/>
                    <a:pt x="9589" y="2561"/>
                  </a:cubicBezTo>
                  <a:lnTo>
                    <a:pt x="9589" y="2341"/>
                  </a:lnTo>
                  <a:cubicBezTo>
                    <a:pt x="9543" y="1839"/>
                    <a:pt x="9637" y="1353"/>
                    <a:pt x="9856" y="897"/>
                  </a:cubicBezTo>
                  <a:cubicBezTo>
                    <a:pt x="9653" y="671"/>
                    <a:pt x="9071" y="1"/>
                    <a:pt x="7633" y="1"/>
                  </a:cubicBezTo>
                  <a:close/>
                </a:path>
              </a:pathLst>
            </a:custGeom>
            <a:solidFill>
              <a:srgbClr val="99B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50"/>
            <p:cNvSpPr/>
            <p:nvPr/>
          </p:nvSpPr>
          <p:spPr>
            <a:xfrm>
              <a:off x="2052787" y="4335238"/>
              <a:ext cx="14919" cy="55873"/>
            </a:xfrm>
            <a:custGeom>
              <a:avLst/>
              <a:gdLst/>
              <a:ahLst/>
              <a:cxnLst/>
              <a:rect l="l" t="t" r="r" b="b"/>
              <a:pathLst>
                <a:path w="612" h="2292" extrusionOk="0">
                  <a:moveTo>
                    <a:pt x="0" y="1"/>
                  </a:moveTo>
                  <a:lnTo>
                    <a:pt x="0" y="2292"/>
                  </a:lnTo>
                  <a:lnTo>
                    <a:pt x="611" y="2292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50"/>
            <p:cNvSpPr/>
            <p:nvPr/>
          </p:nvSpPr>
          <p:spPr>
            <a:xfrm>
              <a:off x="1864134" y="4228882"/>
              <a:ext cx="187146" cy="128567"/>
            </a:xfrm>
            <a:custGeom>
              <a:avLst/>
              <a:gdLst/>
              <a:ahLst/>
              <a:cxnLst/>
              <a:rect l="l" t="t" r="r" b="b"/>
              <a:pathLst>
                <a:path w="7677" h="5274" extrusionOk="0">
                  <a:moveTo>
                    <a:pt x="7189" y="0"/>
                  </a:moveTo>
                  <a:lnTo>
                    <a:pt x="1" y="4207"/>
                  </a:lnTo>
                  <a:lnTo>
                    <a:pt x="1084" y="5274"/>
                  </a:lnTo>
                  <a:lnTo>
                    <a:pt x="3516" y="3955"/>
                  </a:lnTo>
                  <a:cubicBezTo>
                    <a:pt x="4364" y="4504"/>
                    <a:pt x="5510" y="4944"/>
                    <a:pt x="6969" y="4944"/>
                  </a:cubicBezTo>
                  <a:lnTo>
                    <a:pt x="7189" y="4944"/>
                  </a:lnTo>
                  <a:lnTo>
                    <a:pt x="7676" y="2606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50"/>
            <p:cNvSpPr/>
            <p:nvPr/>
          </p:nvSpPr>
          <p:spPr>
            <a:xfrm>
              <a:off x="2039380" y="4138175"/>
              <a:ext cx="139683" cy="211231"/>
            </a:xfrm>
            <a:custGeom>
              <a:avLst/>
              <a:gdLst/>
              <a:ahLst/>
              <a:cxnLst/>
              <a:rect l="l" t="t" r="r" b="b"/>
              <a:pathLst>
                <a:path w="5730" h="8665" extrusionOk="0">
                  <a:moveTo>
                    <a:pt x="3543" y="0"/>
                  </a:moveTo>
                  <a:cubicBezTo>
                    <a:pt x="2443" y="0"/>
                    <a:pt x="1534" y="760"/>
                    <a:pt x="1303" y="1790"/>
                  </a:cubicBezTo>
                  <a:lnTo>
                    <a:pt x="1303" y="1775"/>
                  </a:lnTo>
                  <a:lnTo>
                    <a:pt x="895" y="3203"/>
                  </a:lnTo>
                  <a:lnTo>
                    <a:pt x="0" y="3721"/>
                  </a:lnTo>
                  <a:lnTo>
                    <a:pt x="0" y="8665"/>
                  </a:lnTo>
                  <a:cubicBezTo>
                    <a:pt x="299" y="8650"/>
                    <a:pt x="565" y="8633"/>
                    <a:pt x="833" y="8602"/>
                  </a:cubicBezTo>
                  <a:cubicBezTo>
                    <a:pt x="833" y="8602"/>
                    <a:pt x="5049" y="3627"/>
                    <a:pt x="5378" y="3627"/>
                  </a:cubicBezTo>
                  <a:cubicBezTo>
                    <a:pt x="5380" y="3627"/>
                    <a:pt x="5382" y="3627"/>
                    <a:pt x="5384" y="3627"/>
                  </a:cubicBezTo>
                  <a:cubicBezTo>
                    <a:pt x="5399" y="3611"/>
                    <a:pt x="5399" y="3579"/>
                    <a:pt x="5415" y="3548"/>
                  </a:cubicBezTo>
                  <a:cubicBezTo>
                    <a:pt x="5447" y="3502"/>
                    <a:pt x="5462" y="3454"/>
                    <a:pt x="5493" y="3407"/>
                  </a:cubicBezTo>
                  <a:cubicBezTo>
                    <a:pt x="5587" y="3250"/>
                    <a:pt x="5667" y="3077"/>
                    <a:pt x="5713" y="2889"/>
                  </a:cubicBezTo>
                  <a:lnTo>
                    <a:pt x="5729" y="1727"/>
                  </a:lnTo>
                  <a:cubicBezTo>
                    <a:pt x="5493" y="771"/>
                    <a:pt x="4631" y="49"/>
                    <a:pt x="3610" y="1"/>
                  </a:cubicBezTo>
                  <a:cubicBezTo>
                    <a:pt x="3588" y="0"/>
                    <a:pt x="3565" y="0"/>
                    <a:pt x="3543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50"/>
            <p:cNvSpPr/>
            <p:nvPr/>
          </p:nvSpPr>
          <p:spPr>
            <a:xfrm>
              <a:off x="2055078" y="4224274"/>
              <a:ext cx="115574" cy="123594"/>
            </a:xfrm>
            <a:custGeom>
              <a:avLst/>
              <a:gdLst/>
              <a:ahLst/>
              <a:cxnLst/>
              <a:rect l="l" t="t" r="r" b="b"/>
              <a:pathLst>
                <a:path w="4741" h="5070" extrusionOk="0">
                  <a:moveTo>
                    <a:pt x="3876" y="1"/>
                  </a:moveTo>
                  <a:cubicBezTo>
                    <a:pt x="1742" y="1"/>
                    <a:pt x="0" y="1742"/>
                    <a:pt x="0" y="3893"/>
                  </a:cubicBezTo>
                  <a:cubicBezTo>
                    <a:pt x="0" y="4301"/>
                    <a:pt x="63" y="4709"/>
                    <a:pt x="189" y="5070"/>
                  </a:cubicBezTo>
                  <a:cubicBezTo>
                    <a:pt x="3311" y="4725"/>
                    <a:pt x="4159" y="2889"/>
                    <a:pt x="4159" y="2889"/>
                  </a:cubicBezTo>
                  <a:cubicBezTo>
                    <a:pt x="4378" y="2544"/>
                    <a:pt x="4504" y="2119"/>
                    <a:pt x="4504" y="1680"/>
                  </a:cubicBezTo>
                  <a:lnTo>
                    <a:pt x="4504" y="1460"/>
                  </a:lnTo>
                  <a:cubicBezTo>
                    <a:pt x="4458" y="989"/>
                    <a:pt x="4535" y="518"/>
                    <a:pt x="4740" y="95"/>
                  </a:cubicBezTo>
                  <a:cubicBezTo>
                    <a:pt x="4458" y="32"/>
                    <a:pt x="4175" y="1"/>
                    <a:pt x="3876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50"/>
            <p:cNvSpPr/>
            <p:nvPr/>
          </p:nvSpPr>
          <p:spPr>
            <a:xfrm>
              <a:off x="2172502" y="4180274"/>
              <a:ext cx="29107" cy="28327"/>
            </a:xfrm>
            <a:custGeom>
              <a:avLst/>
              <a:gdLst/>
              <a:ahLst/>
              <a:cxnLst/>
              <a:rect l="l" t="t" r="r" b="b"/>
              <a:pathLst>
                <a:path w="1194" h="1162" extrusionOk="0">
                  <a:moveTo>
                    <a:pt x="268" y="0"/>
                  </a:moveTo>
                  <a:lnTo>
                    <a:pt x="1" y="534"/>
                  </a:lnTo>
                  <a:lnTo>
                    <a:pt x="252" y="1162"/>
                  </a:lnTo>
                  <a:lnTo>
                    <a:pt x="1194" y="519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50"/>
            <p:cNvSpPr/>
            <p:nvPr/>
          </p:nvSpPr>
          <p:spPr>
            <a:xfrm>
              <a:off x="2128526" y="4168792"/>
              <a:ext cx="35591" cy="35616"/>
            </a:xfrm>
            <a:custGeom>
              <a:avLst/>
              <a:gdLst/>
              <a:ahLst/>
              <a:cxnLst/>
              <a:rect l="l" t="t" r="r" b="b"/>
              <a:pathLst>
                <a:path w="1460" h="1461" extrusionOk="0">
                  <a:moveTo>
                    <a:pt x="723" y="1"/>
                  </a:moveTo>
                  <a:cubicBezTo>
                    <a:pt x="315" y="1"/>
                    <a:pt x="1" y="331"/>
                    <a:pt x="1" y="723"/>
                  </a:cubicBezTo>
                  <a:cubicBezTo>
                    <a:pt x="1" y="1131"/>
                    <a:pt x="315" y="1461"/>
                    <a:pt x="723" y="1461"/>
                  </a:cubicBezTo>
                  <a:cubicBezTo>
                    <a:pt x="1131" y="1461"/>
                    <a:pt x="1460" y="1131"/>
                    <a:pt x="1460" y="723"/>
                  </a:cubicBezTo>
                  <a:cubicBezTo>
                    <a:pt x="1460" y="331"/>
                    <a:pt x="1131" y="1"/>
                    <a:pt x="7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50"/>
            <p:cNvSpPr/>
            <p:nvPr/>
          </p:nvSpPr>
          <p:spPr>
            <a:xfrm>
              <a:off x="2135010" y="4175325"/>
              <a:ext cx="22232" cy="22208"/>
            </a:xfrm>
            <a:custGeom>
              <a:avLst/>
              <a:gdLst/>
              <a:ahLst/>
              <a:cxnLst/>
              <a:rect l="l" t="t" r="r" b="b"/>
              <a:pathLst>
                <a:path w="912" h="911" extrusionOk="0">
                  <a:moveTo>
                    <a:pt x="457" y="0"/>
                  </a:moveTo>
                  <a:cubicBezTo>
                    <a:pt x="205" y="0"/>
                    <a:pt x="1" y="203"/>
                    <a:pt x="1" y="455"/>
                  </a:cubicBezTo>
                  <a:cubicBezTo>
                    <a:pt x="1" y="706"/>
                    <a:pt x="205" y="910"/>
                    <a:pt x="457" y="910"/>
                  </a:cubicBezTo>
                  <a:cubicBezTo>
                    <a:pt x="708" y="910"/>
                    <a:pt x="911" y="706"/>
                    <a:pt x="911" y="455"/>
                  </a:cubicBezTo>
                  <a:cubicBezTo>
                    <a:pt x="911" y="203"/>
                    <a:pt x="708" y="0"/>
                    <a:pt x="457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50"/>
            <p:cNvSpPr/>
            <p:nvPr/>
          </p:nvSpPr>
          <p:spPr>
            <a:xfrm>
              <a:off x="2031360" y="4188684"/>
              <a:ext cx="39418" cy="89953"/>
            </a:xfrm>
            <a:custGeom>
              <a:avLst/>
              <a:gdLst/>
              <a:ahLst/>
              <a:cxnLst/>
              <a:rect l="l" t="t" r="r" b="b"/>
              <a:pathLst>
                <a:path w="1617" h="3690" extrusionOk="0">
                  <a:moveTo>
                    <a:pt x="329" y="1"/>
                  </a:moveTo>
                  <a:lnTo>
                    <a:pt x="0" y="1853"/>
                  </a:lnTo>
                  <a:lnTo>
                    <a:pt x="329" y="3690"/>
                  </a:lnTo>
                  <a:cubicBezTo>
                    <a:pt x="722" y="3454"/>
                    <a:pt x="1036" y="3108"/>
                    <a:pt x="1208" y="2654"/>
                  </a:cubicBezTo>
                  <a:cubicBezTo>
                    <a:pt x="1616" y="1664"/>
                    <a:pt x="1224" y="551"/>
                    <a:pt x="329" y="1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50"/>
            <p:cNvSpPr/>
            <p:nvPr/>
          </p:nvSpPr>
          <p:spPr>
            <a:xfrm>
              <a:off x="1894751" y="4138589"/>
              <a:ext cx="144656" cy="147752"/>
            </a:xfrm>
            <a:custGeom>
              <a:avLst/>
              <a:gdLst/>
              <a:ahLst/>
              <a:cxnLst/>
              <a:rect l="l" t="t" r="r" b="b"/>
              <a:pathLst>
                <a:path w="5934" h="6061" extrusionOk="0">
                  <a:moveTo>
                    <a:pt x="896" y="0"/>
                  </a:moveTo>
                  <a:lnTo>
                    <a:pt x="896" y="0"/>
                  </a:lnTo>
                  <a:cubicBezTo>
                    <a:pt x="0" y="2198"/>
                    <a:pt x="1068" y="4709"/>
                    <a:pt x="3265" y="5603"/>
                  </a:cubicBezTo>
                  <a:lnTo>
                    <a:pt x="4018" y="5902"/>
                  </a:lnTo>
                  <a:cubicBezTo>
                    <a:pt x="4285" y="6009"/>
                    <a:pt x="4560" y="6061"/>
                    <a:pt x="4829" y="6061"/>
                  </a:cubicBezTo>
                  <a:cubicBezTo>
                    <a:pt x="5224" y="6061"/>
                    <a:pt x="5607" y="5950"/>
                    <a:pt x="5933" y="5745"/>
                  </a:cubicBezTo>
                  <a:lnTo>
                    <a:pt x="5933" y="2056"/>
                  </a:lnTo>
                  <a:cubicBezTo>
                    <a:pt x="5839" y="2009"/>
                    <a:pt x="5730" y="1946"/>
                    <a:pt x="5635" y="1915"/>
                  </a:cubicBezTo>
                  <a:lnTo>
                    <a:pt x="896" y="0"/>
                  </a:ln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50"/>
            <p:cNvSpPr/>
            <p:nvPr/>
          </p:nvSpPr>
          <p:spPr>
            <a:xfrm>
              <a:off x="2011054" y="4335238"/>
              <a:ext cx="14968" cy="55873"/>
            </a:xfrm>
            <a:custGeom>
              <a:avLst/>
              <a:gdLst/>
              <a:ahLst/>
              <a:cxnLst/>
              <a:rect l="l" t="t" r="r" b="b"/>
              <a:pathLst>
                <a:path w="614" h="2292" extrusionOk="0">
                  <a:moveTo>
                    <a:pt x="1" y="1"/>
                  </a:moveTo>
                  <a:lnTo>
                    <a:pt x="1" y="2292"/>
                  </a:lnTo>
                  <a:lnTo>
                    <a:pt x="613" y="2292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7" name="Google Shape;4277;p50"/>
          <p:cNvGrpSpPr/>
          <p:nvPr/>
        </p:nvGrpSpPr>
        <p:grpSpPr>
          <a:xfrm>
            <a:off x="1089775" y="3326799"/>
            <a:ext cx="450716" cy="450740"/>
            <a:chOff x="1089775" y="3362280"/>
            <a:chExt cx="450716" cy="450740"/>
          </a:xfrm>
        </p:grpSpPr>
        <p:sp>
          <p:nvSpPr>
            <p:cNvPr id="4278" name="Google Shape;4278;p50"/>
            <p:cNvSpPr/>
            <p:nvPr/>
          </p:nvSpPr>
          <p:spPr>
            <a:xfrm>
              <a:off x="1089775" y="3362280"/>
              <a:ext cx="450716" cy="450740"/>
            </a:xfrm>
            <a:custGeom>
              <a:avLst/>
              <a:gdLst/>
              <a:ahLst/>
              <a:cxnLst/>
              <a:rect l="l" t="t" r="r" b="b"/>
              <a:pathLst>
                <a:path w="18489" h="18490" extrusionOk="0">
                  <a:moveTo>
                    <a:pt x="9245" y="1"/>
                  </a:moveTo>
                  <a:cubicBezTo>
                    <a:pt x="4143" y="1"/>
                    <a:pt x="0" y="4144"/>
                    <a:pt x="0" y="9245"/>
                  </a:cubicBezTo>
                  <a:cubicBezTo>
                    <a:pt x="0" y="14346"/>
                    <a:pt x="4143" y="18489"/>
                    <a:pt x="9245" y="18489"/>
                  </a:cubicBezTo>
                  <a:cubicBezTo>
                    <a:pt x="14362" y="18489"/>
                    <a:pt x="18489" y="14346"/>
                    <a:pt x="18489" y="9245"/>
                  </a:cubicBezTo>
                  <a:cubicBezTo>
                    <a:pt x="18489" y="4144"/>
                    <a:pt x="14362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50"/>
            <p:cNvSpPr/>
            <p:nvPr/>
          </p:nvSpPr>
          <p:spPr>
            <a:xfrm>
              <a:off x="1261925" y="3433851"/>
              <a:ext cx="63552" cy="66965"/>
            </a:xfrm>
            <a:custGeom>
              <a:avLst/>
              <a:gdLst/>
              <a:ahLst/>
              <a:cxnLst/>
              <a:rect l="l" t="t" r="r" b="b"/>
              <a:pathLst>
                <a:path w="2607" h="2747" extrusionOk="0">
                  <a:moveTo>
                    <a:pt x="409" y="0"/>
                  </a:moveTo>
                  <a:cubicBezTo>
                    <a:pt x="346" y="0"/>
                    <a:pt x="283" y="0"/>
                    <a:pt x="220" y="15"/>
                  </a:cubicBezTo>
                  <a:lnTo>
                    <a:pt x="1" y="1679"/>
                  </a:lnTo>
                  <a:lnTo>
                    <a:pt x="220" y="2746"/>
                  </a:lnTo>
                  <a:lnTo>
                    <a:pt x="2183" y="2746"/>
                  </a:lnTo>
                  <a:lnTo>
                    <a:pt x="2606" y="1302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50"/>
            <p:cNvSpPr/>
            <p:nvPr/>
          </p:nvSpPr>
          <p:spPr>
            <a:xfrm>
              <a:off x="1325451" y="3689029"/>
              <a:ext cx="151921" cy="36737"/>
            </a:xfrm>
            <a:custGeom>
              <a:avLst/>
              <a:gdLst/>
              <a:ahLst/>
              <a:cxnLst/>
              <a:rect l="l" t="t" r="r" b="b"/>
              <a:pathLst>
                <a:path w="6232" h="1507" extrusionOk="0">
                  <a:moveTo>
                    <a:pt x="0" y="0"/>
                  </a:moveTo>
                  <a:lnTo>
                    <a:pt x="16" y="1507"/>
                  </a:lnTo>
                  <a:lnTo>
                    <a:pt x="6232" y="1507"/>
                  </a:lnTo>
                  <a:lnTo>
                    <a:pt x="6232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50"/>
            <p:cNvSpPr/>
            <p:nvPr/>
          </p:nvSpPr>
          <p:spPr>
            <a:xfrm>
              <a:off x="1395852" y="3622456"/>
              <a:ext cx="37907" cy="65454"/>
            </a:xfrm>
            <a:custGeom>
              <a:avLst/>
              <a:gdLst/>
              <a:ahLst/>
              <a:cxnLst/>
              <a:rect l="l" t="t" r="r" b="b"/>
              <a:pathLst>
                <a:path w="1555" h="2685" extrusionOk="0">
                  <a:moveTo>
                    <a:pt x="502" y="0"/>
                  </a:moveTo>
                  <a:lnTo>
                    <a:pt x="0" y="205"/>
                  </a:lnTo>
                  <a:lnTo>
                    <a:pt x="1052" y="2685"/>
                  </a:lnTo>
                  <a:lnTo>
                    <a:pt x="1554" y="2480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50"/>
            <p:cNvSpPr/>
            <p:nvPr/>
          </p:nvSpPr>
          <p:spPr>
            <a:xfrm>
              <a:off x="1400825" y="3676012"/>
              <a:ext cx="58555" cy="43270"/>
            </a:xfrm>
            <a:custGeom>
              <a:avLst/>
              <a:gdLst/>
              <a:ahLst/>
              <a:cxnLst/>
              <a:rect l="l" t="t" r="r" b="b"/>
              <a:pathLst>
                <a:path w="2402" h="1775" extrusionOk="0">
                  <a:moveTo>
                    <a:pt x="1068" y="0"/>
                  </a:moveTo>
                  <a:cubicBezTo>
                    <a:pt x="628" y="0"/>
                    <a:pt x="252" y="205"/>
                    <a:pt x="1" y="534"/>
                  </a:cubicBezTo>
                  <a:lnTo>
                    <a:pt x="1068" y="534"/>
                  </a:lnTo>
                  <a:cubicBezTo>
                    <a:pt x="1507" y="534"/>
                    <a:pt x="1868" y="896"/>
                    <a:pt x="1868" y="1335"/>
                  </a:cubicBezTo>
                  <a:cubicBezTo>
                    <a:pt x="1868" y="1492"/>
                    <a:pt x="1821" y="1649"/>
                    <a:pt x="1727" y="1775"/>
                  </a:cubicBezTo>
                  <a:lnTo>
                    <a:pt x="2339" y="1775"/>
                  </a:lnTo>
                  <a:cubicBezTo>
                    <a:pt x="2386" y="1633"/>
                    <a:pt x="2401" y="1492"/>
                    <a:pt x="2401" y="1335"/>
                  </a:cubicBezTo>
                  <a:cubicBezTo>
                    <a:pt x="2401" y="597"/>
                    <a:pt x="1805" y="0"/>
                    <a:pt x="1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50"/>
            <p:cNvSpPr/>
            <p:nvPr/>
          </p:nvSpPr>
          <p:spPr>
            <a:xfrm>
              <a:off x="1169731" y="3685958"/>
              <a:ext cx="145412" cy="39808"/>
            </a:xfrm>
            <a:custGeom>
              <a:avLst/>
              <a:gdLst/>
              <a:ahLst/>
              <a:cxnLst/>
              <a:rect l="l" t="t" r="r" b="b"/>
              <a:pathLst>
                <a:path w="5965" h="1633" extrusionOk="0">
                  <a:moveTo>
                    <a:pt x="1" y="0"/>
                  </a:moveTo>
                  <a:lnTo>
                    <a:pt x="1" y="1633"/>
                  </a:lnTo>
                  <a:lnTo>
                    <a:pt x="5965" y="1633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50"/>
            <p:cNvSpPr/>
            <p:nvPr/>
          </p:nvSpPr>
          <p:spPr>
            <a:xfrm>
              <a:off x="1314726" y="3433851"/>
              <a:ext cx="47463" cy="66965"/>
            </a:xfrm>
            <a:custGeom>
              <a:avLst/>
              <a:gdLst/>
              <a:ahLst/>
              <a:cxnLst/>
              <a:rect l="l" t="t" r="r" b="b"/>
              <a:pathLst>
                <a:path w="1947" h="2747" extrusionOk="0">
                  <a:moveTo>
                    <a:pt x="1" y="0"/>
                  </a:moveTo>
                  <a:lnTo>
                    <a:pt x="1" y="2746"/>
                  </a:lnTo>
                  <a:lnTo>
                    <a:pt x="1947" y="2746"/>
                  </a:lnTo>
                  <a:lnTo>
                    <a:pt x="19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50"/>
            <p:cNvSpPr/>
            <p:nvPr/>
          </p:nvSpPr>
          <p:spPr>
            <a:xfrm>
              <a:off x="1288350" y="3556272"/>
              <a:ext cx="37127" cy="209305"/>
            </a:xfrm>
            <a:custGeom>
              <a:avLst/>
              <a:gdLst/>
              <a:ahLst/>
              <a:cxnLst/>
              <a:rect l="l" t="t" r="r" b="b"/>
              <a:pathLst>
                <a:path w="1523" h="8586" extrusionOk="0">
                  <a:moveTo>
                    <a:pt x="1068" y="1"/>
                  </a:moveTo>
                  <a:cubicBezTo>
                    <a:pt x="408" y="722"/>
                    <a:pt x="0" y="1664"/>
                    <a:pt x="0" y="2715"/>
                  </a:cubicBezTo>
                  <a:lnTo>
                    <a:pt x="0" y="3406"/>
                  </a:lnTo>
                  <a:lnTo>
                    <a:pt x="0" y="8585"/>
                  </a:lnTo>
                  <a:lnTo>
                    <a:pt x="1068" y="8585"/>
                  </a:lnTo>
                  <a:lnTo>
                    <a:pt x="1522" y="3705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50"/>
            <p:cNvSpPr/>
            <p:nvPr/>
          </p:nvSpPr>
          <p:spPr>
            <a:xfrm>
              <a:off x="1314360" y="3433851"/>
              <a:ext cx="138537" cy="331729"/>
            </a:xfrm>
            <a:custGeom>
              <a:avLst/>
              <a:gdLst/>
              <a:ahLst/>
              <a:cxnLst/>
              <a:rect l="l" t="t" r="r" b="b"/>
              <a:pathLst>
                <a:path w="5683" h="13608" extrusionOk="0">
                  <a:moveTo>
                    <a:pt x="1962" y="0"/>
                  </a:moveTo>
                  <a:cubicBezTo>
                    <a:pt x="1930" y="63"/>
                    <a:pt x="1899" y="141"/>
                    <a:pt x="1868" y="204"/>
                  </a:cubicBezTo>
                  <a:lnTo>
                    <a:pt x="2621" y="1978"/>
                  </a:lnTo>
                  <a:lnTo>
                    <a:pt x="2087" y="3845"/>
                  </a:lnTo>
                  <a:cubicBezTo>
                    <a:pt x="1271" y="4018"/>
                    <a:pt x="549" y="4441"/>
                    <a:pt x="1" y="5023"/>
                  </a:cubicBezTo>
                  <a:lnTo>
                    <a:pt x="1" y="13607"/>
                  </a:lnTo>
                  <a:lnTo>
                    <a:pt x="989" y="13607"/>
                  </a:lnTo>
                  <a:lnTo>
                    <a:pt x="989" y="9244"/>
                  </a:lnTo>
                  <a:lnTo>
                    <a:pt x="1020" y="9244"/>
                  </a:lnTo>
                  <a:cubicBezTo>
                    <a:pt x="3594" y="9244"/>
                    <a:pt x="5682" y="7157"/>
                    <a:pt x="5682" y="4583"/>
                  </a:cubicBezTo>
                  <a:cubicBezTo>
                    <a:pt x="5682" y="2323"/>
                    <a:pt x="4081" y="440"/>
                    <a:pt x="1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50"/>
            <p:cNvSpPr/>
            <p:nvPr/>
          </p:nvSpPr>
          <p:spPr>
            <a:xfrm>
              <a:off x="1351852" y="3438799"/>
              <a:ext cx="87564" cy="93780"/>
            </a:xfrm>
            <a:custGeom>
              <a:avLst/>
              <a:gdLst/>
              <a:ahLst/>
              <a:cxnLst/>
              <a:rect l="l" t="t" r="r" b="b"/>
              <a:pathLst>
                <a:path w="3592" h="3847" extrusionOk="0">
                  <a:moveTo>
                    <a:pt x="330" y="1"/>
                  </a:moveTo>
                  <a:cubicBezTo>
                    <a:pt x="110" y="488"/>
                    <a:pt x="1" y="1036"/>
                    <a:pt x="1" y="1601"/>
                  </a:cubicBezTo>
                  <a:cubicBezTo>
                    <a:pt x="1" y="2355"/>
                    <a:pt x="189" y="3045"/>
                    <a:pt x="549" y="3642"/>
                  </a:cubicBezTo>
                  <a:lnTo>
                    <a:pt x="1428" y="3815"/>
                  </a:lnTo>
                  <a:cubicBezTo>
                    <a:pt x="1531" y="3836"/>
                    <a:pt x="1632" y="3846"/>
                    <a:pt x="1730" y="3846"/>
                  </a:cubicBezTo>
                  <a:cubicBezTo>
                    <a:pt x="2867" y="3846"/>
                    <a:pt x="3591" y="2493"/>
                    <a:pt x="2826" y="1539"/>
                  </a:cubicBezTo>
                  <a:cubicBezTo>
                    <a:pt x="2198" y="770"/>
                    <a:pt x="1334" y="220"/>
                    <a:pt x="33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50"/>
            <p:cNvSpPr/>
            <p:nvPr/>
          </p:nvSpPr>
          <p:spPr>
            <a:xfrm>
              <a:off x="1370598" y="3461762"/>
              <a:ext cx="25670" cy="25670"/>
            </a:xfrm>
            <a:custGeom>
              <a:avLst/>
              <a:gdLst/>
              <a:ahLst/>
              <a:cxnLst/>
              <a:rect l="l" t="t" r="r" b="b"/>
              <a:pathLst>
                <a:path w="1053" h="1053" extrusionOk="0">
                  <a:moveTo>
                    <a:pt x="534" y="0"/>
                  </a:moveTo>
                  <a:cubicBezTo>
                    <a:pt x="236" y="0"/>
                    <a:pt x="0" y="236"/>
                    <a:pt x="0" y="534"/>
                  </a:cubicBezTo>
                  <a:cubicBezTo>
                    <a:pt x="0" y="816"/>
                    <a:pt x="236" y="1052"/>
                    <a:pt x="534" y="1052"/>
                  </a:cubicBezTo>
                  <a:cubicBezTo>
                    <a:pt x="816" y="1052"/>
                    <a:pt x="1052" y="816"/>
                    <a:pt x="1052" y="534"/>
                  </a:cubicBezTo>
                  <a:cubicBezTo>
                    <a:pt x="1052" y="236"/>
                    <a:pt x="816" y="0"/>
                    <a:pt x="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50"/>
            <p:cNvSpPr/>
            <p:nvPr/>
          </p:nvSpPr>
          <p:spPr>
            <a:xfrm>
              <a:off x="1374425" y="3465590"/>
              <a:ext cx="18015" cy="18015"/>
            </a:xfrm>
            <a:custGeom>
              <a:avLst/>
              <a:gdLst/>
              <a:ahLst/>
              <a:cxnLst/>
              <a:rect l="l" t="t" r="r" b="b"/>
              <a:pathLst>
                <a:path w="739" h="739" extrusionOk="0">
                  <a:moveTo>
                    <a:pt x="377" y="0"/>
                  </a:moveTo>
                  <a:cubicBezTo>
                    <a:pt x="173" y="0"/>
                    <a:pt x="0" y="173"/>
                    <a:pt x="0" y="377"/>
                  </a:cubicBezTo>
                  <a:cubicBezTo>
                    <a:pt x="0" y="582"/>
                    <a:pt x="173" y="738"/>
                    <a:pt x="377" y="738"/>
                  </a:cubicBezTo>
                  <a:cubicBezTo>
                    <a:pt x="581" y="738"/>
                    <a:pt x="738" y="582"/>
                    <a:pt x="738" y="377"/>
                  </a:cubicBezTo>
                  <a:cubicBezTo>
                    <a:pt x="738" y="173"/>
                    <a:pt x="581" y="0"/>
                    <a:pt x="377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50"/>
            <p:cNvSpPr/>
            <p:nvPr/>
          </p:nvSpPr>
          <p:spPr>
            <a:xfrm>
              <a:off x="1344977" y="3636984"/>
              <a:ext cx="31764" cy="51290"/>
            </a:xfrm>
            <a:custGeom>
              <a:avLst/>
              <a:gdLst/>
              <a:ahLst/>
              <a:cxnLst/>
              <a:rect l="l" t="t" r="r" b="b"/>
              <a:pathLst>
                <a:path w="1303" h="2104" extrusionOk="0">
                  <a:moveTo>
                    <a:pt x="502" y="1"/>
                  </a:moveTo>
                  <a:lnTo>
                    <a:pt x="0" y="205"/>
                  </a:lnTo>
                  <a:lnTo>
                    <a:pt x="800" y="2104"/>
                  </a:lnTo>
                  <a:lnTo>
                    <a:pt x="1302" y="1900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50"/>
            <p:cNvSpPr/>
            <p:nvPr/>
          </p:nvSpPr>
          <p:spPr>
            <a:xfrm>
              <a:off x="1343807" y="3676012"/>
              <a:ext cx="58945" cy="43270"/>
            </a:xfrm>
            <a:custGeom>
              <a:avLst/>
              <a:gdLst/>
              <a:ahLst/>
              <a:cxnLst/>
              <a:rect l="l" t="t" r="r" b="b"/>
              <a:pathLst>
                <a:path w="2418" h="1775" extrusionOk="0">
                  <a:moveTo>
                    <a:pt x="1084" y="0"/>
                  </a:moveTo>
                  <a:cubicBezTo>
                    <a:pt x="645" y="0"/>
                    <a:pt x="252" y="205"/>
                    <a:pt x="1" y="534"/>
                  </a:cubicBezTo>
                  <a:lnTo>
                    <a:pt x="1084" y="534"/>
                  </a:lnTo>
                  <a:cubicBezTo>
                    <a:pt x="1507" y="534"/>
                    <a:pt x="1869" y="896"/>
                    <a:pt x="1869" y="1335"/>
                  </a:cubicBezTo>
                  <a:cubicBezTo>
                    <a:pt x="1869" y="1492"/>
                    <a:pt x="1821" y="1649"/>
                    <a:pt x="1727" y="1775"/>
                  </a:cubicBezTo>
                  <a:lnTo>
                    <a:pt x="2340" y="1775"/>
                  </a:lnTo>
                  <a:cubicBezTo>
                    <a:pt x="2386" y="1633"/>
                    <a:pt x="2418" y="1492"/>
                    <a:pt x="2418" y="1335"/>
                  </a:cubicBezTo>
                  <a:cubicBezTo>
                    <a:pt x="2418" y="597"/>
                    <a:pt x="1821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50"/>
            <p:cNvSpPr/>
            <p:nvPr/>
          </p:nvSpPr>
          <p:spPr>
            <a:xfrm>
              <a:off x="1189647" y="3641982"/>
              <a:ext cx="68111" cy="68111"/>
            </a:xfrm>
            <a:custGeom>
              <a:avLst/>
              <a:gdLst/>
              <a:ahLst/>
              <a:cxnLst/>
              <a:rect l="l" t="t" r="r" b="b"/>
              <a:pathLst>
                <a:path w="2794" h="2794" extrusionOk="0">
                  <a:moveTo>
                    <a:pt x="612" y="0"/>
                  </a:moveTo>
                  <a:lnTo>
                    <a:pt x="0" y="597"/>
                  </a:lnTo>
                  <a:lnTo>
                    <a:pt x="2197" y="2794"/>
                  </a:lnTo>
                  <a:lnTo>
                    <a:pt x="2794" y="2181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50"/>
            <p:cNvSpPr/>
            <p:nvPr/>
          </p:nvSpPr>
          <p:spPr>
            <a:xfrm>
              <a:off x="1205297" y="3434217"/>
              <a:ext cx="62016" cy="66599"/>
            </a:xfrm>
            <a:custGeom>
              <a:avLst/>
              <a:gdLst/>
              <a:ahLst/>
              <a:cxnLst/>
              <a:rect l="l" t="t" r="r" b="b"/>
              <a:pathLst>
                <a:path w="2544" h="2732" extrusionOk="0">
                  <a:moveTo>
                    <a:pt x="2543" y="0"/>
                  </a:moveTo>
                  <a:cubicBezTo>
                    <a:pt x="1116" y="94"/>
                    <a:pt x="1" y="1287"/>
                    <a:pt x="1" y="2731"/>
                  </a:cubicBezTo>
                  <a:lnTo>
                    <a:pt x="2543" y="2731"/>
                  </a:lnTo>
                  <a:lnTo>
                    <a:pt x="2543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4" name="Google Shape;4294;p50"/>
          <p:cNvGrpSpPr/>
          <p:nvPr/>
        </p:nvGrpSpPr>
        <p:grpSpPr>
          <a:xfrm>
            <a:off x="6879987" y="3326799"/>
            <a:ext cx="450740" cy="450740"/>
            <a:chOff x="6879987" y="3362280"/>
            <a:chExt cx="450740" cy="450740"/>
          </a:xfrm>
        </p:grpSpPr>
        <p:sp>
          <p:nvSpPr>
            <p:cNvPr id="4295" name="Google Shape;4295;p50"/>
            <p:cNvSpPr/>
            <p:nvPr/>
          </p:nvSpPr>
          <p:spPr>
            <a:xfrm>
              <a:off x="6879987" y="336228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29" y="1"/>
                    <a:pt x="1" y="4144"/>
                    <a:pt x="1" y="9245"/>
                  </a:cubicBezTo>
                  <a:cubicBezTo>
                    <a:pt x="1" y="14346"/>
                    <a:pt x="4129" y="18489"/>
                    <a:pt x="9246" y="18489"/>
                  </a:cubicBezTo>
                  <a:cubicBezTo>
                    <a:pt x="14346" y="18489"/>
                    <a:pt x="18489" y="14346"/>
                    <a:pt x="18489" y="9245"/>
                  </a:cubicBezTo>
                  <a:cubicBezTo>
                    <a:pt x="18489" y="4144"/>
                    <a:pt x="14346" y="1"/>
                    <a:pt x="9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50"/>
            <p:cNvSpPr/>
            <p:nvPr/>
          </p:nvSpPr>
          <p:spPr>
            <a:xfrm>
              <a:off x="6982931" y="3503472"/>
              <a:ext cx="143120" cy="172958"/>
            </a:xfrm>
            <a:custGeom>
              <a:avLst/>
              <a:gdLst/>
              <a:ahLst/>
              <a:cxnLst/>
              <a:rect l="l" t="t" r="r" b="b"/>
              <a:pathLst>
                <a:path w="5871" h="7095" extrusionOk="0">
                  <a:moveTo>
                    <a:pt x="5023" y="1"/>
                  </a:moveTo>
                  <a:lnTo>
                    <a:pt x="0" y="4772"/>
                  </a:lnTo>
                  <a:cubicBezTo>
                    <a:pt x="0" y="4772"/>
                    <a:pt x="1852" y="7095"/>
                    <a:pt x="5023" y="7095"/>
                  </a:cubicBezTo>
                  <a:lnTo>
                    <a:pt x="5870" y="4316"/>
                  </a:lnTo>
                  <a:lnTo>
                    <a:pt x="50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50"/>
            <p:cNvSpPr/>
            <p:nvPr/>
          </p:nvSpPr>
          <p:spPr>
            <a:xfrm>
              <a:off x="7133678" y="3650757"/>
              <a:ext cx="16089" cy="80763"/>
            </a:xfrm>
            <a:custGeom>
              <a:avLst/>
              <a:gdLst/>
              <a:ahLst/>
              <a:cxnLst/>
              <a:rect l="l" t="t" r="r" b="b"/>
              <a:pathLst>
                <a:path w="660" h="3313" extrusionOk="0">
                  <a:moveTo>
                    <a:pt x="0" y="1"/>
                  </a:moveTo>
                  <a:lnTo>
                    <a:pt x="0" y="3313"/>
                  </a:lnTo>
                  <a:lnTo>
                    <a:pt x="659" y="3313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50"/>
            <p:cNvSpPr/>
            <p:nvPr/>
          </p:nvSpPr>
          <p:spPr>
            <a:xfrm>
              <a:off x="6953459" y="3513783"/>
              <a:ext cx="77691" cy="106798"/>
            </a:xfrm>
            <a:custGeom>
              <a:avLst/>
              <a:gdLst/>
              <a:ahLst/>
              <a:cxnLst/>
              <a:rect l="l" t="t" r="r" b="b"/>
              <a:pathLst>
                <a:path w="3187" h="4381" extrusionOk="0">
                  <a:moveTo>
                    <a:pt x="833" y="1"/>
                  </a:moveTo>
                  <a:lnTo>
                    <a:pt x="0" y="754"/>
                  </a:lnTo>
                  <a:lnTo>
                    <a:pt x="1868" y="4380"/>
                  </a:lnTo>
                  <a:lnTo>
                    <a:pt x="3187" y="3265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50"/>
            <p:cNvSpPr/>
            <p:nvPr/>
          </p:nvSpPr>
          <p:spPr>
            <a:xfrm>
              <a:off x="7194888" y="3493526"/>
              <a:ext cx="24109" cy="24109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502" y="1"/>
                  </a:moveTo>
                  <a:cubicBezTo>
                    <a:pt x="220" y="1"/>
                    <a:pt x="0" y="220"/>
                    <a:pt x="0" y="503"/>
                  </a:cubicBezTo>
                  <a:cubicBezTo>
                    <a:pt x="0" y="769"/>
                    <a:pt x="220" y="989"/>
                    <a:pt x="502" y="989"/>
                  </a:cubicBezTo>
                  <a:cubicBezTo>
                    <a:pt x="769" y="989"/>
                    <a:pt x="988" y="769"/>
                    <a:pt x="988" y="503"/>
                  </a:cubicBezTo>
                  <a:cubicBezTo>
                    <a:pt x="988" y="220"/>
                    <a:pt x="769" y="1"/>
                    <a:pt x="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50"/>
            <p:cNvSpPr/>
            <p:nvPr/>
          </p:nvSpPr>
          <p:spPr>
            <a:xfrm>
              <a:off x="7199471" y="3498109"/>
              <a:ext cx="14943" cy="14943"/>
            </a:xfrm>
            <a:custGeom>
              <a:avLst/>
              <a:gdLst/>
              <a:ahLst/>
              <a:cxnLst/>
              <a:rect l="l" t="t" r="r" b="b"/>
              <a:pathLst>
                <a:path w="613" h="613" extrusionOk="0">
                  <a:moveTo>
                    <a:pt x="314" y="1"/>
                  </a:moveTo>
                  <a:cubicBezTo>
                    <a:pt x="141" y="1"/>
                    <a:pt x="1" y="141"/>
                    <a:pt x="1" y="315"/>
                  </a:cubicBezTo>
                  <a:cubicBezTo>
                    <a:pt x="1" y="472"/>
                    <a:pt x="141" y="612"/>
                    <a:pt x="314" y="612"/>
                  </a:cubicBezTo>
                  <a:cubicBezTo>
                    <a:pt x="471" y="612"/>
                    <a:pt x="612" y="472"/>
                    <a:pt x="612" y="315"/>
                  </a:cubicBezTo>
                  <a:cubicBezTo>
                    <a:pt x="612" y="141"/>
                    <a:pt x="471" y="1"/>
                    <a:pt x="314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50"/>
            <p:cNvSpPr/>
            <p:nvPr/>
          </p:nvSpPr>
          <p:spPr>
            <a:xfrm>
              <a:off x="7080097" y="3651513"/>
              <a:ext cx="16455" cy="80007"/>
            </a:xfrm>
            <a:custGeom>
              <a:avLst/>
              <a:gdLst/>
              <a:ahLst/>
              <a:cxnLst/>
              <a:rect l="l" t="t" r="r" b="b"/>
              <a:pathLst>
                <a:path w="675" h="3282" extrusionOk="0">
                  <a:moveTo>
                    <a:pt x="1" y="1"/>
                  </a:moveTo>
                  <a:lnTo>
                    <a:pt x="1" y="3282"/>
                  </a:lnTo>
                  <a:lnTo>
                    <a:pt x="675" y="3282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50"/>
            <p:cNvSpPr/>
            <p:nvPr/>
          </p:nvSpPr>
          <p:spPr>
            <a:xfrm>
              <a:off x="7105352" y="3503472"/>
              <a:ext cx="133930" cy="172958"/>
            </a:xfrm>
            <a:custGeom>
              <a:avLst/>
              <a:gdLst/>
              <a:ahLst/>
              <a:cxnLst/>
              <a:rect l="l" t="t" r="r" b="b"/>
              <a:pathLst>
                <a:path w="5494" h="7095" extrusionOk="0">
                  <a:moveTo>
                    <a:pt x="1" y="1"/>
                  </a:moveTo>
                  <a:lnTo>
                    <a:pt x="1" y="7095"/>
                  </a:lnTo>
                  <a:lnTo>
                    <a:pt x="16" y="7095"/>
                  </a:lnTo>
                  <a:cubicBezTo>
                    <a:pt x="4364" y="7095"/>
                    <a:pt x="5306" y="3060"/>
                    <a:pt x="5494" y="13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50"/>
            <p:cNvSpPr/>
            <p:nvPr/>
          </p:nvSpPr>
          <p:spPr>
            <a:xfrm>
              <a:off x="7105352" y="3460982"/>
              <a:ext cx="135076" cy="84980"/>
            </a:xfrm>
            <a:custGeom>
              <a:avLst/>
              <a:gdLst/>
              <a:ahLst/>
              <a:cxnLst/>
              <a:rect l="l" t="t" r="r" b="b"/>
              <a:pathLst>
                <a:path w="5541" h="3486" extrusionOk="0">
                  <a:moveTo>
                    <a:pt x="2182" y="1"/>
                  </a:moveTo>
                  <a:cubicBezTo>
                    <a:pt x="1790" y="143"/>
                    <a:pt x="1445" y="362"/>
                    <a:pt x="1162" y="645"/>
                  </a:cubicBezTo>
                  <a:lnTo>
                    <a:pt x="1" y="1744"/>
                  </a:lnTo>
                  <a:cubicBezTo>
                    <a:pt x="863" y="2811"/>
                    <a:pt x="2198" y="3485"/>
                    <a:pt x="3673" y="3485"/>
                  </a:cubicBezTo>
                  <a:cubicBezTo>
                    <a:pt x="4316" y="3485"/>
                    <a:pt x="4929" y="3344"/>
                    <a:pt x="5494" y="3108"/>
                  </a:cubicBezTo>
                  <a:cubicBezTo>
                    <a:pt x="5540" y="2779"/>
                    <a:pt x="5540" y="2543"/>
                    <a:pt x="5540" y="2434"/>
                  </a:cubicBezTo>
                  <a:cubicBezTo>
                    <a:pt x="5540" y="2057"/>
                    <a:pt x="5462" y="1681"/>
                    <a:pt x="5306" y="1351"/>
                  </a:cubicBezTo>
                  <a:lnTo>
                    <a:pt x="21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50"/>
            <p:cNvSpPr/>
            <p:nvPr/>
          </p:nvSpPr>
          <p:spPr>
            <a:xfrm>
              <a:off x="7158518" y="3457935"/>
              <a:ext cx="76180" cy="36371"/>
            </a:xfrm>
            <a:custGeom>
              <a:avLst/>
              <a:gdLst/>
              <a:ahLst/>
              <a:cxnLst/>
              <a:rect l="l" t="t" r="r" b="b"/>
              <a:pathLst>
                <a:path w="3125" h="1492" extrusionOk="0">
                  <a:moveTo>
                    <a:pt x="802" y="0"/>
                  </a:moveTo>
                  <a:cubicBezTo>
                    <a:pt x="519" y="0"/>
                    <a:pt x="252" y="48"/>
                    <a:pt x="1" y="126"/>
                  </a:cubicBezTo>
                  <a:cubicBezTo>
                    <a:pt x="645" y="958"/>
                    <a:pt x="1649" y="1492"/>
                    <a:pt x="2763" y="1492"/>
                  </a:cubicBezTo>
                  <a:cubicBezTo>
                    <a:pt x="2888" y="1492"/>
                    <a:pt x="2999" y="1492"/>
                    <a:pt x="3125" y="1476"/>
                  </a:cubicBezTo>
                  <a:cubicBezTo>
                    <a:pt x="2716" y="613"/>
                    <a:pt x="1821" y="0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50"/>
            <p:cNvSpPr/>
            <p:nvPr/>
          </p:nvSpPr>
          <p:spPr>
            <a:xfrm>
              <a:off x="7194888" y="3501180"/>
              <a:ext cx="24109" cy="24109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502" y="0"/>
                  </a:moveTo>
                  <a:cubicBezTo>
                    <a:pt x="220" y="0"/>
                    <a:pt x="0" y="220"/>
                    <a:pt x="0" y="486"/>
                  </a:cubicBezTo>
                  <a:cubicBezTo>
                    <a:pt x="0" y="769"/>
                    <a:pt x="220" y="989"/>
                    <a:pt x="502" y="989"/>
                  </a:cubicBezTo>
                  <a:cubicBezTo>
                    <a:pt x="769" y="989"/>
                    <a:pt x="988" y="769"/>
                    <a:pt x="988" y="486"/>
                  </a:cubicBezTo>
                  <a:cubicBezTo>
                    <a:pt x="988" y="220"/>
                    <a:pt x="76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50"/>
            <p:cNvSpPr/>
            <p:nvPr/>
          </p:nvSpPr>
          <p:spPr>
            <a:xfrm>
              <a:off x="7199471" y="3505763"/>
              <a:ext cx="14943" cy="14943"/>
            </a:xfrm>
            <a:custGeom>
              <a:avLst/>
              <a:gdLst/>
              <a:ahLst/>
              <a:cxnLst/>
              <a:rect l="l" t="t" r="r" b="b"/>
              <a:pathLst>
                <a:path w="613" h="613" extrusionOk="0">
                  <a:moveTo>
                    <a:pt x="314" y="1"/>
                  </a:moveTo>
                  <a:cubicBezTo>
                    <a:pt x="141" y="1"/>
                    <a:pt x="1" y="126"/>
                    <a:pt x="1" y="298"/>
                  </a:cubicBezTo>
                  <a:cubicBezTo>
                    <a:pt x="1" y="472"/>
                    <a:pt x="141" y="612"/>
                    <a:pt x="314" y="612"/>
                  </a:cubicBezTo>
                  <a:cubicBezTo>
                    <a:pt x="471" y="612"/>
                    <a:pt x="612" y="472"/>
                    <a:pt x="612" y="298"/>
                  </a:cubicBezTo>
                  <a:cubicBezTo>
                    <a:pt x="612" y="126"/>
                    <a:pt x="471" y="1"/>
                    <a:pt x="314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50"/>
            <p:cNvSpPr/>
            <p:nvPr/>
          </p:nvSpPr>
          <p:spPr>
            <a:xfrm>
              <a:off x="7225481" y="3501180"/>
              <a:ext cx="46317" cy="29862"/>
            </a:xfrm>
            <a:custGeom>
              <a:avLst/>
              <a:gdLst/>
              <a:ahLst/>
              <a:cxnLst/>
              <a:rect l="l" t="t" r="r" b="b"/>
              <a:pathLst>
                <a:path w="1900" h="1225" extrusionOk="0">
                  <a:moveTo>
                    <a:pt x="487" y="0"/>
                  </a:moveTo>
                  <a:lnTo>
                    <a:pt x="1" y="706"/>
                  </a:lnTo>
                  <a:lnTo>
                    <a:pt x="597" y="1225"/>
                  </a:lnTo>
                  <a:lnTo>
                    <a:pt x="1899" y="643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50"/>
            <p:cNvSpPr/>
            <p:nvPr/>
          </p:nvSpPr>
          <p:spPr>
            <a:xfrm>
              <a:off x="6945439" y="3495817"/>
              <a:ext cx="171033" cy="161745"/>
            </a:xfrm>
            <a:custGeom>
              <a:avLst/>
              <a:gdLst/>
              <a:ahLst/>
              <a:cxnLst/>
              <a:rect l="l" t="t" r="r" b="b"/>
              <a:pathLst>
                <a:path w="7016" h="6635" extrusionOk="0">
                  <a:moveTo>
                    <a:pt x="6561" y="1"/>
                  </a:moveTo>
                  <a:cubicBezTo>
                    <a:pt x="6247" y="110"/>
                    <a:pt x="5996" y="298"/>
                    <a:pt x="5791" y="549"/>
                  </a:cubicBezTo>
                  <a:lnTo>
                    <a:pt x="0" y="6388"/>
                  </a:lnTo>
                  <a:cubicBezTo>
                    <a:pt x="0" y="6388"/>
                    <a:pt x="589" y="6634"/>
                    <a:pt x="1445" y="6634"/>
                  </a:cubicBezTo>
                  <a:cubicBezTo>
                    <a:pt x="2133" y="6634"/>
                    <a:pt x="2994" y="6475"/>
                    <a:pt x="3861" y="5902"/>
                  </a:cubicBezTo>
                  <a:lnTo>
                    <a:pt x="6561" y="4159"/>
                  </a:lnTo>
                  <a:lnTo>
                    <a:pt x="7015" y="2025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50"/>
            <p:cNvSpPr/>
            <p:nvPr/>
          </p:nvSpPr>
          <p:spPr>
            <a:xfrm>
              <a:off x="7105352" y="3492746"/>
              <a:ext cx="58945" cy="104482"/>
            </a:xfrm>
            <a:custGeom>
              <a:avLst/>
              <a:gdLst/>
              <a:ahLst/>
              <a:cxnLst/>
              <a:rect l="l" t="t" r="r" b="b"/>
              <a:pathLst>
                <a:path w="2418" h="4286" extrusionOk="0">
                  <a:moveTo>
                    <a:pt x="627" y="1"/>
                  </a:moveTo>
                  <a:cubicBezTo>
                    <a:pt x="617" y="1"/>
                    <a:pt x="607" y="1"/>
                    <a:pt x="597" y="1"/>
                  </a:cubicBezTo>
                  <a:cubicBezTo>
                    <a:pt x="377" y="16"/>
                    <a:pt x="189" y="48"/>
                    <a:pt x="1" y="127"/>
                  </a:cubicBezTo>
                  <a:lnTo>
                    <a:pt x="1" y="4285"/>
                  </a:lnTo>
                  <a:lnTo>
                    <a:pt x="1382" y="3391"/>
                  </a:lnTo>
                  <a:cubicBezTo>
                    <a:pt x="1522" y="3328"/>
                    <a:pt x="1664" y="3249"/>
                    <a:pt x="1774" y="3140"/>
                  </a:cubicBezTo>
                  <a:cubicBezTo>
                    <a:pt x="2167" y="2810"/>
                    <a:pt x="2418" y="2308"/>
                    <a:pt x="2401" y="1759"/>
                  </a:cubicBezTo>
                  <a:cubicBezTo>
                    <a:pt x="2386" y="780"/>
                    <a:pt x="1587" y="1"/>
                    <a:pt x="627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0" name="Google Shape;4310;p50"/>
          <p:cNvGrpSpPr/>
          <p:nvPr/>
        </p:nvGrpSpPr>
        <p:grpSpPr>
          <a:xfrm>
            <a:off x="6156113" y="3326799"/>
            <a:ext cx="450740" cy="450740"/>
            <a:chOff x="6156113" y="3362280"/>
            <a:chExt cx="450740" cy="450740"/>
          </a:xfrm>
        </p:grpSpPr>
        <p:sp>
          <p:nvSpPr>
            <p:cNvPr id="4311" name="Google Shape;4311;p50"/>
            <p:cNvSpPr/>
            <p:nvPr/>
          </p:nvSpPr>
          <p:spPr>
            <a:xfrm>
              <a:off x="6156113" y="336228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44" y="1"/>
                    <a:pt x="1" y="4144"/>
                    <a:pt x="1" y="9245"/>
                  </a:cubicBezTo>
                  <a:cubicBezTo>
                    <a:pt x="1" y="14346"/>
                    <a:pt x="4144" y="18489"/>
                    <a:pt x="9246" y="18489"/>
                  </a:cubicBezTo>
                  <a:cubicBezTo>
                    <a:pt x="14346" y="18489"/>
                    <a:pt x="18489" y="14346"/>
                    <a:pt x="18489" y="9245"/>
                  </a:cubicBezTo>
                  <a:cubicBezTo>
                    <a:pt x="18489" y="4144"/>
                    <a:pt x="14346" y="1"/>
                    <a:pt x="9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50"/>
            <p:cNvSpPr/>
            <p:nvPr/>
          </p:nvSpPr>
          <p:spPr>
            <a:xfrm>
              <a:off x="6409804" y="3629720"/>
              <a:ext cx="16089" cy="80738"/>
            </a:xfrm>
            <a:custGeom>
              <a:avLst/>
              <a:gdLst/>
              <a:ahLst/>
              <a:cxnLst/>
              <a:rect l="l" t="t" r="r" b="b"/>
              <a:pathLst>
                <a:path w="660" h="3312" extrusionOk="0">
                  <a:moveTo>
                    <a:pt x="0" y="1"/>
                  </a:moveTo>
                  <a:lnTo>
                    <a:pt x="0" y="3312"/>
                  </a:lnTo>
                  <a:lnTo>
                    <a:pt x="659" y="3312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50"/>
            <p:cNvSpPr/>
            <p:nvPr/>
          </p:nvSpPr>
          <p:spPr>
            <a:xfrm>
              <a:off x="6212740" y="3607537"/>
              <a:ext cx="127446" cy="77691"/>
            </a:xfrm>
            <a:custGeom>
              <a:avLst/>
              <a:gdLst/>
              <a:ahLst/>
              <a:cxnLst/>
              <a:rect l="l" t="t" r="r" b="b"/>
              <a:pathLst>
                <a:path w="5228" h="3187" extrusionOk="0">
                  <a:moveTo>
                    <a:pt x="4113" y="1"/>
                  </a:moveTo>
                  <a:lnTo>
                    <a:pt x="0" y="2966"/>
                  </a:lnTo>
                  <a:lnTo>
                    <a:pt x="1601" y="3186"/>
                  </a:lnTo>
                  <a:lnTo>
                    <a:pt x="5228" y="1334"/>
                  </a:lnTo>
                  <a:lnTo>
                    <a:pt x="4113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50"/>
            <p:cNvSpPr/>
            <p:nvPr/>
          </p:nvSpPr>
          <p:spPr>
            <a:xfrm>
              <a:off x="6277778" y="3503837"/>
              <a:ext cx="122083" cy="151165"/>
            </a:xfrm>
            <a:custGeom>
              <a:avLst/>
              <a:gdLst/>
              <a:ahLst/>
              <a:cxnLst/>
              <a:rect l="l" t="t" r="r" b="b"/>
              <a:pathLst>
                <a:path w="5008" h="6201" extrusionOk="0">
                  <a:moveTo>
                    <a:pt x="4286" y="1"/>
                  </a:moveTo>
                  <a:lnTo>
                    <a:pt x="1" y="4081"/>
                  </a:lnTo>
                  <a:cubicBezTo>
                    <a:pt x="1" y="4081"/>
                    <a:pt x="1586" y="6059"/>
                    <a:pt x="4286" y="6201"/>
                  </a:cubicBezTo>
                  <a:lnTo>
                    <a:pt x="5008" y="4019"/>
                  </a:lnTo>
                  <a:lnTo>
                    <a:pt x="4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50"/>
            <p:cNvSpPr/>
            <p:nvPr/>
          </p:nvSpPr>
          <p:spPr>
            <a:xfrm>
              <a:off x="6391423" y="3454864"/>
              <a:ext cx="115184" cy="119401"/>
            </a:xfrm>
            <a:custGeom>
              <a:avLst/>
              <a:gdLst/>
              <a:ahLst/>
              <a:cxnLst/>
              <a:rect l="l" t="t" r="r" b="b"/>
              <a:pathLst>
                <a:path w="4725" h="4898" extrusionOk="0">
                  <a:moveTo>
                    <a:pt x="2669" y="1"/>
                  </a:moveTo>
                  <a:cubicBezTo>
                    <a:pt x="2010" y="1"/>
                    <a:pt x="1428" y="268"/>
                    <a:pt x="1005" y="708"/>
                  </a:cubicBezTo>
                  <a:lnTo>
                    <a:pt x="1" y="1664"/>
                  </a:lnTo>
                  <a:cubicBezTo>
                    <a:pt x="315" y="3501"/>
                    <a:pt x="1915" y="4898"/>
                    <a:pt x="3845" y="4898"/>
                  </a:cubicBezTo>
                  <a:cubicBezTo>
                    <a:pt x="4081" y="4898"/>
                    <a:pt x="4316" y="4866"/>
                    <a:pt x="4552" y="4835"/>
                  </a:cubicBezTo>
                  <a:lnTo>
                    <a:pt x="4724" y="4286"/>
                  </a:lnTo>
                  <a:lnTo>
                    <a:pt x="3516" y="158"/>
                  </a:lnTo>
                  <a:cubicBezTo>
                    <a:pt x="3249" y="63"/>
                    <a:pt x="2966" y="1"/>
                    <a:pt x="2669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50"/>
            <p:cNvSpPr/>
            <p:nvPr/>
          </p:nvSpPr>
          <p:spPr>
            <a:xfrm>
              <a:off x="6456827" y="3458691"/>
              <a:ext cx="57068" cy="100679"/>
            </a:xfrm>
            <a:custGeom>
              <a:avLst/>
              <a:gdLst/>
              <a:ahLst/>
              <a:cxnLst/>
              <a:rect l="l" t="t" r="r" b="b"/>
              <a:pathLst>
                <a:path w="2341" h="4130" extrusionOk="0">
                  <a:moveTo>
                    <a:pt x="833" y="1"/>
                  </a:moveTo>
                  <a:cubicBezTo>
                    <a:pt x="315" y="440"/>
                    <a:pt x="1" y="1084"/>
                    <a:pt x="1" y="1806"/>
                  </a:cubicBezTo>
                  <a:cubicBezTo>
                    <a:pt x="1" y="2999"/>
                    <a:pt x="880" y="3972"/>
                    <a:pt x="2041" y="4129"/>
                  </a:cubicBezTo>
                  <a:cubicBezTo>
                    <a:pt x="2292" y="3187"/>
                    <a:pt x="2340" y="2386"/>
                    <a:pt x="2340" y="2198"/>
                  </a:cubicBezTo>
                  <a:cubicBezTo>
                    <a:pt x="2340" y="1193"/>
                    <a:pt x="1712" y="346"/>
                    <a:pt x="833" y="1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50"/>
            <p:cNvSpPr/>
            <p:nvPr/>
          </p:nvSpPr>
          <p:spPr>
            <a:xfrm>
              <a:off x="6502387" y="3493526"/>
              <a:ext cx="46293" cy="31398"/>
            </a:xfrm>
            <a:custGeom>
              <a:avLst/>
              <a:gdLst/>
              <a:ahLst/>
              <a:cxnLst/>
              <a:rect l="l" t="t" r="r" b="b"/>
              <a:pathLst>
                <a:path w="1899" h="1288" extrusionOk="0">
                  <a:moveTo>
                    <a:pt x="346" y="1"/>
                  </a:moveTo>
                  <a:lnTo>
                    <a:pt x="0" y="722"/>
                  </a:lnTo>
                  <a:lnTo>
                    <a:pt x="423" y="1288"/>
                  </a:lnTo>
                  <a:lnTo>
                    <a:pt x="1899" y="754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50"/>
            <p:cNvSpPr/>
            <p:nvPr/>
          </p:nvSpPr>
          <p:spPr>
            <a:xfrm>
              <a:off x="6471014" y="3493526"/>
              <a:ext cx="24499" cy="24109"/>
            </a:xfrm>
            <a:custGeom>
              <a:avLst/>
              <a:gdLst/>
              <a:ahLst/>
              <a:cxnLst/>
              <a:rect l="l" t="t" r="r" b="b"/>
              <a:pathLst>
                <a:path w="1005" h="989" extrusionOk="0">
                  <a:moveTo>
                    <a:pt x="502" y="1"/>
                  </a:moveTo>
                  <a:cubicBezTo>
                    <a:pt x="220" y="1"/>
                    <a:pt x="0" y="220"/>
                    <a:pt x="0" y="503"/>
                  </a:cubicBezTo>
                  <a:cubicBezTo>
                    <a:pt x="0" y="769"/>
                    <a:pt x="220" y="989"/>
                    <a:pt x="502" y="989"/>
                  </a:cubicBezTo>
                  <a:cubicBezTo>
                    <a:pt x="769" y="989"/>
                    <a:pt x="1005" y="769"/>
                    <a:pt x="1005" y="503"/>
                  </a:cubicBezTo>
                  <a:cubicBezTo>
                    <a:pt x="1005" y="220"/>
                    <a:pt x="769" y="1"/>
                    <a:pt x="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50"/>
            <p:cNvSpPr/>
            <p:nvPr/>
          </p:nvSpPr>
          <p:spPr>
            <a:xfrm>
              <a:off x="6475597" y="3498109"/>
              <a:ext cx="15333" cy="14943"/>
            </a:xfrm>
            <a:custGeom>
              <a:avLst/>
              <a:gdLst/>
              <a:ahLst/>
              <a:cxnLst/>
              <a:rect l="l" t="t" r="r" b="b"/>
              <a:pathLst>
                <a:path w="629" h="613" extrusionOk="0">
                  <a:moveTo>
                    <a:pt x="314" y="1"/>
                  </a:moveTo>
                  <a:cubicBezTo>
                    <a:pt x="141" y="1"/>
                    <a:pt x="1" y="141"/>
                    <a:pt x="1" y="315"/>
                  </a:cubicBezTo>
                  <a:cubicBezTo>
                    <a:pt x="1" y="472"/>
                    <a:pt x="141" y="612"/>
                    <a:pt x="314" y="612"/>
                  </a:cubicBezTo>
                  <a:cubicBezTo>
                    <a:pt x="486" y="612"/>
                    <a:pt x="628" y="472"/>
                    <a:pt x="628" y="315"/>
                  </a:cubicBezTo>
                  <a:cubicBezTo>
                    <a:pt x="628" y="141"/>
                    <a:pt x="486" y="1"/>
                    <a:pt x="314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50"/>
            <p:cNvSpPr/>
            <p:nvPr/>
          </p:nvSpPr>
          <p:spPr>
            <a:xfrm>
              <a:off x="6382233" y="3495427"/>
              <a:ext cx="120181" cy="159575"/>
            </a:xfrm>
            <a:custGeom>
              <a:avLst/>
              <a:gdLst/>
              <a:ahLst/>
              <a:cxnLst/>
              <a:rect l="l" t="t" r="r" b="b"/>
              <a:pathLst>
                <a:path w="4930" h="6546" extrusionOk="0">
                  <a:moveTo>
                    <a:pt x="378" y="0"/>
                  </a:moveTo>
                  <a:lnTo>
                    <a:pt x="1" y="346"/>
                  </a:lnTo>
                  <a:lnTo>
                    <a:pt x="1" y="6546"/>
                  </a:lnTo>
                  <a:lnTo>
                    <a:pt x="315" y="6546"/>
                  </a:lnTo>
                  <a:cubicBezTo>
                    <a:pt x="3092" y="6546"/>
                    <a:pt x="4348" y="4772"/>
                    <a:pt x="4929" y="3171"/>
                  </a:cubicBezTo>
                  <a:lnTo>
                    <a:pt x="378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50"/>
            <p:cNvSpPr/>
            <p:nvPr/>
          </p:nvSpPr>
          <p:spPr>
            <a:xfrm>
              <a:off x="6212740" y="3491990"/>
              <a:ext cx="178711" cy="172958"/>
            </a:xfrm>
            <a:custGeom>
              <a:avLst/>
              <a:gdLst/>
              <a:ahLst/>
              <a:cxnLst/>
              <a:rect l="l" t="t" r="r" b="b"/>
              <a:pathLst>
                <a:path w="7331" h="7095" extrusionOk="0">
                  <a:moveTo>
                    <a:pt x="6954" y="1"/>
                  </a:moveTo>
                  <a:cubicBezTo>
                    <a:pt x="6828" y="64"/>
                    <a:pt x="6703" y="158"/>
                    <a:pt x="6609" y="252"/>
                  </a:cubicBezTo>
                  <a:lnTo>
                    <a:pt x="6515" y="346"/>
                  </a:lnTo>
                  <a:lnTo>
                    <a:pt x="0" y="6859"/>
                  </a:lnTo>
                  <a:lnTo>
                    <a:pt x="1932" y="7095"/>
                  </a:lnTo>
                  <a:lnTo>
                    <a:pt x="6954" y="4191"/>
                  </a:lnTo>
                  <a:lnTo>
                    <a:pt x="7331" y="1978"/>
                  </a:lnTo>
                  <a:lnTo>
                    <a:pt x="6954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50"/>
            <p:cNvSpPr/>
            <p:nvPr/>
          </p:nvSpPr>
          <p:spPr>
            <a:xfrm>
              <a:off x="6382233" y="3486237"/>
              <a:ext cx="66209" cy="107919"/>
            </a:xfrm>
            <a:custGeom>
              <a:avLst/>
              <a:gdLst/>
              <a:ahLst/>
              <a:cxnLst/>
              <a:rect l="l" t="t" r="r" b="b"/>
              <a:pathLst>
                <a:path w="2716" h="4427" extrusionOk="0">
                  <a:moveTo>
                    <a:pt x="895" y="1"/>
                  </a:moveTo>
                  <a:cubicBezTo>
                    <a:pt x="566" y="1"/>
                    <a:pt x="267" y="80"/>
                    <a:pt x="1" y="237"/>
                  </a:cubicBezTo>
                  <a:lnTo>
                    <a:pt x="1" y="4427"/>
                  </a:lnTo>
                  <a:lnTo>
                    <a:pt x="1837" y="3376"/>
                  </a:lnTo>
                  <a:cubicBezTo>
                    <a:pt x="2355" y="3062"/>
                    <a:pt x="2716" y="2481"/>
                    <a:pt x="2716" y="1821"/>
                  </a:cubicBezTo>
                  <a:cubicBezTo>
                    <a:pt x="2716" y="817"/>
                    <a:pt x="1899" y="1"/>
                    <a:pt x="895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50"/>
            <p:cNvSpPr/>
            <p:nvPr/>
          </p:nvSpPr>
          <p:spPr>
            <a:xfrm>
              <a:off x="6366169" y="3630500"/>
              <a:ext cx="16089" cy="79958"/>
            </a:xfrm>
            <a:custGeom>
              <a:avLst/>
              <a:gdLst/>
              <a:ahLst/>
              <a:cxnLst/>
              <a:rect l="l" t="t" r="r" b="b"/>
              <a:pathLst>
                <a:path w="660" h="3280" extrusionOk="0">
                  <a:moveTo>
                    <a:pt x="1" y="0"/>
                  </a:moveTo>
                  <a:lnTo>
                    <a:pt x="1" y="3280"/>
                  </a:lnTo>
                  <a:lnTo>
                    <a:pt x="660" y="3280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4" name="Google Shape;4324;p50"/>
          <p:cNvGrpSpPr/>
          <p:nvPr/>
        </p:nvGrpSpPr>
        <p:grpSpPr>
          <a:xfrm>
            <a:off x="5432239" y="3326799"/>
            <a:ext cx="450740" cy="450740"/>
            <a:chOff x="5432239" y="3362280"/>
            <a:chExt cx="450740" cy="450740"/>
          </a:xfrm>
        </p:grpSpPr>
        <p:sp>
          <p:nvSpPr>
            <p:cNvPr id="4325" name="Google Shape;4325;p50"/>
            <p:cNvSpPr/>
            <p:nvPr/>
          </p:nvSpPr>
          <p:spPr>
            <a:xfrm>
              <a:off x="5432239" y="336228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44" y="1"/>
                    <a:pt x="1" y="4144"/>
                    <a:pt x="1" y="9245"/>
                  </a:cubicBezTo>
                  <a:cubicBezTo>
                    <a:pt x="1" y="14346"/>
                    <a:pt x="4144" y="18489"/>
                    <a:pt x="9246" y="18489"/>
                  </a:cubicBezTo>
                  <a:cubicBezTo>
                    <a:pt x="14362" y="18489"/>
                    <a:pt x="18489" y="14346"/>
                    <a:pt x="18489" y="9245"/>
                  </a:cubicBezTo>
                  <a:cubicBezTo>
                    <a:pt x="18489" y="4144"/>
                    <a:pt x="14362" y="1"/>
                    <a:pt x="9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50"/>
            <p:cNvSpPr/>
            <p:nvPr/>
          </p:nvSpPr>
          <p:spPr>
            <a:xfrm>
              <a:off x="5657604" y="3676012"/>
              <a:ext cx="62772" cy="17625"/>
            </a:xfrm>
            <a:custGeom>
              <a:avLst/>
              <a:gdLst/>
              <a:ahLst/>
              <a:cxnLst/>
              <a:rect l="l" t="t" r="r" b="b"/>
              <a:pathLst>
                <a:path w="2575" h="723" extrusionOk="0">
                  <a:moveTo>
                    <a:pt x="1" y="0"/>
                  </a:moveTo>
                  <a:lnTo>
                    <a:pt x="1" y="722"/>
                  </a:lnTo>
                  <a:lnTo>
                    <a:pt x="2575" y="722"/>
                  </a:lnTo>
                  <a:lnTo>
                    <a:pt x="2575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50"/>
            <p:cNvSpPr/>
            <p:nvPr/>
          </p:nvSpPr>
          <p:spPr>
            <a:xfrm>
              <a:off x="5473558" y="3469807"/>
              <a:ext cx="170667" cy="215058"/>
            </a:xfrm>
            <a:custGeom>
              <a:avLst/>
              <a:gdLst/>
              <a:ahLst/>
              <a:cxnLst/>
              <a:rect l="l" t="t" r="r" b="b"/>
              <a:pathLst>
                <a:path w="7001" h="8822" extrusionOk="0">
                  <a:moveTo>
                    <a:pt x="6938" y="0"/>
                  </a:moveTo>
                  <a:cubicBezTo>
                    <a:pt x="3108" y="0"/>
                    <a:pt x="1" y="3092"/>
                    <a:pt x="1" y="6921"/>
                  </a:cubicBezTo>
                  <a:cubicBezTo>
                    <a:pt x="1" y="7580"/>
                    <a:pt x="95" y="8208"/>
                    <a:pt x="268" y="8821"/>
                  </a:cubicBezTo>
                  <a:lnTo>
                    <a:pt x="880" y="8821"/>
                  </a:lnTo>
                  <a:lnTo>
                    <a:pt x="1131" y="8727"/>
                  </a:lnTo>
                  <a:lnTo>
                    <a:pt x="1430" y="8821"/>
                  </a:lnTo>
                  <a:lnTo>
                    <a:pt x="3376" y="8821"/>
                  </a:lnTo>
                  <a:lnTo>
                    <a:pt x="7001" y="6341"/>
                  </a:lnTo>
                  <a:lnTo>
                    <a:pt x="6954" y="1287"/>
                  </a:lnTo>
                  <a:lnTo>
                    <a:pt x="6829" y="1051"/>
                  </a:lnTo>
                  <a:lnTo>
                    <a:pt x="6938" y="754"/>
                  </a:lnTo>
                  <a:lnTo>
                    <a:pt x="6938" y="0"/>
                  </a:ln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50"/>
            <p:cNvSpPr/>
            <p:nvPr/>
          </p:nvSpPr>
          <p:spPr>
            <a:xfrm>
              <a:off x="5735659" y="3501936"/>
              <a:ext cx="67355" cy="105993"/>
            </a:xfrm>
            <a:custGeom>
              <a:avLst/>
              <a:gdLst/>
              <a:ahLst/>
              <a:cxnLst/>
              <a:rect l="l" t="t" r="r" b="b"/>
              <a:pathLst>
                <a:path w="2763" h="4348" extrusionOk="0">
                  <a:moveTo>
                    <a:pt x="0" y="1"/>
                  </a:moveTo>
                  <a:lnTo>
                    <a:pt x="0" y="1177"/>
                  </a:lnTo>
                  <a:lnTo>
                    <a:pt x="1005" y="2904"/>
                  </a:lnTo>
                  <a:lnTo>
                    <a:pt x="2763" y="4348"/>
                  </a:lnTo>
                  <a:lnTo>
                    <a:pt x="2009" y="1225"/>
                  </a:lnTo>
                  <a:lnTo>
                    <a:pt x="1005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50"/>
            <p:cNvSpPr/>
            <p:nvPr/>
          </p:nvSpPr>
          <p:spPr>
            <a:xfrm>
              <a:off x="5735659" y="3437264"/>
              <a:ext cx="57409" cy="94560"/>
            </a:xfrm>
            <a:custGeom>
              <a:avLst/>
              <a:gdLst/>
              <a:ahLst/>
              <a:cxnLst/>
              <a:rect l="l" t="t" r="r" b="b"/>
              <a:pathLst>
                <a:path w="2355" h="3879" extrusionOk="0">
                  <a:moveTo>
                    <a:pt x="1177" y="1"/>
                  </a:moveTo>
                  <a:cubicBezTo>
                    <a:pt x="534" y="1"/>
                    <a:pt x="0" y="534"/>
                    <a:pt x="0" y="1178"/>
                  </a:cubicBezTo>
                  <a:lnTo>
                    <a:pt x="0" y="2654"/>
                  </a:lnTo>
                  <a:lnTo>
                    <a:pt x="2009" y="3878"/>
                  </a:lnTo>
                  <a:lnTo>
                    <a:pt x="1633" y="2277"/>
                  </a:lnTo>
                  <a:lnTo>
                    <a:pt x="2355" y="1053"/>
                  </a:lnTo>
                  <a:cubicBezTo>
                    <a:pt x="2292" y="457"/>
                    <a:pt x="1790" y="1"/>
                    <a:pt x="1177" y="1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50"/>
            <p:cNvSpPr/>
            <p:nvPr/>
          </p:nvSpPr>
          <p:spPr>
            <a:xfrm>
              <a:off x="5747896" y="3454108"/>
              <a:ext cx="45537" cy="38687"/>
            </a:xfrm>
            <a:custGeom>
              <a:avLst/>
              <a:gdLst/>
              <a:ahLst/>
              <a:cxnLst/>
              <a:rect l="l" t="t" r="r" b="b"/>
              <a:pathLst>
                <a:path w="1868" h="1587" extrusionOk="0">
                  <a:moveTo>
                    <a:pt x="1068" y="0"/>
                  </a:moveTo>
                  <a:cubicBezTo>
                    <a:pt x="471" y="0"/>
                    <a:pt x="1" y="471"/>
                    <a:pt x="1" y="1068"/>
                  </a:cubicBezTo>
                  <a:cubicBezTo>
                    <a:pt x="1" y="1256"/>
                    <a:pt x="47" y="1429"/>
                    <a:pt x="126" y="1586"/>
                  </a:cubicBezTo>
                  <a:lnTo>
                    <a:pt x="1131" y="1586"/>
                  </a:lnTo>
                  <a:cubicBezTo>
                    <a:pt x="1554" y="1398"/>
                    <a:pt x="1868" y="973"/>
                    <a:pt x="1868" y="487"/>
                  </a:cubicBezTo>
                  <a:cubicBezTo>
                    <a:pt x="1868" y="440"/>
                    <a:pt x="1853" y="393"/>
                    <a:pt x="1853" y="362"/>
                  </a:cubicBezTo>
                  <a:cubicBezTo>
                    <a:pt x="1664" y="142"/>
                    <a:pt x="1382" y="0"/>
                    <a:pt x="106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50"/>
            <p:cNvSpPr/>
            <p:nvPr/>
          </p:nvSpPr>
          <p:spPr>
            <a:xfrm>
              <a:off x="5787289" y="3462908"/>
              <a:ext cx="32154" cy="20306"/>
            </a:xfrm>
            <a:custGeom>
              <a:avLst/>
              <a:gdLst/>
              <a:ahLst/>
              <a:cxnLst/>
              <a:rect l="l" t="t" r="r" b="b"/>
              <a:pathLst>
                <a:path w="1319" h="833" extrusionOk="0">
                  <a:moveTo>
                    <a:pt x="237" y="1"/>
                  </a:moveTo>
                  <a:lnTo>
                    <a:pt x="1" y="472"/>
                  </a:lnTo>
                  <a:lnTo>
                    <a:pt x="1" y="832"/>
                  </a:lnTo>
                  <a:lnTo>
                    <a:pt x="1319" y="832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50"/>
            <p:cNvSpPr/>
            <p:nvPr/>
          </p:nvSpPr>
          <p:spPr>
            <a:xfrm>
              <a:off x="5762449" y="3464444"/>
              <a:ext cx="16089" cy="16455"/>
            </a:xfrm>
            <a:custGeom>
              <a:avLst/>
              <a:gdLst/>
              <a:ahLst/>
              <a:cxnLst/>
              <a:rect l="l" t="t" r="r" b="b"/>
              <a:pathLst>
                <a:path w="660" h="675" extrusionOk="0">
                  <a:moveTo>
                    <a:pt x="329" y="1"/>
                  </a:moveTo>
                  <a:cubicBezTo>
                    <a:pt x="157" y="1"/>
                    <a:pt x="0" y="158"/>
                    <a:pt x="0" y="330"/>
                  </a:cubicBezTo>
                  <a:cubicBezTo>
                    <a:pt x="0" y="518"/>
                    <a:pt x="157" y="675"/>
                    <a:pt x="329" y="675"/>
                  </a:cubicBezTo>
                  <a:cubicBezTo>
                    <a:pt x="517" y="675"/>
                    <a:pt x="659" y="518"/>
                    <a:pt x="659" y="330"/>
                  </a:cubicBezTo>
                  <a:cubicBezTo>
                    <a:pt x="659" y="158"/>
                    <a:pt x="517" y="1"/>
                    <a:pt x="3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50"/>
            <p:cNvSpPr/>
            <p:nvPr/>
          </p:nvSpPr>
          <p:spPr>
            <a:xfrm>
              <a:off x="5765496" y="3467515"/>
              <a:ext cx="9970" cy="10336"/>
            </a:xfrm>
            <a:custGeom>
              <a:avLst/>
              <a:gdLst/>
              <a:ahLst/>
              <a:cxnLst/>
              <a:rect l="l" t="t" r="r" b="b"/>
              <a:pathLst>
                <a:path w="409" h="424" extrusionOk="0">
                  <a:moveTo>
                    <a:pt x="204" y="0"/>
                  </a:moveTo>
                  <a:cubicBezTo>
                    <a:pt x="95" y="0"/>
                    <a:pt x="1" y="94"/>
                    <a:pt x="1" y="204"/>
                  </a:cubicBezTo>
                  <a:cubicBezTo>
                    <a:pt x="1" y="329"/>
                    <a:pt x="95" y="423"/>
                    <a:pt x="204" y="423"/>
                  </a:cubicBezTo>
                  <a:cubicBezTo>
                    <a:pt x="315" y="423"/>
                    <a:pt x="409" y="329"/>
                    <a:pt x="409" y="204"/>
                  </a:cubicBezTo>
                  <a:cubicBezTo>
                    <a:pt x="409" y="94"/>
                    <a:pt x="315" y="0"/>
                    <a:pt x="204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50"/>
            <p:cNvSpPr/>
            <p:nvPr/>
          </p:nvSpPr>
          <p:spPr>
            <a:xfrm>
              <a:off x="5492694" y="3488163"/>
              <a:ext cx="150409" cy="196702"/>
            </a:xfrm>
            <a:custGeom>
              <a:avLst/>
              <a:gdLst/>
              <a:ahLst/>
              <a:cxnLst/>
              <a:rect l="l" t="t" r="r" b="b"/>
              <a:pathLst>
                <a:path w="6170" h="8069" extrusionOk="0">
                  <a:moveTo>
                    <a:pt x="6153" y="1"/>
                  </a:moveTo>
                  <a:cubicBezTo>
                    <a:pt x="5525" y="47"/>
                    <a:pt x="4929" y="173"/>
                    <a:pt x="4364" y="377"/>
                  </a:cubicBezTo>
                  <a:cubicBezTo>
                    <a:pt x="3516" y="675"/>
                    <a:pt x="2763" y="1146"/>
                    <a:pt x="2120" y="1742"/>
                  </a:cubicBezTo>
                  <a:cubicBezTo>
                    <a:pt x="754" y="3046"/>
                    <a:pt x="0" y="4898"/>
                    <a:pt x="0" y="6953"/>
                  </a:cubicBezTo>
                  <a:cubicBezTo>
                    <a:pt x="0" y="7330"/>
                    <a:pt x="32" y="7706"/>
                    <a:pt x="95" y="8068"/>
                  </a:cubicBezTo>
                  <a:lnTo>
                    <a:pt x="645" y="8068"/>
                  </a:lnTo>
                  <a:cubicBezTo>
                    <a:pt x="582" y="7706"/>
                    <a:pt x="550" y="7330"/>
                    <a:pt x="550" y="6953"/>
                  </a:cubicBezTo>
                  <a:cubicBezTo>
                    <a:pt x="550" y="5055"/>
                    <a:pt x="1241" y="3343"/>
                    <a:pt x="2497" y="2135"/>
                  </a:cubicBezTo>
                  <a:cubicBezTo>
                    <a:pt x="3485" y="1209"/>
                    <a:pt x="4740" y="660"/>
                    <a:pt x="6169" y="534"/>
                  </a:cubicBezTo>
                  <a:lnTo>
                    <a:pt x="6153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50"/>
            <p:cNvSpPr/>
            <p:nvPr/>
          </p:nvSpPr>
          <p:spPr>
            <a:xfrm>
              <a:off x="5532891" y="3531017"/>
              <a:ext cx="270127" cy="153846"/>
            </a:xfrm>
            <a:custGeom>
              <a:avLst/>
              <a:gdLst/>
              <a:ahLst/>
              <a:cxnLst/>
              <a:rect l="l" t="t" r="r" b="b"/>
              <a:pathLst>
                <a:path w="11081" h="6311" extrusionOk="0">
                  <a:moveTo>
                    <a:pt x="11064" y="3140"/>
                  </a:moveTo>
                  <a:lnTo>
                    <a:pt x="11081" y="3171"/>
                  </a:lnTo>
                  <a:lnTo>
                    <a:pt x="11081" y="3155"/>
                  </a:lnTo>
                  <a:lnTo>
                    <a:pt x="11064" y="3140"/>
                  </a:lnTo>
                  <a:close/>
                  <a:moveTo>
                    <a:pt x="5117" y="1"/>
                  </a:moveTo>
                  <a:cubicBezTo>
                    <a:pt x="0" y="424"/>
                    <a:pt x="942" y="6310"/>
                    <a:pt x="942" y="6310"/>
                  </a:cubicBezTo>
                  <a:lnTo>
                    <a:pt x="5117" y="6310"/>
                  </a:lnTo>
                  <a:lnTo>
                    <a:pt x="5885" y="3140"/>
                  </a:lnTo>
                  <a:lnTo>
                    <a:pt x="5117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50"/>
            <p:cNvSpPr/>
            <p:nvPr/>
          </p:nvSpPr>
          <p:spPr>
            <a:xfrm>
              <a:off x="5657604" y="3530627"/>
              <a:ext cx="145412" cy="154236"/>
            </a:xfrm>
            <a:custGeom>
              <a:avLst/>
              <a:gdLst/>
              <a:ahLst/>
              <a:cxnLst/>
              <a:rect l="l" t="t" r="r" b="b"/>
              <a:pathLst>
                <a:path w="5965" h="6327" extrusionOk="0">
                  <a:moveTo>
                    <a:pt x="597" y="0"/>
                  </a:moveTo>
                  <a:cubicBezTo>
                    <a:pt x="392" y="0"/>
                    <a:pt x="189" y="0"/>
                    <a:pt x="1" y="17"/>
                  </a:cubicBezTo>
                  <a:lnTo>
                    <a:pt x="1" y="6326"/>
                  </a:lnTo>
                  <a:lnTo>
                    <a:pt x="2637" y="6326"/>
                  </a:lnTo>
                  <a:cubicBezTo>
                    <a:pt x="4316" y="6326"/>
                    <a:pt x="5729" y="5085"/>
                    <a:pt x="5933" y="3422"/>
                  </a:cubicBezTo>
                  <a:lnTo>
                    <a:pt x="5965" y="3171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7" name="Google Shape;4337;p50"/>
          <p:cNvGrpSpPr/>
          <p:nvPr/>
        </p:nvGrpSpPr>
        <p:grpSpPr>
          <a:xfrm>
            <a:off x="5432239" y="3991363"/>
            <a:ext cx="450740" cy="450740"/>
            <a:chOff x="5432239" y="4026870"/>
            <a:chExt cx="450740" cy="450740"/>
          </a:xfrm>
        </p:grpSpPr>
        <p:sp>
          <p:nvSpPr>
            <p:cNvPr id="4338" name="Google Shape;4338;p50"/>
            <p:cNvSpPr/>
            <p:nvPr/>
          </p:nvSpPr>
          <p:spPr>
            <a:xfrm>
              <a:off x="5432239" y="402687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0"/>
                  </a:moveTo>
                  <a:cubicBezTo>
                    <a:pt x="4144" y="0"/>
                    <a:pt x="1" y="4144"/>
                    <a:pt x="1" y="9244"/>
                  </a:cubicBezTo>
                  <a:cubicBezTo>
                    <a:pt x="1" y="14346"/>
                    <a:pt x="4144" y="18489"/>
                    <a:pt x="9246" y="18489"/>
                  </a:cubicBezTo>
                  <a:cubicBezTo>
                    <a:pt x="14362" y="18489"/>
                    <a:pt x="18489" y="14346"/>
                    <a:pt x="18489" y="9244"/>
                  </a:cubicBezTo>
                  <a:cubicBezTo>
                    <a:pt x="18489" y="4144"/>
                    <a:pt x="14362" y="0"/>
                    <a:pt x="9246" y="0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50"/>
            <p:cNvSpPr/>
            <p:nvPr/>
          </p:nvSpPr>
          <p:spPr>
            <a:xfrm>
              <a:off x="5480091" y="4275149"/>
              <a:ext cx="188633" cy="55898"/>
            </a:xfrm>
            <a:custGeom>
              <a:avLst/>
              <a:gdLst/>
              <a:ahLst/>
              <a:cxnLst/>
              <a:rect l="l" t="t" r="r" b="b"/>
              <a:pathLst>
                <a:path w="7738" h="2293" extrusionOk="0">
                  <a:moveTo>
                    <a:pt x="0" y="1"/>
                  </a:moveTo>
                  <a:lnTo>
                    <a:pt x="1632" y="1022"/>
                  </a:lnTo>
                  <a:lnTo>
                    <a:pt x="3987" y="503"/>
                  </a:lnTo>
                  <a:cubicBezTo>
                    <a:pt x="3987" y="503"/>
                    <a:pt x="4661" y="2292"/>
                    <a:pt x="7203" y="2292"/>
                  </a:cubicBezTo>
                  <a:lnTo>
                    <a:pt x="7283" y="2292"/>
                  </a:lnTo>
                  <a:lnTo>
                    <a:pt x="7737" y="1068"/>
                  </a:lnTo>
                  <a:lnTo>
                    <a:pt x="7283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50"/>
            <p:cNvSpPr/>
            <p:nvPr/>
          </p:nvSpPr>
          <p:spPr>
            <a:xfrm>
              <a:off x="5449839" y="4163844"/>
              <a:ext cx="216570" cy="124350"/>
            </a:xfrm>
            <a:custGeom>
              <a:avLst/>
              <a:gdLst/>
              <a:ahLst/>
              <a:cxnLst/>
              <a:rect l="l" t="t" r="r" b="b"/>
              <a:pathLst>
                <a:path w="8884" h="5101" extrusionOk="0">
                  <a:moveTo>
                    <a:pt x="377" y="0"/>
                  </a:moveTo>
                  <a:cubicBezTo>
                    <a:pt x="377" y="0"/>
                    <a:pt x="1" y="957"/>
                    <a:pt x="2135" y="1993"/>
                  </a:cubicBezTo>
                  <a:cubicBezTo>
                    <a:pt x="4286" y="3029"/>
                    <a:pt x="6138" y="4755"/>
                    <a:pt x="6138" y="4755"/>
                  </a:cubicBezTo>
                  <a:lnTo>
                    <a:pt x="6358" y="5100"/>
                  </a:lnTo>
                  <a:lnTo>
                    <a:pt x="8524" y="5069"/>
                  </a:lnTo>
                  <a:lnTo>
                    <a:pt x="8884" y="4144"/>
                  </a:lnTo>
                  <a:lnTo>
                    <a:pt x="8524" y="3328"/>
                  </a:lnTo>
                  <a:cubicBezTo>
                    <a:pt x="6844" y="2103"/>
                    <a:pt x="4050" y="517"/>
                    <a:pt x="37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50"/>
            <p:cNvSpPr/>
            <p:nvPr/>
          </p:nvSpPr>
          <p:spPr>
            <a:xfrm>
              <a:off x="5657604" y="4275149"/>
              <a:ext cx="140439" cy="55898"/>
            </a:xfrm>
            <a:custGeom>
              <a:avLst/>
              <a:gdLst/>
              <a:ahLst/>
              <a:cxnLst/>
              <a:rect l="l" t="t" r="r" b="b"/>
              <a:pathLst>
                <a:path w="5761" h="2293" extrusionOk="0">
                  <a:moveTo>
                    <a:pt x="1" y="1"/>
                  </a:moveTo>
                  <a:lnTo>
                    <a:pt x="1" y="2292"/>
                  </a:lnTo>
                  <a:cubicBezTo>
                    <a:pt x="951" y="2292"/>
                    <a:pt x="2051" y="1764"/>
                    <a:pt x="3110" y="1764"/>
                  </a:cubicBezTo>
                  <a:cubicBezTo>
                    <a:pt x="3380" y="1764"/>
                    <a:pt x="3647" y="1798"/>
                    <a:pt x="3908" y="1884"/>
                  </a:cubicBezTo>
                  <a:cubicBezTo>
                    <a:pt x="3908" y="1884"/>
                    <a:pt x="4395" y="2041"/>
                    <a:pt x="4741" y="2041"/>
                  </a:cubicBezTo>
                  <a:cubicBezTo>
                    <a:pt x="5306" y="2041"/>
                    <a:pt x="5760" y="1587"/>
                    <a:pt x="5760" y="1022"/>
                  </a:cubicBezTo>
                  <a:cubicBezTo>
                    <a:pt x="5760" y="457"/>
                    <a:pt x="5306" y="1"/>
                    <a:pt x="4741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50"/>
            <p:cNvSpPr/>
            <p:nvPr/>
          </p:nvSpPr>
          <p:spPr>
            <a:xfrm>
              <a:off x="5657604" y="4170328"/>
              <a:ext cx="198969" cy="117110"/>
            </a:xfrm>
            <a:custGeom>
              <a:avLst/>
              <a:gdLst/>
              <a:ahLst/>
              <a:cxnLst/>
              <a:rect l="l" t="t" r="r" b="b"/>
              <a:pathLst>
                <a:path w="8162" h="4804" extrusionOk="0">
                  <a:moveTo>
                    <a:pt x="7785" y="0"/>
                  </a:moveTo>
                  <a:lnTo>
                    <a:pt x="7785" y="0"/>
                  </a:lnTo>
                  <a:cubicBezTo>
                    <a:pt x="4364" y="488"/>
                    <a:pt x="1711" y="1884"/>
                    <a:pt x="1" y="3062"/>
                  </a:cubicBezTo>
                  <a:lnTo>
                    <a:pt x="1" y="4803"/>
                  </a:lnTo>
                  <a:lnTo>
                    <a:pt x="2025" y="4757"/>
                  </a:lnTo>
                  <a:cubicBezTo>
                    <a:pt x="2025" y="4757"/>
                    <a:pt x="3877" y="3030"/>
                    <a:pt x="6027" y="1994"/>
                  </a:cubicBezTo>
                  <a:cubicBezTo>
                    <a:pt x="8162" y="958"/>
                    <a:pt x="7785" y="0"/>
                    <a:pt x="7785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50"/>
            <p:cNvSpPr/>
            <p:nvPr/>
          </p:nvSpPr>
          <p:spPr>
            <a:xfrm>
              <a:off x="5764740" y="4288922"/>
              <a:ext cx="16845" cy="16504"/>
            </a:xfrm>
            <a:custGeom>
              <a:avLst/>
              <a:gdLst/>
              <a:ahLst/>
              <a:cxnLst/>
              <a:rect l="l" t="t" r="r" b="b"/>
              <a:pathLst>
                <a:path w="691" h="677" extrusionOk="0">
                  <a:moveTo>
                    <a:pt x="346" y="1"/>
                  </a:moveTo>
                  <a:cubicBezTo>
                    <a:pt x="157" y="1"/>
                    <a:pt x="0" y="158"/>
                    <a:pt x="0" y="346"/>
                  </a:cubicBezTo>
                  <a:cubicBezTo>
                    <a:pt x="0" y="534"/>
                    <a:pt x="157" y="676"/>
                    <a:pt x="346" y="676"/>
                  </a:cubicBezTo>
                  <a:cubicBezTo>
                    <a:pt x="534" y="676"/>
                    <a:pt x="691" y="534"/>
                    <a:pt x="691" y="346"/>
                  </a:cubicBezTo>
                  <a:cubicBezTo>
                    <a:pt x="691" y="158"/>
                    <a:pt x="534" y="1"/>
                    <a:pt x="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50"/>
            <p:cNvSpPr/>
            <p:nvPr/>
          </p:nvSpPr>
          <p:spPr>
            <a:xfrm>
              <a:off x="5768153" y="4292384"/>
              <a:ext cx="9970" cy="9970"/>
            </a:xfrm>
            <a:custGeom>
              <a:avLst/>
              <a:gdLst/>
              <a:ahLst/>
              <a:cxnLst/>
              <a:rect l="l" t="t" r="r" b="b"/>
              <a:pathLst>
                <a:path w="409" h="409" extrusionOk="0">
                  <a:moveTo>
                    <a:pt x="206" y="1"/>
                  </a:moveTo>
                  <a:cubicBezTo>
                    <a:pt x="95" y="1"/>
                    <a:pt x="1" y="95"/>
                    <a:pt x="1" y="204"/>
                  </a:cubicBezTo>
                  <a:cubicBezTo>
                    <a:pt x="1" y="315"/>
                    <a:pt x="95" y="409"/>
                    <a:pt x="206" y="409"/>
                  </a:cubicBezTo>
                  <a:cubicBezTo>
                    <a:pt x="315" y="409"/>
                    <a:pt x="409" y="315"/>
                    <a:pt x="409" y="204"/>
                  </a:cubicBezTo>
                  <a:cubicBezTo>
                    <a:pt x="409" y="95"/>
                    <a:pt x="315" y="1"/>
                    <a:pt x="206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50"/>
            <p:cNvSpPr/>
            <p:nvPr/>
          </p:nvSpPr>
          <p:spPr>
            <a:xfrm>
              <a:off x="5789995" y="4296991"/>
              <a:ext cx="40174" cy="11482"/>
            </a:xfrm>
            <a:custGeom>
              <a:avLst/>
              <a:gdLst/>
              <a:ahLst/>
              <a:cxnLst/>
              <a:rect l="l" t="t" r="r" b="b"/>
              <a:pathLst>
                <a:path w="1648" h="471" extrusionOk="0">
                  <a:moveTo>
                    <a:pt x="329" y="0"/>
                  </a:moveTo>
                  <a:lnTo>
                    <a:pt x="0" y="251"/>
                  </a:lnTo>
                  <a:lnTo>
                    <a:pt x="266" y="471"/>
                  </a:lnTo>
                  <a:lnTo>
                    <a:pt x="1413" y="471"/>
                  </a:lnTo>
                  <a:lnTo>
                    <a:pt x="1647" y="251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6" name="Google Shape;4346;p50"/>
          <p:cNvGrpSpPr/>
          <p:nvPr/>
        </p:nvGrpSpPr>
        <p:grpSpPr>
          <a:xfrm>
            <a:off x="4708755" y="3326799"/>
            <a:ext cx="450740" cy="450740"/>
            <a:chOff x="4708755" y="3362280"/>
            <a:chExt cx="450740" cy="450740"/>
          </a:xfrm>
        </p:grpSpPr>
        <p:sp>
          <p:nvSpPr>
            <p:cNvPr id="4347" name="Google Shape;4347;p50"/>
            <p:cNvSpPr/>
            <p:nvPr/>
          </p:nvSpPr>
          <p:spPr>
            <a:xfrm>
              <a:off x="4708755" y="336228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5" y="1"/>
                  </a:moveTo>
                  <a:cubicBezTo>
                    <a:pt x="4128" y="1"/>
                    <a:pt x="1" y="4144"/>
                    <a:pt x="1" y="9245"/>
                  </a:cubicBezTo>
                  <a:cubicBezTo>
                    <a:pt x="1" y="14346"/>
                    <a:pt x="4128" y="18489"/>
                    <a:pt x="9245" y="18489"/>
                  </a:cubicBezTo>
                  <a:cubicBezTo>
                    <a:pt x="14346" y="18489"/>
                    <a:pt x="18490" y="14346"/>
                    <a:pt x="18490" y="9245"/>
                  </a:cubicBezTo>
                  <a:cubicBezTo>
                    <a:pt x="18490" y="4144"/>
                    <a:pt x="14346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50"/>
            <p:cNvSpPr/>
            <p:nvPr/>
          </p:nvSpPr>
          <p:spPr>
            <a:xfrm>
              <a:off x="4877882" y="3452207"/>
              <a:ext cx="92976" cy="117110"/>
            </a:xfrm>
            <a:custGeom>
              <a:avLst/>
              <a:gdLst/>
              <a:ahLst/>
              <a:cxnLst/>
              <a:rect l="l" t="t" r="r" b="b"/>
              <a:pathLst>
                <a:path w="3814" h="4804" extrusionOk="0">
                  <a:moveTo>
                    <a:pt x="2401" y="0"/>
                  </a:moveTo>
                  <a:cubicBezTo>
                    <a:pt x="1082" y="0"/>
                    <a:pt x="0" y="1068"/>
                    <a:pt x="0" y="2401"/>
                  </a:cubicBezTo>
                  <a:cubicBezTo>
                    <a:pt x="0" y="3736"/>
                    <a:pt x="1082" y="4803"/>
                    <a:pt x="2401" y="4803"/>
                  </a:cubicBezTo>
                  <a:lnTo>
                    <a:pt x="3813" y="2401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50"/>
            <p:cNvSpPr/>
            <p:nvPr/>
          </p:nvSpPr>
          <p:spPr>
            <a:xfrm>
              <a:off x="4869448" y="3529092"/>
              <a:ext cx="82664" cy="84590"/>
            </a:xfrm>
            <a:custGeom>
              <a:avLst/>
              <a:gdLst/>
              <a:ahLst/>
              <a:cxnLst/>
              <a:rect l="l" t="t" r="r" b="b"/>
              <a:pathLst>
                <a:path w="3391" h="3470" extrusionOk="0">
                  <a:moveTo>
                    <a:pt x="1665" y="1"/>
                  </a:moveTo>
                  <a:lnTo>
                    <a:pt x="1" y="3470"/>
                  </a:lnTo>
                  <a:lnTo>
                    <a:pt x="2747" y="3470"/>
                  </a:lnTo>
                  <a:lnTo>
                    <a:pt x="3391" y="202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50"/>
            <p:cNvSpPr/>
            <p:nvPr/>
          </p:nvSpPr>
          <p:spPr>
            <a:xfrm>
              <a:off x="4936387" y="3529092"/>
              <a:ext cx="26815" cy="84590"/>
            </a:xfrm>
            <a:custGeom>
              <a:avLst/>
              <a:gdLst/>
              <a:ahLst/>
              <a:cxnLst/>
              <a:rect l="l" t="t" r="r" b="b"/>
              <a:pathLst>
                <a:path w="1100" h="3470" extrusionOk="0">
                  <a:moveTo>
                    <a:pt x="1" y="1"/>
                  </a:moveTo>
                  <a:lnTo>
                    <a:pt x="1" y="3470"/>
                  </a:lnTo>
                  <a:lnTo>
                    <a:pt x="1099" y="3470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50"/>
            <p:cNvSpPr/>
            <p:nvPr/>
          </p:nvSpPr>
          <p:spPr>
            <a:xfrm>
              <a:off x="4936387" y="3452207"/>
              <a:ext cx="58945" cy="117110"/>
            </a:xfrm>
            <a:custGeom>
              <a:avLst/>
              <a:gdLst/>
              <a:ahLst/>
              <a:cxnLst/>
              <a:rect l="l" t="t" r="r" b="b"/>
              <a:pathLst>
                <a:path w="2418" h="4804" extrusionOk="0">
                  <a:moveTo>
                    <a:pt x="1" y="0"/>
                  </a:moveTo>
                  <a:lnTo>
                    <a:pt x="1" y="4803"/>
                  </a:lnTo>
                  <a:cubicBezTo>
                    <a:pt x="1336" y="4803"/>
                    <a:pt x="2418" y="3736"/>
                    <a:pt x="2418" y="2401"/>
                  </a:cubicBezTo>
                  <a:cubicBezTo>
                    <a:pt x="2418" y="1068"/>
                    <a:pt x="1336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50"/>
            <p:cNvSpPr/>
            <p:nvPr/>
          </p:nvSpPr>
          <p:spPr>
            <a:xfrm>
              <a:off x="4918787" y="3490844"/>
              <a:ext cx="34104" cy="36737"/>
            </a:xfrm>
            <a:custGeom>
              <a:avLst/>
              <a:gdLst/>
              <a:ahLst/>
              <a:cxnLst/>
              <a:rect l="l" t="t" r="r" b="b"/>
              <a:pathLst>
                <a:path w="1399" h="1507" extrusionOk="0">
                  <a:moveTo>
                    <a:pt x="771" y="0"/>
                  </a:moveTo>
                  <a:cubicBezTo>
                    <a:pt x="346" y="0"/>
                    <a:pt x="1" y="330"/>
                    <a:pt x="1" y="753"/>
                  </a:cubicBezTo>
                  <a:cubicBezTo>
                    <a:pt x="1" y="1178"/>
                    <a:pt x="346" y="1507"/>
                    <a:pt x="771" y="1507"/>
                  </a:cubicBezTo>
                  <a:lnTo>
                    <a:pt x="1398" y="753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50"/>
            <p:cNvSpPr/>
            <p:nvPr/>
          </p:nvSpPr>
          <p:spPr>
            <a:xfrm>
              <a:off x="4936387" y="3490844"/>
              <a:ext cx="18795" cy="36737"/>
            </a:xfrm>
            <a:custGeom>
              <a:avLst/>
              <a:gdLst/>
              <a:ahLst/>
              <a:cxnLst/>
              <a:rect l="l" t="t" r="r" b="b"/>
              <a:pathLst>
                <a:path w="771" h="1507" extrusionOk="0">
                  <a:moveTo>
                    <a:pt x="1" y="0"/>
                  </a:moveTo>
                  <a:lnTo>
                    <a:pt x="1" y="1507"/>
                  </a:lnTo>
                  <a:cubicBezTo>
                    <a:pt x="425" y="1507"/>
                    <a:pt x="771" y="1178"/>
                    <a:pt x="771" y="753"/>
                  </a:cubicBezTo>
                  <a:cubicBezTo>
                    <a:pt x="771" y="330"/>
                    <a:pt x="425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50"/>
            <p:cNvSpPr/>
            <p:nvPr/>
          </p:nvSpPr>
          <p:spPr>
            <a:xfrm>
              <a:off x="4924905" y="3497719"/>
              <a:ext cx="19575" cy="22988"/>
            </a:xfrm>
            <a:custGeom>
              <a:avLst/>
              <a:gdLst/>
              <a:ahLst/>
              <a:cxnLst/>
              <a:rect l="l" t="t" r="r" b="b"/>
              <a:pathLst>
                <a:path w="803" h="943" extrusionOk="0">
                  <a:moveTo>
                    <a:pt x="472" y="1"/>
                  </a:moveTo>
                  <a:cubicBezTo>
                    <a:pt x="221" y="1"/>
                    <a:pt x="1" y="220"/>
                    <a:pt x="1" y="471"/>
                  </a:cubicBezTo>
                  <a:cubicBezTo>
                    <a:pt x="1" y="739"/>
                    <a:pt x="221" y="942"/>
                    <a:pt x="472" y="942"/>
                  </a:cubicBezTo>
                  <a:lnTo>
                    <a:pt x="802" y="471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50"/>
            <p:cNvSpPr/>
            <p:nvPr/>
          </p:nvSpPr>
          <p:spPr>
            <a:xfrm>
              <a:off x="4936387" y="3497719"/>
              <a:ext cx="11506" cy="22988"/>
            </a:xfrm>
            <a:custGeom>
              <a:avLst/>
              <a:gdLst/>
              <a:ahLst/>
              <a:cxnLst/>
              <a:rect l="l" t="t" r="r" b="b"/>
              <a:pathLst>
                <a:path w="472" h="943" extrusionOk="0">
                  <a:moveTo>
                    <a:pt x="1" y="1"/>
                  </a:moveTo>
                  <a:lnTo>
                    <a:pt x="1" y="942"/>
                  </a:lnTo>
                  <a:cubicBezTo>
                    <a:pt x="268" y="942"/>
                    <a:pt x="472" y="739"/>
                    <a:pt x="472" y="471"/>
                  </a:cubicBezTo>
                  <a:cubicBezTo>
                    <a:pt x="472" y="220"/>
                    <a:pt x="268" y="1"/>
                    <a:pt x="1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50"/>
            <p:cNvSpPr/>
            <p:nvPr/>
          </p:nvSpPr>
          <p:spPr>
            <a:xfrm>
              <a:off x="4777644" y="3602540"/>
              <a:ext cx="169131" cy="130127"/>
            </a:xfrm>
            <a:custGeom>
              <a:avLst/>
              <a:gdLst/>
              <a:ahLst/>
              <a:cxnLst/>
              <a:rect l="l" t="t" r="r" b="b"/>
              <a:pathLst>
                <a:path w="6938" h="5338" extrusionOk="0">
                  <a:moveTo>
                    <a:pt x="0" y="1"/>
                  </a:moveTo>
                  <a:lnTo>
                    <a:pt x="0" y="363"/>
                  </a:lnTo>
                  <a:cubicBezTo>
                    <a:pt x="0" y="3109"/>
                    <a:pt x="2229" y="5337"/>
                    <a:pt x="4975" y="5337"/>
                  </a:cubicBezTo>
                  <a:lnTo>
                    <a:pt x="6513" y="5337"/>
                  </a:lnTo>
                  <a:lnTo>
                    <a:pt x="6937" y="2638"/>
                  </a:lnTo>
                  <a:lnTo>
                    <a:pt x="6513" y="1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50"/>
            <p:cNvSpPr/>
            <p:nvPr/>
          </p:nvSpPr>
          <p:spPr>
            <a:xfrm>
              <a:off x="4936387" y="3602540"/>
              <a:ext cx="158819" cy="130127"/>
            </a:xfrm>
            <a:custGeom>
              <a:avLst/>
              <a:gdLst/>
              <a:ahLst/>
              <a:cxnLst/>
              <a:rect l="l" t="t" r="r" b="b"/>
              <a:pathLst>
                <a:path w="6515" h="5338" extrusionOk="0">
                  <a:moveTo>
                    <a:pt x="1" y="1"/>
                  </a:moveTo>
                  <a:lnTo>
                    <a:pt x="1" y="5337"/>
                  </a:lnTo>
                  <a:lnTo>
                    <a:pt x="1539" y="5337"/>
                  </a:lnTo>
                  <a:cubicBezTo>
                    <a:pt x="4286" y="5337"/>
                    <a:pt x="6515" y="3109"/>
                    <a:pt x="6515" y="363"/>
                  </a:cubicBezTo>
                  <a:lnTo>
                    <a:pt x="6515" y="1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50"/>
            <p:cNvSpPr/>
            <p:nvPr/>
          </p:nvSpPr>
          <p:spPr>
            <a:xfrm>
              <a:off x="4764992" y="3609438"/>
              <a:ext cx="176030" cy="118255"/>
            </a:xfrm>
            <a:custGeom>
              <a:avLst/>
              <a:gdLst/>
              <a:ahLst/>
              <a:cxnLst/>
              <a:rect l="l" t="t" r="r" b="b"/>
              <a:pathLst>
                <a:path w="7221" h="4851" extrusionOk="0">
                  <a:moveTo>
                    <a:pt x="7032" y="0"/>
                  </a:moveTo>
                  <a:lnTo>
                    <a:pt x="3689" y="331"/>
                  </a:lnTo>
                  <a:lnTo>
                    <a:pt x="3752" y="927"/>
                  </a:lnTo>
                  <a:lnTo>
                    <a:pt x="7032" y="597"/>
                  </a:lnTo>
                  <a:lnTo>
                    <a:pt x="7220" y="268"/>
                  </a:lnTo>
                  <a:lnTo>
                    <a:pt x="7032" y="0"/>
                  </a:lnTo>
                  <a:close/>
                  <a:moveTo>
                    <a:pt x="111" y="676"/>
                  </a:moveTo>
                  <a:lnTo>
                    <a:pt x="0" y="1256"/>
                  </a:lnTo>
                  <a:lnTo>
                    <a:pt x="5133" y="2292"/>
                  </a:lnTo>
                  <a:lnTo>
                    <a:pt x="32" y="2591"/>
                  </a:lnTo>
                  <a:lnTo>
                    <a:pt x="80" y="3187"/>
                  </a:lnTo>
                  <a:lnTo>
                    <a:pt x="7032" y="2763"/>
                  </a:lnTo>
                  <a:lnTo>
                    <a:pt x="7220" y="2434"/>
                  </a:lnTo>
                  <a:lnTo>
                    <a:pt x="7032" y="2057"/>
                  </a:lnTo>
                  <a:lnTo>
                    <a:pt x="111" y="676"/>
                  </a:lnTo>
                  <a:close/>
                  <a:moveTo>
                    <a:pt x="7032" y="3344"/>
                  </a:moveTo>
                  <a:lnTo>
                    <a:pt x="5855" y="3376"/>
                  </a:lnTo>
                  <a:lnTo>
                    <a:pt x="5870" y="3972"/>
                  </a:lnTo>
                  <a:lnTo>
                    <a:pt x="7032" y="3941"/>
                  </a:lnTo>
                  <a:lnTo>
                    <a:pt x="7220" y="3642"/>
                  </a:lnTo>
                  <a:lnTo>
                    <a:pt x="7032" y="3344"/>
                  </a:lnTo>
                  <a:close/>
                  <a:moveTo>
                    <a:pt x="7032" y="4144"/>
                  </a:moveTo>
                  <a:lnTo>
                    <a:pt x="2857" y="4270"/>
                  </a:lnTo>
                  <a:lnTo>
                    <a:pt x="2873" y="4851"/>
                  </a:lnTo>
                  <a:lnTo>
                    <a:pt x="7032" y="4740"/>
                  </a:lnTo>
                  <a:lnTo>
                    <a:pt x="7142" y="4380"/>
                  </a:lnTo>
                  <a:lnTo>
                    <a:pt x="7032" y="41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50"/>
            <p:cNvSpPr/>
            <p:nvPr/>
          </p:nvSpPr>
          <p:spPr>
            <a:xfrm>
              <a:off x="4936387" y="3591472"/>
              <a:ext cx="194801" cy="133540"/>
            </a:xfrm>
            <a:custGeom>
              <a:avLst/>
              <a:gdLst/>
              <a:ahLst/>
              <a:cxnLst/>
              <a:rect l="l" t="t" r="r" b="b"/>
              <a:pathLst>
                <a:path w="7991" h="5478" extrusionOk="0">
                  <a:moveTo>
                    <a:pt x="7676" y="0"/>
                  </a:moveTo>
                  <a:lnTo>
                    <a:pt x="1" y="737"/>
                  </a:lnTo>
                  <a:lnTo>
                    <a:pt x="1" y="1334"/>
                  </a:lnTo>
                  <a:lnTo>
                    <a:pt x="7739" y="581"/>
                  </a:lnTo>
                  <a:lnTo>
                    <a:pt x="7676" y="0"/>
                  </a:lnTo>
                  <a:close/>
                  <a:moveTo>
                    <a:pt x="7943" y="1397"/>
                  </a:moveTo>
                  <a:lnTo>
                    <a:pt x="597" y="1962"/>
                  </a:lnTo>
                  <a:lnTo>
                    <a:pt x="645" y="2558"/>
                  </a:lnTo>
                  <a:lnTo>
                    <a:pt x="7990" y="1993"/>
                  </a:lnTo>
                  <a:lnTo>
                    <a:pt x="7943" y="1397"/>
                  </a:lnTo>
                  <a:close/>
                  <a:moveTo>
                    <a:pt x="4615" y="2621"/>
                  </a:moveTo>
                  <a:lnTo>
                    <a:pt x="425" y="2888"/>
                  </a:lnTo>
                  <a:lnTo>
                    <a:pt x="1" y="2794"/>
                  </a:lnTo>
                  <a:lnTo>
                    <a:pt x="1" y="3500"/>
                  </a:lnTo>
                  <a:lnTo>
                    <a:pt x="378" y="3485"/>
                  </a:lnTo>
                  <a:lnTo>
                    <a:pt x="2575" y="3924"/>
                  </a:lnTo>
                  <a:lnTo>
                    <a:pt x="2700" y="3343"/>
                  </a:lnTo>
                  <a:lnTo>
                    <a:pt x="4647" y="3217"/>
                  </a:lnTo>
                  <a:lnTo>
                    <a:pt x="4615" y="2621"/>
                  </a:lnTo>
                  <a:close/>
                  <a:moveTo>
                    <a:pt x="5808" y="3924"/>
                  </a:moveTo>
                  <a:lnTo>
                    <a:pt x="1" y="4081"/>
                  </a:lnTo>
                  <a:lnTo>
                    <a:pt x="1" y="4678"/>
                  </a:lnTo>
                  <a:lnTo>
                    <a:pt x="5824" y="4521"/>
                  </a:lnTo>
                  <a:lnTo>
                    <a:pt x="5808" y="3924"/>
                  </a:lnTo>
                  <a:close/>
                  <a:moveTo>
                    <a:pt x="2638" y="4818"/>
                  </a:moveTo>
                  <a:lnTo>
                    <a:pt x="1" y="4881"/>
                  </a:lnTo>
                  <a:lnTo>
                    <a:pt x="1" y="5477"/>
                  </a:lnTo>
                  <a:lnTo>
                    <a:pt x="2654" y="5415"/>
                  </a:lnTo>
                  <a:lnTo>
                    <a:pt x="2638" y="48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50"/>
            <p:cNvSpPr/>
            <p:nvPr/>
          </p:nvSpPr>
          <p:spPr>
            <a:xfrm>
              <a:off x="4950160" y="3405135"/>
              <a:ext cx="78471" cy="84200"/>
            </a:xfrm>
            <a:custGeom>
              <a:avLst/>
              <a:gdLst/>
              <a:ahLst/>
              <a:cxnLst/>
              <a:rect l="l" t="t" r="r" b="b"/>
              <a:pathLst>
                <a:path w="3219" h="3454" extrusionOk="0">
                  <a:moveTo>
                    <a:pt x="1587" y="0"/>
                  </a:moveTo>
                  <a:lnTo>
                    <a:pt x="1" y="1994"/>
                  </a:lnTo>
                  <a:lnTo>
                    <a:pt x="534" y="3453"/>
                  </a:lnTo>
                  <a:lnTo>
                    <a:pt x="1681" y="3453"/>
                  </a:lnTo>
                  <a:lnTo>
                    <a:pt x="3219" y="2009"/>
                  </a:lnTo>
                  <a:lnTo>
                    <a:pt x="1241" y="2748"/>
                  </a:lnTo>
                  <a:lnTo>
                    <a:pt x="1241" y="2748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1" name="Google Shape;4361;p50"/>
          <p:cNvGrpSpPr/>
          <p:nvPr/>
        </p:nvGrpSpPr>
        <p:grpSpPr>
          <a:xfrm>
            <a:off x="3984881" y="3326799"/>
            <a:ext cx="450740" cy="450740"/>
            <a:chOff x="3984881" y="3362280"/>
            <a:chExt cx="450740" cy="450740"/>
          </a:xfrm>
        </p:grpSpPr>
        <p:sp>
          <p:nvSpPr>
            <p:cNvPr id="4362" name="Google Shape;4362;p50"/>
            <p:cNvSpPr/>
            <p:nvPr/>
          </p:nvSpPr>
          <p:spPr>
            <a:xfrm>
              <a:off x="3984881" y="336228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5" y="1"/>
                  </a:moveTo>
                  <a:cubicBezTo>
                    <a:pt x="4144" y="1"/>
                    <a:pt x="1" y="4144"/>
                    <a:pt x="1" y="9245"/>
                  </a:cubicBezTo>
                  <a:cubicBezTo>
                    <a:pt x="1" y="14346"/>
                    <a:pt x="4144" y="18489"/>
                    <a:pt x="9245" y="18489"/>
                  </a:cubicBezTo>
                  <a:cubicBezTo>
                    <a:pt x="14346" y="18489"/>
                    <a:pt x="18490" y="14346"/>
                    <a:pt x="18490" y="9245"/>
                  </a:cubicBezTo>
                  <a:cubicBezTo>
                    <a:pt x="18490" y="4144"/>
                    <a:pt x="14346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50"/>
            <p:cNvSpPr/>
            <p:nvPr/>
          </p:nvSpPr>
          <p:spPr>
            <a:xfrm>
              <a:off x="4110373" y="3544888"/>
              <a:ext cx="221957" cy="135368"/>
            </a:xfrm>
            <a:custGeom>
              <a:avLst/>
              <a:gdLst/>
              <a:ahLst/>
              <a:cxnLst/>
              <a:rect l="l" t="t" r="r" b="b"/>
              <a:pathLst>
                <a:path w="9105" h="5553" extrusionOk="0">
                  <a:moveTo>
                    <a:pt x="7038" y="0"/>
                  </a:moveTo>
                  <a:cubicBezTo>
                    <a:pt x="6617" y="0"/>
                    <a:pt x="6118" y="62"/>
                    <a:pt x="5526" y="216"/>
                  </a:cubicBezTo>
                  <a:lnTo>
                    <a:pt x="1" y="4092"/>
                  </a:lnTo>
                  <a:cubicBezTo>
                    <a:pt x="817" y="4831"/>
                    <a:pt x="2073" y="5553"/>
                    <a:pt x="3893" y="5553"/>
                  </a:cubicBezTo>
                  <a:cubicBezTo>
                    <a:pt x="7566" y="5553"/>
                    <a:pt x="8539" y="3481"/>
                    <a:pt x="8539" y="3481"/>
                  </a:cubicBezTo>
                  <a:cubicBezTo>
                    <a:pt x="8742" y="3151"/>
                    <a:pt x="8853" y="2774"/>
                    <a:pt x="8853" y="2366"/>
                  </a:cubicBezTo>
                  <a:lnTo>
                    <a:pt x="8853" y="2163"/>
                  </a:lnTo>
                  <a:cubicBezTo>
                    <a:pt x="8805" y="1707"/>
                    <a:pt x="8899" y="1236"/>
                    <a:pt x="9104" y="828"/>
                  </a:cubicBezTo>
                  <a:cubicBezTo>
                    <a:pt x="8913" y="613"/>
                    <a:pt x="8369" y="0"/>
                    <a:pt x="7038" y="0"/>
                  </a:cubicBezTo>
                  <a:close/>
                </a:path>
              </a:pathLst>
            </a:custGeom>
            <a:solidFill>
              <a:srgbClr val="99B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50"/>
            <p:cNvSpPr/>
            <p:nvPr/>
          </p:nvSpPr>
          <p:spPr>
            <a:xfrm>
              <a:off x="4234720" y="3667236"/>
              <a:ext cx="14188" cy="51656"/>
            </a:xfrm>
            <a:custGeom>
              <a:avLst/>
              <a:gdLst/>
              <a:ahLst/>
              <a:cxnLst/>
              <a:rect l="l" t="t" r="r" b="b"/>
              <a:pathLst>
                <a:path w="582" h="2119" extrusionOk="0">
                  <a:moveTo>
                    <a:pt x="0" y="0"/>
                  </a:moveTo>
                  <a:lnTo>
                    <a:pt x="0" y="2118"/>
                  </a:lnTo>
                  <a:lnTo>
                    <a:pt x="582" y="2118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50"/>
            <p:cNvSpPr/>
            <p:nvPr/>
          </p:nvSpPr>
          <p:spPr>
            <a:xfrm>
              <a:off x="4110373" y="3574628"/>
              <a:ext cx="110991" cy="105628"/>
            </a:xfrm>
            <a:custGeom>
              <a:avLst/>
              <a:gdLst/>
              <a:ahLst/>
              <a:cxnLst/>
              <a:rect l="l" t="t" r="r" b="b"/>
              <a:pathLst>
                <a:path w="4553" h="4333" extrusionOk="0">
                  <a:moveTo>
                    <a:pt x="4097" y="1"/>
                  </a:moveTo>
                  <a:lnTo>
                    <a:pt x="1" y="2872"/>
                  </a:lnTo>
                  <a:cubicBezTo>
                    <a:pt x="817" y="3611"/>
                    <a:pt x="2073" y="4333"/>
                    <a:pt x="3893" y="4333"/>
                  </a:cubicBezTo>
                  <a:lnTo>
                    <a:pt x="4097" y="4333"/>
                  </a:lnTo>
                  <a:lnTo>
                    <a:pt x="4552" y="2167"/>
                  </a:lnTo>
                  <a:lnTo>
                    <a:pt x="4097" y="1"/>
                  </a:ln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50"/>
            <p:cNvSpPr/>
            <p:nvPr/>
          </p:nvSpPr>
          <p:spPr>
            <a:xfrm>
              <a:off x="4210221" y="3485433"/>
              <a:ext cx="128981" cy="194825"/>
            </a:xfrm>
            <a:custGeom>
              <a:avLst/>
              <a:gdLst/>
              <a:ahLst/>
              <a:cxnLst/>
              <a:rect l="l" t="t" r="r" b="b"/>
              <a:pathLst>
                <a:path w="5291" h="7992" extrusionOk="0">
                  <a:moveTo>
                    <a:pt x="3234" y="0"/>
                  </a:moveTo>
                  <a:cubicBezTo>
                    <a:pt x="2240" y="0"/>
                    <a:pt x="1423" y="707"/>
                    <a:pt x="1210" y="1635"/>
                  </a:cubicBezTo>
                  <a:lnTo>
                    <a:pt x="817" y="2953"/>
                  </a:lnTo>
                  <a:lnTo>
                    <a:pt x="880" y="3047"/>
                  </a:lnTo>
                  <a:lnTo>
                    <a:pt x="1" y="3660"/>
                  </a:lnTo>
                  <a:lnTo>
                    <a:pt x="1" y="7992"/>
                  </a:lnTo>
                  <a:cubicBezTo>
                    <a:pt x="3516" y="7913"/>
                    <a:pt x="4443" y="5920"/>
                    <a:pt x="4443" y="5920"/>
                  </a:cubicBezTo>
                  <a:cubicBezTo>
                    <a:pt x="4646" y="5590"/>
                    <a:pt x="4757" y="5213"/>
                    <a:pt x="4757" y="4805"/>
                  </a:cubicBezTo>
                  <a:lnTo>
                    <a:pt x="4757" y="4602"/>
                  </a:lnTo>
                  <a:cubicBezTo>
                    <a:pt x="4709" y="4146"/>
                    <a:pt x="4803" y="3675"/>
                    <a:pt x="5008" y="3267"/>
                  </a:cubicBezTo>
                  <a:cubicBezTo>
                    <a:pt x="5023" y="3220"/>
                    <a:pt x="5054" y="3173"/>
                    <a:pt x="5071" y="3141"/>
                  </a:cubicBezTo>
                  <a:cubicBezTo>
                    <a:pt x="5165" y="2984"/>
                    <a:pt x="5228" y="2827"/>
                    <a:pt x="5274" y="2655"/>
                  </a:cubicBezTo>
                  <a:lnTo>
                    <a:pt x="5291" y="1588"/>
                  </a:lnTo>
                  <a:cubicBezTo>
                    <a:pt x="5071" y="693"/>
                    <a:pt x="4270" y="34"/>
                    <a:pt x="3328" y="2"/>
                  </a:cubicBezTo>
                  <a:cubicBezTo>
                    <a:pt x="3296" y="1"/>
                    <a:pt x="3265" y="0"/>
                    <a:pt x="3234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50"/>
            <p:cNvSpPr/>
            <p:nvPr/>
          </p:nvSpPr>
          <p:spPr>
            <a:xfrm>
              <a:off x="4042654" y="3563926"/>
              <a:ext cx="187487" cy="89465"/>
            </a:xfrm>
            <a:custGeom>
              <a:avLst/>
              <a:gdLst/>
              <a:ahLst/>
              <a:cxnLst/>
              <a:rect l="l" t="t" r="r" b="b"/>
              <a:pathLst>
                <a:path w="7691" h="3670" extrusionOk="0">
                  <a:moveTo>
                    <a:pt x="6875" y="0"/>
                  </a:moveTo>
                  <a:lnTo>
                    <a:pt x="0" y="2338"/>
                  </a:lnTo>
                  <a:cubicBezTo>
                    <a:pt x="0" y="2338"/>
                    <a:pt x="1370" y="3670"/>
                    <a:pt x="5516" y="3670"/>
                  </a:cubicBezTo>
                  <a:cubicBezTo>
                    <a:pt x="5940" y="3670"/>
                    <a:pt x="6392" y="3656"/>
                    <a:pt x="6875" y="3625"/>
                  </a:cubicBezTo>
                  <a:lnTo>
                    <a:pt x="7691" y="1836"/>
                  </a:lnTo>
                  <a:lnTo>
                    <a:pt x="6875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50"/>
            <p:cNvSpPr/>
            <p:nvPr/>
          </p:nvSpPr>
          <p:spPr>
            <a:xfrm>
              <a:off x="4210221" y="3557345"/>
              <a:ext cx="78252" cy="94975"/>
            </a:xfrm>
            <a:custGeom>
              <a:avLst/>
              <a:gdLst/>
              <a:ahLst/>
              <a:cxnLst/>
              <a:rect l="l" t="t" r="r" b="b"/>
              <a:pathLst>
                <a:path w="3210" h="3896" extrusionOk="0">
                  <a:moveTo>
                    <a:pt x="918" y="0"/>
                  </a:moveTo>
                  <a:cubicBezTo>
                    <a:pt x="854" y="0"/>
                    <a:pt x="817" y="3"/>
                    <a:pt x="817" y="3"/>
                  </a:cubicBezTo>
                  <a:lnTo>
                    <a:pt x="1" y="270"/>
                  </a:lnTo>
                  <a:lnTo>
                    <a:pt x="1" y="3895"/>
                  </a:lnTo>
                  <a:cubicBezTo>
                    <a:pt x="1539" y="3770"/>
                    <a:pt x="2779" y="3299"/>
                    <a:pt x="2920" y="2279"/>
                  </a:cubicBezTo>
                  <a:cubicBezTo>
                    <a:pt x="3209" y="133"/>
                    <a:pt x="1374" y="0"/>
                    <a:pt x="918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50"/>
            <p:cNvSpPr/>
            <p:nvPr/>
          </p:nvSpPr>
          <p:spPr>
            <a:xfrm>
              <a:off x="4196083" y="3667236"/>
              <a:ext cx="14163" cy="51656"/>
            </a:xfrm>
            <a:custGeom>
              <a:avLst/>
              <a:gdLst/>
              <a:ahLst/>
              <a:cxnLst/>
              <a:rect l="l" t="t" r="r" b="b"/>
              <a:pathLst>
                <a:path w="581" h="2119" extrusionOk="0">
                  <a:moveTo>
                    <a:pt x="1" y="0"/>
                  </a:moveTo>
                  <a:lnTo>
                    <a:pt x="1" y="2118"/>
                  </a:lnTo>
                  <a:lnTo>
                    <a:pt x="581" y="2118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50"/>
            <p:cNvSpPr/>
            <p:nvPr/>
          </p:nvSpPr>
          <p:spPr>
            <a:xfrm>
              <a:off x="4292494" y="3513417"/>
              <a:ext cx="32934" cy="32934"/>
            </a:xfrm>
            <a:custGeom>
              <a:avLst/>
              <a:gdLst/>
              <a:ahLst/>
              <a:cxnLst/>
              <a:rect l="l" t="t" r="r" b="b"/>
              <a:pathLst>
                <a:path w="1351" h="1351" extrusionOk="0">
                  <a:moveTo>
                    <a:pt x="675" y="1"/>
                  </a:moveTo>
                  <a:cubicBezTo>
                    <a:pt x="298" y="1"/>
                    <a:pt x="1" y="298"/>
                    <a:pt x="1" y="675"/>
                  </a:cubicBezTo>
                  <a:cubicBezTo>
                    <a:pt x="1" y="1037"/>
                    <a:pt x="298" y="1350"/>
                    <a:pt x="675" y="1350"/>
                  </a:cubicBezTo>
                  <a:cubicBezTo>
                    <a:pt x="1037" y="1350"/>
                    <a:pt x="1351" y="1037"/>
                    <a:pt x="1351" y="675"/>
                  </a:cubicBezTo>
                  <a:cubicBezTo>
                    <a:pt x="1351" y="298"/>
                    <a:pt x="1037" y="1"/>
                    <a:pt x="6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50"/>
            <p:cNvSpPr/>
            <p:nvPr/>
          </p:nvSpPr>
          <p:spPr>
            <a:xfrm>
              <a:off x="4298612" y="3519536"/>
              <a:ext cx="20306" cy="20282"/>
            </a:xfrm>
            <a:custGeom>
              <a:avLst/>
              <a:gdLst/>
              <a:ahLst/>
              <a:cxnLst/>
              <a:rect l="l" t="t" r="r" b="b"/>
              <a:pathLst>
                <a:path w="833" h="832" extrusionOk="0">
                  <a:moveTo>
                    <a:pt x="424" y="1"/>
                  </a:moveTo>
                  <a:cubicBezTo>
                    <a:pt x="189" y="1"/>
                    <a:pt x="1" y="189"/>
                    <a:pt x="1" y="424"/>
                  </a:cubicBezTo>
                  <a:cubicBezTo>
                    <a:pt x="1" y="644"/>
                    <a:pt x="189" y="832"/>
                    <a:pt x="424" y="832"/>
                  </a:cubicBezTo>
                  <a:cubicBezTo>
                    <a:pt x="644" y="832"/>
                    <a:pt x="832" y="644"/>
                    <a:pt x="832" y="424"/>
                  </a:cubicBezTo>
                  <a:cubicBezTo>
                    <a:pt x="832" y="189"/>
                    <a:pt x="644" y="1"/>
                    <a:pt x="424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50"/>
            <p:cNvSpPr/>
            <p:nvPr/>
          </p:nvSpPr>
          <p:spPr>
            <a:xfrm>
              <a:off x="4333423" y="3524143"/>
              <a:ext cx="54752" cy="26035"/>
            </a:xfrm>
            <a:custGeom>
              <a:avLst/>
              <a:gdLst/>
              <a:ahLst/>
              <a:cxnLst/>
              <a:rect l="l" t="t" r="r" b="b"/>
              <a:pathLst>
                <a:path w="2246" h="1068" extrusionOk="0">
                  <a:moveTo>
                    <a:pt x="237" y="0"/>
                  </a:moveTo>
                  <a:lnTo>
                    <a:pt x="0" y="486"/>
                  </a:lnTo>
                  <a:lnTo>
                    <a:pt x="220" y="1067"/>
                  </a:lnTo>
                  <a:lnTo>
                    <a:pt x="2245" y="534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3" name="Google Shape;4373;p50"/>
          <p:cNvGrpSpPr/>
          <p:nvPr/>
        </p:nvGrpSpPr>
        <p:grpSpPr>
          <a:xfrm>
            <a:off x="3261007" y="3326799"/>
            <a:ext cx="450740" cy="450740"/>
            <a:chOff x="3261007" y="3362280"/>
            <a:chExt cx="450740" cy="450740"/>
          </a:xfrm>
        </p:grpSpPr>
        <p:sp>
          <p:nvSpPr>
            <p:cNvPr id="4374" name="Google Shape;4374;p50"/>
            <p:cNvSpPr/>
            <p:nvPr/>
          </p:nvSpPr>
          <p:spPr>
            <a:xfrm>
              <a:off x="3261007" y="336228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5" y="1"/>
                  </a:moveTo>
                  <a:cubicBezTo>
                    <a:pt x="4144" y="1"/>
                    <a:pt x="1" y="4144"/>
                    <a:pt x="1" y="9245"/>
                  </a:cubicBezTo>
                  <a:cubicBezTo>
                    <a:pt x="1" y="14346"/>
                    <a:pt x="4144" y="18489"/>
                    <a:pt x="9245" y="18489"/>
                  </a:cubicBezTo>
                  <a:cubicBezTo>
                    <a:pt x="14361" y="18489"/>
                    <a:pt x="18490" y="14346"/>
                    <a:pt x="18490" y="9245"/>
                  </a:cubicBezTo>
                  <a:cubicBezTo>
                    <a:pt x="18490" y="4144"/>
                    <a:pt x="14361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50"/>
            <p:cNvSpPr/>
            <p:nvPr/>
          </p:nvSpPr>
          <p:spPr>
            <a:xfrm>
              <a:off x="3308834" y="3639276"/>
              <a:ext cx="78837" cy="58579"/>
            </a:xfrm>
            <a:custGeom>
              <a:avLst/>
              <a:gdLst/>
              <a:ahLst/>
              <a:cxnLst/>
              <a:rect l="l" t="t" r="r" b="b"/>
              <a:pathLst>
                <a:path w="3234" h="2403" extrusionOk="0">
                  <a:moveTo>
                    <a:pt x="1915" y="1"/>
                  </a:moveTo>
                  <a:lnTo>
                    <a:pt x="0" y="1821"/>
                  </a:lnTo>
                  <a:lnTo>
                    <a:pt x="550" y="2403"/>
                  </a:lnTo>
                  <a:lnTo>
                    <a:pt x="3233" y="959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50"/>
            <p:cNvSpPr/>
            <p:nvPr/>
          </p:nvSpPr>
          <p:spPr>
            <a:xfrm>
              <a:off x="3500535" y="3667602"/>
              <a:ext cx="16455" cy="80763"/>
            </a:xfrm>
            <a:custGeom>
              <a:avLst/>
              <a:gdLst/>
              <a:ahLst/>
              <a:cxnLst/>
              <a:rect l="l" t="t" r="r" b="b"/>
              <a:pathLst>
                <a:path w="675" h="3313" extrusionOk="0">
                  <a:moveTo>
                    <a:pt x="0" y="0"/>
                  </a:moveTo>
                  <a:lnTo>
                    <a:pt x="0" y="3312"/>
                  </a:lnTo>
                  <a:lnTo>
                    <a:pt x="674" y="3312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50"/>
            <p:cNvSpPr/>
            <p:nvPr/>
          </p:nvSpPr>
          <p:spPr>
            <a:xfrm>
              <a:off x="3335235" y="3497719"/>
              <a:ext cx="165328" cy="200139"/>
            </a:xfrm>
            <a:custGeom>
              <a:avLst/>
              <a:gdLst/>
              <a:ahLst/>
              <a:cxnLst/>
              <a:rect l="l" t="t" r="r" b="b"/>
              <a:pathLst>
                <a:path w="6782" h="8210" extrusionOk="0">
                  <a:moveTo>
                    <a:pt x="5760" y="1"/>
                  </a:moveTo>
                  <a:lnTo>
                    <a:pt x="1" y="5494"/>
                  </a:lnTo>
                  <a:cubicBezTo>
                    <a:pt x="1" y="5494"/>
                    <a:pt x="2182" y="8210"/>
                    <a:pt x="5902" y="8210"/>
                  </a:cubicBezTo>
                  <a:cubicBezTo>
                    <a:pt x="5996" y="8210"/>
                    <a:pt x="6106" y="8210"/>
                    <a:pt x="6200" y="8193"/>
                  </a:cubicBezTo>
                  <a:lnTo>
                    <a:pt x="6781" y="5368"/>
                  </a:lnTo>
                  <a:lnTo>
                    <a:pt x="6200" y="2072"/>
                  </a:lnTo>
                  <a:cubicBezTo>
                    <a:pt x="5886" y="1036"/>
                    <a:pt x="5682" y="220"/>
                    <a:pt x="5760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50"/>
            <p:cNvSpPr/>
            <p:nvPr/>
          </p:nvSpPr>
          <p:spPr>
            <a:xfrm>
              <a:off x="3456144" y="3668357"/>
              <a:ext cx="16089" cy="80007"/>
            </a:xfrm>
            <a:custGeom>
              <a:avLst/>
              <a:gdLst/>
              <a:ahLst/>
              <a:cxnLst/>
              <a:rect l="l" t="t" r="r" b="b"/>
              <a:pathLst>
                <a:path w="660" h="3282" extrusionOk="0">
                  <a:moveTo>
                    <a:pt x="0" y="1"/>
                  </a:moveTo>
                  <a:lnTo>
                    <a:pt x="0" y="3281"/>
                  </a:lnTo>
                  <a:lnTo>
                    <a:pt x="660" y="3281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50"/>
            <p:cNvSpPr/>
            <p:nvPr/>
          </p:nvSpPr>
          <p:spPr>
            <a:xfrm>
              <a:off x="3476036" y="3449501"/>
              <a:ext cx="158429" cy="234195"/>
            </a:xfrm>
            <a:custGeom>
              <a:avLst/>
              <a:gdLst/>
              <a:ahLst/>
              <a:cxnLst/>
              <a:rect l="l" t="t" r="r" b="b"/>
              <a:pathLst>
                <a:path w="6499" h="9607" extrusionOk="0">
                  <a:moveTo>
                    <a:pt x="2276" y="1"/>
                  </a:moveTo>
                  <a:cubicBezTo>
                    <a:pt x="1978" y="143"/>
                    <a:pt x="1696" y="346"/>
                    <a:pt x="1460" y="582"/>
                  </a:cubicBezTo>
                  <a:lnTo>
                    <a:pt x="534" y="1461"/>
                  </a:lnTo>
                  <a:cubicBezTo>
                    <a:pt x="534" y="1461"/>
                    <a:pt x="126" y="3360"/>
                    <a:pt x="95" y="4098"/>
                  </a:cubicBezTo>
                  <a:cubicBezTo>
                    <a:pt x="1" y="6735"/>
                    <a:pt x="942" y="8539"/>
                    <a:pt x="2888" y="9606"/>
                  </a:cubicBezTo>
                  <a:cubicBezTo>
                    <a:pt x="5431" y="8382"/>
                    <a:pt x="6247" y="5542"/>
                    <a:pt x="6498" y="3878"/>
                  </a:cubicBezTo>
                  <a:lnTo>
                    <a:pt x="4740" y="363"/>
                  </a:lnTo>
                  <a:lnTo>
                    <a:pt x="2276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50"/>
            <p:cNvSpPr/>
            <p:nvPr/>
          </p:nvSpPr>
          <p:spPr>
            <a:xfrm>
              <a:off x="3531494" y="3441871"/>
              <a:ext cx="105628" cy="102410"/>
            </a:xfrm>
            <a:custGeom>
              <a:avLst/>
              <a:gdLst/>
              <a:ahLst/>
              <a:cxnLst/>
              <a:rect l="l" t="t" r="r" b="b"/>
              <a:pathLst>
                <a:path w="4333" h="4201" extrusionOk="0">
                  <a:moveTo>
                    <a:pt x="1335" y="0"/>
                  </a:moveTo>
                  <a:cubicBezTo>
                    <a:pt x="848" y="0"/>
                    <a:pt x="394" y="111"/>
                    <a:pt x="1" y="314"/>
                  </a:cubicBezTo>
                  <a:cubicBezTo>
                    <a:pt x="17" y="314"/>
                    <a:pt x="1838" y="895"/>
                    <a:pt x="2135" y="2716"/>
                  </a:cubicBezTo>
                  <a:cubicBezTo>
                    <a:pt x="2343" y="3990"/>
                    <a:pt x="3382" y="4200"/>
                    <a:pt x="4001" y="4200"/>
                  </a:cubicBezTo>
                  <a:cubicBezTo>
                    <a:pt x="4083" y="4200"/>
                    <a:pt x="4159" y="4197"/>
                    <a:pt x="4223" y="4191"/>
                  </a:cubicBezTo>
                  <a:cubicBezTo>
                    <a:pt x="4317" y="3595"/>
                    <a:pt x="4333" y="3155"/>
                    <a:pt x="4333" y="2998"/>
                  </a:cubicBezTo>
                  <a:cubicBezTo>
                    <a:pt x="4333" y="1335"/>
                    <a:pt x="2983" y="0"/>
                    <a:pt x="1335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50"/>
            <p:cNvSpPr/>
            <p:nvPr/>
          </p:nvSpPr>
          <p:spPr>
            <a:xfrm>
              <a:off x="3591583" y="3480874"/>
              <a:ext cx="27181" cy="27205"/>
            </a:xfrm>
            <a:custGeom>
              <a:avLst/>
              <a:gdLst/>
              <a:ahLst/>
              <a:cxnLst/>
              <a:rect l="l" t="t" r="r" b="b"/>
              <a:pathLst>
                <a:path w="1115" h="1116" extrusionOk="0">
                  <a:moveTo>
                    <a:pt x="549" y="1"/>
                  </a:moveTo>
                  <a:cubicBezTo>
                    <a:pt x="252" y="1"/>
                    <a:pt x="0" y="252"/>
                    <a:pt x="0" y="566"/>
                  </a:cubicBezTo>
                  <a:cubicBezTo>
                    <a:pt x="0" y="865"/>
                    <a:pt x="252" y="1116"/>
                    <a:pt x="549" y="1116"/>
                  </a:cubicBezTo>
                  <a:cubicBezTo>
                    <a:pt x="863" y="1116"/>
                    <a:pt x="1114" y="865"/>
                    <a:pt x="1114" y="566"/>
                  </a:cubicBezTo>
                  <a:cubicBezTo>
                    <a:pt x="1114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50"/>
            <p:cNvSpPr/>
            <p:nvPr/>
          </p:nvSpPr>
          <p:spPr>
            <a:xfrm>
              <a:off x="3595410" y="3485116"/>
              <a:ext cx="19161" cy="19136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392" y="0"/>
                  </a:moveTo>
                  <a:cubicBezTo>
                    <a:pt x="172" y="0"/>
                    <a:pt x="0" y="172"/>
                    <a:pt x="0" y="392"/>
                  </a:cubicBezTo>
                  <a:cubicBezTo>
                    <a:pt x="0" y="612"/>
                    <a:pt x="172" y="785"/>
                    <a:pt x="392" y="785"/>
                  </a:cubicBezTo>
                  <a:cubicBezTo>
                    <a:pt x="612" y="785"/>
                    <a:pt x="785" y="612"/>
                    <a:pt x="785" y="392"/>
                  </a:cubicBezTo>
                  <a:cubicBezTo>
                    <a:pt x="785" y="172"/>
                    <a:pt x="612" y="0"/>
                    <a:pt x="392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50"/>
            <p:cNvSpPr/>
            <p:nvPr/>
          </p:nvSpPr>
          <p:spPr>
            <a:xfrm>
              <a:off x="3629830" y="3497719"/>
              <a:ext cx="38297" cy="30277"/>
            </a:xfrm>
            <a:custGeom>
              <a:avLst/>
              <a:gdLst/>
              <a:ahLst/>
              <a:cxnLst/>
              <a:rect l="l" t="t" r="r" b="b"/>
              <a:pathLst>
                <a:path w="1571" h="1242" extrusionOk="0">
                  <a:moveTo>
                    <a:pt x="189" y="1"/>
                  </a:moveTo>
                  <a:lnTo>
                    <a:pt x="1" y="959"/>
                  </a:lnTo>
                  <a:lnTo>
                    <a:pt x="267" y="1241"/>
                  </a:lnTo>
                  <a:lnTo>
                    <a:pt x="1570" y="959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50"/>
            <p:cNvSpPr/>
            <p:nvPr/>
          </p:nvSpPr>
          <p:spPr>
            <a:xfrm>
              <a:off x="3486348" y="3548228"/>
              <a:ext cx="60115" cy="149239"/>
            </a:xfrm>
            <a:custGeom>
              <a:avLst/>
              <a:gdLst/>
              <a:ahLst/>
              <a:cxnLst/>
              <a:rect l="l" t="t" r="r" b="b"/>
              <a:pathLst>
                <a:path w="2466" h="6122" extrusionOk="0">
                  <a:moveTo>
                    <a:pt x="1" y="0"/>
                  </a:moveTo>
                  <a:lnTo>
                    <a:pt x="1" y="6121"/>
                  </a:lnTo>
                  <a:cubicBezTo>
                    <a:pt x="974" y="6090"/>
                    <a:pt x="1790" y="5887"/>
                    <a:pt x="2465" y="5556"/>
                  </a:cubicBezTo>
                  <a:cubicBezTo>
                    <a:pt x="1947" y="5259"/>
                    <a:pt x="691" y="2183"/>
                    <a:pt x="1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50"/>
            <p:cNvSpPr/>
            <p:nvPr/>
          </p:nvSpPr>
          <p:spPr>
            <a:xfrm>
              <a:off x="3315709" y="3487407"/>
              <a:ext cx="170667" cy="164548"/>
            </a:xfrm>
            <a:custGeom>
              <a:avLst/>
              <a:gdLst/>
              <a:ahLst/>
              <a:cxnLst/>
              <a:rect l="l" t="t" r="r" b="b"/>
              <a:pathLst>
                <a:path w="7001" h="6750" extrusionOk="0">
                  <a:moveTo>
                    <a:pt x="7001" y="0"/>
                  </a:moveTo>
                  <a:lnTo>
                    <a:pt x="1" y="6655"/>
                  </a:lnTo>
                  <a:lnTo>
                    <a:pt x="1241" y="6749"/>
                  </a:lnTo>
                  <a:cubicBezTo>
                    <a:pt x="1250" y="6750"/>
                    <a:pt x="1260" y="6750"/>
                    <a:pt x="1270" y="6750"/>
                  </a:cubicBezTo>
                  <a:cubicBezTo>
                    <a:pt x="1927" y="6750"/>
                    <a:pt x="5270" y="5782"/>
                    <a:pt x="7001" y="5211"/>
                  </a:cubicBezTo>
                  <a:lnTo>
                    <a:pt x="7001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50"/>
            <p:cNvSpPr/>
            <p:nvPr/>
          </p:nvSpPr>
          <p:spPr>
            <a:xfrm>
              <a:off x="3486348" y="3485116"/>
              <a:ext cx="81543" cy="129347"/>
            </a:xfrm>
            <a:custGeom>
              <a:avLst/>
              <a:gdLst/>
              <a:ahLst/>
              <a:cxnLst/>
              <a:rect l="l" t="t" r="r" b="b"/>
              <a:pathLst>
                <a:path w="3345" h="5306" extrusionOk="0">
                  <a:moveTo>
                    <a:pt x="111" y="0"/>
                  </a:moveTo>
                  <a:lnTo>
                    <a:pt x="1" y="94"/>
                  </a:lnTo>
                  <a:lnTo>
                    <a:pt x="1" y="5305"/>
                  </a:lnTo>
                  <a:cubicBezTo>
                    <a:pt x="1084" y="4960"/>
                    <a:pt x="1963" y="4661"/>
                    <a:pt x="2041" y="4615"/>
                  </a:cubicBezTo>
                  <a:lnTo>
                    <a:pt x="2057" y="4615"/>
                  </a:lnTo>
                  <a:cubicBezTo>
                    <a:pt x="2811" y="4222"/>
                    <a:pt x="3344" y="3422"/>
                    <a:pt x="3344" y="2495"/>
                  </a:cubicBezTo>
                  <a:cubicBezTo>
                    <a:pt x="3344" y="1162"/>
                    <a:pt x="1445" y="0"/>
                    <a:pt x="11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7" name="Google Shape;4387;p50"/>
          <p:cNvGrpSpPr/>
          <p:nvPr/>
        </p:nvGrpSpPr>
        <p:grpSpPr>
          <a:xfrm>
            <a:off x="2537499" y="3326799"/>
            <a:ext cx="450740" cy="450740"/>
            <a:chOff x="2537499" y="3362280"/>
            <a:chExt cx="450740" cy="450740"/>
          </a:xfrm>
        </p:grpSpPr>
        <p:sp>
          <p:nvSpPr>
            <p:cNvPr id="4388" name="Google Shape;4388;p50"/>
            <p:cNvSpPr/>
            <p:nvPr/>
          </p:nvSpPr>
          <p:spPr>
            <a:xfrm>
              <a:off x="2537499" y="336228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29" y="1"/>
                    <a:pt x="1" y="4144"/>
                    <a:pt x="1" y="9245"/>
                  </a:cubicBezTo>
                  <a:cubicBezTo>
                    <a:pt x="1" y="14346"/>
                    <a:pt x="4129" y="18489"/>
                    <a:pt x="9246" y="18489"/>
                  </a:cubicBezTo>
                  <a:cubicBezTo>
                    <a:pt x="14346" y="18489"/>
                    <a:pt x="18490" y="14346"/>
                    <a:pt x="18490" y="9245"/>
                  </a:cubicBezTo>
                  <a:cubicBezTo>
                    <a:pt x="18490" y="4144"/>
                    <a:pt x="14346" y="1"/>
                    <a:pt x="9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50"/>
            <p:cNvSpPr/>
            <p:nvPr/>
          </p:nvSpPr>
          <p:spPr>
            <a:xfrm>
              <a:off x="2780074" y="3657266"/>
              <a:ext cx="16089" cy="80738"/>
            </a:xfrm>
            <a:custGeom>
              <a:avLst/>
              <a:gdLst/>
              <a:ahLst/>
              <a:cxnLst/>
              <a:rect l="l" t="t" r="r" b="b"/>
              <a:pathLst>
                <a:path w="660" h="3312" extrusionOk="0">
                  <a:moveTo>
                    <a:pt x="1" y="1"/>
                  </a:moveTo>
                  <a:lnTo>
                    <a:pt x="1" y="3312"/>
                  </a:lnTo>
                  <a:lnTo>
                    <a:pt x="660" y="3312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50"/>
            <p:cNvSpPr/>
            <p:nvPr/>
          </p:nvSpPr>
          <p:spPr>
            <a:xfrm>
              <a:off x="2851230" y="3451037"/>
              <a:ext cx="60115" cy="55605"/>
            </a:xfrm>
            <a:custGeom>
              <a:avLst/>
              <a:gdLst/>
              <a:ahLst/>
              <a:cxnLst/>
              <a:rect l="l" t="t" r="r" b="b"/>
              <a:pathLst>
                <a:path w="2466" h="2281" extrusionOk="0">
                  <a:moveTo>
                    <a:pt x="315" y="1"/>
                  </a:moveTo>
                  <a:lnTo>
                    <a:pt x="1" y="2246"/>
                  </a:lnTo>
                  <a:cubicBezTo>
                    <a:pt x="180" y="2270"/>
                    <a:pt x="348" y="2280"/>
                    <a:pt x="505" y="2280"/>
                  </a:cubicBezTo>
                  <a:cubicBezTo>
                    <a:pt x="1895" y="2280"/>
                    <a:pt x="2466" y="1445"/>
                    <a:pt x="2466" y="1445"/>
                  </a:cubicBezTo>
                  <a:cubicBezTo>
                    <a:pt x="2466" y="1445"/>
                    <a:pt x="2073" y="252"/>
                    <a:pt x="315" y="1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50"/>
            <p:cNvSpPr/>
            <p:nvPr/>
          </p:nvSpPr>
          <p:spPr>
            <a:xfrm>
              <a:off x="2851230" y="3451037"/>
              <a:ext cx="33714" cy="54752"/>
            </a:xfrm>
            <a:custGeom>
              <a:avLst/>
              <a:gdLst/>
              <a:ahLst/>
              <a:cxnLst/>
              <a:rect l="l" t="t" r="r" b="b"/>
              <a:pathLst>
                <a:path w="1383" h="2246" extrusionOk="0">
                  <a:moveTo>
                    <a:pt x="268" y="1"/>
                  </a:moveTo>
                  <a:lnTo>
                    <a:pt x="1" y="2246"/>
                  </a:lnTo>
                  <a:lnTo>
                    <a:pt x="17" y="2246"/>
                  </a:lnTo>
                  <a:cubicBezTo>
                    <a:pt x="771" y="1900"/>
                    <a:pt x="1382" y="1304"/>
                    <a:pt x="1382" y="1304"/>
                  </a:cubicBezTo>
                  <a:cubicBezTo>
                    <a:pt x="1382" y="1304"/>
                    <a:pt x="959" y="551"/>
                    <a:pt x="331" y="17"/>
                  </a:cubicBezTo>
                  <a:cubicBezTo>
                    <a:pt x="331" y="1"/>
                    <a:pt x="283" y="1"/>
                    <a:pt x="268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50"/>
            <p:cNvSpPr/>
            <p:nvPr/>
          </p:nvSpPr>
          <p:spPr>
            <a:xfrm>
              <a:off x="2641978" y="3557808"/>
              <a:ext cx="139659" cy="130054"/>
            </a:xfrm>
            <a:custGeom>
              <a:avLst/>
              <a:gdLst/>
              <a:ahLst/>
              <a:cxnLst/>
              <a:rect l="l" t="t" r="r" b="b"/>
              <a:pathLst>
                <a:path w="5729" h="5335" extrusionOk="0">
                  <a:moveTo>
                    <a:pt x="4960" y="0"/>
                  </a:moveTo>
                  <a:lnTo>
                    <a:pt x="0" y="4724"/>
                  </a:lnTo>
                  <a:cubicBezTo>
                    <a:pt x="0" y="4724"/>
                    <a:pt x="1579" y="5335"/>
                    <a:pt x="3514" y="5335"/>
                  </a:cubicBezTo>
                  <a:cubicBezTo>
                    <a:pt x="3981" y="5335"/>
                    <a:pt x="4469" y="5299"/>
                    <a:pt x="4960" y="5211"/>
                  </a:cubicBezTo>
                  <a:lnTo>
                    <a:pt x="5728" y="2323"/>
                  </a:lnTo>
                  <a:lnTo>
                    <a:pt x="4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50"/>
            <p:cNvSpPr/>
            <p:nvPr/>
          </p:nvSpPr>
          <p:spPr>
            <a:xfrm>
              <a:off x="2762864" y="3512662"/>
              <a:ext cx="149263" cy="172203"/>
            </a:xfrm>
            <a:custGeom>
              <a:avLst/>
              <a:gdLst/>
              <a:ahLst/>
              <a:cxnLst/>
              <a:rect l="l" t="t" r="r" b="b"/>
              <a:pathLst>
                <a:path w="6123" h="7064" extrusionOk="0">
                  <a:moveTo>
                    <a:pt x="1916" y="0"/>
                  </a:moveTo>
                  <a:lnTo>
                    <a:pt x="1" y="1852"/>
                  </a:lnTo>
                  <a:lnTo>
                    <a:pt x="1" y="7063"/>
                  </a:lnTo>
                  <a:cubicBezTo>
                    <a:pt x="801" y="6921"/>
                    <a:pt x="1617" y="6624"/>
                    <a:pt x="2370" y="6121"/>
                  </a:cubicBezTo>
                  <a:cubicBezTo>
                    <a:pt x="6122" y="3579"/>
                    <a:pt x="4050" y="235"/>
                    <a:pt x="4050" y="235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50"/>
            <p:cNvSpPr/>
            <p:nvPr/>
          </p:nvSpPr>
          <p:spPr>
            <a:xfrm>
              <a:off x="2589933" y="3522607"/>
              <a:ext cx="180979" cy="173763"/>
            </a:xfrm>
            <a:custGeom>
              <a:avLst/>
              <a:gdLst/>
              <a:ahLst/>
              <a:cxnLst/>
              <a:rect l="l" t="t" r="r" b="b"/>
              <a:pathLst>
                <a:path w="7424" h="7128" extrusionOk="0">
                  <a:moveTo>
                    <a:pt x="7095" y="0"/>
                  </a:moveTo>
                  <a:cubicBezTo>
                    <a:pt x="6153" y="346"/>
                    <a:pt x="4285" y="1334"/>
                    <a:pt x="2998" y="4065"/>
                  </a:cubicBezTo>
                  <a:lnTo>
                    <a:pt x="1" y="6686"/>
                  </a:lnTo>
                  <a:lnTo>
                    <a:pt x="315" y="7126"/>
                  </a:lnTo>
                  <a:cubicBezTo>
                    <a:pt x="315" y="7126"/>
                    <a:pt x="380" y="7127"/>
                    <a:pt x="499" y="7127"/>
                  </a:cubicBezTo>
                  <a:cubicBezTo>
                    <a:pt x="1397" y="7127"/>
                    <a:pt x="5335" y="7042"/>
                    <a:pt x="7095" y="5588"/>
                  </a:cubicBezTo>
                  <a:lnTo>
                    <a:pt x="7424" y="2417"/>
                  </a:lnTo>
                  <a:lnTo>
                    <a:pt x="7095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50"/>
            <p:cNvSpPr/>
            <p:nvPr/>
          </p:nvSpPr>
          <p:spPr>
            <a:xfrm>
              <a:off x="2762864" y="3430024"/>
              <a:ext cx="98753" cy="228807"/>
            </a:xfrm>
            <a:custGeom>
              <a:avLst/>
              <a:gdLst/>
              <a:ahLst/>
              <a:cxnLst/>
              <a:rect l="l" t="t" r="r" b="b"/>
              <a:pathLst>
                <a:path w="4051" h="9386" extrusionOk="0">
                  <a:moveTo>
                    <a:pt x="2370" y="0"/>
                  </a:moveTo>
                  <a:cubicBezTo>
                    <a:pt x="1382" y="0"/>
                    <a:pt x="566" y="816"/>
                    <a:pt x="566" y="1821"/>
                  </a:cubicBezTo>
                  <a:lnTo>
                    <a:pt x="566" y="3625"/>
                  </a:lnTo>
                  <a:cubicBezTo>
                    <a:pt x="566" y="3625"/>
                    <a:pt x="346" y="3656"/>
                    <a:pt x="1" y="3798"/>
                  </a:cubicBezTo>
                  <a:lnTo>
                    <a:pt x="1" y="9386"/>
                  </a:lnTo>
                  <a:cubicBezTo>
                    <a:pt x="221" y="9197"/>
                    <a:pt x="424" y="8978"/>
                    <a:pt x="566" y="8727"/>
                  </a:cubicBezTo>
                  <a:cubicBezTo>
                    <a:pt x="1962" y="6404"/>
                    <a:pt x="1633" y="4912"/>
                    <a:pt x="1633" y="4912"/>
                  </a:cubicBezTo>
                  <a:lnTo>
                    <a:pt x="4050" y="3625"/>
                  </a:lnTo>
                  <a:lnTo>
                    <a:pt x="3657" y="3091"/>
                  </a:lnTo>
                  <a:cubicBezTo>
                    <a:pt x="3657" y="3076"/>
                    <a:pt x="3674" y="3076"/>
                    <a:pt x="3689" y="3060"/>
                  </a:cubicBezTo>
                  <a:lnTo>
                    <a:pt x="3689" y="3060"/>
                  </a:lnTo>
                  <a:lnTo>
                    <a:pt x="3642" y="3091"/>
                  </a:lnTo>
                  <a:lnTo>
                    <a:pt x="3626" y="3060"/>
                  </a:lnTo>
                  <a:lnTo>
                    <a:pt x="3423" y="329"/>
                  </a:lnTo>
                  <a:cubicBezTo>
                    <a:pt x="3124" y="126"/>
                    <a:pt x="2763" y="0"/>
                    <a:pt x="2370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50"/>
            <p:cNvSpPr/>
            <p:nvPr/>
          </p:nvSpPr>
          <p:spPr>
            <a:xfrm>
              <a:off x="2804963" y="3438044"/>
              <a:ext cx="60066" cy="67745"/>
            </a:xfrm>
            <a:custGeom>
              <a:avLst/>
              <a:gdLst/>
              <a:ahLst/>
              <a:cxnLst/>
              <a:rect l="l" t="t" r="r" b="b"/>
              <a:pathLst>
                <a:path w="2464" h="2779" extrusionOk="0">
                  <a:moveTo>
                    <a:pt x="1696" y="0"/>
                  </a:moveTo>
                  <a:lnTo>
                    <a:pt x="534" y="581"/>
                  </a:lnTo>
                  <a:cubicBezTo>
                    <a:pt x="47" y="816"/>
                    <a:pt x="0" y="1507"/>
                    <a:pt x="455" y="1806"/>
                  </a:cubicBezTo>
                  <a:lnTo>
                    <a:pt x="1899" y="2779"/>
                  </a:lnTo>
                  <a:lnTo>
                    <a:pt x="1962" y="2731"/>
                  </a:lnTo>
                  <a:cubicBezTo>
                    <a:pt x="2276" y="2402"/>
                    <a:pt x="2464" y="1963"/>
                    <a:pt x="2464" y="1492"/>
                  </a:cubicBezTo>
                  <a:cubicBezTo>
                    <a:pt x="2464" y="879"/>
                    <a:pt x="2150" y="330"/>
                    <a:pt x="1696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50"/>
            <p:cNvSpPr/>
            <p:nvPr/>
          </p:nvSpPr>
          <p:spPr>
            <a:xfrm>
              <a:off x="2832119" y="3458325"/>
              <a:ext cx="20672" cy="20696"/>
            </a:xfrm>
            <a:custGeom>
              <a:avLst/>
              <a:gdLst/>
              <a:ahLst/>
              <a:cxnLst/>
              <a:rect l="l" t="t" r="r" b="b"/>
              <a:pathLst>
                <a:path w="848" h="849" extrusionOk="0">
                  <a:moveTo>
                    <a:pt x="425" y="1"/>
                  </a:moveTo>
                  <a:cubicBezTo>
                    <a:pt x="189" y="1"/>
                    <a:pt x="0" y="189"/>
                    <a:pt x="0" y="424"/>
                  </a:cubicBezTo>
                  <a:cubicBezTo>
                    <a:pt x="0" y="660"/>
                    <a:pt x="189" y="848"/>
                    <a:pt x="425" y="848"/>
                  </a:cubicBezTo>
                  <a:cubicBezTo>
                    <a:pt x="659" y="848"/>
                    <a:pt x="848" y="660"/>
                    <a:pt x="848" y="424"/>
                  </a:cubicBezTo>
                  <a:cubicBezTo>
                    <a:pt x="848" y="189"/>
                    <a:pt x="6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50"/>
            <p:cNvSpPr/>
            <p:nvPr/>
          </p:nvSpPr>
          <p:spPr>
            <a:xfrm>
              <a:off x="2836336" y="3462153"/>
              <a:ext cx="12628" cy="12628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252" y="1"/>
                  </a:moveTo>
                  <a:cubicBezTo>
                    <a:pt x="110" y="1"/>
                    <a:pt x="0" y="126"/>
                    <a:pt x="0" y="267"/>
                  </a:cubicBezTo>
                  <a:cubicBezTo>
                    <a:pt x="0" y="409"/>
                    <a:pt x="110" y="518"/>
                    <a:pt x="252" y="518"/>
                  </a:cubicBezTo>
                  <a:cubicBezTo>
                    <a:pt x="392" y="518"/>
                    <a:pt x="518" y="409"/>
                    <a:pt x="518" y="267"/>
                  </a:cubicBezTo>
                  <a:cubicBezTo>
                    <a:pt x="518" y="126"/>
                    <a:pt x="392" y="1"/>
                    <a:pt x="252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50"/>
            <p:cNvSpPr/>
            <p:nvPr/>
          </p:nvSpPr>
          <p:spPr>
            <a:xfrm>
              <a:off x="2735318" y="3678303"/>
              <a:ext cx="16114" cy="59700"/>
            </a:xfrm>
            <a:custGeom>
              <a:avLst/>
              <a:gdLst/>
              <a:ahLst/>
              <a:cxnLst/>
              <a:rect l="l" t="t" r="r" b="b"/>
              <a:pathLst>
                <a:path w="661" h="2449" extrusionOk="0">
                  <a:moveTo>
                    <a:pt x="1" y="1"/>
                  </a:moveTo>
                  <a:lnTo>
                    <a:pt x="1" y="2449"/>
                  </a:lnTo>
                  <a:lnTo>
                    <a:pt x="660" y="2449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0" name="Google Shape;4400;p50"/>
          <p:cNvGrpSpPr/>
          <p:nvPr/>
        </p:nvGrpSpPr>
        <p:grpSpPr>
          <a:xfrm>
            <a:off x="1813625" y="3326799"/>
            <a:ext cx="450740" cy="450740"/>
            <a:chOff x="1813625" y="3362280"/>
            <a:chExt cx="450740" cy="450740"/>
          </a:xfrm>
        </p:grpSpPr>
        <p:sp>
          <p:nvSpPr>
            <p:cNvPr id="4401" name="Google Shape;4401;p50"/>
            <p:cNvSpPr/>
            <p:nvPr/>
          </p:nvSpPr>
          <p:spPr>
            <a:xfrm>
              <a:off x="1813625" y="336228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44" y="1"/>
                    <a:pt x="1" y="4144"/>
                    <a:pt x="1" y="9245"/>
                  </a:cubicBezTo>
                  <a:cubicBezTo>
                    <a:pt x="1" y="14346"/>
                    <a:pt x="4144" y="18489"/>
                    <a:pt x="9246" y="18489"/>
                  </a:cubicBezTo>
                  <a:cubicBezTo>
                    <a:pt x="14346" y="18489"/>
                    <a:pt x="18490" y="14346"/>
                    <a:pt x="18490" y="9245"/>
                  </a:cubicBezTo>
                  <a:cubicBezTo>
                    <a:pt x="18490" y="4144"/>
                    <a:pt x="14346" y="1"/>
                    <a:pt x="9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50"/>
            <p:cNvSpPr/>
            <p:nvPr/>
          </p:nvSpPr>
          <p:spPr>
            <a:xfrm>
              <a:off x="2049325" y="3648856"/>
              <a:ext cx="14943" cy="75010"/>
            </a:xfrm>
            <a:custGeom>
              <a:avLst/>
              <a:gdLst/>
              <a:ahLst/>
              <a:cxnLst/>
              <a:rect l="l" t="t" r="r" b="b"/>
              <a:pathLst>
                <a:path w="613" h="3077" extrusionOk="0">
                  <a:moveTo>
                    <a:pt x="0" y="1"/>
                  </a:moveTo>
                  <a:lnTo>
                    <a:pt x="0" y="3077"/>
                  </a:lnTo>
                  <a:lnTo>
                    <a:pt x="613" y="3077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50"/>
            <p:cNvSpPr/>
            <p:nvPr/>
          </p:nvSpPr>
          <p:spPr>
            <a:xfrm>
              <a:off x="1904331" y="3684836"/>
              <a:ext cx="70792" cy="81884"/>
            </a:xfrm>
            <a:custGeom>
              <a:avLst/>
              <a:gdLst/>
              <a:ahLst/>
              <a:cxnLst/>
              <a:rect l="l" t="t" r="r" b="b"/>
              <a:pathLst>
                <a:path w="2904" h="3359" extrusionOk="0">
                  <a:moveTo>
                    <a:pt x="2150" y="0"/>
                  </a:moveTo>
                  <a:lnTo>
                    <a:pt x="1459" y="612"/>
                  </a:lnTo>
                  <a:lnTo>
                    <a:pt x="0" y="2794"/>
                  </a:lnTo>
                  <a:lnTo>
                    <a:pt x="879" y="3359"/>
                  </a:lnTo>
                  <a:lnTo>
                    <a:pt x="2903" y="283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50"/>
            <p:cNvSpPr/>
            <p:nvPr/>
          </p:nvSpPr>
          <p:spPr>
            <a:xfrm>
              <a:off x="1915813" y="3620554"/>
              <a:ext cx="133540" cy="83030"/>
            </a:xfrm>
            <a:custGeom>
              <a:avLst/>
              <a:gdLst/>
              <a:ahLst/>
              <a:cxnLst/>
              <a:rect l="l" t="t" r="r" b="b"/>
              <a:pathLst>
                <a:path w="5478" h="3406" extrusionOk="0">
                  <a:moveTo>
                    <a:pt x="5054" y="0"/>
                  </a:moveTo>
                  <a:cubicBezTo>
                    <a:pt x="3547" y="831"/>
                    <a:pt x="1993" y="1538"/>
                    <a:pt x="754" y="2229"/>
                  </a:cubicBezTo>
                  <a:cubicBezTo>
                    <a:pt x="471" y="2621"/>
                    <a:pt x="220" y="3014"/>
                    <a:pt x="0" y="3405"/>
                  </a:cubicBezTo>
                  <a:cubicBezTo>
                    <a:pt x="0" y="3405"/>
                    <a:pt x="2763" y="3076"/>
                    <a:pt x="5054" y="2009"/>
                  </a:cubicBezTo>
                  <a:lnTo>
                    <a:pt x="5477" y="691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50"/>
            <p:cNvSpPr/>
            <p:nvPr/>
          </p:nvSpPr>
          <p:spPr>
            <a:xfrm>
              <a:off x="2038990" y="3574628"/>
              <a:ext cx="77691" cy="94926"/>
            </a:xfrm>
            <a:custGeom>
              <a:avLst/>
              <a:gdLst/>
              <a:ahLst/>
              <a:cxnLst/>
              <a:rect l="l" t="t" r="r" b="b"/>
              <a:pathLst>
                <a:path w="3187" h="3894" extrusionOk="0">
                  <a:moveTo>
                    <a:pt x="2841" y="1"/>
                  </a:moveTo>
                  <a:cubicBezTo>
                    <a:pt x="1979" y="707"/>
                    <a:pt x="1005" y="1319"/>
                    <a:pt x="1" y="1884"/>
                  </a:cubicBezTo>
                  <a:lnTo>
                    <a:pt x="1" y="3893"/>
                  </a:lnTo>
                  <a:cubicBezTo>
                    <a:pt x="1052" y="3391"/>
                    <a:pt x="2010" y="2747"/>
                    <a:pt x="2527" y="1884"/>
                  </a:cubicBezTo>
                  <a:cubicBezTo>
                    <a:pt x="2841" y="1382"/>
                    <a:pt x="3046" y="943"/>
                    <a:pt x="3186" y="550"/>
                  </a:cubicBezTo>
                  <a:lnTo>
                    <a:pt x="2841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50"/>
            <p:cNvSpPr/>
            <p:nvPr/>
          </p:nvSpPr>
          <p:spPr>
            <a:xfrm>
              <a:off x="2008006" y="3668357"/>
              <a:ext cx="14943" cy="55508"/>
            </a:xfrm>
            <a:custGeom>
              <a:avLst/>
              <a:gdLst/>
              <a:ahLst/>
              <a:cxnLst/>
              <a:rect l="l" t="t" r="r" b="b"/>
              <a:pathLst>
                <a:path w="613" h="2277" extrusionOk="0">
                  <a:moveTo>
                    <a:pt x="0" y="1"/>
                  </a:moveTo>
                  <a:lnTo>
                    <a:pt x="0" y="2277"/>
                  </a:lnTo>
                  <a:lnTo>
                    <a:pt x="613" y="2277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50"/>
            <p:cNvSpPr/>
            <p:nvPr/>
          </p:nvSpPr>
          <p:spPr>
            <a:xfrm>
              <a:off x="1933413" y="3557808"/>
              <a:ext cx="115159" cy="117085"/>
            </a:xfrm>
            <a:custGeom>
              <a:avLst/>
              <a:gdLst/>
              <a:ahLst/>
              <a:cxnLst/>
              <a:rect l="l" t="t" r="r" b="b"/>
              <a:pathLst>
                <a:path w="4724" h="4803" extrusionOk="0">
                  <a:moveTo>
                    <a:pt x="4301" y="0"/>
                  </a:moveTo>
                  <a:cubicBezTo>
                    <a:pt x="4112" y="110"/>
                    <a:pt x="3939" y="266"/>
                    <a:pt x="3798" y="440"/>
                  </a:cubicBezTo>
                  <a:cubicBezTo>
                    <a:pt x="3076" y="1145"/>
                    <a:pt x="1287" y="2982"/>
                    <a:pt x="0" y="4803"/>
                  </a:cubicBezTo>
                  <a:cubicBezTo>
                    <a:pt x="831" y="4677"/>
                    <a:pt x="2668" y="4332"/>
                    <a:pt x="4301" y="3500"/>
                  </a:cubicBezTo>
                  <a:lnTo>
                    <a:pt x="4724" y="1633"/>
                  </a:lnTo>
                  <a:lnTo>
                    <a:pt x="4301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50"/>
            <p:cNvSpPr/>
            <p:nvPr/>
          </p:nvSpPr>
          <p:spPr>
            <a:xfrm>
              <a:off x="2038234" y="3552055"/>
              <a:ext cx="69671" cy="91074"/>
            </a:xfrm>
            <a:custGeom>
              <a:avLst/>
              <a:gdLst/>
              <a:ahLst/>
              <a:cxnLst/>
              <a:rect l="l" t="t" r="r" b="b"/>
              <a:pathLst>
                <a:path w="2858" h="3736" extrusionOk="0">
                  <a:moveTo>
                    <a:pt x="880" y="0"/>
                  </a:moveTo>
                  <a:cubicBezTo>
                    <a:pt x="566" y="0"/>
                    <a:pt x="267" y="79"/>
                    <a:pt x="1" y="236"/>
                  </a:cubicBezTo>
                  <a:lnTo>
                    <a:pt x="1" y="3736"/>
                  </a:lnTo>
                  <a:cubicBezTo>
                    <a:pt x="1225" y="3108"/>
                    <a:pt x="2339" y="2214"/>
                    <a:pt x="2857" y="927"/>
                  </a:cubicBezTo>
                  <a:lnTo>
                    <a:pt x="2449" y="283"/>
                  </a:lnTo>
                  <a:lnTo>
                    <a:pt x="1365" y="32"/>
                  </a:lnTo>
                  <a:lnTo>
                    <a:pt x="1288" y="48"/>
                  </a:lnTo>
                  <a:cubicBezTo>
                    <a:pt x="1162" y="17"/>
                    <a:pt x="1020" y="0"/>
                    <a:pt x="880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50"/>
            <p:cNvSpPr/>
            <p:nvPr/>
          </p:nvSpPr>
          <p:spPr>
            <a:xfrm>
              <a:off x="2008006" y="3402478"/>
              <a:ext cx="37517" cy="103312"/>
            </a:xfrm>
            <a:custGeom>
              <a:avLst/>
              <a:gdLst/>
              <a:ahLst/>
              <a:cxnLst/>
              <a:rect l="l" t="t" r="r" b="b"/>
              <a:pathLst>
                <a:path w="1539" h="4238" extrusionOk="0">
                  <a:moveTo>
                    <a:pt x="1099" y="0"/>
                  </a:moveTo>
                  <a:lnTo>
                    <a:pt x="770" y="266"/>
                  </a:lnTo>
                  <a:lnTo>
                    <a:pt x="1272" y="800"/>
                  </a:lnTo>
                  <a:lnTo>
                    <a:pt x="1381" y="580"/>
                  </a:lnTo>
                  <a:lnTo>
                    <a:pt x="1272" y="172"/>
                  </a:lnTo>
                  <a:lnTo>
                    <a:pt x="1099" y="0"/>
                  </a:lnTo>
                  <a:close/>
                  <a:moveTo>
                    <a:pt x="659" y="691"/>
                  </a:moveTo>
                  <a:lnTo>
                    <a:pt x="424" y="1036"/>
                  </a:lnTo>
                  <a:lnTo>
                    <a:pt x="1272" y="1679"/>
                  </a:lnTo>
                  <a:lnTo>
                    <a:pt x="1130" y="1915"/>
                  </a:lnTo>
                  <a:lnTo>
                    <a:pt x="251" y="1428"/>
                  </a:lnTo>
                  <a:lnTo>
                    <a:pt x="31" y="1789"/>
                  </a:lnTo>
                  <a:lnTo>
                    <a:pt x="973" y="2307"/>
                  </a:lnTo>
                  <a:cubicBezTo>
                    <a:pt x="958" y="2338"/>
                    <a:pt x="942" y="2386"/>
                    <a:pt x="927" y="2417"/>
                  </a:cubicBezTo>
                  <a:lnTo>
                    <a:pt x="126" y="2181"/>
                  </a:lnTo>
                  <a:lnTo>
                    <a:pt x="0" y="2574"/>
                  </a:lnTo>
                  <a:lnTo>
                    <a:pt x="848" y="2825"/>
                  </a:lnTo>
                  <a:cubicBezTo>
                    <a:pt x="833" y="2857"/>
                    <a:pt x="833" y="2872"/>
                    <a:pt x="833" y="2903"/>
                  </a:cubicBezTo>
                  <a:lnTo>
                    <a:pt x="0" y="2809"/>
                  </a:lnTo>
                  <a:lnTo>
                    <a:pt x="0" y="3233"/>
                  </a:lnTo>
                  <a:lnTo>
                    <a:pt x="785" y="3327"/>
                  </a:lnTo>
                  <a:lnTo>
                    <a:pt x="785" y="3405"/>
                  </a:lnTo>
                  <a:lnTo>
                    <a:pt x="142" y="3405"/>
                  </a:lnTo>
                  <a:lnTo>
                    <a:pt x="205" y="3830"/>
                  </a:lnTo>
                  <a:lnTo>
                    <a:pt x="785" y="3830"/>
                  </a:lnTo>
                  <a:lnTo>
                    <a:pt x="785" y="3892"/>
                  </a:lnTo>
                  <a:lnTo>
                    <a:pt x="440" y="3892"/>
                  </a:lnTo>
                  <a:cubicBezTo>
                    <a:pt x="487" y="3939"/>
                    <a:pt x="519" y="3987"/>
                    <a:pt x="519" y="4049"/>
                  </a:cubicBezTo>
                  <a:cubicBezTo>
                    <a:pt x="519" y="4112"/>
                    <a:pt x="487" y="4159"/>
                    <a:pt x="456" y="4206"/>
                  </a:cubicBezTo>
                  <a:lnTo>
                    <a:pt x="1272" y="4238"/>
                  </a:lnTo>
                  <a:lnTo>
                    <a:pt x="1538" y="2526"/>
                  </a:lnTo>
                  <a:lnTo>
                    <a:pt x="1272" y="1162"/>
                  </a:lnTo>
                  <a:lnTo>
                    <a:pt x="659" y="69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50"/>
            <p:cNvSpPr/>
            <p:nvPr/>
          </p:nvSpPr>
          <p:spPr>
            <a:xfrm>
              <a:off x="2013345" y="3497353"/>
              <a:ext cx="7313" cy="7679"/>
            </a:xfrm>
            <a:custGeom>
              <a:avLst/>
              <a:gdLst/>
              <a:ahLst/>
              <a:cxnLst/>
              <a:rect l="l" t="t" r="r" b="b"/>
              <a:pathLst>
                <a:path w="300" h="315" extrusionOk="0">
                  <a:moveTo>
                    <a:pt x="143" y="0"/>
                  </a:moveTo>
                  <a:cubicBezTo>
                    <a:pt x="64" y="0"/>
                    <a:pt x="1" y="63"/>
                    <a:pt x="1" y="157"/>
                  </a:cubicBezTo>
                  <a:cubicBezTo>
                    <a:pt x="1" y="235"/>
                    <a:pt x="64" y="298"/>
                    <a:pt x="143" y="298"/>
                  </a:cubicBezTo>
                  <a:lnTo>
                    <a:pt x="237" y="314"/>
                  </a:lnTo>
                  <a:cubicBezTo>
                    <a:pt x="268" y="267"/>
                    <a:pt x="300" y="220"/>
                    <a:pt x="300" y="157"/>
                  </a:cubicBezTo>
                  <a:cubicBezTo>
                    <a:pt x="300" y="95"/>
                    <a:pt x="268" y="47"/>
                    <a:pt x="22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50"/>
            <p:cNvSpPr/>
            <p:nvPr/>
          </p:nvSpPr>
          <p:spPr>
            <a:xfrm>
              <a:off x="1997671" y="3470563"/>
              <a:ext cx="12286" cy="10750"/>
            </a:xfrm>
            <a:custGeom>
              <a:avLst/>
              <a:gdLst/>
              <a:ahLst/>
              <a:cxnLst/>
              <a:rect l="l" t="t" r="r" b="b"/>
              <a:pathLst>
                <a:path w="504" h="441" extrusionOk="0">
                  <a:moveTo>
                    <a:pt x="221" y="1"/>
                  </a:moveTo>
                  <a:cubicBezTo>
                    <a:pt x="95" y="1"/>
                    <a:pt x="1" y="95"/>
                    <a:pt x="1" y="204"/>
                  </a:cubicBezTo>
                  <a:cubicBezTo>
                    <a:pt x="1" y="330"/>
                    <a:pt x="95" y="424"/>
                    <a:pt x="221" y="424"/>
                  </a:cubicBezTo>
                  <a:lnTo>
                    <a:pt x="424" y="440"/>
                  </a:lnTo>
                  <a:cubicBezTo>
                    <a:pt x="472" y="393"/>
                    <a:pt x="503" y="315"/>
                    <a:pt x="503" y="236"/>
                  </a:cubicBezTo>
                  <a:cubicBezTo>
                    <a:pt x="503" y="158"/>
                    <a:pt x="472" y="79"/>
                    <a:pt x="424" y="16"/>
                  </a:cubicBezTo>
                  <a:lnTo>
                    <a:pt x="221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50"/>
            <p:cNvSpPr/>
            <p:nvPr/>
          </p:nvSpPr>
          <p:spPr>
            <a:xfrm>
              <a:off x="2001498" y="3434192"/>
              <a:ext cx="12652" cy="11921"/>
            </a:xfrm>
            <a:custGeom>
              <a:avLst/>
              <a:gdLst/>
              <a:ahLst/>
              <a:cxnLst/>
              <a:rect l="l" t="t" r="r" b="b"/>
              <a:pathLst>
                <a:path w="519" h="489" extrusionOk="0">
                  <a:moveTo>
                    <a:pt x="226" y="1"/>
                  </a:moveTo>
                  <a:cubicBezTo>
                    <a:pt x="157" y="1"/>
                    <a:pt x="89" y="39"/>
                    <a:pt x="47" y="112"/>
                  </a:cubicBezTo>
                  <a:cubicBezTo>
                    <a:pt x="1" y="206"/>
                    <a:pt x="32" y="346"/>
                    <a:pt x="126" y="394"/>
                  </a:cubicBezTo>
                  <a:lnTo>
                    <a:pt x="298" y="488"/>
                  </a:lnTo>
                  <a:cubicBezTo>
                    <a:pt x="440" y="441"/>
                    <a:pt x="518" y="315"/>
                    <a:pt x="518" y="158"/>
                  </a:cubicBezTo>
                  <a:lnTo>
                    <a:pt x="518" y="127"/>
                  </a:lnTo>
                  <a:lnTo>
                    <a:pt x="330" y="33"/>
                  </a:lnTo>
                  <a:cubicBezTo>
                    <a:pt x="298" y="11"/>
                    <a:pt x="262" y="1"/>
                    <a:pt x="226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50"/>
            <p:cNvSpPr/>
            <p:nvPr/>
          </p:nvSpPr>
          <p:spPr>
            <a:xfrm>
              <a:off x="2011054" y="3415324"/>
              <a:ext cx="13042" cy="12408"/>
            </a:xfrm>
            <a:custGeom>
              <a:avLst/>
              <a:gdLst/>
              <a:ahLst/>
              <a:cxnLst/>
              <a:rect l="l" t="t" r="r" b="b"/>
              <a:pathLst>
                <a:path w="535" h="509" extrusionOk="0">
                  <a:moveTo>
                    <a:pt x="249" y="0"/>
                  </a:moveTo>
                  <a:cubicBezTo>
                    <a:pt x="183" y="0"/>
                    <a:pt x="117" y="28"/>
                    <a:pt x="80" y="85"/>
                  </a:cubicBezTo>
                  <a:cubicBezTo>
                    <a:pt x="1" y="179"/>
                    <a:pt x="17" y="304"/>
                    <a:pt x="111" y="383"/>
                  </a:cubicBezTo>
                  <a:lnTo>
                    <a:pt x="299" y="509"/>
                  </a:lnTo>
                  <a:cubicBezTo>
                    <a:pt x="425" y="461"/>
                    <a:pt x="534" y="336"/>
                    <a:pt x="534" y="179"/>
                  </a:cubicBezTo>
                  <a:lnTo>
                    <a:pt x="534" y="164"/>
                  </a:lnTo>
                  <a:lnTo>
                    <a:pt x="377" y="38"/>
                  </a:lnTo>
                  <a:cubicBezTo>
                    <a:pt x="339" y="13"/>
                    <a:pt x="294" y="0"/>
                    <a:pt x="249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50"/>
            <p:cNvSpPr/>
            <p:nvPr/>
          </p:nvSpPr>
          <p:spPr>
            <a:xfrm>
              <a:off x="1999986" y="3453913"/>
              <a:ext cx="11482" cy="11336"/>
            </a:xfrm>
            <a:custGeom>
              <a:avLst/>
              <a:gdLst/>
              <a:ahLst/>
              <a:cxnLst/>
              <a:rect l="l" t="t" r="r" b="b"/>
              <a:pathLst>
                <a:path w="471" h="465" extrusionOk="0">
                  <a:moveTo>
                    <a:pt x="240" y="0"/>
                  </a:moveTo>
                  <a:cubicBezTo>
                    <a:pt x="148" y="0"/>
                    <a:pt x="57" y="59"/>
                    <a:pt x="31" y="150"/>
                  </a:cubicBezTo>
                  <a:cubicBezTo>
                    <a:pt x="0" y="259"/>
                    <a:pt x="63" y="385"/>
                    <a:pt x="172" y="416"/>
                  </a:cubicBezTo>
                  <a:lnTo>
                    <a:pt x="329" y="464"/>
                  </a:lnTo>
                  <a:cubicBezTo>
                    <a:pt x="423" y="401"/>
                    <a:pt x="471" y="291"/>
                    <a:pt x="471" y="182"/>
                  </a:cubicBezTo>
                  <a:cubicBezTo>
                    <a:pt x="471" y="134"/>
                    <a:pt x="471" y="102"/>
                    <a:pt x="455" y="71"/>
                  </a:cubicBezTo>
                  <a:lnTo>
                    <a:pt x="298" y="8"/>
                  </a:lnTo>
                  <a:cubicBezTo>
                    <a:pt x="279" y="3"/>
                    <a:pt x="259" y="0"/>
                    <a:pt x="240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50"/>
            <p:cNvSpPr/>
            <p:nvPr/>
          </p:nvSpPr>
          <p:spPr>
            <a:xfrm>
              <a:off x="2003814" y="3485481"/>
              <a:ext cx="10336" cy="10360"/>
            </a:xfrm>
            <a:custGeom>
              <a:avLst/>
              <a:gdLst/>
              <a:ahLst/>
              <a:cxnLst/>
              <a:rect l="l" t="t" r="r" b="b"/>
              <a:pathLst>
                <a:path w="424" h="425" extrusionOk="0">
                  <a:moveTo>
                    <a:pt x="203" y="0"/>
                  </a:moveTo>
                  <a:cubicBezTo>
                    <a:pt x="94" y="0"/>
                    <a:pt x="0" y="94"/>
                    <a:pt x="0" y="205"/>
                  </a:cubicBezTo>
                  <a:cubicBezTo>
                    <a:pt x="0" y="331"/>
                    <a:pt x="94" y="425"/>
                    <a:pt x="203" y="425"/>
                  </a:cubicBezTo>
                  <a:lnTo>
                    <a:pt x="377" y="425"/>
                  </a:lnTo>
                  <a:cubicBezTo>
                    <a:pt x="408" y="362"/>
                    <a:pt x="423" y="314"/>
                    <a:pt x="423" y="236"/>
                  </a:cubicBezTo>
                  <a:cubicBezTo>
                    <a:pt x="423" y="142"/>
                    <a:pt x="392" y="48"/>
                    <a:pt x="314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50"/>
            <p:cNvSpPr/>
            <p:nvPr/>
          </p:nvSpPr>
          <p:spPr>
            <a:xfrm>
              <a:off x="2021779" y="3396822"/>
              <a:ext cx="13018" cy="12164"/>
            </a:xfrm>
            <a:custGeom>
              <a:avLst/>
              <a:gdLst/>
              <a:ahLst/>
              <a:cxnLst/>
              <a:rect l="l" t="t" r="r" b="b"/>
              <a:pathLst>
                <a:path w="534" h="499" extrusionOk="0">
                  <a:moveTo>
                    <a:pt x="238" y="0"/>
                  </a:moveTo>
                  <a:cubicBezTo>
                    <a:pt x="185" y="0"/>
                    <a:pt x="134" y="20"/>
                    <a:pt x="94" y="59"/>
                  </a:cubicBezTo>
                  <a:cubicBezTo>
                    <a:pt x="0" y="138"/>
                    <a:pt x="0" y="264"/>
                    <a:pt x="79" y="358"/>
                  </a:cubicBezTo>
                  <a:lnTo>
                    <a:pt x="205" y="498"/>
                  </a:lnTo>
                  <a:cubicBezTo>
                    <a:pt x="362" y="483"/>
                    <a:pt x="502" y="373"/>
                    <a:pt x="534" y="232"/>
                  </a:cubicBezTo>
                  <a:lnTo>
                    <a:pt x="393" y="59"/>
                  </a:lnTo>
                  <a:cubicBezTo>
                    <a:pt x="346" y="20"/>
                    <a:pt x="291" y="0"/>
                    <a:pt x="238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50"/>
            <p:cNvSpPr/>
            <p:nvPr/>
          </p:nvSpPr>
          <p:spPr>
            <a:xfrm>
              <a:off x="2071508" y="3480118"/>
              <a:ext cx="54752" cy="107919"/>
            </a:xfrm>
            <a:custGeom>
              <a:avLst/>
              <a:gdLst/>
              <a:ahLst/>
              <a:cxnLst/>
              <a:rect l="l" t="t" r="r" b="b"/>
              <a:pathLst>
                <a:path w="2246" h="4427" extrusionOk="0">
                  <a:moveTo>
                    <a:pt x="1119" y="0"/>
                  </a:moveTo>
                  <a:cubicBezTo>
                    <a:pt x="504" y="0"/>
                    <a:pt x="0" y="497"/>
                    <a:pt x="0" y="1116"/>
                  </a:cubicBezTo>
                  <a:lnTo>
                    <a:pt x="0" y="2983"/>
                  </a:lnTo>
                  <a:lnTo>
                    <a:pt x="1852" y="4427"/>
                  </a:lnTo>
                  <a:cubicBezTo>
                    <a:pt x="2151" y="3579"/>
                    <a:pt x="2245" y="1178"/>
                    <a:pt x="2198" y="927"/>
                  </a:cubicBezTo>
                  <a:cubicBezTo>
                    <a:pt x="2104" y="425"/>
                    <a:pt x="1664" y="32"/>
                    <a:pt x="1147" y="1"/>
                  </a:cubicBezTo>
                  <a:cubicBezTo>
                    <a:pt x="1138" y="0"/>
                    <a:pt x="1128" y="0"/>
                    <a:pt x="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50"/>
            <p:cNvSpPr/>
            <p:nvPr/>
          </p:nvSpPr>
          <p:spPr>
            <a:xfrm>
              <a:off x="2117825" y="3501180"/>
              <a:ext cx="78447" cy="24499"/>
            </a:xfrm>
            <a:custGeom>
              <a:avLst/>
              <a:gdLst/>
              <a:ahLst/>
              <a:cxnLst/>
              <a:rect l="l" t="t" r="r" b="b"/>
              <a:pathLst>
                <a:path w="3218" h="1005" extrusionOk="0">
                  <a:moveTo>
                    <a:pt x="283" y="0"/>
                  </a:moveTo>
                  <a:lnTo>
                    <a:pt x="0" y="267"/>
                  </a:lnTo>
                  <a:lnTo>
                    <a:pt x="283" y="471"/>
                  </a:lnTo>
                  <a:cubicBezTo>
                    <a:pt x="283" y="471"/>
                    <a:pt x="446" y="459"/>
                    <a:pt x="701" y="459"/>
                  </a:cubicBezTo>
                  <a:cubicBezTo>
                    <a:pt x="1306" y="459"/>
                    <a:pt x="2428" y="529"/>
                    <a:pt x="3091" y="1005"/>
                  </a:cubicBezTo>
                  <a:lnTo>
                    <a:pt x="3217" y="926"/>
                  </a:lnTo>
                  <a:cubicBezTo>
                    <a:pt x="3217" y="926"/>
                    <a:pt x="2024" y="15"/>
                    <a:pt x="283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50"/>
            <p:cNvSpPr/>
            <p:nvPr/>
          </p:nvSpPr>
          <p:spPr>
            <a:xfrm>
              <a:off x="2038990" y="3391752"/>
              <a:ext cx="104482" cy="126275"/>
            </a:xfrm>
            <a:custGeom>
              <a:avLst/>
              <a:gdLst/>
              <a:ahLst/>
              <a:cxnLst/>
              <a:rect l="l" t="t" r="r" b="b"/>
              <a:pathLst>
                <a:path w="4286" h="5180" extrusionOk="0">
                  <a:moveTo>
                    <a:pt x="1727" y="1"/>
                  </a:moveTo>
                  <a:lnTo>
                    <a:pt x="1319" y="126"/>
                  </a:lnTo>
                  <a:lnTo>
                    <a:pt x="1790" y="1413"/>
                  </a:lnTo>
                  <a:cubicBezTo>
                    <a:pt x="1696" y="1397"/>
                    <a:pt x="1586" y="1397"/>
                    <a:pt x="1476" y="1397"/>
                  </a:cubicBezTo>
                  <a:lnTo>
                    <a:pt x="849" y="95"/>
                  </a:lnTo>
                  <a:lnTo>
                    <a:pt x="472" y="267"/>
                  </a:lnTo>
                  <a:lnTo>
                    <a:pt x="1037" y="1428"/>
                  </a:lnTo>
                  <a:cubicBezTo>
                    <a:pt x="958" y="1445"/>
                    <a:pt x="895" y="1460"/>
                    <a:pt x="817" y="1491"/>
                  </a:cubicBezTo>
                  <a:lnTo>
                    <a:pt x="1" y="612"/>
                  </a:lnTo>
                  <a:lnTo>
                    <a:pt x="1" y="1240"/>
                  </a:lnTo>
                  <a:lnTo>
                    <a:pt x="424" y="1696"/>
                  </a:lnTo>
                  <a:cubicBezTo>
                    <a:pt x="378" y="1727"/>
                    <a:pt x="330" y="1758"/>
                    <a:pt x="284" y="1805"/>
                  </a:cubicBezTo>
                  <a:lnTo>
                    <a:pt x="1" y="1602"/>
                  </a:lnTo>
                  <a:lnTo>
                    <a:pt x="1" y="4678"/>
                  </a:lnTo>
                  <a:lnTo>
                    <a:pt x="472" y="4693"/>
                  </a:lnTo>
                  <a:lnTo>
                    <a:pt x="1005" y="4975"/>
                  </a:lnTo>
                  <a:lnTo>
                    <a:pt x="1303" y="5164"/>
                  </a:lnTo>
                  <a:cubicBezTo>
                    <a:pt x="1334" y="5180"/>
                    <a:pt x="1366" y="5180"/>
                    <a:pt x="1382" y="5180"/>
                  </a:cubicBezTo>
                  <a:cubicBezTo>
                    <a:pt x="1445" y="5180"/>
                    <a:pt x="1491" y="5149"/>
                    <a:pt x="1523" y="5101"/>
                  </a:cubicBezTo>
                  <a:cubicBezTo>
                    <a:pt x="1539" y="5086"/>
                    <a:pt x="1539" y="5054"/>
                    <a:pt x="1539" y="5023"/>
                  </a:cubicBezTo>
                  <a:lnTo>
                    <a:pt x="3124" y="4207"/>
                  </a:lnTo>
                  <a:lnTo>
                    <a:pt x="3140" y="4207"/>
                  </a:lnTo>
                  <a:cubicBezTo>
                    <a:pt x="3186" y="4207"/>
                    <a:pt x="3234" y="4176"/>
                    <a:pt x="3281" y="4144"/>
                  </a:cubicBezTo>
                  <a:lnTo>
                    <a:pt x="4239" y="3186"/>
                  </a:lnTo>
                  <a:lnTo>
                    <a:pt x="4003" y="2826"/>
                  </a:lnTo>
                  <a:lnTo>
                    <a:pt x="3862" y="2951"/>
                  </a:lnTo>
                  <a:cubicBezTo>
                    <a:pt x="3862" y="2935"/>
                    <a:pt x="3862" y="2920"/>
                    <a:pt x="3846" y="2904"/>
                  </a:cubicBezTo>
                  <a:lnTo>
                    <a:pt x="4285" y="1978"/>
                  </a:lnTo>
                  <a:lnTo>
                    <a:pt x="3925" y="1758"/>
                  </a:lnTo>
                  <a:lnTo>
                    <a:pt x="3674" y="2276"/>
                  </a:lnTo>
                  <a:lnTo>
                    <a:pt x="3751" y="738"/>
                  </a:lnTo>
                  <a:lnTo>
                    <a:pt x="3548" y="769"/>
                  </a:lnTo>
                  <a:lnTo>
                    <a:pt x="3328" y="723"/>
                  </a:lnTo>
                  <a:lnTo>
                    <a:pt x="3266" y="2041"/>
                  </a:lnTo>
                  <a:cubicBezTo>
                    <a:pt x="3186" y="1962"/>
                    <a:pt x="3109" y="1899"/>
                    <a:pt x="3014" y="1836"/>
                  </a:cubicBezTo>
                  <a:lnTo>
                    <a:pt x="2857" y="63"/>
                  </a:lnTo>
                  <a:lnTo>
                    <a:pt x="2433" y="79"/>
                  </a:lnTo>
                  <a:lnTo>
                    <a:pt x="2575" y="1585"/>
                  </a:lnTo>
                  <a:cubicBezTo>
                    <a:pt x="2481" y="1554"/>
                    <a:pt x="2387" y="1522"/>
                    <a:pt x="2276" y="1491"/>
                  </a:cubicBezTo>
                  <a:lnTo>
                    <a:pt x="17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50"/>
            <p:cNvSpPr/>
            <p:nvPr/>
          </p:nvSpPr>
          <p:spPr>
            <a:xfrm>
              <a:off x="2047010" y="3383707"/>
              <a:ext cx="98753" cy="85736"/>
            </a:xfrm>
            <a:custGeom>
              <a:avLst/>
              <a:gdLst/>
              <a:ahLst/>
              <a:cxnLst/>
              <a:rect l="l" t="t" r="r" b="b"/>
              <a:pathLst>
                <a:path w="4051" h="3517" extrusionOk="0">
                  <a:moveTo>
                    <a:pt x="1130" y="1"/>
                  </a:moveTo>
                  <a:cubicBezTo>
                    <a:pt x="1105" y="1"/>
                    <a:pt x="1078" y="6"/>
                    <a:pt x="1053" y="17"/>
                  </a:cubicBezTo>
                  <a:cubicBezTo>
                    <a:pt x="943" y="48"/>
                    <a:pt x="896" y="174"/>
                    <a:pt x="928" y="283"/>
                  </a:cubicBezTo>
                  <a:lnTo>
                    <a:pt x="990" y="456"/>
                  </a:lnTo>
                  <a:cubicBezTo>
                    <a:pt x="1037" y="471"/>
                    <a:pt x="1068" y="471"/>
                    <a:pt x="1116" y="471"/>
                  </a:cubicBezTo>
                  <a:cubicBezTo>
                    <a:pt x="1225" y="471"/>
                    <a:pt x="1336" y="409"/>
                    <a:pt x="1398" y="331"/>
                  </a:cubicBezTo>
                  <a:lnTo>
                    <a:pt x="1336" y="142"/>
                  </a:lnTo>
                  <a:cubicBezTo>
                    <a:pt x="1299" y="57"/>
                    <a:pt x="1216" y="1"/>
                    <a:pt x="1130" y="1"/>
                  </a:cubicBezTo>
                  <a:close/>
                  <a:moveTo>
                    <a:pt x="2292" y="0"/>
                  </a:moveTo>
                  <a:cubicBezTo>
                    <a:pt x="2167" y="17"/>
                    <a:pt x="2089" y="111"/>
                    <a:pt x="2104" y="236"/>
                  </a:cubicBezTo>
                  <a:lnTo>
                    <a:pt x="2104" y="409"/>
                  </a:lnTo>
                  <a:cubicBezTo>
                    <a:pt x="2167" y="456"/>
                    <a:pt x="2246" y="471"/>
                    <a:pt x="2309" y="471"/>
                  </a:cubicBezTo>
                  <a:cubicBezTo>
                    <a:pt x="2403" y="471"/>
                    <a:pt x="2481" y="440"/>
                    <a:pt x="2528" y="393"/>
                  </a:cubicBezTo>
                  <a:lnTo>
                    <a:pt x="2512" y="189"/>
                  </a:lnTo>
                  <a:cubicBezTo>
                    <a:pt x="2512" y="80"/>
                    <a:pt x="2403" y="0"/>
                    <a:pt x="2292" y="0"/>
                  </a:cubicBezTo>
                  <a:close/>
                  <a:moveTo>
                    <a:pt x="239" y="124"/>
                  </a:moveTo>
                  <a:cubicBezTo>
                    <a:pt x="211" y="124"/>
                    <a:pt x="183" y="130"/>
                    <a:pt x="158" y="142"/>
                  </a:cubicBezTo>
                  <a:cubicBezTo>
                    <a:pt x="49" y="189"/>
                    <a:pt x="1" y="314"/>
                    <a:pt x="64" y="425"/>
                  </a:cubicBezTo>
                  <a:lnTo>
                    <a:pt x="143" y="597"/>
                  </a:lnTo>
                  <a:cubicBezTo>
                    <a:pt x="158" y="613"/>
                    <a:pt x="189" y="613"/>
                    <a:pt x="206" y="613"/>
                  </a:cubicBezTo>
                  <a:cubicBezTo>
                    <a:pt x="346" y="613"/>
                    <a:pt x="472" y="534"/>
                    <a:pt x="520" y="425"/>
                  </a:cubicBezTo>
                  <a:lnTo>
                    <a:pt x="440" y="236"/>
                  </a:lnTo>
                  <a:cubicBezTo>
                    <a:pt x="395" y="168"/>
                    <a:pt x="315" y="124"/>
                    <a:pt x="239" y="124"/>
                  </a:cubicBezTo>
                  <a:close/>
                  <a:moveTo>
                    <a:pt x="3208" y="721"/>
                  </a:moveTo>
                  <a:cubicBezTo>
                    <a:pt x="3096" y="721"/>
                    <a:pt x="3013" y="809"/>
                    <a:pt x="2999" y="911"/>
                  </a:cubicBezTo>
                  <a:lnTo>
                    <a:pt x="2999" y="1053"/>
                  </a:lnTo>
                  <a:cubicBezTo>
                    <a:pt x="3062" y="1099"/>
                    <a:pt x="3140" y="1130"/>
                    <a:pt x="3219" y="1130"/>
                  </a:cubicBezTo>
                  <a:cubicBezTo>
                    <a:pt x="3297" y="1130"/>
                    <a:pt x="3360" y="1099"/>
                    <a:pt x="3422" y="1068"/>
                  </a:cubicBezTo>
                  <a:lnTo>
                    <a:pt x="3422" y="942"/>
                  </a:lnTo>
                  <a:cubicBezTo>
                    <a:pt x="3439" y="817"/>
                    <a:pt x="3345" y="722"/>
                    <a:pt x="3234" y="722"/>
                  </a:cubicBezTo>
                  <a:cubicBezTo>
                    <a:pt x="3225" y="721"/>
                    <a:pt x="3216" y="721"/>
                    <a:pt x="3208" y="721"/>
                  </a:cubicBezTo>
                  <a:close/>
                  <a:moveTo>
                    <a:pt x="3809" y="1894"/>
                  </a:moveTo>
                  <a:cubicBezTo>
                    <a:pt x="3731" y="1894"/>
                    <a:pt x="3660" y="1933"/>
                    <a:pt x="3627" y="2009"/>
                  </a:cubicBezTo>
                  <a:lnTo>
                    <a:pt x="3596" y="2088"/>
                  </a:lnTo>
                  <a:cubicBezTo>
                    <a:pt x="3642" y="2214"/>
                    <a:pt x="3768" y="2308"/>
                    <a:pt x="3910" y="2308"/>
                  </a:cubicBezTo>
                  <a:lnTo>
                    <a:pt x="3956" y="2308"/>
                  </a:lnTo>
                  <a:lnTo>
                    <a:pt x="4004" y="2198"/>
                  </a:lnTo>
                  <a:cubicBezTo>
                    <a:pt x="4050" y="2088"/>
                    <a:pt x="4004" y="1963"/>
                    <a:pt x="3910" y="1915"/>
                  </a:cubicBezTo>
                  <a:cubicBezTo>
                    <a:pt x="3877" y="1901"/>
                    <a:pt x="3842" y="1894"/>
                    <a:pt x="3809" y="1894"/>
                  </a:cubicBezTo>
                  <a:close/>
                  <a:moveTo>
                    <a:pt x="3821" y="3096"/>
                  </a:moveTo>
                  <a:cubicBezTo>
                    <a:pt x="3772" y="3096"/>
                    <a:pt x="3721" y="3116"/>
                    <a:pt x="3674" y="3156"/>
                  </a:cubicBezTo>
                  <a:lnTo>
                    <a:pt x="3674" y="3187"/>
                  </a:lnTo>
                  <a:cubicBezTo>
                    <a:pt x="3674" y="3328"/>
                    <a:pt x="3768" y="3470"/>
                    <a:pt x="3910" y="3516"/>
                  </a:cubicBezTo>
                  <a:lnTo>
                    <a:pt x="3956" y="3453"/>
                  </a:lnTo>
                  <a:cubicBezTo>
                    <a:pt x="4050" y="3375"/>
                    <a:pt x="4050" y="3234"/>
                    <a:pt x="3956" y="3156"/>
                  </a:cubicBezTo>
                  <a:cubicBezTo>
                    <a:pt x="3917" y="3116"/>
                    <a:pt x="3870" y="3096"/>
                    <a:pt x="3821" y="3096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50"/>
            <p:cNvSpPr/>
            <p:nvPr/>
          </p:nvSpPr>
          <p:spPr>
            <a:xfrm>
              <a:off x="2090644" y="3495427"/>
              <a:ext cx="19136" cy="19161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93" y="0"/>
                  </a:moveTo>
                  <a:cubicBezTo>
                    <a:pt x="173" y="0"/>
                    <a:pt x="0" y="174"/>
                    <a:pt x="0" y="393"/>
                  </a:cubicBezTo>
                  <a:cubicBezTo>
                    <a:pt x="0" y="597"/>
                    <a:pt x="173" y="785"/>
                    <a:pt x="393" y="785"/>
                  </a:cubicBezTo>
                  <a:cubicBezTo>
                    <a:pt x="613" y="785"/>
                    <a:pt x="785" y="597"/>
                    <a:pt x="785" y="393"/>
                  </a:cubicBezTo>
                  <a:cubicBezTo>
                    <a:pt x="785" y="174"/>
                    <a:pt x="613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50"/>
            <p:cNvSpPr/>
            <p:nvPr/>
          </p:nvSpPr>
          <p:spPr>
            <a:xfrm>
              <a:off x="2094472" y="3498889"/>
              <a:ext cx="11896" cy="11872"/>
            </a:xfrm>
            <a:custGeom>
              <a:avLst/>
              <a:gdLst/>
              <a:ahLst/>
              <a:cxnLst/>
              <a:rect l="l" t="t" r="r" b="b"/>
              <a:pathLst>
                <a:path w="488" h="487" extrusionOk="0">
                  <a:moveTo>
                    <a:pt x="236" y="0"/>
                  </a:moveTo>
                  <a:cubicBezTo>
                    <a:pt x="111" y="0"/>
                    <a:pt x="0" y="109"/>
                    <a:pt x="0" y="251"/>
                  </a:cubicBezTo>
                  <a:cubicBezTo>
                    <a:pt x="0" y="377"/>
                    <a:pt x="111" y="486"/>
                    <a:pt x="236" y="486"/>
                  </a:cubicBezTo>
                  <a:cubicBezTo>
                    <a:pt x="377" y="486"/>
                    <a:pt x="487" y="377"/>
                    <a:pt x="487" y="251"/>
                  </a:cubicBezTo>
                  <a:cubicBezTo>
                    <a:pt x="487" y="109"/>
                    <a:pt x="377" y="0"/>
                    <a:pt x="236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3" name="Google Shape;4423;p50"/>
          <p:cNvGrpSpPr/>
          <p:nvPr/>
        </p:nvGrpSpPr>
        <p:grpSpPr>
          <a:xfrm>
            <a:off x="6879987" y="2662234"/>
            <a:ext cx="450740" cy="450740"/>
            <a:chOff x="6879987" y="2697715"/>
            <a:chExt cx="450740" cy="450740"/>
          </a:xfrm>
        </p:grpSpPr>
        <p:sp>
          <p:nvSpPr>
            <p:cNvPr id="4424" name="Google Shape;4424;p50"/>
            <p:cNvSpPr/>
            <p:nvPr/>
          </p:nvSpPr>
          <p:spPr>
            <a:xfrm>
              <a:off x="6879987" y="2697715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29" y="1"/>
                    <a:pt x="1" y="4144"/>
                    <a:pt x="1" y="9245"/>
                  </a:cubicBezTo>
                  <a:cubicBezTo>
                    <a:pt x="1" y="14361"/>
                    <a:pt x="4129" y="18490"/>
                    <a:pt x="9246" y="18490"/>
                  </a:cubicBezTo>
                  <a:cubicBezTo>
                    <a:pt x="14346" y="18490"/>
                    <a:pt x="18489" y="14361"/>
                    <a:pt x="18489" y="9245"/>
                  </a:cubicBezTo>
                  <a:cubicBezTo>
                    <a:pt x="18489" y="4144"/>
                    <a:pt x="14346" y="1"/>
                    <a:pt x="9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50"/>
            <p:cNvSpPr/>
            <p:nvPr/>
          </p:nvSpPr>
          <p:spPr>
            <a:xfrm>
              <a:off x="7097697" y="2964375"/>
              <a:ext cx="15333" cy="42514"/>
            </a:xfrm>
            <a:custGeom>
              <a:avLst/>
              <a:gdLst/>
              <a:ahLst/>
              <a:cxnLst/>
              <a:rect l="l" t="t" r="r" b="b"/>
              <a:pathLst>
                <a:path w="629" h="1744" extrusionOk="0">
                  <a:moveTo>
                    <a:pt x="1" y="1"/>
                  </a:moveTo>
                  <a:lnTo>
                    <a:pt x="1" y="1743"/>
                  </a:lnTo>
                  <a:lnTo>
                    <a:pt x="628" y="1743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50"/>
            <p:cNvSpPr/>
            <p:nvPr/>
          </p:nvSpPr>
          <p:spPr>
            <a:xfrm>
              <a:off x="7097697" y="2964375"/>
              <a:ext cx="11506" cy="42514"/>
            </a:xfrm>
            <a:custGeom>
              <a:avLst/>
              <a:gdLst/>
              <a:ahLst/>
              <a:cxnLst/>
              <a:rect l="l" t="t" r="r" b="b"/>
              <a:pathLst>
                <a:path w="472" h="1744" extrusionOk="0">
                  <a:moveTo>
                    <a:pt x="1" y="1"/>
                  </a:moveTo>
                  <a:lnTo>
                    <a:pt x="1" y="1743"/>
                  </a:lnTo>
                  <a:lnTo>
                    <a:pt x="315" y="1743"/>
                  </a:lnTo>
                  <a:lnTo>
                    <a:pt x="472" y="865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50"/>
            <p:cNvSpPr/>
            <p:nvPr/>
          </p:nvSpPr>
          <p:spPr>
            <a:xfrm>
              <a:off x="7089653" y="2931100"/>
              <a:ext cx="23378" cy="42124"/>
            </a:xfrm>
            <a:custGeom>
              <a:avLst/>
              <a:gdLst/>
              <a:ahLst/>
              <a:cxnLst/>
              <a:rect l="l" t="t" r="r" b="b"/>
              <a:pathLst>
                <a:path w="959" h="1728" extrusionOk="0">
                  <a:moveTo>
                    <a:pt x="0" y="1"/>
                  </a:moveTo>
                  <a:lnTo>
                    <a:pt x="0" y="1727"/>
                  </a:lnTo>
                  <a:lnTo>
                    <a:pt x="645" y="1727"/>
                  </a:lnTo>
                  <a:lnTo>
                    <a:pt x="958" y="863"/>
                  </a:lnTo>
                  <a:lnTo>
                    <a:pt x="645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50"/>
            <p:cNvSpPr/>
            <p:nvPr/>
          </p:nvSpPr>
          <p:spPr>
            <a:xfrm>
              <a:off x="7051795" y="2964375"/>
              <a:ext cx="15333" cy="42514"/>
            </a:xfrm>
            <a:custGeom>
              <a:avLst/>
              <a:gdLst/>
              <a:ahLst/>
              <a:cxnLst/>
              <a:rect l="l" t="t" r="r" b="b"/>
              <a:pathLst>
                <a:path w="629" h="1744" extrusionOk="0">
                  <a:moveTo>
                    <a:pt x="0" y="1"/>
                  </a:moveTo>
                  <a:lnTo>
                    <a:pt x="0" y="1743"/>
                  </a:lnTo>
                  <a:lnTo>
                    <a:pt x="628" y="1743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50"/>
            <p:cNvSpPr/>
            <p:nvPr/>
          </p:nvSpPr>
          <p:spPr>
            <a:xfrm>
              <a:off x="7043751" y="2931100"/>
              <a:ext cx="31398" cy="42124"/>
            </a:xfrm>
            <a:custGeom>
              <a:avLst/>
              <a:gdLst/>
              <a:ahLst/>
              <a:cxnLst/>
              <a:rect l="l" t="t" r="r" b="b"/>
              <a:pathLst>
                <a:path w="1288" h="1728" extrusionOk="0">
                  <a:moveTo>
                    <a:pt x="0" y="1"/>
                  </a:moveTo>
                  <a:lnTo>
                    <a:pt x="0" y="1727"/>
                  </a:lnTo>
                  <a:lnTo>
                    <a:pt x="1287" y="1727"/>
                  </a:lnTo>
                  <a:lnTo>
                    <a:pt x="1287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50"/>
            <p:cNvSpPr/>
            <p:nvPr/>
          </p:nvSpPr>
          <p:spPr>
            <a:xfrm>
              <a:off x="7105352" y="2964375"/>
              <a:ext cx="7679" cy="42514"/>
            </a:xfrm>
            <a:custGeom>
              <a:avLst/>
              <a:gdLst/>
              <a:ahLst/>
              <a:cxnLst/>
              <a:rect l="l" t="t" r="r" b="b"/>
              <a:pathLst>
                <a:path w="315" h="1744" extrusionOk="0">
                  <a:moveTo>
                    <a:pt x="1" y="1"/>
                  </a:moveTo>
                  <a:lnTo>
                    <a:pt x="1" y="1743"/>
                  </a:lnTo>
                  <a:lnTo>
                    <a:pt x="314" y="1743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50"/>
            <p:cNvSpPr/>
            <p:nvPr/>
          </p:nvSpPr>
          <p:spPr>
            <a:xfrm>
              <a:off x="7105352" y="2931100"/>
              <a:ext cx="15699" cy="42124"/>
            </a:xfrm>
            <a:custGeom>
              <a:avLst/>
              <a:gdLst/>
              <a:ahLst/>
              <a:cxnLst/>
              <a:rect l="l" t="t" r="r" b="b"/>
              <a:pathLst>
                <a:path w="644" h="1728" extrusionOk="0">
                  <a:moveTo>
                    <a:pt x="1" y="1"/>
                  </a:moveTo>
                  <a:lnTo>
                    <a:pt x="1" y="1727"/>
                  </a:lnTo>
                  <a:lnTo>
                    <a:pt x="643" y="1727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50"/>
            <p:cNvSpPr/>
            <p:nvPr/>
          </p:nvSpPr>
          <p:spPr>
            <a:xfrm>
              <a:off x="6947316" y="2867598"/>
              <a:ext cx="173738" cy="77667"/>
            </a:xfrm>
            <a:custGeom>
              <a:avLst/>
              <a:gdLst/>
              <a:ahLst/>
              <a:cxnLst/>
              <a:rect l="l" t="t" r="r" b="b"/>
              <a:pathLst>
                <a:path w="7127" h="3186" extrusionOk="0">
                  <a:moveTo>
                    <a:pt x="6484" y="1"/>
                  </a:moveTo>
                  <a:lnTo>
                    <a:pt x="4600" y="314"/>
                  </a:lnTo>
                  <a:lnTo>
                    <a:pt x="880" y="1616"/>
                  </a:lnTo>
                  <a:cubicBezTo>
                    <a:pt x="283" y="2495"/>
                    <a:pt x="1" y="3186"/>
                    <a:pt x="1" y="3186"/>
                  </a:cubicBezTo>
                  <a:lnTo>
                    <a:pt x="6484" y="3186"/>
                  </a:lnTo>
                  <a:lnTo>
                    <a:pt x="7126" y="2370"/>
                  </a:lnTo>
                  <a:lnTo>
                    <a:pt x="6484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50"/>
            <p:cNvSpPr/>
            <p:nvPr/>
          </p:nvSpPr>
          <p:spPr>
            <a:xfrm>
              <a:off x="7105352" y="2859188"/>
              <a:ext cx="58189" cy="86077"/>
            </a:xfrm>
            <a:custGeom>
              <a:avLst/>
              <a:gdLst/>
              <a:ahLst/>
              <a:cxnLst/>
              <a:rect l="l" t="t" r="r" b="b"/>
              <a:pathLst>
                <a:path w="2387" h="3531" extrusionOk="0">
                  <a:moveTo>
                    <a:pt x="2150" y="0"/>
                  </a:moveTo>
                  <a:lnTo>
                    <a:pt x="1" y="346"/>
                  </a:lnTo>
                  <a:lnTo>
                    <a:pt x="1" y="3531"/>
                  </a:lnTo>
                  <a:cubicBezTo>
                    <a:pt x="1319" y="3485"/>
                    <a:pt x="2386" y="2386"/>
                    <a:pt x="2386" y="1051"/>
                  </a:cubicBezTo>
                  <a:cubicBezTo>
                    <a:pt x="2386" y="674"/>
                    <a:pt x="2307" y="314"/>
                    <a:pt x="2150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50"/>
            <p:cNvSpPr/>
            <p:nvPr/>
          </p:nvSpPr>
          <p:spPr>
            <a:xfrm>
              <a:off x="6902170" y="2906991"/>
              <a:ext cx="129761" cy="91854"/>
            </a:xfrm>
            <a:custGeom>
              <a:avLst/>
              <a:gdLst/>
              <a:ahLst/>
              <a:cxnLst/>
              <a:rect l="l" t="t" r="r" b="b"/>
              <a:pathLst>
                <a:path w="5323" h="3768" extrusionOk="0">
                  <a:moveTo>
                    <a:pt x="2732" y="0"/>
                  </a:moveTo>
                  <a:lnTo>
                    <a:pt x="472" y="2340"/>
                  </a:lnTo>
                  <a:lnTo>
                    <a:pt x="1853" y="1570"/>
                  </a:lnTo>
                  <a:lnTo>
                    <a:pt x="1" y="3767"/>
                  </a:lnTo>
                  <a:lnTo>
                    <a:pt x="5322" y="91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50"/>
            <p:cNvSpPr/>
            <p:nvPr/>
          </p:nvSpPr>
          <p:spPr>
            <a:xfrm>
              <a:off x="6968743" y="2823988"/>
              <a:ext cx="148118" cy="107042"/>
            </a:xfrm>
            <a:custGeom>
              <a:avLst/>
              <a:gdLst/>
              <a:ahLst/>
              <a:cxnLst/>
              <a:rect l="l" t="t" r="r" b="b"/>
              <a:pathLst>
                <a:path w="6076" h="4391" extrusionOk="0">
                  <a:moveTo>
                    <a:pt x="5494" y="0"/>
                  </a:moveTo>
                  <a:cubicBezTo>
                    <a:pt x="2795" y="0"/>
                    <a:pt x="974" y="1946"/>
                    <a:pt x="1" y="3405"/>
                  </a:cubicBezTo>
                  <a:cubicBezTo>
                    <a:pt x="1370" y="4141"/>
                    <a:pt x="2527" y="4391"/>
                    <a:pt x="3467" y="4391"/>
                  </a:cubicBezTo>
                  <a:cubicBezTo>
                    <a:pt x="4392" y="4391"/>
                    <a:pt x="5106" y="4149"/>
                    <a:pt x="5605" y="3893"/>
                  </a:cubicBezTo>
                  <a:lnTo>
                    <a:pt x="6075" y="1946"/>
                  </a:lnTo>
                  <a:lnTo>
                    <a:pt x="5605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50"/>
            <p:cNvSpPr/>
            <p:nvPr/>
          </p:nvSpPr>
          <p:spPr>
            <a:xfrm>
              <a:off x="7105352" y="2823988"/>
              <a:ext cx="52436" cy="94902"/>
            </a:xfrm>
            <a:custGeom>
              <a:avLst/>
              <a:gdLst/>
              <a:ahLst/>
              <a:cxnLst/>
              <a:rect l="l" t="t" r="r" b="b"/>
              <a:pathLst>
                <a:path w="2151" h="3893" extrusionOk="0">
                  <a:moveTo>
                    <a:pt x="1" y="0"/>
                  </a:moveTo>
                  <a:lnTo>
                    <a:pt x="1" y="3893"/>
                  </a:lnTo>
                  <a:cubicBezTo>
                    <a:pt x="534" y="3625"/>
                    <a:pt x="817" y="3343"/>
                    <a:pt x="817" y="3343"/>
                  </a:cubicBezTo>
                  <a:lnTo>
                    <a:pt x="2150" y="1444"/>
                  </a:lnTo>
                  <a:cubicBezTo>
                    <a:pt x="1774" y="612"/>
                    <a:pt x="957" y="47"/>
                    <a:pt x="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50"/>
            <p:cNvSpPr/>
            <p:nvPr/>
          </p:nvSpPr>
          <p:spPr>
            <a:xfrm>
              <a:off x="7105352" y="2841588"/>
              <a:ext cx="79617" cy="79958"/>
            </a:xfrm>
            <a:custGeom>
              <a:avLst/>
              <a:gdLst/>
              <a:ahLst/>
              <a:cxnLst/>
              <a:rect l="l" t="t" r="r" b="b"/>
              <a:pathLst>
                <a:path w="3266" h="3280" extrusionOk="0">
                  <a:moveTo>
                    <a:pt x="1633" y="0"/>
                  </a:moveTo>
                  <a:cubicBezTo>
                    <a:pt x="723" y="0"/>
                    <a:pt x="1" y="737"/>
                    <a:pt x="1" y="1648"/>
                  </a:cubicBezTo>
                  <a:cubicBezTo>
                    <a:pt x="1" y="2543"/>
                    <a:pt x="723" y="3280"/>
                    <a:pt x="1633" y="3280"/>
                  </a:cubicBezTo>
                  <a:cubicBezTo>
                    <a:pt x="2527" y="3280"/>
                    <a:pt x="3265" y="2543"/>
                    <a:pt x="3265" y="1648"/>
                  </a:cubicBezTo>
                  <a:cubicBezTo>
                    <a:pt x="3265" y="737"/>
                    <a:pt x="2527" y="0"/>
                    <a:pt x="1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50"/>
            <p:cNvSpPr/>
            <p:nvPr/>
          </p:nvSpPr>
          <p:spPr>
            <a:xfrm>
              <a:off x="7140162" y="2857506"/>
              <a:ext cx="129737" cy="80885"/>
            </a:xfrm>
            <a:custGeom>
              <a:avLst/>
              <a:gdLst/>
              <a:ahLst/>
              <a:cxnLst/>
              <a:rect l="l" t="t" r="r" b="b"/>
              <a:pathLst>
                <a:path w="5322" h="3318" extrusionOk="0">
                  <a:moveTo>
                    <a:pt x="4296" y="1"/>
                  </a:moveTo>
                  <a:cubicBezTo>
                    <a:pt x="3885" y="1"/>
                    <a:pt x="3477" y="80"/>
                    <a:pt x="3344" y="241"/>
                  </a:cubicBezTo>
                  <a:cubicBezTo>
                    <a:pt x="3265" y="320"/>
                    <a:pt x="3202" y="430"/>
                    <a:pt x="3171" y="555"/>
                  </a:cubicBezTo>
                  <a:cubicBezTo>
                    <a:pt x="3171" y="571"/>
                    <a:pt x="2794" y="2172"/>
                    <a:pt x="1946" y="2172"/>
                  </a:cubicBezTo>
                  <a:cubicBezTo>
                    <a:pt x="1712" y="2172"/>
                    <a:pt x="1460" y="2110"/>
                    <a:pt x="1304" y="1717"/>
                  </a:cubicBezTo>
                  <a:cubicBezTo>
                    <a:pt x="1162" y="1403"/>
                    <a:pt x="1162" y="1074"/>
                    <a:pt x="1162" y="1074"/>
                  </a:cubicBezTo>
                  <a:cubicBezTo>
                    <a:pt x="1162" y="743"/>
                    <a:pt x="895" y="492"/>
                    <a:pt x="582" y="492"/>
                  </a:cubicBezTo>
                  <a:cubicBezTo>
                    <a:pt x="268" y="492"/>
                    <a:pt x="0" y="743"/>
                    <a:pt x="0" y="1074"/>
                  </a:cubicBezTo>
                  <a:cubicBezTo>
                    <a:pt x="0" y="1120"/>
                    <a:pt x="17" y="1622"/>
                    <a:pt x="220" y="2125"/>
                  </a:cubicBezTo>
                  <a:cubicBezTo>
                    <a:pt x="534" y="2894"/>
                    <a:pt x="1147" y="3317"/>
                    <a:pt x="1946" y="3317"/>
                  </a:cubicBezTo>
                  <a:cubicBezTo>
                    <a:pt x="3312" y="3317"/>
                    <a:pt x="3940" y="1936"/>
                    <a:pt x="4175" y="1214"/>
                  </a:cubicBezTo>
                  <a:lnTo>
                    <a:pt x="4317" y="1214"/>
                  </a:lnTo>
                  <a:cubicBezTo>
                    <a:pt x="4866" y="1214"/>
                    <a:pt x="5321" y="838"/>
                    <a:pt x="5321" y="367"/>
                  </a:cubicBezTo>
                  <a:cubicBezTo>
                    <a:pt x="5321" y="123"/>
                    <a:pt x="4806" y="1"/>
                    <a:pt x="4296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50"/>
            <p:cNvSpPr/>
            <p:nvPr/>
          </p:nvSpPr>
          <p:spPr>
            <a:xfrm>
              <a:off x="7260682" y="2864526"/>
              <a:ext cx="36371" cy="18771"/>
            </a:xfrm>
            <a:custGeom>
              <a:avLst/>
              <a:gdLst/>
              <a:ahLst/>
              <a:cxnLst/>
              <a:rect l="l" t="t" r="r" b="b"/>
              <a:pathLst>
                <a:path w="1492" h="770" extrusionOk="0">
                  <a:moveTo>
                    <a:pt x="361" y="1"/>
                  </a:moveTo>
                  <a:lnTo>
                    <a:pt x="1" y="252"/>
                  </a:lnTo>
                  <a:lnTo>
                    <a:pt x="189" y="566"/>
                  </a:lnTo>
                  <a:lnTo>
                    <a:pt x="1083" y="566"/>
                  </a:lnTo>
                  <a:cubicBezTo>
                    <a:pt x="1191" y="566"/>
                    <a:pt x="1283" y="656"/>
                    <a:pt x="1288" y="762"/>
                  </a:cubicBezTo>
                  <a:lnTo>
                    <a:pt x="1288" y="762"/>
                  </a:lnTo>
                  <a:cubicBezTo>
                    <a:pt x="1419" y="696"/>
                    <a:pt x="1491" y="560"/>
                    <a:pt x="1491" y="409"/>
                  </a:cubicBezTo>
                  <a:cubicBezTo>
                    <a:pt x="1491" y="189"/>
                    <a:pt x="1303" y="1"/>
                    <a:pt x="1083" y="1"/>
                  </a:cubicBezTo>
                  <a:close/>
                  <a:moveTo>
                    <a:pt x="1288" y="762"/>
                  </a:moveTo>
                  <a:cubicBezTo>
                    <a:pt x="1282" y="764"/>
                    <a:pt x="1277" y="767"/>
                    <a:pt x="1271" y="769"/>
                  </a:cubicBezTo>
                  <a:lnTo>
                    <a:pt x="1288" y="769"/>
                  </a:lnTo>
                  <a:cubicBezTo>
                    <a:pt x="1288" y="767"/>
                    <a:pt x="1288" y="764"/>
                    <a:pt x="1288" y="762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50"/>
            <p:cNvSpPr/>
            <p:nvPr/>
          </p:nvSpPr>
          <p:spPr>
            <a:xfrm>
              <a:off x="7238499" y="2863381"/>
              <a:ext cx="14163" cy="14188"/>
            </a:xfrm>
            <a:custGeom>
              <a:avLst/>
              <a:gdLst/>
              <a:ahLst/>
              <a:cxnLst/>
              <a:rect l="l" t="t" r="r" b="b"/>
              <a:pathLst>
                <a:path w="581" h="582" extrusionOk="0">
                  <a:moveTo>
                    <a:pt x="283" y="0"/>
                  </a:moveTo>
                  <a:cubicBezTo>
                    <a:pt x="126" y="0"/>
                    <a:pt x="0" y="126"/>
                    <a:pt x="0" y="283"/>
                  </a:cubicBezTo>
                  <a:cubicBezTo>
                    <a:pt x="0" y="456"/>
                    <a:pt x="126" y="582"/>
                    <a:pt x="283" y="582"/>
                  </a:cubicBezTo>
                  <a:cubicBezTo>
                    <a:pt x="440" y="582"/>
                    <a:pt x="581" y="456"/>
                    <a:pt x="581" y="283"/>
                  </a:cubicBezTo>
                  <a:cubicBezTo>
                    <a:pt x="581" y="126"/>
                    <a:pt x="440" y="0"/>
                    <a:pt x="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50"/>
            <p:cNvSpPr/>
            <p:nvPr/>
          </p:nvSpPr>
          <p:spPr>
            <a:xfrm>
              <a:off x="7241156" y="2866062"/>
              <a:ext cx="8849" cy="8825"/>
            </a:xfrm>
            <a:custGeom>
              <a:avLst/>
              <a:gdLst/>
              <a:ahLst/>
              <a:cxnLst/>
              <a:rect l="l" t="t" r="r" b="b"/>
              <a:pathLst>
                <a:path w="363" h="362" extrusionOk="0">
                  <a:moveTo>
                    <a:pt x="174" y="1"/>
                  </a:moveTo>
                  <a:cubicBezTo>
                    <a:pt x="80" y="1"/>
                    <a:pt x="1" y="79"/>
                    <a:pt x="1" y="173"/>
                  </a:cubicBezTo>
                  <a:cubicBezTo>
                    <a:pt x="1" y="283"/>
                    <a:pt x="80" y="361"/>
                    <a:pt x="174" y="361"/>
                  </a:cubicBezTo>
                  <a:cubicBezTo>
                    <a:pt x="283" y="361"/>
                    <a:pt x="362" y="283"/>
                    <a:pt x="362" y="173"/>
                  </a:cubicBezTo>
                  <a:cubicBezTo>
                    <a:pt x="362" y="79"/>
                    <a:pt x="283" y="1"/>
                    <a:pt x="174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4" name="Google Shape;4464;p50"/>
          <p:cNvGrpSpPr/>
          <p:nvPr/>
        </p:nvGrpSpPr>
        <p:grpSpPr>
          <a:xfrm>
            <a:off x="4708755" y="3991388"/>
            <a:ext cx="450740" cy="450740"/>
            <a:chOff x="4708755" y="4026870"/>
            <a:chExt cx="450740" cy="450740"/>
          </a:xfrm>
        </p:grpSpPr>
        <p:sp>
          <p:nvSpPr>
            <p:cNvPr id="4465" name="Google Shape;4465;p50"/>
            <p:cNvSpPr/>
            <p:nvPr/>
          </p:nvSpPr>
          <p:spPr>
            <a:xfrm>
              <a:off x="4708755" y="402687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5" y="0"/>
                  </a:moveTo>
                  <a:cubicBezTo>
                    <a:pt x="4128" y="0"/>
                    <a:pt x="1" y="4144"/>
                    <a:pt x="1" y="9244"/>
                  </a:cubicBezTo>
                  <a:cubicBezTo>
                    <a:pt x="1" y="14346"/>
                    <a:pt x="4128" y="18489"/>
                    <a:pt x="9245" y="18489"/>
                  </a:cubicBezTo>
                  <a:cubicBezTo>
                    <a:pt x="14346" y="18489"/>
                    <a:pt x="18490" y="14346"/>
                    <a:pt x="18490" y="9244"/>
                  </a:cubicBezTo>
                  <a:cubicBezTo>
                    <a:pt x="18490" y="4144"/>
                    <a:pt x="14346" y="0"/>
                    <a:pt x="9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50"/>
            <p:cNvSpPr/>
            <p:nvPr/>
          </p:nvSpPr>
          <p:spPr>
            <a:xfrm>
              <a:off x="4946333" y="4300038"/>
              <a:ext cx="13798" cy="62016"/>
            </a:xfrm>
            <a:custGeom>
              <a:avLst/>
              <a:gdLst/>
              <a:ahLst/>
              <a:cxnLst/>
              <a:rect l="l" t="t" r="r" b="b"/>
              <a:pathLst>
                <a:path w="566" h="2544" extrusionOk="0">
                  <a:moveTo>
                    <a:pt x="1" y="1"/>
                  </a:moveTo>
                  <a:lnTo>
                    <a:pt x="1" y="2543"/>
                  </a:lnTo>
                  <a:lnTo>
                    <a:pt x="566" y="2543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50"/>
            <p:cNvSpPr/>
            <p:nvPr/>
          </p:nvSpPr>
          <p:spPr>
            <a:xfrm>
              <a:off x="4766163" y="4224274"/>
              <a:ext cx="180198" cy="153846"/>
            </a:xfrm>
            <a:custGeom>
              <a:avLst/>
              <a:gdLst/>
              <a:ahLst/>
              <a:cxnLst/>
              <a:rect l="l" t="t" r="r" b="b"/>
              <a:pathLst>
                <a:path w="7392" h="6311" extrusionOk="0">
                  <a:moveTo>
                    <a:pt x="6890" y="1"/>
                  </a:moveTo>
                  <a:lnTo>
                    <a:pt x="3014" y="3029"/>
                  </a:lnTo>
                  <a:lnTo>
                    <a:pt x="0" y="6310"/>
                  </a:lnTo>
                  <a:lnTo>
                    <a:pt x="1020" y="6310"/>
                  </a:lnTo>
                  <a:lnTo>
                    <a:pt x="4709" y="3720"/>
                  </a:lnTo>
                  <a:cubicBezTo>
                    <a:pt x="4709" y="3720"/>
                    <a:pt x="5241" y="3813"/>
                    <a:pt x="5996" y="3813"/>
                  </a:cubicBezTo>
                  <a:cubicBezTo>
                    <a:pt x="6270" y="3813"/>
                    <a:pt x="6572" y="3801"/>
                    <a:pt x="6890" y="3768"/>
                  </a:cubicBezTo>
                  <a:lnTo>
                    <a:pt x="7392" y="1931"/>
                  </a:lnTo>
                  <a:lnTo>
                    <a:pt x="68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50"/>
            <p:cNvSpPr/>
            <p:nvPr/>
          </p:nvSpPr>
          <p:spPr>
            <a:xfrm>
              <a:off x="5074531" y="4129399"/>
              <a:ext cx="27181" cy="25645"/>
            </a:xfrm>
            <a:custGeom>
              <a:avLst/>
              <a:gdLst/>
              <a:ahLst/>
              <a:cxnLst/>
              <a:rect l="l" t="t" r="r" b="b"/>
              <a:pathLst>
                <a:path w="1115" h="1052" extrusionOk="0">
                  <a:moveTo>
                    <a:pt x="126" y="1"/>
                  </a:moveTo>
                  <a:lnTo>
                    <a:pt x="0" y="1052"/>
                  </a:lnTo>
                  <a:lnTo>
                    <a:pt x="1114" y="643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50"/>
            <p:cNvSpPr/>
            <p:nvPr/>
          </p:nvSpPr>
          <p:spPr>
            <a:xfrm>
              <a:off x="4934095" y="4098538"/>
              <a:ext cx="150409" cy="217594"/>
            </a:xfrm>
            <a:custGeom>
              <a:avLst/>
              <a:gdLst/>
              <a:ahLst/>
              <a:cxnLst/>
              <a:rect l="l" t="t" r="r" b="b"/>
              <a:pathLst>
                <a:path w="6170" h="8926" extrusionOk="0">
                  <a:moveTo>
                    <a:pt x="4413" y="0"/>
                  </a:moveTo>
                  <a:cubicBezTo>
                    <a:pt x="3934" y="0"/>
                    <a:pt x="3493" y="209"/>
                    <a:pt x="3187" y="528"/>
                  </a:cubicBezTo>
                  <a:lnTo>
                    <a:pt x="1633" y="2223"/>
                  </a:lnTo>
                  <a:lnTo>
                    <a:pt x="551" y="4703"/>
                  </a:lnTo>
                  <a:lnTo>
                    <a:pt x="1" y="5159"/>
                  </a:lnTo>
                  <a:lnTo>
                    <a:pt x="1" y="8926"/>
                  </a:lnTo>
                  <a:cubicBezTo>
                    <a:pt x="1398" y="8769"/>
                    <a:pt x="3046" y="8172"/>
                    <a:pt x="3642" y="6320"/>
                  </a:cubicBezTo>
                  <a:cubicBezTo>
                    <a:pt x="4489" y="3746"/>
                    <a:pt x="5416" y="3008"/>
                    <a:pt x="5416" y="3008"/>
                  </a:cubicBezTo>
                  <a:cubicBezTo>
                    <a:pt x="5761" y="2742"/>
                    <a:pt x="6012" y="2334"/>
                    <a:pt x="6059" y="1863"/>
                  </a:cubicBezTo>
                  <a:cubicBezTo>
                    <a:pt x="6169" y="953"/>
                    <a:pt x="5510" y="120"/>
                    <a:pt x="4600" y="11"/>
                  </a:cubicBezTo>
                  <a:cubicBezTo>
                    <a:pt x="4537" y="4"/>
                    <a:pt x="4475" y="0"/>
                    <a:pt x="4413" y="0"/>
                  </a:cubicBezTo>
                  <a:close/>
                </a:path>
              </a:pathLst>
            </a:custGeom>
            <a:solidFill>
              <a:srgbClr val="99B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50"/>
            <p:cNvSpPr/>
            <p:nvPr/>
          </p:nvSpPr>
          <p:spPr>
            <a:xfrm>
              <a:off x="4924905" y="4152728"/>
              <a:ext cx="111746" cy="109455"/>
            </a:xfrm>
            <a:custGeom>
              <a:avLst/>
              <a:gdLst/>
              <a:ahLst/>
              <a:cxnLst/>
              <a:rect l="l" t="t" r="r" b="b"/>
              <a:pathLst>
                <a:path w="4584" h="4490" extrusionOk="0">
                  <a:moveTo>
                    <a:pt x="2010" y="0"/>
                  </a:moveTo>
                  <a:lnTo>
                    <a:pt x="378" y="1775"/>
                  </a:lnTo>
                  <a:lnTo>
                    <a:pt x="1" y="3516"/>
                  </a:lnTo>
                  <a:lnTo>
                    <a:pt x="378" y="4489"/>
                  </a:lnTo>
                  <a:cubicBezTo>
                    <a:pt x="1336" y="4097"/>
                    <a:pt x="2215" y="3673"/>
                    <a:pt x="2654" y="3359"/>
                  </a:cubicBezTo>
                  <a:cubicBezTo>
                    <a:pt x="4584" y="1947"/>
                    <a:pt x="2010" y="0"/>
                    <a:pt x="2010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50"/>
            <p:cNvSpPr/>
            <p:nvPr/>
          </p:nvSpPr>
          <p:spPr>
            <a:xfrm>
              <a:off x="4839610" y="4195973"/>
              <a:ext cx="94512" cy="102166"/>
            </a:xfrm>
            <a:custGeom>
              <a:avLst/>
              <a:gdLst/>
              <a:ahLst/>
              <a:cxnLst/>
              <a:rect l="l" t="t" r="r" b="b"/>
              <a:pathLst>
                <a:path w="3877" h="4191" extrusionOk="0">
                  <a:moveTo>
                    <a:pt x="3877" y="1"/>
                  </a:moveTo>
                  <a:lnTo>
                    <a:pt x="1" y="4190"/>
                  </a:lnTo>
                  <a:cubicBezTo>
                    <a:pt x="1" y="4190"/>
                    <a:pt x="2072" y="3469"/>
                    <a:pt x="3877" y="2715"/>
                  </a:cubicBezTo>
                  <a:lnTo>
                    <a:pt x="3877" y="1"/>
                  </a:lnTo>
                  <a:close/>
                </a:path>
              </a:pathLst>
            </a:custGeom>
            <a:solidFill>
              <a:srgbClr val="99B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50"/>
            <p:cNvSpPr/>
            <p:nvPr/>
          </p:nvSpPr>
          <p:spPr>
            <a:xfrm>
              <a:off x="5038941" y="4128644"/>
              <a:ext cx="21452" cy="21038"/>
            </a:xfrm>
            <a:custGeom>
              <a:avLst/>
              <a:gdLst/>
              <a:ahLst/>
              <a:cxnLst/>
              <a:rect l="l" t="t" r="r" b="b"/>
              <a:pathLst>
                <a:path w="880" h="863" extrusionOk="0">
                  <a:moveTo>
                    <a:pt x="440" y="0"/>
                  </a:moveTo>
                  <a:cubicBezTo>
                    <a:pt x="205" y="0"/>
                    <a:pt x="0" y="189"/>
                    <a:pt x="0" y="423"/>
                  </a:cubicBezTo>
                  <a:cubicBezTo>
                    <a:pt x="0" y="674"/>
                    <a:pt x="205" y="863"/>
                    <a:pt x="440" y="863"/>
                  </a:cubicBezTo>
                  <a:cubicBezTo>
                    <a:pt x="676" y="863"/>
                    <a:pt x="879" y="674"/>
                    <a:pt x="879" y="423"/>
                  </a:cubicBezTo>
                  <a:cubicBezTo>
                    <a:pt x="879" y="189"/>
                    <a:pt x="676" y="0"/>
                    <a:pt x="4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50"/>
            <p:cNvSpPr/>
            <p:nvPr/>
          </p:nvSpPr>
          <p:spPr>
            <a:xfrm>
              <a:off x="5043158" y="4132471"/>
              <a:ext cx="13018" cy="13383"/>
            </a:xfrm>
            <a:custGeom>
              <a:avLst/>
              <a:gdLst/>
              <a:ahLst/>
              <a:cxnLst/>
              <a:rect l="l" t="t" r="r" b="b"/>
              <a:pathLst>
                <a:path w="534" h="549" extrusionOk="0">
                  <a:moveTo>
                    <a:pt x="267" y="0"/>
                  </a:moveTo>
                  <a:cubicBezTo>
                    <a:pt x="126" y="0"/>
                    <a:pt x="0" y="126"/>
                    <a:pt x="0" y="266"/>
                  </a:cubicBezTo>
                  <a:cubicBezTo>
                    <a:pt x="0" y="423"/>
                    <a:pt x="126" y="549"/>
                    <a:pt x="267" y="549"/>
                  </a:cubicBezTo>
                  <a:cubicBezTo>
                    <a:pt x="424" y="549"/>
                    <a:pt x="534" y="423"/>
                    <a:pt x="534" y="266"/>
                  </a:cubicBezTo>
                  <a:cubicBezTo>
                    <a:pt x="534" y="126"/>
                    <a:pt x="424" y="0"/>
                    <a:pt x="267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50"/>
            <p:cNvSpPr/>
            <p:nvPr/>
          </p:nvSpPr>
          <p:spPr>
            <a:xfrm>
              <a:off x="4907720" y="4300038"/>
              <a:ext cx="14163" cy="62016"/>
            </a:xfrm>
            <a:custGeom>
              <a:avLst/>
              <a:gdLst/>
              <a:ahLst/>
              <a:cxnLst/>
              <a:rect l="l" t="t" r="r" b="b"/>
              <a:pathLst>
                <a:path w="581" h="2544" extrusionOk="0">
                  <a:moveTo>
                    <a:pt x="0" y="1"/>
                  </a:moveTo>
                  <a:lnTo>
                    <a:pt x="0" y="2543"/>
                  </a:lnTo>
                  <a:lnTo>
                    <a:pt x="580" y="2543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3" name="Google Shape;4523;p50"/>
          <p:cNvGrpSpPr/>
          <p:nvPr/>
        </p:nvGrpSpPr>
        <p:grpSpPr>
          <a:xfrm>
            <a:off x="2537499" y="2662234"/>
            <a:ext cx="450740" cy="450740"/>
            <a:chOff x="2537499" y="2697715"/>
            <a:chExt cx="450740" cy="450740"/>
          </a:xfrm>
        </p:grpSpPr>
        <p:sp>
          <p:nvSpPr>
            <p:cNvPr id="4524" name="Google Shape;4524;p50"/>
            <p:cNvSpPr/>
            <p:nvPr/>
          </p:nvSpPr>
          <p:spPr>
            <a:xfrm>
              <a:off x="2537499" y="2697715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29" y="1"/>
                    <a:pt x="1" y="4144"/>
                    <a:pt x="1" y="9245"/>
                  </a:cubicBezTo>
                  <a:cubicBezTo>
                    <a:pt x="1" y="14361"/>
                    <a:pt x="4129" y="18490"/>
                    <a:pt x="9246" y="18490"/>
                  </a:cubicBezTo>
                  <a:cubicBezTo>
                    <a:pt x="14346" y="18490"/>
                    <a:pt x="18490" y="14361"/>
                    <a:pt x="18490" y="9245"/>
                  </a:cubicBezTo>
                  <a:cubicBezTo>
                    <a:pt x="18490" y="4144"/>
                    <a:pt x="14346" y="1"/>
                    <a:pt x="9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50"/>
            <p:cNvSpPr/>
            <p:nvPr/>
          </p:nvSpPr>
          <p:spPr>
            <a:xfrm>
              <a:off x="2643514" y="2775087"/>
              <a:ext cx="255964" cy="218032"/>
            </a:xfrm>
            <a:custGeom>
              <a:avLst/>
              <a:gdLst/>
              <a:ahLst/>
              <a:cxnLst/>
              <a:rect l="l" t="t" r="r" b="b"/>
              <a:pathLst>
                <a:path w="10500" h="8944" extrusionOk="0">
                  <a:moveTo>
                    <a:pt x="9599" y="0"/>
                  </a:moveTo>
                  <a:cubicBezTo>
                    <a:pt x="9150" y="0"/>
                    <a:pt x="8678" y="186"/>
                    <a:pt x="8365" y="500"/>
                  </a:cubicBezTo>
                  <a:lnTo>
                    <a:pt x="5996" y="2257"/>
                  </a:lnTo>
                  <a:lnTo>
                    <a:pt x="4692" y="4376"/>
                  </a:lnTo>
                  <a:lnTo>
                    <a:pt x="4866" y="3105"/>
                  </a:lnTo>
                  <a:lnTo>
                    <a:pt x="3719" y="3968"/>
                  </a:lnTo>
                  <a:cubicBezTo>
                    <a:pt x="3562" y="4062"/>
                    <a:pt x="3405" y="4172"/>
                    <a:pt x="3265" y="4313"/>
                  </a:cubicBezTo>
                  <a:cubicBezTo>
                    <a:pt x="2621" y="4957"/>
                    <a:pt x="2229" y="6102"/>
                    <a:pt x="2386" y="7029"/>
                  </a:cubicBezTo>
                  <a:cubicBezTo>
                    <a:pt x="2386" y="7029"/>
                    <a:pt x="1978" y="6353"/>
                    <a:pt x="2449" y="4909"/>
                  </a:cubicBezTo>
                  <a:lnTo>
                    <a:pt x="2449" y="4909"/>
                  </a:lnTo>
                  <a:cubicBezTo>
                    <a:pt x="2448" y="4909"/>
                    <a:pt x="1648" y="5851"/>
                    <a:pt x="1821" y="7594"/>
                  </a:cubicBezTo>
                  <a:cubicBezTo>
                    <a:pt x="1821" y="7594"/>
                    <a:pt x="1319" y="6464"/>
                    <a:pt x="1553" y="5365"/>
                  </a:cubicBezTo>
                  <a:lnTo>
                    <a:pt x="1553" y="5365"/>
                  </a:lnTo>
                  <a:cubicBezTo>
                    <a:pt x="1553" y="5365"/>
                    <a:pt x="879" y="6134"/>
                    <a:pt x="1507" y="7908"/>
                  </a:cubicBezTo>
                  <a:lnTo>
                    <a:pt x="0" y="7594"/>
                  </a:lnTo>
                  <a:lnTo>
                    <a:pt x="1758" y="8598"/>
                  </a:lnTo>
                  <a:lnTo>
                    <a:pt x="628" y="8864"/>
                  </a:lnTo>
                  <a:lnTo>
                    <a:pt x="1899" y="8943"/>
                  </a:lnTo>
                  <a:lnTo>
                    <a:pt x="6498" y="5411"/>
                  </a:lnTo>
                  <a:lnTo>
                    <a:pt x="10499" y="343"/>
                  </a:lnTo>
                  <a:cubicBezTo>
                    <a:pt x="10264" y="106"/>
                    <a:pt x="9937" y="0"/>
                    <a:pt x="95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50"/>
            <p:cNvSpPr/>
            <p:nvPr/>
          </p:nvSpPr>
          <p:spPr>
            <a:xfrm>
              <a:off x="2689781" y="2783424"/>
              <a:ext cx="223103" cy="256378"/>
            </a:xfrm>
            <a:custGeom>
              <a:avLst/>
              <a:gdLst/>
              <a:ahLst/>
              <a:cxnLst/>
              <a:rect l="l" t="t" r="r" b="b"/>
              <a:pathLst>
                <a:path w="9152" h="10517" extrusionOk="0">
                  <a:moveTo>
                    <a:pt x="8601" y="1"/>
                  </a:moveTo>
                  <a:lnTo>
                    <a:pt x="1" y="8601"/>
                  </a:lnTo>
                  <a:lnTo>
                    <a:pt x="80" y="9888"/>
                  </a:lnTo>
                  <a:lnTo>
                    <a:pt x="362" y="8742"/>
                  </a:lnTo>
                  <a:lnTo>
                    <a:pt x="1367" y="10516"/>
                  </a:lnTo>
                  <a:lnTo>
                    <a:pt x="1036" y="8993"/>
                  </a:lnTo>
                  <a:lnTo>
                    <a:pt x="1036" y="8993"/>
                  </a:lnTo>
                  <a:cubicBezTo>
                    <a:pt x="1605" y="9193"/>
                    <a:pt x="2069" y="9261"/>
                    <a:pt x="2437" y="9261"/>
                  </a:cubicBezTo>
                  <a:cubicBezTo>
                    <a:pt x="3228" y="9261"/>
                    <a:pt x="3579" y="8947"/>
                    <a:pt x="3579" y="8947"/>
                  </a:cubicBezTo>
                  <a:lnTo>
                    <a:pt x="3579" y="8947"/>
                  </a:lnTo>
                  <a:cubicBezTo>
                    <a:pt x="3365" y="8992"/>
                    <a:pt x="3150" y="9011"/>
                    <a:pt x="2943" y="9011"/>
                  </a:cubicBezTo>
                  <a:cubicBezTo>
                    <a:pt x="2083" y="9011"/>
                    <a:pt x="1350" y="8696"/>
                    <a:pt x="1350" y="8696"/>
                  </a:cubicBezTo>
                  <a:lnTo>
                    <a:pt x="1350" y="8696"/>
                  </a:lnTo>
                  <a:cubicBezTo>
                    <a:pt x="1507" y="8710"/>
                    <a:pt x="1657" y="8716"/>
                    <a:pt x="1801" y="8716"/>
                  </a:cubicBezTo>
                  <a:cubicBezTo>
                    <a:pt x="3266" y="8716"/>
                    <a:pt x="4035" y="8052"/>
                    <a:pt x="4035" y="8052"/>
                  </a:cubicBezTo>
                  <a:lnTo>
                    <a:pt x="4035" y="8052"/>
                  </a:lnTo>
                  <a:cubicBezTo>
                    <a:pt x="3508" y="8229"/>
                    <a:pt x="3084" y="8286"/>
                    <a:pt x="2757" y="8286"/>
                  </a:cubicBezTo>
                  <a:cubicBezTo>
                    <a:pt x="2188" y="8286"/>
                    <a:pt x="1915" y="8114"/>
                    <a:pt x="1915" y="8114"/>
                  </a:cubicBezTo>
                  <a:lnTo>
                    <a:pt x="1915" y="8114"/>
                  </a:lnTo>
                  <a:cubicBezTo>
                    <a:pt x="2053" y="8138"/>
                    <a:pt x="2196" y="8149"/>
                    <a:pt x="2342" y="8149"/>
                  </a:cubicBezTo>
                  <a:cubicBezTo>
                    <a:pt x="3172" y="8149"/>
                    <a:pt x="4083" y="7784"/>
                    <a:pt x="4631" y="7235"/>
                  </a:cubicBezTo>
                  <a:cubicBezTo>
                    <a:pt x="4772" y="7095"/>
                    <a:pt x="4897" y="6938"/>
                    <a:pt x="4992" y="6781"/>
                  </a:cubicBezTo>
                  <a:lnTo>
                    <a:pt x="8461" y="2135"/>
                  </a:lnTo>
                  <a:cubicBezTo>
                    <a:pt x="9010" y="1585"/>
                    <a:pt x="9151" y="549"/>
                    <a:pt x="86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50"/>
            <p:cNvSpPr/>
            <p:nvPr/>
          </p:nvSpPr>
          <p:spPr>
            <a:xfrm>
              <a:off x="2619381" y="2809800"/>
              <a:ext cx="251795" cy="251015"/>
            </a:xfrm>
            <a:custGeom>
              <a:avLst/>
              <a:gdLst/>
              <a:ahLst/>
              <a:cxnLst/>
              <a:rect l="l" t="t" r="r" b="b"/>
              <a:pathLst>
                <a:path w="10329" h="10297" extrusionOk="0">
                  <a:moveTo>
                    <a:pt x="10234" y="1"/>
                  </a:moveTo>
                  <a:lnTo>
                    <a:pt x="126" y="9857"/>
                  </a:lnTo>
                  <a:cubicBezTo>
                    <a:pt x="1" y="9983"/>
                    <a:pt x="1" y="10171"/>
                    <a:pt x="126" y="10297"/>
                  </a:cubicBezTo>
                  <a:lnTo>
                    <a:pt x="4301" y="6327"/>
                  </a:lnTo>
                  <a:lnTo>
                    <a:pt x="10328" y="95"/>
                  </a:lnTo>
                  <a:lnTo>
                    <a:pt x="10234" y="1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50"/>
            <p:cNvSpPr/>
            <p:nvPr/>
          </p:nvSpPr>
          <p:spPr>
            <a:xfrm>
              <a:off x="2622452" y="2812116"/>
              <a:ext cx="251015" cy="250674"/>
            </a:xfrm>
            <a:custGeom>
              <a:avLst/>
              <a:gdLst/>
              <a:ahLst/>
              <a:cxnLst/>
              <a:rect l="l" t="t" r="r" b="b"/>
              <a:pathLst>
                <a:path w="10297" h="10283" extrusionOk="0">
                  <a:moveTo>
                    <a:pt x="10202" y="0"/>
                  </a:moveTo>
                  <a:lnTo>
                    <a:pt x="0" y="10202"/>
                  </a:lnTo>
                  <a:cubicBezTo>
                    <a:pt x="54" y="10255"/>
                    <a:pt x="125" y="10283"/>
                    <a:pt x="200" y="10283"/>
                  </a:cubicBezTo>
                  <a:cubicBezTo>
                    <a:pt x="278" y="10283"/>
                    <a:pt x="360" y="10252"/>
                    <a:pt x="425" y="10187"/>
                  </a:cubicBezTo>
                  <a:lnTo>
                    <a:pt x="10296" y="94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9" name="Google Shape;4529;p50"/>
          <p:cNvGrpSpPr/>
          <p:nvPr/>
        </p:nvGrpSpPr>
        <p:grpSpPr>
          <a:xfrm>
            <a:off x="1813625" y="2662234"/>
            <a:ext cx="450740" cy="450740"/>
            <a:chOff x="1813625" y="2697715"/>
            <a:chExt cx="450740" cy="450740"/>
          </a:xfrm>
        </p:grpSpPr>
        <p:sp>
          <p:nvSpPr>
            <p:cNvPr id="4530" name="Google Shape;4530;p50"/>
            <p:cNvSpPr/>
            <p:nvPr/>
          </p:nvSpPr>
          <p:spPr>
            <a:xfrm>
              <a:off x="1813625" y="2697715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44" y="1"/>
                    <a:pt x="1" y="4144"/>
                    <a:pt x="1" y="9245"/>
                  </a:cubicBezTo>
                  <a:cubicBezTo>
                    <a:pt x="1" y="14361"/>
                    <a:pt x="4144" y="18490"/>
                    <a:pt x="9246" y="18490"/>
                  </a:cubicBezTo>
                  <a:cubicBezTo>
                    <a:pt x="14346" y="18490"/>
                    <a:pt x="18490" y="14361"/>
                    <a:pt x="18490" y="9245"/>
                  </a:cubicBezTo>
                  <a:cubicBezTo>
                    <a:pt x="18490" y="4144"/>
                    <a:pt x="14346" y="1"/>
                    <a:pt x="9246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50"/>
            <p:cNvSpPr/>
            <p:nvPr/>
          </p:nvSpPr>
          <p:spPr>
            <a:xfrm>
              <a:off x="1991918" y="3005694"/>
              <a:ext cx="14212" cy="51705"/>
            </a:xfrm>
            <a:custGeom>
              <a:avLst/>
              <a:gdLst/>
              <a:ahLst/>
              <a:cxnLst/>
              <a:rect l="l" t="t" r="r" b="b"/>
              <a:pathLst>
                <a:path w="583" h="2121" extrusionOk="0">
                  <a:moveTo>
                    <a:pt x="1" y="1"/>
                  </a:moveTo>
                  <a:lnTo>
                    <a:pt x="1" y="2120"/>
                  </a:lnTo>
                  <a:lnTo>
                    <a:pt x="582" y="21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50"/>
            <p:cNvSpPr/>
            <p:nvPr/>
          </p:nvSpPr>
          <p:spPr>
            <a:xfrm>
              <a:off x="2039380" y="3005694"/>
              <a:ext cx="13798" cy="51705"/>
            </a:xfrm>
            <a:custGeom>
              <a:avLst/>
              <a:gdLst/>
              <a:ahLst/>
              <a:cxnLst/>
              <a:rect l="l" t="t" r="r" b="b"/>
              <a:pathLst>
                <a:path w="566" h="2121" extrusionOk="0">
                  <a:moveTo>
                    <a:pt x="0" y="1"/>
                  </a:moveTo>
                  <a:lnTo>
                    <a:pt x="0" y="2120"/>
                  </a:lnTo>
                  <a:lnTo>
                    <a:pt x="565" y="2120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50"/>
            <p:cNvSpPr/>
            <p:nvPr/>
          </p:nvSpPr>
          <p:spPr>
            <a:xfrm>
              <a:off x="2042427" y="2795271"/>
              <a:ext cx="56653" cy="56653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162" y="1"/>
                  </a:moveTo>
                  <a:cubicBezTo>
                    <a:pt x="519" y="1"/>
                    <a:pt x="1" y="519"/>
                    <a:pt x="1" y="1162"/>
                  </a:cubicBezTo>
                  <a:cubicBezTo>
                    <a:pt x="1" y="1806"/>
                    <a:pt x="519" y="2323"/>
                    <a:pt x="1162" y="2323"/>
                  </a:cubicBezTo>
                  <a:cubicBezTo>
                    <a:pt x="1806" y="2323"/>
                    <a:pt x="2323" y="1806"/>
                    <a:pt x="2323" y="1162"/>
                  </a:cubicBezTo>
                  <a:cubicBezTo>
                    <a:pt x="2323" y="519"/>
                    <a:pt x="1806" y="1"/>
                    <a:pt x="1162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50"/>
            <p:cNvSpPr/>
            <p:nvPr/>
          </p:nvSpPr>
          <p:spPr>
            <a:xfrm>
              <a:off x="2061197" y="2811750"/>
              <a:ext cx="19161" cy="19502"/>
            </a:xfrm>
            <a:custGeom>
              <a:avLst/>
              <a:gdLst/>
              <a:ahLst/>
              <a:cxnLst/>
              <a:rect l="l" t="t" r="r" b="b"/>
              <a:pathLst>
                <a:path w="786" h="800" extrusionOk="0">
                  <a:moveTo>
                    <a:pt x="392" y="0"/>
                  </a:moveTo>
                  <a:cubicBezTo>
                    <a:pt x="172" y="0"/>
                    <a:pt x="0" y="188"/>
                    <a:pt x="0" y="408"/>
                  </a:cubicBezTo>
                  <a:cubicBezTo>
                    <a:pt x="0" y="628"/>
                    <a:pt x="172" y="800"/>
                    <a:pt x="392" y="800"/>
                  </a:cubicBezTo>
                  <a:cubicBezTo>
                    <a:pt x="612" y="800"/>
                    <a:pt x="785" y="628"/>
                    <a:pt x="785" y="408"/>
                  </a:cubicBezTo>
                  <a:cubicBezTo>
                    <a:pt x="785" y="188"/>
                    <a:pt x="612" y="0"/>
                    <a:pt x="3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50"/>
            <p:cNvSpPr/>
            <p:nvPr/>
          </p:nvSpPr>
          <p:spPr>
            <a:xfrm>
              <a:off x="2064610" y="2815553"/>
              <a:ext cx="12286" cy="11872"/>
            </a:xfrm>
            <a:custGeom>
              <a:avLst/>
              <a:gdLst/>
              <a:ahLst/>
              <a:cxnLst/>
              <a:rect l="l" t="t" r="r" b="b"/>
              <a:pathLst>
                <a:path w="504" h="487" extrusionOk="0">
                  <a:moveTo>
                    <a:pt x="252" y="1"/>
                  </a:moveTo>
                  <a:cubicBezTo>
                    <a:pt x="111" y="1"/>
                    <a:pt x="1" y="110"/>
                    <a:pt x="1" y="252"/>
                  </a:cubicBezTo>
                  <a:cubicBezTo>
                    <a:pt x="1" y="378"/>
                    <a:pt x="111" y="487"/>
                    <a:pt x="252" y="487"/>
                  </a:cubicBezTo>
                  <a:cubicBezTo>
                    <a:pt x="394" y="487"/>
                    <a:pt x="503" y="378"/>
                    <a:pt x="503" y="252"/>
                  </a:cubicBezTo>
                  <a:cubicBezTo>
                    <a:pt x="503" y="110"/>
                    <a:pt x="394" y="1"/>
                    <a:pt x="252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50"/>
            <p:cNvSpPr/>
            <p:nvPr/>
          </p:nvSpPr>
          <p:spPr>
            <a:xfrm>
              <a:off x="2089499" y="2812506"/>
              <a:ext cx="122473" cy="64674"/>
            </a:xfrm>
            <a:custGeom>
              <a:avLst/>
              <a:gdLst/>
              <a:ahLst/>
              <a:cxnLst/>
              <a:rect l="l" t="t" r="r" b="b"/>
              <a:pathLst>
                <a:path w="5024" h="2653" extrusionOk="0">
                  <a:moveTo>
                    <a:pt x="298" y="0"/>
                  </a:moveTo>
                  <a:lnTo>
                    <a:pt x="1" y="235"/>
                  </a:lnTo>
                  <a:lnTo>
                    <a:pt x="220" y="1068"/>
                  </a:lnTo>
                  <a:cubicBezTo>
                    <a:pt x="220" y="1068"/>
                    <a:pt x="1836" y="2652"/>
                    <a:pt x="3029" y="2652"/>
                  </a:cubicBezTo>
                  <a:cubicBezTo>
                    <a:pt x="4222" y="2652"/>
                    <a:pt x="5023" y="612"/>
                    <a:pt x="5023" y="612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50"/>
            <p:cNvSpPr/>
            <p:nvPr/>
          </p:nvSpPr>
          <p:spPr>
            <a:xfrm>
              <a:off x="1856894" y="2923836"/>
              <a:ext cx="195508" cy="97193"/>
            </a:xfrm>
            <a:custGeom>
              <a:avLst/>
              <a:gdLst/>
              <a:ahLst/>
              <a:cxnLst/>
              <a:rect l="l" t="t" r="r" b="b"/>
              <a:pathLst>
                <a:path w="8020" h="3987" extrusionOk="0">
                  <a:moveTo>
                    <a:pt x="7486" y="0"/>
                  </a:moveTo>
                  <a:lnTo>
                    <a:pt x="1821" y="2810"/>
                  </a:lnTo>
                  <a:lnTo>
                    <a:pt x="0" y="3987"/>
                  </a:lnTo>
                  <a:lnTo>
                    <a:pt x="6890" y="3987"/>
                  </a:lnTo>
                  <a:cubicBezTo>
                    <a:pt x="6890" y="3987"/>
                    <a:pt x="7126" y="3972"/>
                    <a:pt x="7486" y="3877"/>
                  </a:cubicBezTo>
                  <a:lnTo>
                    <a:pt x="8020" y="1915"/>
                  </a:lnTo>
                  <a:lnTo>
                    <a:pt x="7486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50"/>
            <p:cNvSpPr/>
            <p:nvPr/>
          </p:nvSpPr>
          <p:spPr>
            <a:xfrm>
              <a:off x="2038600" y="2821696"/>
              <a:ext cx="87661" cy="196678"/>
            </a:xfrm>
            <a:custGeom>
              <a:avLst/>
              <a:gdLst/>
              <a:ahLst/>
              <a:cxnLst/>
              <a:rect l="l" t="t" r="r" b="b"/>
              <a:pathLst>
                <a:path w="3596" h="8068" extrusionOk="0">
                  <a:moveTo>
                    <a:pt x="158" y="0"/>
                  </a:moveTo>
                  <a:cubicBezTo>
                    <a:pt x="158" y="0"/>
                    <a:pt x="1" y="848"/>
                    <a:pt x="708" y="1773"/>
                  </a:cubicBezTo>
                  <a:cubicBezTo>
                    <a:pt x="1295" y="2553"/>
                    <a:pt x="1823" y="4248"/>
                    <a:pt x="738" y="4248"/>
                  </a:cubicBezTo>
                  <a:cubicBezTo>
                    <a:pt x="576" y="4248"/>
                    <a:pt x="380" y="4211"/>
                    <a:pt x="143" y="4127"/>
                  </a:cubicBezTo>
                  <a:lnTo>
                    <a:pt x="32" y="4190"/>
                  </a:lnTo>
                  <a:lnTo>
                    <a:pt x="32" y="8067"/>
                  </a:lnTo>
                  <a:cubicBezTo>
                    <a:pt x="676" y="7925"/>
                    <a:pt x="1681" y="7565"/>
                    <a:pt x="2292" y="6733"/>
                  </a:cubicBezTo>
                  <a:cubicBezTo>
                    <a:pt x="3250" y="5431"/>
                    <a:pt x="3595" y="3610"/>
                    <a:pt x="1178" y="1036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50"/>
            <p:cNvSpPr/>
            <p:nvPr/>
          </p:nvSpPr>
          <p:spPr>
            <a:xfrm>
              <a:off x="1879832" y="2896509"/>
              <a:ext cx="168375" cy="93902"/>
            </a:xfrm>
            <a:custGeom>
              <a:avLst/>
              <a:gdLst/>
              <a:ahLst/>
              <a:cxnLst/>
              <a:rect l="l" t="t" r="r" b="b"/>
              <a:pathLst>
                <a:path w="6907" h="3852" extrusionOk="0">
                  <a:moveTo>
                    <a:pt x="5531" y="0"/>
                  </a:moveTo>
                  <a:cubicBezTo>
                    <a:pt x="5204" y="0"/>
                    <a:pt x="4856" y="62"/>
                    <a:pt x="4505" y="164"/>
                  </a:cubicBezTo>
                  <a:cubicBezTo>
                    <a:pt x="2904" y="635"/>
                    <a:pt x="1" y="3837"/>
                    <a:pt x="1" y="3837"/>
                  </a:cubicBezTo>
                  <a:cubicBezTo>
                    <a:pt x="1" y="3837"/>
                    <a:pt x="648" y="3852"/>
                    <a:pt x="1522" y="3852"/>
                  </a:cubicBezTo>
                  <a:cubicBezTo>
                    <a:pt x="3028" y="3852"/>
                    <a:pt x="5207" y="3808"/>
                    <a:pt x="5902" y="3569"/>
                  </a:cubicBezTo>
                  <a:cubicBezTo>
                    <a:pt x="6137" y="3492"/>
                    <a:pt x="6357" y="3366"/>
                    <a:pt x="6545" y="3209"/>
                  </a:cubicBezTo>
                  <a:lnTo>
                    <a:pt x="6907" y="1734"/>
                  </a:lnTo>
                  <a:lnTo>
                    <a:pt x="6545" y="274"/>
                  </a:lnTo>
                  <a:cubicBezTo>
                    <a:pt x="6252" y="81"/>
                    <a:pt x="5905" y="0"/>
                    <a:pt x="553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50"/>
            <p:cNvSpPr/>
            <p:nvPr/>
          </p:nvSpPr>
          <p:spPr>
            <a:xfrm>
              <a:off x="2039380" y="2903164"/>
              <a:ext cx="21842" cy="71597"/>
            </a:xfrm>
            <a:custGeom>
              <a:avLst/>
              <a:gdLst/>
              <a:ahLst/>
              <a:cxnLst/>
              <a:rect l="l" t="t" r="r" b="b"/>
              <a:pathLst>
                <a:path w="896" h="2937" extrusionOk="0">
                  <a:moveTo>
                    <a:pt x="0" y="1"/>
                  </a:moveTo>
                  <a:lnTo>
                    <a:pt x="0" y="2936"/>
                  </a:lnTo>
                  <a:cubicBezTo>
                    <a:pt x="644" y="2371"/>
                    <a:pt x="895" y="1444"/>
                    <a:pt x="644" y="817"/>
                  </a:cubicBezTo>
                  <a:cubicBezTo>
                    <a:pt x="487" y="440"/>
                    <a:pt x="268" y="174"/>
                    <a:pt x="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1" name="Google Shape;4541;p50"/>
          <p:cNvGrpSpPr/>
          <p:nvPr/>
        </p:nvGrpSpPr>
        <p:grpSpPr>
          <a:xfrm>
            <a:off x="1089775" y="2662234"/>
            <a:ext cx="450716" cy="450740"/>
            <a:chOff x="1089775" y="2697715"/>
            <a:chExt cx="450716" cy="450740"/>
          </a:xfrm>
        </p:grpSpPr>
        <p:sp>
          <p:nvSpPr>
            <p:cNvPr id="4542" name="Google Shape;4542;p50"/>
            <p:cNvSpPr/>
            <p:nvPr/>
          </p:nvSpPr>
          <p:spPr>
            <a:xfrm>
              <a:off x="1089775" y="2697715"/>
              <a:ext cx="450716" cy="450740"/>
            </a:xfrm>
            <a:custGeom>
              <a:avLst/>
              <a:gdLst/>
              <a:ahLst/>
              <a:cxnLst/>
              <a:rect l="l" t="t" r="r" b="b"/>
              <a:pathLst>
                <a:path w="18489" h="18490" extrusionOk="0">
                  <a:moveTo>
                    <a:pt x="9245" y="1"/>
                  </a:moveTo>
                  <a:cubicBezTo>
                    <a:pt x="4143" y="1"/>
                    <a:pt x="0" y="4144"/>
                    <a:pt x="0" y="9245"/>
                  </a:cubicBezTo>
                  <a:cubicBezTo>
                    <a:pt x="0" y="14361"/>
                    <a:pt x="4143" y="18490"/>
                    <a:pt x="9245" y="18490"/>
                  </a:cubicBezTo>
                  <a:cubicBezTo>
                    <a:pt x="14362" y="18490"/>
                    <a:pt x="18489" y="14361"/>
                    <a:pt x="18489" y="9245"/>
                  </a:cubicBezTo>
                  <a:cubicBezTo>
                    <a:pt x="18489" y="4144"/>
                    <a:pt x="14362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50"/>
            <p:cNvSpPr/>
            <p:nvPr/>
          </p:nvSpPr>
          <p:spPr>
            <a:xfrm>
              <a:off x="1139894" y="2888270"/>
              <a:ext cx="190169" cy="160306"/>
            </a:xfrm>
            <a:custGeom>
              <a:avLst/>
              <a:gdLst/>
              <a:ahLst/>
              <a:cxnLst/>
              <a:rect l="l" t="t" r="r" b="b"/>
              <a:pathLst>
                <a:path w="7801" h="6576" extrusionOk="0">
                  <a:moveTo>
                    <a:pt x="2621" y="0"/>
                  </a:moveTo>
                  <a:cubicBezTo>
                    <a:pt x="1805" y="2072"/>
                    <a:pt x="3265" y="3311"/>
                    <a:pt x="3265" y="3311"/>
                  </a:cubicBezTo>
                  <a:lnTo>
                    <a:pt x="220" y="2511"/>
                  </a:lnTo>
                  <a:lnTo>
                    <a:pt x="220" y="2511"/>
                  </a:lnTo>
                  <a:cubicBezTo>
                    <a:pt x="1" y="5979"/>
                    <a:pt x="2339" y="6576"/>
                    <a:pt x="2339" y="6576"/>
                  </a:cubicBezTo>
                  <a:lnTo>
                    <a:pt x="7189" y="6576"/>
                  </a:lnTo>
                  <a:lnTo>
                    <a:pt x="7800" y="3767"/>
                  </a:lnTo>
                  <a:lnTo>
                    <a:pt x="7189" y="831"/>
                  </a:lnTo>
                  <a:cubicBezTo>
                    <a:pt x="7077" y="829"/>
                    <a:pt x="6966" y="827"/>
                    <a:pt x="6856" y="827"/>
                  </a:cubicBezTo>
                  <a:cubicBezTo>
                    <a:pt x="6346" y="827"/>
                    <a:pt x="5856" y="853"/>
                    <a:pt x="5431" y="879"/>
                  </a:cubicBezTo>
                  <a:cubicBezTo>
                    <a:pt x="5333" y="885"/>
                    <a:pt x="5236" y="887"/>
                    <a:pt x="5143" y="887"/>
                  </a:cubicBezTo>
                  <a:cubicBezTo>
                    <a:pt x="3453" y="887"/>
                    <a:pt x="2621" y="0"/>
                    <a:pt x="26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50"/>
            <p:cNvSpPr/>
            <p:nvPr/>
          </p:nvSpPr>
          <p:spPr>
            <a:xfrm>
              <a:off x="1315140" y="2763703"/>
              <a:ext cx="154943" cy="284875"/>
            </a:xfrm>
            <a:custGeom>
              <a:avLst/>
              <a:gdLst/>
              <a:ahLst/>
              <a:cxnLst/>
              <a:rect l="l" t="t" r="r" b="b"/>
              <a:pathLst>
                <a:path w="6356" h="11686" extrusionOk="0">
                  <a:moveTo>
                    <a:pt x="3615" y="0"/>
                  </a:moveTo>
                  <a:cubicBezTo>
                    <a:pt x="3218" y="0"/>
                    <a:pt x="2803" y="126"/>
                    <a:pt x="2417" y="464"/>
                  </a:cubicBezTo>
                  <a:cubicBezTo>
                    <a:pt x="1804" y="1013"/>
                    <a:pt x="1647" y="1861"/>
                    <a:pt x="1978" y="2976"/>
                  </a:cubicBezTo>
                  <a:cubicBezTo>
                    <a:pt x="2197" y="3775"/>
                    <a:pt x="2620" y="4654"/>
                    <a:pt x="3076" y="5565"/>
                  </a:cubicBezTo>
                  <a:lnTo>
                    <a:pt x="3217" y="5847"/>
                  </a:lnTo>
                  <a:cubicBezTo>
                    <a:pt x="4206" y="7967"/>
                    <a:pt x="3719" y="8704"/>
                    <a:pt x="3719" y="8704"/>
                  </a:cubicBezTo>
                  <a:cubicBezTo>
                    <a:pt x="3374" y="6523"/>
                    <a:pt x="1647" y="6020"/>
                    <a:pt x="0" y="5941"/>
                  </a:cubicBezTo>
                  <a:lnTo>
                    <a:pt x="0" y="11686"/>
                  </a:lnTo>
                  <a:lnTo>
                    <a:pt x="2951" y="11686"/>
                  </a:lnTo>
                  <a:cubicBezTo>
                    <a:pt x="3390" y="11686"/>
                    <a:pt x="3845" y="11639"/>
                    <a:pt x="4253" y="11482"/>
                  </a:cubicBezTo>
                  <a:cubicBezTo>
                    <a:pt x="4928" y="11231"/>
                    <a:pt x="5430" y="10744"/>
                    <a:pt x="5713" y="10085"/>
                  </a:cubicBezTo>
                  <a:cubicBezTo>
                    <a:pt x="6356" y="8626"/>
                    <a:pt x="5414" y="6711"/>
                    <a:pt x="4504" y="4874"/>
                  </a:cubicBezTo>
                  <a:cubicBezTo>
                    <a:pt x="4081" y="4011"/>
                    <a:pt x="3688" y="3210"/>
                    <a:pt x="3499" y="2551"/>
                  </a:cubicBezTo>
                  <a:cubicBezTo>
                    <a:pt x="3437" y="2331"/>
                    <a:pt x="3311" y="1814"/>
                    <a:pt x="3484" y="1657"/>
                  </a:cubicBezTo>
                  <a:cubicBezTo>
                    <a:pt x="3513" y="1627"/>
                    <a:pt x="3555" y="1592"/>
                    <a:pt x="3638" y="1592"/>
                  </a:cubicBezTo>
                  <a:cubicBezTo>
                    <a:pt x="3689" y="1592"/>
                    <a:pt x="3756" y="1605"/>
                    <a:pt x="3845" y="1641"/>
                  </a:cubicBezTo>
                  <a:cubicBezTo>
                    <a:pt x="3876" y="1657"/>
                    <a:pt x="3907" y="1657"/>
                    <a:pt x="3924" y="1672"/>
                  </a:cubicBezTo>
                  <a:lnTo>
                    <a:pt x="3924" y="1720"/>
                  </a:lnTo>
                  <a:cubicBezTo>
                    <a:pt x="3924" y="2331"/>
                    <a:pt x="4426" y="2819"/>
                    <a:pt x="5037" y="2819"/>
                  </a:cubicBezTo>
                  <a:cubicBezTo>
                    <a:pt x="5148" y="2819"/>
                    <a:pt x="5242" y="2802"/>
                    <a:pt x="5351" y="2771"/>
                  </a:cubicBezTo>
                  <a:cubicBezTo>
                    <a:pt x="5351" y="2756"/>
                    <a:pt x="5571" y="1720"/>
                    <a:pt x="5571" y="1720"/>
                  </a:cubicBezTo>
                  <a:lnTo>
                    <a:pt x="6105" y="1484"/>
                  </a:lnTo>
                  <a:cubicBezTo>
                    <a:pt x="6027" y="1044"/>
                    <a:pt x="5665" y="699"/>
                    <a:pt x="5211" y="621"/>
                  </a:cubicBezTo>
                  <a:cubicBezTo>
                    <a:pt x="4869" y="338"/>
                    <a:pt x="4267" y="0"/>
                    <a:pt x="3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50"/>
            <p:cNvSpPr/>
            <p:nvPr/>
          </p:nvSpPr>
          <p:spPr>
            <a:xfrm>
              <a:off x="1427225" y="2789909"/>
              <a:ext cx="37517" cy="41344"/>
            </a:xfrm>
            <a:custGeom>
              <a:avLst/>
              <a:gdLst/>
              <a:ahLst/>
              <a:cxnLst/>
              <a:rect l="l" t="t" r="r" b="b"/>
              <a:pathLst>
                <a:path w="1539" h="1696" extrusionOk="0">
                  <a:moveTo>
                    <a:pt x="439" y="1"/>
                  </a:moveTo>
                  <a:cubicBezTo>
                    <a:pt x="188" y="1"/>
                    <a:pt x="0" y="189"/>
                    <a:pt x="0" y="440"/>
                  </a:cubicBezTo>
                  <a:cubicBezTo>
                    <a:pt x="0" y="614"/>
                    <a:pt x="94" y="754"/>
                    <a:pt x="251" y="833"/>
                  </a:cubicBezTo>
                  <a:cubicBezTo>
                    <a:pt x="251" y="833"/>
                    <a:pt x="770" y="1053"/>
                    <a:pt x="753" y="1649"/>
                  </a:cubicBezTo>
                  <a:lnTo>
                    <a:pt x="753" y="1696"/>
                  </a:lnTo>
                  <a:cubicBezTo>
                    <a:pt x="1209" y="1570"/>
                    <a:pt x="1538" y="1147"/>
                    <a:pt x="1538" y="645"/>
                  </a:cubicBezTo>
                  <a:cubicBezTo>
                    <a:pt x="1538" y="566"/>
                    <a:pt x="1523" y="488"/>
                    <a:pt x="1507" y="409"/>
                  </a:cubicBezTo>
                  <a:cubicBezTo>
                    <a:pt x="1381" y="331"/>
                    <a:pt x="1224" y="268"/>
                    <a:pt x="1052" y="268"/>
                  </a:cubicBezTo>
                  <a:cubicBezTo>
                    <a:pt x="973" y="268"/>
                    <a:pt x="910" y="283"/>
                    <a:pt x="848" y="300"/>
                  </a:cubicBezTo>
                  <a:cubicBezTo>
                    <a:pt x="785" y="126"/>
                    <a:pt x="628" y="1"/>
                    <a:pt x="439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50"/>
            <p:cNvSpPr/>
            <p:nvPr/>
          </p:nvSpPr>
          <p:spPr>
            <a:xfrm>
              <a:off x="1447117" y="2809605"/>
              <a:ext cx="38663" cy="41539"/>
            </a:xfrm>
            <a:custGeom>
              <a:avLst/>
              <a:gdLst/>
              <a:ahLst/>
              <a:cxnLst/>
              <a:rect l="l" t="t" r="r" b="b"/>
              <a:pathLst>
                <a:path w="1586" h="1704" extrusionOk="0">
                  <a:moveTo>
                    <a:pt x="623" y="0"/>
                  </a:moveTo>
                  <a:cubicBezTo>
                    <a:pt x="553" y="0"/>
                    <a:pt x="440" y="39"/>
                    <a:pt x="283" y="214"/>
                  </a:cubicBezTo>
                  <a:cubicBezTo>
                    <a:pt x="0" y="511"/>
                    <a:pt x="142" y="810"/>
                    <a:pt x="142" y="810"/>
                  </a:cubicBezTo>
                  <a:lnTo>
                    <a:pt x="1523" y="1704"/>
                  </a:lnTo>
                  <a:lnTo>
                    <a:pt x="1586" y="1390"/>
                  </a:lnTo>
                  <a:lnTo>
                    <a:pt x="707" y="25"/>
                  </a:lnTo>
                  <a:cubicBezTo>
                    <a:pt x="707" y="25"/>
                    <a:pt x="679" y="0"/>
                    <a:pt x="623" y="0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50"/>
            <p:cNvSpPr/>
            <p:nvPr/>
          </p:nvSpPr>
          <p:spPr>
            <a:xfrm>
              <a:off x="1431808" y="2795271"/>
              <a:ext cx="10726" cy="10360"/>
            </a:xfrm>
            <a:custGeom>
              <a:avLst/>
              <a:gdLst/>
              <a:ahLst/>
              <a:cxnLst/>
              <a:rect l="l" t="t" r="r" b="b"/>
              <a:pathLst>
                <a:path w="440" h="425" extrusionOk="0">
                  <a:moveTo>
                    <a:pt x="220" y="1"/>
                  </a:moveTo>
                  <a:cubicBezTo>
                    <a:pt x="95" y="1"/>
                    <a:pt x="0" y="95"/>
                    <a:pt x="0" y="220"/>
                  </a:cubicBezTo>
                  <a:cubicBezTo>
                    <a:pt x="0" y="331"/>
                    <a:pt x="95" y="425"/>
                    <a:pt x="220" y="425"/>
                  </a:cubicBezTo>
                  <a:cubicBezTo>
                    <a:pt x="331" y="425"/>
                    <a:pt x="440" y="331"/>
                    <a:pt x="440" y="220"/>
                  </a:cubicBezTo>
                  <a:cubicBezTo>
                    <a:pt x="440" y="95"/>
                    <a:pt x="331" y="1"/>
                    <a:pt x="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50"/>
            <p:cNvSpPr/>
            <p:nvPr/>
          </p:nvSpPr>
          <p:spPr>
            <a:xfrm>
              <a:off x="1434100" y="2797197"/>
              <a:ext cx="6143" cy="6509"/>
            </a:xfrm>
            <a:custGeom>
              <a:avLst/>
              <a:gdLst/>
              <a:ahLst/>
              <a:cxnLst/>
              <a:rect l="l" t="t" r="r" b="b"/>
              <a:pathLst>
                <a:path w="252" h="267" extrusionOk="0">
                  <a:moveTo>
                    <a:pt x="126" y="1"/>
                  </a:moveTo>
                  <a:cubicBezTo>
                    <a:pt x="48" y="1"/>
                    <a:pt x="1" y="63"/>
                    <a:pt x="1" y="141"/>
                  </a:cubicBezTo>
                  <a:cubicBezTo>
                    <a:pt x="1" y="204"/>
                    <a:pt x="48" y="267"/>
                    <a:pt x="126" y="267"/>
                  </a:cubicBezTo>
                  <a:cubicBezTo>
                    <a:pt x="205" y="267"/>
                    <a:pt x="252" y="204"/>
                    <a:pt x="252" y="141"/>
                  </a:cubicBezTo>
                  <a:cubicBezTo>
                    <a:pt x="252" y="63"/>
                    <a:pt x="205" y="1"/>
                    <a:pt x="126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9" name="Google Shape;4549;p50"/>
          <p:cNvGrpSpPr/>
          <p:nvPr/>
        </p:nvGrpSpPr>
        <p:grpSpPr>
          <a:xfrm>
            <a:off x="6879987" y="3991388"/>
            <a:ext cx="450740" cy="450740"/>
            <a:chOff x="6879987" y="4026870"/>
            <a:chExt cx="450740" cy="450740"/>
          </a:xfrm>
        </p:grpSpPr>
        <p:sp>
          <p:nvSpPr>
            <p:cNvPr id="4550" name="Google Shape;4550;p50"/>
            <p:cNvSpPr/>
            <p:nvPr/>
          </p:nvSpPr>
          <p:spPr>
            <a:xfrm>
              <a:off x="6879987" y="402687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0"/>
                  </a:moveTo>
                  <a:cubicBezTo>
                    <a:pt x="4129" y="0"/>
                    <a:pt x="1" y="4144"/>
                    <a:pt x="1" y="9244"/>
                  </a:cubicBezTo>
                  <a:cubicBezTo>
                    <a:pt x="1" y="14346"/>
                    <a:pt x="4129" y="18489"/>
                    <a:pt x="9246" y="18489"/>
                  </a:cubicBezTo>
                  <a:cubicBezTo>
                    <a:pt x="14346" y="18489"/>
                    <a:pt x="18489" y="14346"/>
                    <a:pt x="18489" y="9244"/>
                  </a:cubicBezTo>
                  <a:cubicBezTo>
                    <a:pt x="18489" y="4144"/>
                    <a:pt x="14346" y="0"/>
                    <a:pt x="9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50"/>
            <p:cNvSpPr/>
            <p:nvPr/>
          </p:nvSpPr>
          <p:spPr>
            <a:xfrm>
              <a:off x="6945439" y="4149291"/>
              <a:ext cx="175616" cy="222298"/>
            </a:xfrm>
            <a:custGeom>
              <a:avLst/>
              <a:gdLst/>
              <a:ahLst/>
              <a:cxnLst/>
              <a:rect l="l" t="t" r="r" b="b"/>
              <a:pathLst>
                <a:path w="7204" h="9119" extrusionOk="0">
                  <a:moveTo>
                    <a:pt x="6561" y="1"/>
                  </a:moveTo>
                  <a:cubicBezTo>
                    <a:pt x="6262" y="393"/>
                    <a:pt x="6042" y="832"/>
                    <a:pt x="5948" y="1319"/>
                  </a:cubicBezTo>
                  <a:cubicBezTo>
                    <a:pt x="5383" y="1397"/>
                    <a:pt x="4834" y="1585"/>
                    <a:pt x="4332" y="1899"/>
                  </a:cubicBezTo>
                  <a:lnTo>
                    <a:pt x="4316" y="1899"/>
                  </a:lnTo>
                  <a:cubicBezTo>
                    <a:pt x="4284" y="1931"/>
                    <a:pt x="4253" y="1947"/>
                    <a:pt x="4206" y="1978"/>
                  </a:cubicBezTo>
                  <a:lnTo>
                    <a:pt x="0" y="4756"/>
                  </a:lnTo>
                  <a:cubicBezTo>
                    <a:pt x="0" y="4756"/>
                    <a:pt x="1695" y="9041"/>
                    <a:pt x="6309" y="9119"/>
                  </a:cubicBezTo>
                  <a:lnTo>
                    <a:pt x="6561" y="9119"/>
                  </a:lnTo>
                  <a:lnTo>
                    <a:pt x="7203" y="4913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50"/>
            <p:cNvSpPr/>
            <p:nvPr/>
          </p:nvSpPr>
          <p:spPr>
            <a:xfrm>
              <a:off x="7235793" y="4171498"/>
              <a:ext cx="37151" cy="40930"/>
            </a:xfrm>
            <a:custGeom>
              <a:avLst/>
              <a:gdLst/>
              <a:ahLst/>
              <a:cxnLst/>
              <a:rect l="l" t="t" r="r" b="b"/>
              <a:pathLst>
                <a:path w="1524" h="1679" extrusionOk="0">
                  <a:moveTo>
                    <a:pt x="1" y="0"/>
                  </a:moveTo>
                  <a:lnTo>
                    <a:pt x="1" y="1679"/>
                  </a:lnTo>
                  <a:lnTo>
                    <a:pt x="1524" y="8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50"/>
            <p:cNvSpPr/>
            <p:nvPr/>
          </p:nvSpPr>
          <p:spPr>
            <a:xfrm>
              <a:off x="7121026" y="4347841"/>
              <a:ext cx="14553" cy="53240"/>
            </a:xfrm>
            <a:custGeom>
              <a:avLst/>
              <a:gdLst/>
              <a:ahLst/>
              <a:cxnLst/>
              <a:rect l="l" t="t" r="r" b="b"/>
              <a:pathLst>
                <a:path w="597" h="2184" extrusionOk="0">
                  <a:moveTo>
                    <a:pt x="0" y="1"/>
                  </a:moveTo>
                  <a:lnTo>
                    <a:pt x="0" y="2183"/>
                  </a:lnTo>
                  <a:lnTo>
                    <a:pt x="597" y="2183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50"/>
            <p:cNvSpPr/>
            <p:nvPr/>
          </p:nvSpPr>
          <p:spPr>
            <a:xfrm>
              <a:off x="7075124" y="4347841"/>
              <a:ext cx="14188" cy="53240"/>
            </a:xfrm>
            <a:custGeom>
              <a:avLst/>
              <a:gdLst/>
              <a:ahLst/>
              <a:cxnLst/>
              <a:rect l="l" t="t" r="r" b="b"/>
              <a:pathLst>
                <a:path w="582" h="2184" extrusionOk="0">
                  <a:moveTo>
                    <a:pt x="0" y="1"/>
                  </a:moveTo>
                  <a:lnTo>
                    <a:pt x="0" y="2183"/>
                  </a:lnTo>
                  <a:lnTo>
                    <a:pt x="581" y="2183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50"/>
            <p:cNvSpPr/>
            <p:nvPr/>
          </p:nvSpPr>
          <p:spPr>
            <a:xfrm>
              <a:off x="7105352" y="4119063"/>
              <a:ext cx="140829" cy="252527"/>
            </a:xfrm>
            <a:custGeom>
              <a:avLst/>
              <a:gdLst/>
              <a:ahLst/>
              <a:cxnLst/>
              <a:rect l="l" t="t" r="r" b="b"/>
              <a:pathLst>
                <a:path w="5777" h="10359" extrusionOk="0">
                  <a:moveTo>
                    <a:pt x="2543" y="0"/>
                  </a:moveTo>
                  <a:cubicBezTo>
                    <a:pt x="1507" y="0"/>
                    <a:pt x="581" y="487"/>
                    <a:pt x="1" y="1241"/>
                  </a:cubicBezTo>
                  <a:lnTo>
                    <a:pt x="1" y="10359"/>
                  </a:lnTo>
                  <a:cubicBezTo>
                    <a:pt x="942" y="10312"/>
                    <a:pt x="1884" y="9936"/>
                    <a:pt x="2621" y="9214"/>
                  </a:cubicBezTo>
                  <a:cubicBezTo>
                    <a:pt x="3437" y="8381"/>
                    <a:pt x="3814" y="7283"/>
                    <a:pt x="3751" y="6215"/>
                  </a:cubicBezTo>
                  <a:cubicBezTo>
                    <a:pt x="4944" y="5730"/>
                    <a:pt x="5776" y="4568"/>
                    <a:pt x="5776" y="3218"/>
                  </a:cubicBezTo>
                  <a:cubicBezTo>
                    <a:pt x="5776" y="1444"/>
                    <a:pt x="4332" y="0"/>
                    <a:pt x="2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50"/>
            <p:cNvSpPr/>
            <p:nvPr/>
          </p:nvSpPr>
          <p:spPr>
            <a:xfrm>
              <a:off x="6969523" y="4209404"/>
              <a:ext cx="145412" cy="125471"/>
            </a:xfrm>
            <a:custGeom>
              <a:avLst/>
              <a:gdLst/>
              <a:ahLst/>
              <a:cxnLst/>
              <a:rect l="l" t="t" r="r" b="b"/>
              <a:pathLst>
                <a:path w="5965" h="5147" extrusionOk="0">
                  <a:moveTo>
                    <a:pt x="4220" y="0"/>
                  </a:moveTo>
                  <a:cubicBezTo>
                    <a:pt x="3743" y="0"/>
                    <a:pt x="3268" y="130"/>
                    <a:pt x="2857" y="391"/>
                  </a:cubicBezTo>
                  <a:lnTo>
                    <a:pt x="2825" y="406"/>
                  </a:lnTo>
                  <a:lnTo>
                    <a:pt x="2794" y="438"/>
                  </a:lnTo>
                  <a:lnTo>
                    <a:pt x="0" y="2275"/>
                  </a:lnTo>
                  <a:cubicBezTo>
                    <a:pt x="0" y="2275"/>
                    <a:pt x="1147" y="5146"/>
                    <a:pt x="4223" y="5146"/>
                  </a:cubicBezTo>
                  <a:cubicBezTo>
                    <a:pt x="4694" y="5146"/>
                    <a:pt x="5165" y="5021"/>
                    <a:pt x="5573" y="4770"/>
                  </a:cubicBezTo>
                  <a:lnTo>
                    <a:pt x="5964" y="2572"/>
                  </a:lnTo>
                  <a:lnTo>
                    <a:pt x="5573" y="375"/>
                  </a:lnTo>
                  <a:cubicBezTo>
                    <a:pt x="5160" y="126"/>
                    <a:pt x="4689" y="0"/>
                    <a:pt x="4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50"/>
            <p:cNvSpPr/>
            <p:nvPr/>
          </p:nvSpPr>
          <p:spPr>
            <a:xfrm>
              <a:off x="7105352" y="4218521"/>
              <a:ext cx="35981" cy="107163"/>
            </a:xfrm>
            <a:custGeom>
              <a:avLst/>
              <a:gdLst/>
              <a:ahLst/>
              <a:cxnLst/>
              <a:rect l="l" t="t" r="r" b="b"/>
              <a:pathLst>
                <a:path w="1476" h="4396" extrusionOk="0">
                  <a:moveTo>
                    <a:pt x="1" y="1"/>
                  </a:moveTo>
                  <a:lnTo>
                    <a:pt x="1" y="4396"/>
                  </a:lnTo>
                  <a:cubicBezTo>
                    <a:pt x="158" y="4286"/>
                    <a:pt x="330" y="4161"/>
                    <a:pt x="471" y="4019"/>
                  </a:cubicBezTo>
                  <a:cubicBezTo>
                    <a:pt x="1476" y="3014"/>
                    <a:pt x="1476" y="1382"/>
                    <a:pt x="471" y="378"/>
                  </a:cubicBezTo>
                  <a:cubicBezTo>
                    <a:pt x="330" y="237"/>
                    <a:pt x="158" y="11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50"/>
            <p:cNvSpPr/>
            <p:nvPr/>
          </p:nvSpPr>
          <p:spPr>
            <a:xfrm>
              <a:off x="7167708" y="4169182"/>
              <a:ext cx="37907" cy="37517"/>
            </a:xfrm>
            <a:custGeom>
              <a:avLst/>
              <a:gdLst/>
              <a:ahLst/>
              <a:cxnLst/>
              <a:rect l="l" t="t" r="r" b="b"/>
              <a:pathLst>
                <a:path w="1555" h="1539" extrusionOk="0">
                  <a:moveTo>
                    <a:pt x="785" y="1"/>
                  </a:moveTo>
                  <a:cubicBezTo>
                    <a:pt x="346" y="1"/>
                    <a:pt x="0" y="346"/>
                    <a:pt x="0" y="769"/>
                  </a:cubicBezTo>
                  <a:cubicBezTo>
                    <a:pt x="0" y="1194"/>
                    <a:pt x="346" y="1539"/>
                    <a:pt x="785" y="1539"/>
                  </a:cubicBezTo>
                  <a:cubicBezTo>
                    <a:pt x="1209" y="1539"/>
                    <a:pt x="1555" y="1194"/>
                    <a:pt x="1555" y="769"/>
                  </a:cubicBezTo>
                  <a:cubicBezTo>
                    <a:pt x="1555" y="346"/>
                    <a:pt x="1209" y="1"/>
                    <a:pt x="7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50"/>
            <p:cNvSpPr/>
            <p:nvPr/>
          </p:nvSpPr>
          <p:spPr>
            <a:xfrm>
              <a:off x="7173461" y="4174545"/>
              <a:ext cx="26401" cy="26401"/>
            </a:xfrm>
            <a:custGeom>
              <a:avLst/>
              <a:gdLst/>
              <a:ahLst/>
              <a:cxnLst/>
              <a:rect l="l" t="t" r="r" b="b"/>
              <a:pathLst>
                <a:path w="1083" h="1083" extrusionOk="0">
                  <a:moveTo>
                    <a:pt x="549" y="1"/>
                  </a:moveTo>
                  <a:cubicBezTo>
                    <a:pt x="235" y="1"/>
                    <a:pt x="0" y="252"/>
                    <a:pt x="0" y="549"/>
                  </a:cubicBezTo>
                  <a:cubicBezTo>
                    <a:pt x="0" y="848"/>
                    <a:pt x="235" y="1083"/>
                    <a:pt x="549" y="1083"/>
                  </a:cubicBezTo>
                  <a:cubicBezTo>
                    <a:pt x="848" y="1083"/>
                    <a:pt x="1083" y="848"/>
                    <a:pt x="1083" y="549"/>
                  </a:cubicBezTo>
                  <a:cubicBezTo>
                    <a:pt x="1083" y="252"/>
                    <a:pt x="848" y="1"/>
                    <a:pt x="549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0" name="Google Shape;4560;p50"/>
          <p:cNvGrpSpPr/>
          <p:nvPr/>
        </p:nvGrpSpPr>
        <p:grpSpPr>
          <a:xfrm>
            <a:off x="6879987" y="1998058"/>
            <a:ext cx="450740" cy="450740"/>
            <a:chOff x="6879987" y="2033540"/>
            <a:chExt cx="450740" cy="450740"/>
          </a:xfrm>
        </p:grpSpPr>
        <p:sp>
          <p:nvSpPr>
            <p:cNvPr id="4561" name="Google Shape;4561;p50"/>
            <p:cNvSpPr/>
            <p:nvPr/>
          </p:nvSpPr>
          <p:spPr>
            <a:xfrm>
              <a:off x="6879987" y="203354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0"/>
                  </a:moveTo>
                  <a:cubicBezTo>
                    <a:pt x="4129" y="0"/>
                    <a:pt x="1" y="4128"/>
                    <a:pt x="1" y="9244"/>
                  </a:cubicBezTo>
                  <a:cubicBezTo>
                    <a:pt x="1" y="14346"/>
                    <a:pt x="4129" y="18489"/>
                    <a:pt x="9246" y="18489"/>
                  </a:cubicBezTo>
                  <a:cubicBezTo>
                    <a:pt x="14346" y="18489"/>
                    <a:pt x="18489" y="14346"/>
                    <a:pt x="18489" y="9244"/>
                  </a:cubicBezTo>
                  <a:cubicBezTo>
                    <a:pt x="18489" y="4128"/>
                    <a:pt x="14346" y="0"/>
                    <a:pt x="9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50"/>
            <p:cNvSpPr/>
            <p:nvPr/>
          </p:nvSpPr>
          <p:spPr>
            <a:xfrm>
              <a:off x="6928960" y="2319725"/>
              <a:ext cx="123618" cy="37127"/>
            </a:xfrm>
            <a:custGeom>
              <a:avLst/>
              <a:gdLst/>
              <a:ahLst/>
              <a:cxnLst/>
              <a:rect l="l" t="t" r="r" b="b"/>
              <a:pathLst>
                <a:path w="5071" h="1523" extrusionOk="0">
                  <a:moveTo>
                    <a:pt x="4882" y="0"/>
                  </a:moveTo>
                  <a:lnTo>
                    <a:pt x="2434" y="973"/>
                  </a:lnTo>
                  <a:lnTo>
                    <a:pt x="1" y="973"/>
                  </a:lnTo>
                  <a:lnTo>
                    <a:pt x="1" y="1522"/>
                  </a:lnTo>
                  <a:lnTo>
                    <a:pt x="2543" y="1522"/>
                  </a:lnTo>
                  <a:lnTo>
                    <a:pt x="5071" y="503"/>
                  </a:lnTo>
                  <a:lnTo>
                    <a:pt x="4882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50"/>
            <p:cNvSpPr/>
            <p:nvPr/>
          </p:nvSpPr>
          <p:spPr>
            <a:xfrm>
              <a:off x="6978689" y="2339227"/>
              <a:ext cx="21452" cy="21842"/>
            </a:xfrm>
            <a:custGeom>
              <a:avLst/>
              <a:gdLst/>
              <a:ahLst/>
              <a:cxnLst/>
              <a:rect l="l" t="t" r="r" b="b"/>
              <a:pathLst>
                <a:path w="880" h="896" extrusionOk="0">
                  <a:moveTo>
                    <a:pt x="440" y="0"/>
                  </a:moveTo>
                  <a:cubicBezTo>
                    <a:pt x="206" y="0"/>
                    <a:pt x="1" y="205"/>
                    <a:pt x="1" y="456"/>
                  </a:cubicBezTo>
                  <a:cubicBezTo>
                    <a:pt x="1" y="691"/>
                    <a:pt x="206" y="895"/>
                    <a:pt x="440" y="895"/>
                  </a:cubicBezTo>
                  <a:cubicBezTo>
                    <a:pt x="691" y="895"/>
                    <a:pt x="880" y="691"/>
                    <a:pt x="880" y="456"/>
                  </a:cubicBezTo>
                  <a:cubicBezTo>
                    <a:pt x="880" y="205"/>
                    <a:pt x="691" y="0"/>
                    <a:pt x="440" y="0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50"/>
            <p:cNvSpPr/>
            <p:nvPr/>
          </p:nvSpPr>
          <p:spPr>
            <a:xfrm>
              <a:off x="6990951" y="2099333"/>
              <a:ext cx="111381" cy="168375"/>
            </a:xfrm>
            <a:custGeom>
              <a:avLst/>
              <a:gdLst/>
              <a:ahLst/>
              <a:cxnLst/>
              <a:rect l="l" t="t" r="r" b="b"/>
              <a:pathLst>
                <a:path w="4569" h="6907" extrusionOk="0">
                  <a:moveTo>
                    <a:pt x="111" y="1"/>
                  </a:moveTo>
                  <a:cubicBezTo>
                    <a:pt x="111" y="1"/>
                    <a:pt x="0" y="6310"/>
                    <a:pt x="4568" y="6907"/>
                  </a:cubicBezTo>
                  <a:cubicBezTo>
                    <a:pt x="942" y="4772"/>
                    <a:pt x="1398" y="1508"/>
                    <a:pt x="1617" y="612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50"/>
            <p:cNvSpPr/>
            <p:nvPr/>
          </p:nvSpPr>
          <p:spPr>
            <a:xfrm>
              <a:off x="6987513" y="2113496"/>
              <a:ext cx="128177" cy="222688"/>
            </a:xfrm>
            <a:custGeom>
              <a:avLst/>
              <a:gdLst/>
              <a:ahLst/>
              <a:cxnLst/>
              <a:rect l="l" t="t" r="r" b="b"/>
              <a:pathLst>
                <a:path w="5258" h="9135" extrusionOk="0">
                  <a:moveTo>
                    <a:pt x="1758" y="0"/>
                  </a:moveTo>
                  <a:cubicBezTo>
                    <a:pt x="1397" y="377"/>
                    <a:pt x="1193" y="1475"/>
                    <a:pt x="1491" y="2668"/>
                  </a:cubicBezTo>
                  <a:cubicBezTo>
                    <a:pt x="1773" y="3735"/>
                    <a:pt x="2590" y="5054"/>
                    <a:pt x="4144" y="5996"/>
                  </a:cubicBezTo>
                  <a:lnTo>
                    <a:pt x="1" y="6686"/>
                  </a:lnTo>
                  <a:cubicBezTo>
                    <a:pt x="173" y="7487"/>
                    <a:pt x="643" y="8272"/>
                    <a:pt x="1805" y="8460"/>
                  </a:cubicBezTo>
                  <a:cubicBezTo>
                    <a:pt x="1915" y="8852"/>
                    <a:pt x="2261" y="9135"/>
                    <a:pt x="2669" y="9135"/>
                  </a:cubicBezTo>
                  <a:cubicBezTo>
                    <a:pt x="3108" y="9135"/>
                    <a:pt x="3469" y="8837"/>
                    <a:pt x="3548" y="8429"/>
                  </a:cubicBezTo>
                  <a:cubicBezTo>
                    <a:pt x="4065" y="8350"/>
                    <a:pt x="4473" y="8224"/>
                    <a:pt x="4835" y="8067"/>
                  </a:cubicBezTo>
                  <a:lnTo>
                    <a:pt x="5258" y="6608"/>
                  </a:lnTo>
                  <a:lnTo>
                    <a:pt x="4835" y="4614"/>
                  </a:lnTo>
                  <a:cubicBezTo>
                    <a:pt x="4630" y="4097"/>
                    <a:pt x="4458" y="3359"/>
                    <a:pt x="4316" y="2685"/>
                  </a:cubicBezTo>
                  <a:cubicBezTo>
                    <a:pt x="4081" y="1554"/>
                    <a:pt x="3296" y="628"/>
                    <a:pt x="2244" y="205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50"/>
            <p:cNvSpPr/>
            <p:nvPr/>
          </p:nvSpPr>
          <p:spPr>
            <a:xfrm>
              <a:off x="7201007" y="2231334"/>
              <a:ext cx="38273" cy="25670"/>
            </a:xfrm>
            <a:custGeom>
              <a:avLst/>
              <a:gdLst/>
              <a:ahLst/>
              <a:cxnLst/>
              <a:rect l="l" t="t" r="r" b="b"/>
              <a:pathLst>
                <a:path w="1570" h="1053" extrusionOk="0">
                  <a:moveTo>
                    <a:pt x="660" y="0"/>
                  </a:moveTo>
                  <a:cubicBezTo>
                    <a:pt x="283" y="0"/>
                    <a:pt x="0" y="236"/>
                    <a:pt x="0" y="534"/>
                  </a:cubicBezTo>
                  <a:cubicBezTo>
                    <a:pt x="0" y="816"/>
                    <a:pt x="283" y="1052"/>
                    <a:pt x="660" y="1052"/>
                  </a:cubicBezTo>
                  <a:cubicBezTo>
                    <a:pt x="1051" y="1052"/>
                    <a:pt x="1570" y="816"/>
                    <a:pt x="1570" y="534"/>
                  </a:cubicBezTo>
                  <a:cubicBezTo>
                    <a:pt x="1570" y="236"/>
                    <a:pt x="1051" y="0"/>
                    <a:pt x="660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50"/>
            <p:cNvSpPr/>
            <p:nvPr/>
          </p:nvSpPr>
          <p:spPr>
            <a:xfrm>
              <a:off x="7211708" y="2239379"/>
              <a:ext cx="9970" cy="9970"/>
            </a:xfrm>
            <a:custGeom>
              <a:avLst/>
              <a:gdLst/>
              <a:ahLst/>
              <a:cxnLst/>
              <a:rect l="l" t="t" r="r" b="b"/>
              <a:pathLst>
                <a:path w="409" h="409" extrusionOk="0">
                  <a:moveTo>
                    <a:pt x="204" y="0"/>
                  </a:moveTo>
                  <a:cubicBezTo>
                    <a:pt x="95" y="0"/>
                    <a:pt x="1" y="94"/>
                    <a:pt x="1" y="204"/>
                  </a:cubicBezTo>
                  <a:cubicBezTo>
                    <a:pt x="1" y="314"/>
                    <a:pt x="95" y="408"/>
                    <a:pt x="204" y="408"/>
                  </a:cubicBezTo>
                  <a:cubicBezTo>
                    <a:pt x="315" y="408"/>
                    <a:pt x="409" y="314"/>
                    <a:pt x="409" y="204"/>
                  </a:cubicBezTo>
                  <a:cubicBezTo>
                    <a:pt x="409" y="94"/>
                    <a:pt x="315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50"/>
            <p:cNvSpPr/>
            <p:nvPr/>
          </p:nvSpPr>
          <p:spPr>
            <a:xfrm>
              <a:off x="7213244" y="2240915"/>
              <a:ext cx="6923" cy="6899"/>
            </a:xfrm>
            <a:custGeom>
              <a:avLst/>
              <a:gdLst/>
              <a:ahLst/>
              <a:cxnLst/>
              <a:rect l="l" t="t" r="r" b="b"/>
              <a:pathLst>
                <a:path w="284" h="283" extrusionOk="0">
                  <a:moveTo>
                    <a:pt x="141" y="0"/>
                  </a:moveTo>
                  <a:cubicBezTo>
                    <a:pt x="63" y="0"/>
                    <a:pt x="1" y="63"/>
                    <a:pt x="1" y="141"/>
                  </a:cubicBezTo>
                  <a:cubicBezTo>
                    <a:pt x="1" y="220"/>
                    <a:pt x="63" y="283"/>
                    <a:pt x="141" y="283"/>
                  </a:cubicBezTo>
                  <a:cubicBezTo>
                    <a:pt x="220" y="283"/>
                    <a:pt x="283" y="220"/>
                    <a:pt x="283" y="141"/>
                  </a:cubicBezTo>
                  <a:cubicBezTo>
                    <a:pt x="283" y="63"/>
                    <a:pt x="220" y="0"/>
                    <a:pt x="14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50"/>
            <p:cNvSpPr/>
            <p:nvPr/>
          </p:nvSpPr>
          <p:spPr>
            <a:xfrm>
              <a:off x="7105352" y="2225971"/>
              <a:ext cx="108675" cy="84200"/>
            </a:xfrm>
            <a:custGeom>
              <a:avLst/>
              <a:gdLst/>
              <a:ahLst/>
              <a:cxnLst/>
              <a:rect l="l" t="t" r="r" b="b"/>
              <a:pathLst>
                <a:path w="4458" h="3454" extrusionOk="0">
                  <a:moveTo>
                    <a:pt x="1" y="0"/>
                  </a:moveTo>
                  <a:lnTo>
                    <a:pt x="1" y="3453"/>
                  </a:lnTo>
                  <a:cubicBezTo>
                    <a:pt x="1208" y="2920"/>
                    <a:pt x="1679" y="2009"/>
                    <a:pt x="2621" y="1586"/>
                  </a:cubicBezTo>
                  <a:cubicBezTo>
                    <a:pt x="3240" y="1307"/>
                    <a:pt x="3839" y="1259"/>
                    <a:pt x="4177" y="1259"/>
                  </a:cubicBezTo>
                  <a:cubicBezTo>
                    <a:pt x="4353" y="1259"/>
                    <a:pt x="4458" y="1272"/>
                    <a:pt x="4458" y="1272"/>
                  </a:cubicBezTo>
                  <a:lnTo>
                    <a:pt x="4222" y="550"/>
                  </a:lnTo>
                  <a:lnTo>
                    <a:pt x="817" y="1115"/>
                  </a:lnTo>
                  <a:cubicBezTo>
                    <a:pt x="566" y="958"/>
                    <a:pt x="314" y="707"/>
                    <a:pt x="126" y="314"/>
                  </a:cubicBezTo>
                  <a:cubicBezTo>
                    <a:pt x="78" y="220"/>
                    <a:pt x="32" y="11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50"/>
            <p:cNvSpPr/>
            <p:nvPr/>
          </p:nvSpPr>
          <p:spPr>
            <a:xfrm>
              <a:off x="7224336" y="2238209"/>
              <a:ext cx="80763" cy="11896"/>
            </a:xfrm>
            <a:custGeom>
              <a:avLst/>
              <a:gdLst/>
              <a:ahLst/>
              <a:cxnLst/>
              <a:rect l="l" t="t" r="r" b="b"/>
              <a:pathLst>
                <a:path w="3313" h="488" extrusionOk="0">
                  <a:moveTo>
                    <a:pt x="487" y="1"/>
                  </a:moveTo>
                  <a:lnTo>
                    <a:pt x="0" y="252"/>
                  </a:lnTo>
                  <a:lnTo>
                    <a:pt x="487" y="488"/>
                  </a:lnTo>
                  <a:lnTo>
                    <a:pt x="3312" y="252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7" name="Google Shape;4677;p50"/>
          <p:cNvGrpSpPr/>
          <p:nvPr/>
        </p:nvGrpSpPr>
        <p:grpSpPr>
          <a:xfrm>
            <a:off x="1089775" y="1998058"/>
            <a:ext cx="450716" cy="450740"/>
            <a:chOff x="1089775" y="2033540"/>
            <a:chExt cx="450716" cy="450740"/>
          </a:xfrm>
        </p:grpSpPr>
        <p:sp>
          <p:nvSpPr>
            <p:cNvPr id="4678" name="Google Shape;4678;p50"/>
            <p:cNvSpPr/>
            <p:nvPr/>
          </p:nvSpPr>
          <p:spPr>
            <a:xfrm>
              <a:off x="1089775" y="2033540"/>
              <a:ext cx="450716" cy="450740"/>
            </a:xfrm>
            <a:custGeom>
              <a:avLst/>
              <a:gdLst/>
              <a:ahLst/>
              <a:cxnLst/>
              <a:rect l="l" t="t" r="r" b="b"/>
              <a:pathLst>
                <a:path w="18489" h="18490" extrusionOk="0">
                  <a:moveTo>
                    <a:pt x="9245" y="0"/>
                  </a:moveTo>
                  <a:cubicBezTo>
                    <a:pt x="4143" y="0"/>
                    <a:pt x="0" y="4128"/>
                    <a:pt x="0" y="9244"/>
                  </a:cubicBezTo>
                  <a:cubicBezTo>
                    <a:pt x="0" y="14346"/>
                    <a:pt x="4143" y="18489"/>
                    <a:pt x="9245" y="18489"/>
                  </a:cubicBezTo>
                  <a:cubicBezTo>
                    <a:pt x="14362" y="18489"/>
                    <a:pt x="18489" y="14346"/>
                    <a:pt x="18489" y="9244"/>
                  </a:cubicBezTo>
                  <a:cubicBezTo>
                    <a:pt x="18489" y="4128"/>
                    <a:pt x="14362" y="0"/>
                    <a:pt x="9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50"/>
            <p:cNvSpPr/>
            <p:nvPr/>
          </p:nvSpPr>
          <p:spPr>
            <a:xfrm>
              <a:off x="1274187" y="2344565"/>
              <a:ext cx="21062" cy="109845"/>
            </a:xfrm>
            <a:custGeom>
              <a:avLst/>
              <a:gdLst/>
              <a:ahLst/>
              <a:cxnLst/>
              <a:rect l="l" t="t" r="r" b="b"/>
              <a:pathLst>
                <a:path w="864" h="4506" extrusionOk="0">
                  <a:moveTo>
                    <a:pt x="188" y="1"/>
                  </a:moveTo>
                  <a:lnTo>
                    <a:pt x="188" y="1916"/>
                  </a:lnTo>
                  <a:cubicBezTo>
                    <a:pt x="63" y="1995"/>
                    <a:pt x="0" y="2135"/>
                    <a:pt x="0" y="2292"/>
                  </a:cubicBezTo>
                  <a:cubicBezTo>
                    <a:pt x="0" y="2434"/>
                    <a:pt x="63" y="2575"/>
                    <a:pt x="188" y="2654"/>
                  </a:cubicBezTo>
                  <a:lnTo>
                    <a:pt x="188" y="4506"/>
                  </a:lnTo>
                  <a:lnTo>
                    <a:pt x="676" y="4506"/>
                  </a:lnTo>
                  <a:lnTo>
                    <a:pt x="676" y="2654"/>
                  </a:lnTo>
                  <a:cubicBezTo>
                    <a:pt x="785" y="2575"/>
                    <a:pt x="864" y="2434"/>
                    <a:pt x="864" y="2292"/>
                  </a:cubicBezTo>
                  <a:cubicBezTo>
                    <a:pt x="864" y="2135"/>
                    <a:pt x="785" y="1995"/>
                    <a:pt x="676" y="1916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50"/>
            <p:cNvSpPr/>
            <p:nvPr/>
          </p:nvSpPr>
          <p:spPr>
            <a:xfrm>
              <a:off x="1304414" y="2344565"/>
              <a:ext cx="13798" cy="109845"/>
            </a:xfrm>
            <a:custGeom>
              <a:avLst/>
              <a:gdLst/>
              <a:ahLst/>
              <a:cxnLst/>
              <a:rect l="l" t="t" r="r" b="b"/>
              <a:pathLst>
                <a:path w="566" h="4506" extrusionOk="0">
                  <a:moveTo>
                    <a:pt x="204" y="1"/>
                  </a:moveTo>
                  <a:lnTo>
                    <a:pt x="204" y="1916"/>
                  </a:lnTo>
                  <a:cubicBezTo>
                    <a:pt x="78" y="1995"/>
                    <a:pt x="1" y="2135"/>
                    <a:pt x="1" y="2292"/>
                  </a:cubicBezTo>
                  <a:cubicBezTo>
                    <a:pt x="1" y="2434"/>
                    <a:pt x="78" y="2575"/>
                    <a:pt x="204" y="2654"/>
                  </a:cubicBezTo>
                  <a:lnTo>
                    <a:pt x="204" y="4506"/>
                  </a:lnTo>
                  <a:lnTo>
                    <a:pt x="440" y="4506"/>
                  </a:lnTo>
                  <a:lnTo>
                    <a:pt x="566" y="2277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50"/>
            <p:cNvSpPr/>
            <p:nvPr/>
          </p:nvSpPr>
          <p:spPr>
            <a:xfrm>
              <a:off x="1315140" y="2344565"/>
              <a:ext cx="10726" cy="109845"/>
            </a:xfrm>
            <a:custGeom>
              <a:avLst/>
              <a:gdLst/>
              <a:ahLst/>
              <a:cxnLst/>
              <a:rect l="l" t="t" r="r" b="b"/>
              <a:pathLst>
                <a:path w="440" h="4506" extrusionOk="0">
                  <a:moveTo>
                    <a:pt x="0" y="1"/>
                  </a:moveTo>
                  <a:lnTo>
                    <a:pt x="0" y="4506"/>
                  </a:lnTo>
                  <a:lnTo>
                    <a:pt x="251" y="4506"/>
                  </a:lnTo>
                  <a:lnTo>
                    <a:pt x="251" y="2654"/>
                  </a:lnTo>
                  <a:cubicBezTo>
                    <a:pt x="360" y="2575"/>
                    <a:pt x="439" y="2434"/>
                    <a:pt x="439" y="2292"/>
                  </a:cubicBezTo>
                  <a:cubicBezTo>
                    <a:pt x="439" y="2135"/>
                    <a:pt x="360" y="1995"/>
                    <a:pt x="251" y="1916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50"/>
            <p:cNvSpPr/>
            <p:nvPr/>
          </p:nvSpPr>
          <p:spPr>
            <a:xfrm>
              <a:off x="1187697" y="2208371"/>
              <a:ext cx="139707" cy="184440"/>
            </a:xfrm>
            <a:custGeom>
              <a:avLst/>
              <a:gdLst/>
              <a:ahLst/>
              <a:cxnLst/>
              <a:rect l="l" t="t" r="r" b="b"/>
              <a:pathLst>
                <a:path w="5731" h="7566" extrusionOk="0">
                  <a:moveTo>
                    <a:pt x="3847" y="0"/>
                  </a:moveTo>
                  <a:cubicBezTo>
                    <a:pt x="1838" y="0"/>
                    <a:pt x="189" y="1555"/>
                    <a:pt x="17" y="3516"/>
                  </a:cubicBezTo>
                  <a:lnTo>
                    <a:pt x="1" y="3516"/>
                  </a:lnTo>
                  <a:lnTo>
                    <a:pt x="1" y="7565"/>
                  </a:lnTo>
                  <a:cubicBezTo>
                    <a:pt x="1" y="7565"/>
                    <a:pt x="1351" y="7174"/>
                    <a:pt x="1712" y="5745"/>
                  </a:cubicBezTo>
                  <a:lnTo>
                    <a:pt x="5228" y="5745"/>
                  </a:lnTo>
                  <a:lnTo>
                    <a:pt x="5730" y="2999"/>
                  </a:lnTo>
                  <a:lnTo>
                    <a:pt x="5228" y="268"/>
                  </a:lnTo>
                  <a:cubicBezTo>
                    <a:pt x="4804" y="95"/>
                    <a:pt x="4333" y="0"/>
                    <a:pt x="3847" y="0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50"/>
            <p:cNvSpPr/>
            <p:nvPr/>
          </p:nvSpPr>
          <p:spPr>
            <a:xfrm>
              <a:off x="1315140" y="2092459"/>
              <a:ext cx="137343" cy="255964"/>
            </a:xfrm>
            <a:custGeom>
              <a:avLst/>
              <a:gdLst/>
              <a:ahLst/>
              <a:cxnLst/>
              <a:rect l="l" t="t" r="r" b="b"/>
              <a:pathLst>
                <a:path w="5634" h="10500" extrusionOk="0">
                  <a:moveTo>
                    <a:pt x="4332" y="0"/>
                  </a:moveTo>
                  <a:cubicBezTo>
                    <a:pt x="4096" y="0"/>
                    <a:pt x="3861" y="63"/>
                    <a:pt x="3673" y="172"/>
                  </a:cubicBezTo>
                  <a:cubicBezTo>
                    <a:pt x="3531" y="134"/>
                    <a:pt x="3217" y="59"/>
                    <a:pt x="2831" y="59"/>
                  </a:cubicBezTo>
                  <a:cubicBezTo>
                    <a:pt x="2444" y="59"/>
                    <a:pt x="1985" y="134"/>
                    <a:pt x="1553" y="392"/>
                  </a:cubicBezTo>
                  <a:cubicBezTo>
                    <a:pt x="1145" y="628"/>
                    <a:pt x="611" y="1130"/>
                    <a:pt x="423" y="2150"/>
                  </a:cubicBezTo>
                  <a:cubicBezTo>
                    <a:pt x="78" y="3908"/>
                    <a:pt x="1193" y="4724"/>
                    <a:pt x="2072" y="5383"/>
                  </a:cubicBezTo>
                  <a:cubicBezTo>
                    <a:pt x="2777" y="5902"/>
                    <a:pt x="3374" y="6341"/>
                    <a:pt x="3499" y="7204"/>
                  </a:cubicBezTo>
                  <a:cubicBezTo>
                    <a:pt x="3578" y="7737"/>
                    <a:pt x="3484" y="8130"/>
                    <a:pt x="3233" y="8428"/>
                  </a:cubicBezTo>
                  <a:cubicBezTo>
                    <a:pt x="3060" y="8616"/>
                    <a:pt x="2809" y="8758"/>
                    <a:pt x="2543" y="8852"/>
                  </a:cubicBezTo>
                  <a:cubicBezTo>
                    <a:pt x="2543" y="8773"/>
                    <a:pt x="2558" y="8695"/>
                    <a:pt x="2558" y="8601"/>
                  </a:cubicBezTo>
                  <a:cubicBezTo>
                    <a:pt x="2558" y="6969"/>
                    <a:pt x="1444" y="5572"/>
                    <a:pt x="0" y="5023"/>
                  </a:cubicBezTo>
                  <a:lnTo>
                    <a:pt x="0" y="10500"/>
                  </a:lnTo>
                  <a:lnTo>
                    <a:pt x="1193" y="10500"/>
                  </a:lnTo>
                  <a:cubicBezTo>
                    <a:pt x="1193" y="10500"/>
                    <a:pt x="3405" y="10468"/>
                    <a:pt x="4300" y="9386"/>
                  </a:cubicBezTo>
                  <a:cubicBezTo>
                    <a:pt x="4677" y="8947"/>
                    <a:pt x="5100" y="8193"/>
                    <a:pt x="4928" y="7000"/>
                  </a:cubicBezTo>
                  <a:cubicBezTo>
                    <a:pt x="4724" y="5540"/>
                    <a:pt x="3735" y="4803"/>
                    <a:pt x="2934" y="4222"/>
                  </a:cubicBezTo>
                  <a:cubicBezTo>
                    <a:pt x="2055" y="3579"/>
                    <a:pt x="1679" y="3249"/>
                    <a:pt x="1836" y="2417"/>
                  </a:cubicBezTo>
                  <a:cubicBezTo>
                    <a:pt x="1915" y="2024"/>
                    <a:pt x="2055" y="1758"/>
                    <a:pt x="2291" y="1633"/>
                  </a:cubicBezTo>
                  <a:cubicBezTo>
                    <a:pt x="2441" y="1536"/>
                    <a:pt x="2634" y="1505"/>
                    <a:pt x="2811" y="1505"/>
                  </a:cubicBezTo>
                  <a:cubicBezTo>
                    <a:pt x="2895" y="1505"/>
                    <a:pt x="2975" y="1512"/>
                    <a:pt x="3045" y="1522"/>
                  </a:cubicBezTo>
                  <a:cubicBezTo>
                    <a:pt x="3139" y="2135"/>
                    <a:pt x="3673" y="2621"/>
                    <a:pt x="4332" y="2621"/>
                  </a:cubicBezTo>
                  <a:cubicBezTo>
                    <a:pt x="5054" y="2621"/>
                    <a:pt x="5634" y="2024"/>
                    <a:pt x="5634" y="1303"/>
                  </a:cubicBezTo>
                  <a:cubicBezTo>
                    <a:pt x="5634" y="581"/>
                    <a:pt x="5054" y="0"/>
                    <a:pt x="4332" y="0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50"/>
            <p:cNvSpPr/>
            <p:nvPr/>
          </p:nvSpPr>
          <p:spPr>
            <a:xfrm>
              <a:off x="1408089" y="2117006"/>
              <a:ext cx="76935" cy="121619"/>
            </a:xfrm>
            <a:custGeom>
              <a:avLst/>
              <a:gdLst/>
              <a:ahLst/>
              <a:cxnLst/>
              <a:rect l="l" t="t" r="r" b="b"/>
              <a:pathLst>
                <a:path w="3156" h="4989" extrusionOk="0">
                  <a:moveTo>
                    <a:pt x="637" y="1"/>
                  </a:moveTo>
                  <a:cubicBezTo>
                    <a:pt x="532" y="1"/>
                    <a:pt x="425" y="30"/>
                    <a:pt x="330" y="92"/>
                  </a:cubicBezTo>
                  <a:cubicBezTo>
                    <a:pt x="79" y="249"/>
                    <a:pt x="0" y="594"/>
                    <a:pt x="157" y="861"/>
                  </a:cubicBezTo>
                  <a:lnTo>
                    <a:pt x="377" y="1237"/>
                  </a:lnTo>
                  <a:cubicBezTo>
                    <a:pt x="456" y="1363"/>
                    <a:pt x="408" y="1520"/>
                    <a:pt x="299" y="1599"/>
                  </a:cubicBezTo>
                  <a:lnTo>
                    <a:pt x="1601" y="3843"/>
                  </a:lnTo>
                  <a:cubicBezTo>
                    <a:pt x="1821" y="4204"/>
                    <a:pt x="1837" y="4627"/>
                    <a:pt x="1680" y="4989"/>
                  </a:cubicBezTo>
                  <a:cubicBezTo>
                    <a:pt x="1821" y="4926"/>
                    <a:pt x="1963" y="4863"/>
                    <a:pt x="2088" y="4784"/>
                  </a:cubicBezTo>
                  <a:cubicBezTo>
                    <a:pt x="2920" y="4251"/>
                    <a:pt x="3156" y="3137"/>
                    <a:pt x="2653" y="2289"/>
                  </a:cubicBezTo>
                  <a:lnTo>
                    <a:pt x="1743" y="735"/>
                  </a:lnTo>
                  <a:lnTo>
                    <a:pt x="1695" y="766"/>
                  </a:lnTo>
                  <a:cubicBezTo>
                    <a:pt x="1653" y="793"/>
                    <a:pt x="1608" y="805"/>
                    <a:pt x="1564" y="805"/>
                  </a:cubicBezTo>
                  <a:cubicBezTo>
                    <a:pt x="1476" y="805"/>
                    <a:pt x="1392" y="756"/>
                    <a:pt x="1350" y="672"/>
                  </a:cubicBezTo>
                  <a:lnTo>
                    <a:pt x="1115" y="280"/>
                  </a:lnTo>
                  <a:cubicBezTo>
                    <a:pt x="1014" y="98"/>
                    <a:pt x="828" y="1"/>
                    <a:pt x="637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50"/>
            <p:cNvSpPr/>
            <p:nvPr/>
          </p:nvSpPr>
          <p:spPr>
            <a:xfrm>
              <a:off x="1415744" y="2123442"/>
              <a:ext cx="15309" cy="15309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4" y="0"/>
                  </a:moveTo>
                  <a:cubicBezTo>
                    <a:pt x="142" y="0"/>
                    <a:pt x="0" y="142"/>
                    <a:pt x="0" y="314"/>
                  </a:cubicBezTo>
                  <a:cubicBezTo>
                    <a:pt x="0" y="487"/>
                    <a:pt x="142" y="628"/>
                    <a:pt x="314" y="628"/>
                  </a:cubicBezTo>
                  <a:cubicBezTo>
                    <a:pt x="487" y="628"/>
                    <a:pt x="628" y="487"/>
                    <a:pt x="628" y="314"/>
                  </a:cubicBezTo>
                  <a:cubicBezTo>
                    <a:pt x="628" y="142"/>
                    <a:pt x="487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50"/>
            <p:cNvSpPr/>
            <p:nvPr/>
          </p:nvSpPr>
          <p:spPr>
            <a:xfrm>
              <a:off x="1418035" y="2125733"/>
              <a:ext cx="10726" cy="10726"/>
            </a:xfrm>
            <a:custGeom>
              <a:avLst/>
              <a:gdLst/>
              <a:ahLst/>
              <a:cxnLst/>
              <a:rect l="l" t="t" r="r" b="b"/>
              <a:pathLst>
                <a:path w="440" h="440" extrusionOk="0">
                  <a:moveTo>
                    <a:pt x="220" y="0"/>
                  </a:moveTo>
                  <a:cubicBezTo>
                    <a:pt x="95" y="0"/>
                    <a:pt x="0" y="94"/>
                    <a:pt x="0" y="220"/>
                  </a:cubicBezTo>
                  <a:cubicBezTo>
                    <a:pt x="0" y="346"/>
                    <a:pt x="95" y="440"/>
                    <a:pt x="220" y="440"/>
                  </a:cubicBezTo>
                  <a:cubicBezTo>
                    <a:pt x="346" y="440"/>
                    <a:pt x="440" y="346"/>
                    <a:pt x="440" y="220"/>
                  </a:cubicBezTo>
                  <a:cubicBezTo>
                    <a:pt x="440" y="94"/>
                    <a:pt x="346" y="0"/>
                    <a:pt x="220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7" name="Google Shape;4687;p50"/>
          <p:cNvGrpSpPr/>
          <p:nvPr/>
        </p:nvGrpSpPr>
        <p:grpSpPr>
          <a:xfrm>
            <a:off x="1813625" y="1333469"/>
            <a:ext cx="450740" cy="450740"/>
            <a:chOff x="1813625" y="1368950"/>
            <a:chExt cx="450740" cy="450740"/>
          </a:xfrm>
        </p:grpSpPr>
        <p:sp>
          <p:nvSpPr>
            <p:cNvPr id="4688" name="Google Shape;4688;p50"/>
            <p:cNvSpPr/>
            <p:nvPr/>
          </p:nvSpPr>
          <p:spPr>
            <a:xfrm>
              <a:off x="1813625" y="136895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44" y="1"/>
                    <a:pt x="1" y="4129"/>
                    <a:pt x="1" y="9246"/>
                  </a:cubicBezTo>
                  <a:cubicBezTo>
                    <a:pt x="1" y="14017"/>
                    <a:pt x="3611" y="17941"/>
                    <a:pt x="8257" y="18443"/>
                  </a:cubicBezTo>
                  <a:lnTo>
                    <a:pt x="8555" y="18254"/>
                  </a:lnTo>
                  <a:lnTo>
                    <a:pt x="8869" y="18474"/>
                  </a:lnTo>
                  <a:cubicBezTo>
                    <a:pt x="8995" y="18489"/>
                    <a:pt x="9120" y="18489"/>
                    <a:pt x="9246" y="18489"/>
                  </a:cubicBezTo>
                  <a:lnTo>
                    <a:pt x="9544" y="18489"/>
                  </a:lnTo>
                  <a:lnTo>
                    <a:pt x="9842" y="18254"/>
                  </a:lnTo>
                  <a:lnTo>
                    <a:pt x="10156" y="18443"/>
                  </a:lnTo>
                  <a:cubicBezTo>
                    <a:pt x="14833" y="17987"/>
                    <a:pt x="18490" y="14048"/>
                    <a:pt x="18490" y="9246"/>
                  </a:cubicBezTo>
                  <a:cubicBezTo>
                    <a:pt x="18490" y="4129"/>
                    <a:pt x="14346" y="1"/>
                    <a:pt x="9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50"/>
            <p:cNvSpPr/>
            <p:nvPr/>
          </p:nvSpPr>
          <p:spPr>
            <a:xfrm>
              <a:off x="2014881" y="1649773"/>
              <a:ext cx="14968" cy="169546"/>
            </a:xfrm>
            <a:custGeom>
              <a:avLst/>
              <a:gdLst/>
              <a:ahLst/>
              <a:cxnLst/>
              <a:rect l="l" t="t" r="r" b="b"/>
              <a:pathLst>
                <a:path w="614" h="6955" extrusionOk="0">
                  <a:moveTo>
                    <a:pt x="1" y="1"/>
                  </a:moveTo>
                  <a:lnTo>
                    <a:pt x="1" y="6923"/>
                  </a:lnTo>
                  <a:cubicBezTo>
                    <a:pt x="205" y="6938"/>
                    <a:pt x="409" y="6954"/>
                    <a:pt x="613" y="6954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50"/>
            <p:cNvSpPr/>
            <p:nvPr/>
          </p:nvSpPr>
          <p:spPr>
            <a:xfrm>
              <a:off x="2046254" y="1649773"/>
              <a:ext cx="14968" cy="169911"/>
            </a:xfrm>
            <a:custGeom>
              <a:avLst/>
              <a:gdLst/>
              <a:ahLst/>
              <a:cxnLst/>
              <a:rect l="l" t="t" r="r" b="b"/>
              <a:pathLst>
                <a:path w="614" h="6970" extrusionOk="0">
                  <a:moveTo>
                    <a:pt x="1" y="1"/>
                  </a:moveTo>
                  <a:lnTo>
                    <a:pt x="1" y="6969"/>
                  </a:lnTo>
                  <a:lnTo>
                    <a:pt x="613" y="6923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50"/>
            <p:cNvSpPr/>
            <p:nvPr/>
          </p:nvSpPr>
          <p:spPr>
            <a:xfrm>
              <a:off x="2121237" y="1427504"/>
              <a:ext cx="52460" cy="12628"/>
            </a:xfrm>
            <a:custGeom>
              <a:avLst/>
              <a:gdLst/>
              <a:ahLst/>
              <a:cxnLst/>
              <a:rect l="l" t="t" r="r" b="b"/>
              <a:pathLst>
                <a:path w="2152" h="518" extrusionOk="0">
                  <a:moveTo>
                    <a:pt x="1" y="1"/>
                  </a:moveTo>
                  <a:lnTo>
                    <a:pt x="1" y="518"/>
                  </a:lnTo>
                  <a:lnTo>
                    <a:pt x="1916" y="346"/>
                  </a:lnTo>
                  <a:lnTo>
                    <a:pt x="2152" y="1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50"/>
            <p:cNvSpPr/>
            <p:nvPr/>
          </p:nvSpPr>
          <p:spPr>
            <a:xfrm>
              <a:off x="1934924" y="1586661"/>
              <a:ext cx="117890" cy="182904"/>
            </a:xfrm>
            <a:custGeom>
              <a:avLst/>
              <a:gdLst/>
              <a:ahLst/>
              <a:cxnLst/>
              <a:rect l="l" t="t" r="r" b="b"/>
              <a:pathLst>
                <a:path w="4836" h="7503" extrusionOk="0">
                  <a:moveTo>
                    <a:pt x="3877" y="1"/>
                  </a:moveTo>
                  <a:cubicBezTo>
                    <a:pt x="2857" y="1"/>
                    <a:pt x="1994" y="706"/>
                    <a:pt x="1759" y="1648"/>
                  </a:cubicBezTo>
                  <a:lnTo>
                    <a:pt x="1" y="7503"/>
                  </a:lnTo>
                  <a:cubicBezTo>
                    <a:pt x="1" y="7503"/>
                    <a:pt x="2449" y="7204"/>
                    <a:pt x="4222" y="5776"/>
                  </a:cubicBezTo>
                  <a:lnTo>
                    <a:pt x="4835" y="2590"/>
                  </a:lnTo>
                  <a:lnTo>
                    <a:pt x="4222" y="32"/>
                  </a:lnTo>
                  <a:cubicBezTo>
                    <a:pt x="4113" y="16"/>
                    <a:pt x="4003" y="1"/>
                    <a:pt x="3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50"/>
            <p:cNvSpPr/>
            <p:nvPr/>
          </p:nvSpPr>
          <p:spPr>
            <a:xfrm>
              <a:off x="2037844" y="1413438"/>
              <a:ext cx="95682" cy="314055"/>
            </a:xfrm>
            <a:custGeom>
              <a:avLst/>
              <a:gdLst/>
              <a:ahLst/>
              <a:cxnLst/>
              <a:rect l="l" t="t" r="r" b="b"/>
              <a:pathLst>
                <a:path w="3925" h="12883" extrusionOk="0">
                  <a:moveTo>
                    <a:pt x="2888" y="0"/>
                  </a:moveTo>
                  <a:cubicBezTo>
                    <a:pt x="2641" y="0"/>
                    <a:pt x="2210" y="57"/>
                    <a:pt x="1821" y="389"/>
                  </a:cubicBezTo>
                  <a:cubicBezTo>
                    <a:pt x="1649" y="530"/>
                    <a:pt x="1507" y="703"/>
                    <a:pt x="1398" y="907"/>
                  </a:cubicBezTo>
                  <a:cubicBezTo>
                    <a:pt x="1366" y="938"/>
                    <a:pt x="1350" y="986"/>
                    <a:pt x="1335" y="1032"/>
                  </a:cubicBezTo>
                  <a:lnTo>
                    <a:pt x="17" y="3606"/>
                  </a:lnTo>
                  <a:lnTo>
                    <a:pt x="142" y="3717"/>
                  </a:lnTo>
                  <a:lnTo>
                    <a:pt x="1084" y="2524"/>
                  </a:lnTo>
                  <a:cubicBezTo>
                    <a:pt x="1130" y="2932"/>
                    <a:pt x="1256" y="3355"/>
                    <a:pt x="1381" y="3811"/>
                  </a:cubicBezTo>
                  <a:cubicBezTo>
                    <a:pt x="1727" y="5004"/>
                    <a:pt x="2120" y="6322"/>
                    <a:pt x="1272" y="7829"/>
                  </a:cubicBezTo>
                  <a:cubicBezTo>
                    <a:pt x="958" y="7467"/>
                    <a:pt x="503" y="7216"/>
                    <a:pt x="0" y="7138"/>
                  </a:cubicBezTo>
                  <a:lnTo>
                    <a:pt x="0" y="12882"/>
                  </a:lnTo>
                  <a:cubicBezTo>
                    <a:pt x="927" y="12144"/>
                    <a:pt x="1664" y="11108"/>
                    <a:pt x="1806" y="9664"/>
                  </a:cubicBezTo>
                  <a:cubicBezTo>
                    <a:pt x="3924" y="7185"/>
                    <a:pt x="3265" y="4924"/>
                    <a:pt x="2825" y="3386"/>
                  </a:cubicBezTo>
                  <a:cubicBezTo>
                    <a:pt x="2685" y="2915"/>
                    <a:pt x="2559" y="2476"/>
                    <a:pt x="2559" y="2193"/>
                  </a:cubicBezTo>
                  <a:cubicBezTo>
                    <a:pt x="2591" y="1739"/>
                    <a:pt x="2716" y="1582"/>
                    <a:pt x="2763" y="1534"/>
                  </a:cubicBezTo>
                  <a:cubicBezTo>
                    <a:pt x="2825" y="1503"/>
                    <a:pt x="2888" y="1488"/>
                    <a:pt x="2888" y="1488"/>
                  </a:cubicBezTo>
                  <a:cubicBezTo>
                    <a:pt x="2918" y="1491"/>
                    <a:pt x="2947" y="1493"/>
                    <a:pt x="2976" y="1493"/>
                  </a:cubicBezTo>
                  <a:cubicBezTo>
                    <a:pt x="3349" y="1493"/>
                    <a:pt x="3676" y="1222"/>
                    <a:pt x="3721" y="844"/>
                  </a:cubicBezTo>
                  <a:cubicBezTo>
                    <a:pt x="3767" y="436"/>
                    <a:pt x="3485" y="59"/>
                    <a:pt x="3077" y="13"/>
                  </a:cubicBezTo>
                  <a:cubicBezTo>
                    <a:pt x="3047" y="8"/>
                    <a:pt x="2980" y="0"/>
                    <a:pt x="2888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50"/>
            <p:cNvSpPr/>
            <p:nvPr/>
          </p:nvSpPr>
          <p:spPr>
            <a:xfrm>
              <a:off x="1920006" y="1597606"/>
              <a:ext cx="120986" cy="104653"/>
            </a:xfrm>
            <a:custGeom>
              <a:avLst/>
              <a:gdLst/>
              <a:ahLst/>
              <a:cxnLst/>
              <a:rect l="l" t="t" r="r" b="b"/>
              <a:pathLst>
                <a:path w="4963" h="4293" extrusionOk="0">
                  <a:moveTo>
                    <a:pt x="3240" y="1"/>
                  </a:moveTo>
                  <a:cubicBezTo>
                    <a:pt x="3073" y="1"/>
                    <a:pt x="2907" y="28"/>
                    <a:pt x="2747" y="85"/>
                  </a:cubicBezTo>
                  <a:cubicBezTo>
                    <a:pt x="770" y="791"/>
                    <a:pt x="0" y="4292"/>
                    <a:pt x="0" y="4292"/>
                  </a:cubicBezTo>
                  <a:cubicBezTo>
                    <a:pt x="0" y="4292"/>
                    <a:pt x="44" y="4293"/>
                    <a:pt x="122" y="4293"/>
                  </a:cubicBezTo>
                  <a:cubicBezTo>
                    <a:pt x="886" y="4293"/>
                    <a:pt x="4963" y="4164"/>
                    <a:pt x="4834" y="1404"/>
                  </a:cubicBezTo>
                  <a:cubicBezTo>
                    <a:pt x="4808" y="601"/>
                    <a:pt x="4024" y="1"/>
                    <a:pt x="324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50"/>
            <p:cNvSpPr/>
            <p:nvPr/>
          </p:nvSpPr>
          <p:spPr>
            <a:xfrm>
              <a:off x="2105953" y="1426748"/>
              <a:ext cx="8069" cy="7679"/>
            </a:xfrm>
            <a:custGeom>
              <a:avLst/>
              <a:gdLst/>
              <a:ahLst/>
              <a:cxnLst/>
              <a:rect l="l" t="t" r="r" b="b"/>
              <a:pathLst>
                <a:path w="331" h="315" extrusionOk="0">
                  <a:moveTo>
                    <a:pt x="173" y="0"/>
                  </a:moveTo>
                  <a:cubicBezTo>
                    <a:pt x="79" y="0"/>
                    <a:pt x="0" y="63"/>
                    <a:pt x="0" y="157"/>
                  </a:cubicBezTo>
                  <a:cubicBezTo>
                    <a:pt x="0" y="251"/>
                    <a:pt x="79" y="314"/>
                    <a:pt x="173" y="314"/>
                  </a:cubicBezTo>
                  <a:cubicBezTo>
                    <a:pt x="251" y="314"/>
                    <a:pt x="330" y="251"/>
                    <a:pt x="330" y="157"/>
                  </a:cubicBezTo>
                  <a:cubicBezTo>
                    <a:pt x="330" y="63"/>
                    <a:pt x="251" y="0"/>
                    <a:pt x="173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6" name="Google Shape;4696;p50"/>
          <p:cNvGrpSpPr/>
          <p:nvPr/>
        </p:nvGrpSpPr>
        <p:grpSpPr>
          <a:xfrm>
            <a:off x="3261007" y="1333469"/>
            <a:ext cx="450740" cy="450740"/>
            <a:chOff x="3261007" y="1368950"/>
            <a:chExt cx="450740" cy="450740"/>
          </a:xfrm>
        </p:grpSpPr>
        <p:sp>
          <p:nvSpPr>
            <p:cNvPr id="4697" name="Google Shape;4697;p50"/>
            <p:cNvSpPr/>
            <p:nvPr/>
          </p:nvSpPr>
          <p:spPr>
            <a:xfrm>
              <a:off x="3261007" y="136895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5" y="1"/>
                  </a:moveTo>
                  <a:cubicBezTo>
                    <a:pt x="4144" y="1"/>
                    <a:pt x="1" y="4129"/>
                    <a:pt x="1" y="9246"/>
                  </a:cubicBezTo>
                  <a:cubicBezTo>
                    <a:pt x="1" y="14346"/>
                    <a:pt x="4144" y="18489"/>
                    <a:pt x="9245" y="18489"/>
                  </a:cubicBezTo>
                  <a:cubicBezTo>
                    <a:pt x="14361" y="18489"/>
                    <a:pt x="18490" y="14346"/>
                    <a:pt x="18490" y="9246"/>
                  </a:cubicBezTo>
                  <a:cubicBezTo>
                    <a:pt x="18490" y="4129"/>
                    <a:pt x="14361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50"/>
            <p:cNvSpPr/>
            <p:nvPr/>
          </p:nvSpPr>
          <p:spPr>
            <a:xfrm>
              <a:off x="3619494" y="1504023"/>
              <a:ext cx="45562" cy="31008"/>
            </a:xfrm>
            <a:custGeom>
              <a:avLst/>
              <a:gdLst/>
              <a:ahLst/>
              <a:cxnLst/>
              <a:rect l="l" t="t" r="r" b="b"/>
              <a:pathLst>
                <a:path w="1869" h="1272" extrusionOk="0">
                  <a:moveTo>
                    <a:pt x="1" y="1"/>
                  </a:moveTo>
                  <a:lnTo>
                    <a:pt x="111" y="1271"/>
                  </a:lnTo>
                  <a:lnTo>
                    <a:pt x="1869" y="5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50"/>
            <p:cNvSpPr/>
            <p:nvPr/>
          </p:nvSpPr>
          <p:spPr>
            <a:xfrm>
              <a:off x="3518891" y="1650943"/>
              <a:ext cx="50120" cy="68891"/>
            </a:xfrm>
            <a:custGeom>
              <a:avLst/>
              <a:gdLst/>
              <a:ahLst/>
              <a:cxnLst/>
              <a:rect l="l" t="t" r="r" b="b"/>
              <a:pathLst>
                <a:path w="2056" h="2826" extrusionOk="0">
                  <a:moveTo>
                    <a:pt x="565" y="0"/>
                  </a:moveTo>
                  <a:lnTo>
                    <a:pt x="0" y="298"/>
                  </a:lnTo>
                  <a:lnTo>
                    <a:pt x="1334" y="2826"/>
                  </a:lnTo>
                  <a:lnTo>
                    <a:pt x="2056" y="282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50"/>
            <p:cNvSpPr/>
            <p:nvPr/>
          </p:nvSpPr>
          <p:spPr>
            <a:xfrm>
              <a:off x="3477937" y="1650943"/>
              <a:ext cx="53582" cy="68891"/>
            </a:xfrm>
            <a:custGeom>
              <a:avLst/>
              <a:gdLst/>
              <a:ahLst/>
              <a:cxnLst/>
              <a:rect l="l" t="t" r="r" b="b"/>
              <a:pathLst>
                <a:path w="2198" h="2826" extrusionOk="0">
                  <a:moveTo>
                    <a:pt x="0" y="0"/>
                  </a:moveTo>
                  <a:lnTo>
                    <a:pt x="1476" y="2826"/>
                  </a:lnTo>
                  <a:lnTo>
                    <a:pt x="2198" y="282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50"/>
            <p:cNvSpPr/>
            <p:nvPr/>
          </p:nvSpPr>
          <p:spPr>
            <a:xfrm>
              <a:off x="3288553" y="1569841"/>
              <a:ext cx="220421" cy="102556"/>
            </a:xfrm>
            <a:custGeom>
              <a:avLst/>
              <a:gdLst/>
              <a:ahLst/>
              <a:cxnLst/>
              <a:rect l="l" t="t" r="r" b="b"/>
              <a:pathLst>
                <a:path w="9042" h="4207" extrusionOk="0">
                  <a:moveTo>
                    <a:pt x="8115" y="0"/>
                  </a:moveTo>
                  <a:lnTo>
                    <a:pt x="6922" y="785"/>
                  </a:lnTo>
                  <a:lnTo>
                    <a:pt x="3124" y="1082"/>
                  </a:lnTo>
                  <a:lnTo>
                    <a:pt x="1" y="2135"/>
                  </a:lnTo>
                  <a:lnTo>
                    <a:pt x="487" y="3202"/>
                  </a:lnTo>
                  <a:lnTo>
                    <a:pt x="3595" y="2212"/>
                  </a:lnTo>
                  <a:cubicBezTo>
                    <a:pt x="4599" y="3029"/>
                    <a:pt x="6248" y="4081"/>
                    <a:pt x="8115" y="4206"/>
                  </a:cubicBezTo>
                  <a:lnTo>
                    <a:pt x="9041" y="2181"/>
                  </a:lnTo>
                  <a:lnTo>
                    <a:pt x="81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50"/>
            <p:cNvSpPr/>
            <p:nvPr/>
          </p:nvSpPr>
          <p:spPr>
            <a:xfrm>
              <a:off x="3486348" y="1480304"/>
              <a:ext cx="146582" cy="192412"/>
            </a:xfrm>
            <a:custGeom>
              <a:avLst/>
              <a:gdLst/>
              <a:ahLst/>
              <a:cxnLst/>
              <a:rect l="l" t="t" r="r" b="b"/>
              <a:pathLst>
                <a:path w="6013" h="7893" extrusionOk="0">
                  <a:moveTo>
                    <a:pt x="3893" y="0"/>
                  </a:moveTo>
                  <a:cubicBezTo>
                    <a:pt x="2717" y="0"/>
                    <a:pt x="1775" y="957"/>
                    <a:pt x="1775" y="2119"/>
                  </a:cubicBezTo>
                  <a:cubicBezTo>
                    <a:pt x="1775" y="2244"/>
                    <a:pt x="1775" y="2370"/>
                    <a:pt x="1806" y="2495"/>
                  </a:cubicBezTo>
                  <a:lnTo>
                    <a:pt x="1" y="3673"/>
                  </a:lnTo>
                  <a:lnTo>
                    <a:pt x="1" y="7879"/>
                  </a:lnTo>
                  <a:cubicBezTo>
                    <a:pt x="118" y="7888"/>
                    <a:pt x="236" y="7892"/>
                    <a:pt x="355" y="7892"/>
                  </a:cubicBezTo>
                  <a:cubicBezTo>
                    <a:pt x="874" y="7892"/>
                    <a:pt x="1411" y="7810"/>
                    <a:pt x="1947" y="7643"/>
                  </a:cubicBezTo>
                  <a:cubicBezTo>
                    <a:pt x="5793" y="6404"/>
                    <a:pt x="6012" y="2276"/>
                    <a:pt x="6012" y="2276"/>
                  </a:cubicBezTo>
                  <a:lnTo>
                    <a:pt x="5996" y="2261"/>
                  </a:lnTo>
                  <a:cubicBezTo>
                    <a:pt x="6012" y="2213"/>
                    <a:pt x="6012" y="2166"/>
                    <a:pt x="6012" y="2119"/>
                  </a:cubicBezTo>
                  <a:cubicBezTo>
                    <a:pt x="6012" y="957"/>
                    <a:pt x="5054" y="0"/>
                    <a:pt x="3893" y="0"/>
                  </a:cubicBezTo>
                  <a:close/>
                </a:path>
              </a:pathLst>
            </a:custGeom>
            <a:solidFill>
              <a:srgbClr val="99B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50"/>
            <p:cNvSpPr/>
            <p:nvPr/>
          </p:nvSpPr>
          <p:spPr>
            <a:xfrm>
              <a:off x="3364682" y="1555653"/>
              <a:ext cx="138172" cy="88417"/>
            </a:xfrm>
            <a:custGeom>
              <a:avLst/>
              <a:gdLst/>
              <a:ahLst/>
              <a:cxnLst/>
              <a:rect l="l" t="t" r="r" b="b"/>
              <a:pathLst>
                <a:path w="5668" h="3627" extrusionOk="0">
                  <a:moveTo>
                    <a:pt x="4992" y="1"/>
                  </a:moveTo>
                  <a:lnTo>
                    <a:pt x="2355" y="880"/>
                  </a:lnTo>
                  <a:lnTo>
                    <a:pt x="1" y="1664"/>
                  </a:lnTo>
                  <a:cubicBezTo>
                    <a:pt x="613" y="2826"/>
                    <a:pt x="1821" y="3627"/>
                    <a:pt x="3219" y="3627"/>
                  </a:cubicBezTo>
                  <a:cubicBezTo>
                    <a:pt x="3862" y="3627"/>
                    <a:pt x="4474" y="3454"/>
                    <a:pt x="4992" y="3156"/>
                  </a:cubicBezTo>
                  <a:lnTo>
                    <a:pt x="5667" y="1587"/>
                  </a:lnTo>
                  <a:lnTo>
                    <a:pt x="49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50"/>
            <p:cNvSpPr/>
            <p:nvPr/>
          </p:nvSpPr>
          <p:spPr>
            <a:xfrm>
              <a:off x="3486348" y="1541125"/>
              <a:ext cx="45172" cy="91489"/>
            </a:xfrm>
            <a:custGeom>
              <a:avLst/>
              <a:gdLst/>
              <a:ahLst/>
              <a:cxnLst/>
              <a:rect l="l" t="t" r="r" b="b"/>
              <a:pathLst>
                <a:path w="1853" h="3753" extrusionOk="0">
                  <a:moveTo>
                    <a:pt x="1806" y="0"/>
                  </a:moveTo>
                  <a:lnTo>
                    <a:pt x="1" y="597"/>
                  </a:lnTo>
                  <a:lnTo>
                    <a:pt x="1" y="3752"/>
                  </a:lnTo>
                  <a:cubicBezTo>
                    <a:pt x="1116" y="3139"/>
                    <a:pt x="1853" y="1963"/>
                    <a:pt x="1853" y="597"/>
                  </a:cubicBezTo>
                  <a:cubicBezTo>
                    <a:pt x="1853" y="393"/>
                    <a:pt x="1838" y="189"/>
                    <a:pt x="1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50"/>
            <p:cNvSpPr/>
            <p:nvPr/>
          </p:nvSpPr>
          <p:spPr>
            <a:xfrm>
              <a:off x="3569765" y="1505924"/>
              <a:ext cx="27571" cy="27205"/>
            </a:xfrm>
            <a:custGeom>
              <a:avLst/>
              <a:gdLst/>
              <a:ahLst/>
              <a:cxnLst/>
              <a:rect l="l" t="t" r="r" b="b"/>
              <a:pathLst>
                <a:path w="1131" h="1116" extrusionOk="0">
                  <a:moveTo>
                    <a:pt x="565" y="0"/>
                  </a:moveTo>
                  <a:cubicBezTo>
                    <a:pt x="251" y="0"/>
                    <a:pt x="0" y="252"/>
                    <a:pt x="0" y="565"/>
                  </a:cubicBezTo>
                  <a:cubicBezTo>
                    <a:pt x="0" y="864"/>
                    <a:pt x="251" y="1115"/>
                    <a:pt x="565" y="1115"/>
                  </a:cubicBezTo>
                  <a:cubicBezTo>
                    <a:pt x="879" y="1115"/>
                    <a:pt x="1130" y="864"/>
                    <a:pt x="1130" y="565"/>
                  </a:cubicBezTo>
                  <a:cubicBezTo>
                    <a:pt x="1130" y="252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50"/>
            <p:cNvSpPr/>
            <p:nvPr/>
          </p:nvSpPr>
          <p:spPr>
            <a:xfrm>
              <a:off x="3573983" y="1509751"/>
              <a:ext cx="19161" cy="19551"/>
            </a:xfrm>
            <a:custGeom>
              <a:avLst/>
              <a:gdLst/>
              <a:ahLst/>
              <a:cxnLst/>
              <a:rect l="l" t="t" r="r" b="b"/>
              <a:pathLst>
                <a:path w="786" h="802" extrusionOk="0">
                  <a:moveTo>
                    <a:pt x="392" y="0"/>
                  </a:moveTo>
                  <a:cubicBezTo>
                    <a:pt x="172" y="0"/>
                    <a:pt x="0" y="189"/>
                    <a:pt x="0" y="408"/>
                  </a:cubicBezTo>
                  <a:cubicBezTo>
                    <a:pt x="0" y="628"/>
                    <a:pt x="172" y="801"/>
                    <a:pt x="392" y="801"/>
                  </a:cubicBezTo>
                  <a:cubicBezTo>
                    <a:pt x="612" y="801"/>
                    <a:pt x="785" y="628"/>
                    <a:pt x="785" y="408"/>
                  </a:cubicBezTo>
                  <a:cubicBezTo>
                    <a:pt x="785" y="189"/>
                    <a:pt x="612" y="0"/>
                    <a:pt x="392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7" name="Google Shape;4707;p50"/>
          <p:cNvGrpSpPr/>
          <p:nvPr/>
        </p:nvGrpSpPr>
        <p:grpSpPr>
          <a:xfrm>
            <a:off x="6879812" y="1333894"/>
            <a:ext cx="450740" cy="450740"/>
            <a:chOff x="6879987" y="1368950"/>
            <a:chExt cx="450740" cy="450740"/>
          </a:xfrm>
        </p:grpSpPr>
        <p:sp>
          <p:nvSpPr>
            <p:cNvPr id="4708" name="Google Shape;4708;p50"/>
            <p:cNvSpPr/>
            <p:nvPr/>
          </p:nvSpPr>
          <p:spPr>
            <a:xfrm>
              <a:off x="6879987" y="136895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29" y="1"/>
                    <a:pt x="1" y="4129"/>
                    <a:pt x="1" y="9246"/>
                  </a:cubicBezTo>
                  <a:cubicBezTo>
                    <a:pt x="1" y="14346"/>
                    <a:pt x="4129" y="18489"/>
                    <a:pt x="9246" y="18489"/>
                  </a:cubicBezTo>
                  <a:cubicBezTo>
                    <a:pt x="14346" y="18489"/>
                    <a:pt x="18489" y="14346"/>
                    <a:pt x="18489" y="9246"/>
                  </a:cubicBezTo>
                  <a:cubicBezTo>
                    <a:pt x="18489" y="4129"/>
                    <a:pt x="14346" y="1"/>
                    <a:pt x="9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50"/>
            <p:cNvSpPr/>
            <p:nvPr/>
          </p:nvSpPr>
          <p:spPr>
            <a:xfrm>
              <a:off x="7010062" y="1413340"/>
              <a:ext cx="135880" cy="360421"/>
            </a:xfrm>
            <a:custGeom>
              <a:avLst/>
              <a:gdLst/>
              <a:ahLst/>
              <a:cxnLst/>
              <a:rect l="l" t="t" r="r" b="b"/>
              <a:pathLst>
                <a:path w="5574" h="14785" extrusionOk="0">
                  <a:moveTo>
                    <a:pt x="3910" y="0"/>
                  </a:moveTo>
                  <a:cubicBezTo>
                    <a:pt x="3046" y="48"/>
                    <a:pt x="2355" y="770"/>
                    <a:pt x="2355" y="1649"/>
                  </a:cubicBezTo>
                  <a:cubicBezTo>
                    <a:pt x="2355" y="1806"/>
                    <a:pt x="2371" y="1946"/>
                    <a:pt x="2418" y="2088"/>
                  </a:cubicBezTo>
                  <a:cubicBezTo>
                    <a:pt x="2560" y="2622"/>
                    <a:pt x="2466" y="3187"/>
                    <a:pt x="2198" y="3673"/>
                  </a:cubicBezTo>
                  <a:cubicBezTo>
                    <a:pt x="1476" y="4960"/>
                    <a:pt x="472" y="7958"/>
                    <a:pt x="974" y="14205"/>
                  </a:cubicBezTo>
                  <a:lnTo>
                    <a:pt x="1" y="14785"/>
                  </a:lnTo>
                  <a:lnTo>
                    <a:pt x="2983" y="14581"/>
                  </a:lnTo>
                  <a:lnTo>
                    <a:pt x="4443" y="12981"/>
                  </a:lnTo>
                  <a:lnTo>
                    <a:pt x="5573" y="1617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50"/>
            <p:cNvSpPr/>
            <p:nvPr/>
          </p:nvSpPr>
          <p:spPr>
            <a:xfrm>
              <a:off x="7046433" y="1729778"/>
              <a:ext cx="63528" cy="44391"/>
            </a:xfrm>
            <a:custGeom>
              <a:avLst/>
              <a:gdLst/>
              <a:ahLst/>
              <a:cxnLst/>
              <a:rect l="l" t="t" r="r" b="b"/>
              <a:pathLst>
                <a:path w="2606" h="1821" extrusionOk="0">
                  <a:moveTo>
                    <a:pt x="1292" y="1"/>
                  </a:moveTo>
                  <a:cubicBezTo>
                    <a:pt x="1095" y="1"/>
                    <a:pt x="917" y="144"/>
                    <a:pt x="863" y="345"/>
                  </a:cubicBezTo>
                  <a:cubicBezTo>
                    <a:pt x="848" y="408"/>
                    <a:pt x="848" y="470"/>
                    <a:pt x="863" y="533"/>
                  </a:cubicBezTo>
                  <a:lnTo>
                    <a:pt x="581" y="470"/>
                  </a:lnTo>
                  <a:cubicBezTo>
                    <a:pt x="545" y="461"/>
                    <a:pt x="510" y="457"/>
                    <a:pt x="475" y="457"/>
                  </a:cubicBezTo>
                  <a:cubicBezTo>
                    <a:pt x="279" y="457"/>
                    <a:pt x="100" y="600"/>
                    <a:pt x="47" y="799"/>
                  </a:cubicBezTo>
                  <a:cubicBezTo>
                    <a:pt x="1" y="1035"/>
                    <a:pt x="141" y="1270"/>
                    <a:pt x="377" y="1318"/>
                  </a:cubicBezTo>
                  <a:lnTo>
                    <a:pt x="2418" y="1820"/>
                  </a:lnTo>
                  <a:lnTo>
                    <a:pt x="2606" y="1224"/>
                  </a:lnTo>
                  <a:lnTo>
                    <a:pt x="2418" y="266"/>
                  </a:lnTo>
                  <a:lnTo>
                    <a:pt x="1397" y="15"/>
                  </a:lnTo>
                  <a:cubicBezTo>
                    <a:pt x="1362" y="5"/>
                    <a:pt x="1326" y="1"/>
                    <a:pt x="1292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50"/>
            <p:cNvSpPr/>
            <p:nvPr/>
          </p:nvSpPr>
          <p:spPr>
            <a:xfrm>
              <a:off x="7105352" y="1409660"/>
              <a:ext cx="80738" cy="374828"/>
            </a:xfrm>
            <a:custGeom>
              <a:avLst/>
              <a:gdLst/>
              <a:ahLst/>
              <a:cxnLst/>
              <a:rect l="l" t="t" r="r" b="b"/>
              <a:pathLst>
                <a:path w="3312" h="15376" extrusionOk="0">
                  <a:moveTo>
                    <a:pt x="2854" y="1"/>
                  </a:moveTo>
                  <a:cubicBezTo>
                    <a:pt x="2572" y="1"/>
                    <a:pt x="2168" y="38"/>
                    <a:pt x="1664" y="183"/>
                  </a:cubicBezTo>
                  <a:cubicBezTo>
                    <a:pt x="1539" y="230"/>
                    <a:pt x="706" y="262"/>
                    <a:pt x="706" y="262"/>
                  </a:cubicBezTo>
                  <a:cubicBezTo>
                    <a:pt x="529" y="193"/>
                    <a:pt x="338" y="148"/>
                    <a:pt x="147" y="148"/>
                  </a:cubicBezTo>
                  <a:cubicBezTo>
                    <a:pt x="119" y="148"/>
                    <a:pt x="91" y="149"/>
                    <a:pt x="63" y="151"/>
                  </a:cubicBezTo>
                  <a:lnTo>
                    <a:pt x="1" y="151"/>
                  </a:lnTo>
                  <a:lnTo>
                    <a:pt x="1" y="14952"/>
                  </a:lnTo>
                  <a:lnTo>
                    <a:pt x="1711" y="15360"/>
                  </a:lnTo>
                  <a:cubicBezTo>
                    <a:pt x="1742" y="15375"/>
                    <a:pt x="1774" y="15375"/>
                    <a:pt x="1821" y="15375"/>
                  </a:cubicBezTo>
                  <a:cubicBezTo>
                    <a:pt x="2010" y="15375"/>
                    <a:pt x="2198" y="15235"/>
                    <a:pt x="2244" y="15030"/>
                  </a:cubicBezTo>
                  <a:cubicBezTo>
                    <a:pt x="2261" y="14967"/>
                    <a:pt x="2261" y="14904"/>
                    <a:pt x="2244" y="14842"/>
                  </a:cubicBezTo>
                  <a:lnTo>
                    <a:pt x="2244" y="14842"/>
                  </a:lnTo>
                  <a:lnTo>
                    <a:pt x="2527" y="14904"/>
                  </a:lnTo>
                  <a:cubicBezTo>
                    <a:pt x="2558" y="14921"/>
                    <a:pt x="2590" y="14921"/>
                    <a:pt x="2621" y="14921"/>
                  </a:cubicBezTo>
                  <a:cubicBezTo>
                    <a:pt x="2826" y="14921"/>
                    <a:pt x="3014" y="14779"/>
                    <a:pt x="3061" y="14559"/>
                  </a:cubicBezTo>
                  <a:cubicBezTo>
                    <a:pt x="3108" y="14339"/>
                    <a:pt x="2951" y="14105"/>
                    <a:pt x="2715" y="14057"/>
                  </a:cubicBezTo>
                  <a:lnTo>
                    <a:pt x="706" y="13571"/>
                  </a:lnTo>
                  <a:lnTo>
                    <a:pt x="1020" y="13414"/>
                  </a:lnTo>
                  <a:lnTo>
                    <a:pt x="1774" y="1972"/>
                  </a:lnTo>
                  <a:cubicBezTo>
                    <a:pt x="1774" y="1909"/>
                    <a:pt x="1758" y="1831"/>
                    <a:pt x="1758" y="1768"/>
                  </a:cubicBezTo>
                  <a:lnTo>
                    <a:pt x="1758" y="1752"/>
                  </a:lnTo>
                  <a:cubicBezTo>
                    <a:pt x="1758" y="1689"/>
                    <a:pt x="1758" y="1627"/>
                    <a:pt x="1742" y="1564"/>
                  </a:cubicBezTo>
                  <a:cubicBezTo>
                    <a:pt x="1679" y="1156"/>
                    <a:pt x="1805" y="748"/>
                    <a:pt x="2119" y="481"/>
                  </a:cubicBezTo>
                  <a:cubicBezTo>
                    <a:pt x="2355" y="277"/>
                    <a:pt x="2732" y="88"/>
                    <a:pt x="3312" y="42"/>
                  </a:cubicBezTo>
                  <a:cubicBezTo>
                    <a:pt x="3312" y="42"/>
                    <a:pt x="3150" y="1"/>
                    <a:pt x="2854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50"/>
            <p:cNvSpPr/>
            <p:nvPr/>
          </p:nvSpPr>
          <p:spPr>
            <a:xfrm>
              <a:off x="7095772" y="1430941"/>
              <a:ext cx="14968" cy="19136"/>
            </a:xfrm>
            <a:custGeom>
              <a:avLst/>
              <a:gdLst/>
              <a:ahLst/>
              <a:cxnLst/>
              <a:rect l="l" t="t" r="r" b="b"/>
              <a:pathLst>
                <a:path w="614" h="785" extrusionOk="0">
                  <a:moveTo>
                    <a:pt x="394" y="0"/>
                  </a:moveTo>
                  <a:cubicBezTo>
                    <a:pt x="174" y="0"/>
                    <a:pt x="1" y="173"/>
                    <a:pt x="1" y="393"/>
                  </a:cubicBezTo>
                  <a:cubicBezTo>
                    <a:pt x="1" y="597"/>
                    <a:pt x="174" y="785"/>
                    <a:pt x="394" y="785"/>
                  </a:cubicBezTo>
                  <a:lnTo>
                    <a:pt x="613" y="393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50"/>
            <p:cNvSpPr/>
            <p:nvPr/>
          </p:nvSpPr>
          <p:spPr>
            <a:xfrm>
              <a:off x="7105352" y="1430941"/>
              <a:ext cx="9580" cy="19136"/>
            </a:xfrm>
            <a:custGeom>
              <a:avLst/>
              <a:gdLst/>
              <a:ahLst/>
              <a:cxnLst/>
              <a:rect l="l" t="t" r="r" b="b"/>
              <a:pathLst>
                <a:path w="393" h="785" extrusionOk="0">
                  <a:moveTo>
                    <a:pt x="1" y="0"/>
                  </a:moveTo>
                  <a:lnTo>
                    <a:pt x="1" y="785"/>
                  </a:lnTo>
                  <a:cubicBezTo>
                    <a:pt x="204" y="785"/>
                    <a:pt x="392" y="597"/>
                    <a:pt x="392" y="393"/>
                  </a:cubicBezTo>
                  <a:cubicBezTo>
                    <a:pt x="392" y="173"/>
                    <a:pt x="204" y="0"/>
                    <a:pt x="1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50"/>
            <p:cNvSpPr/>
            <p:nvPr/>
          </p:nvSpPr>
          <p:spPr>
            <a:xfrm>
              <a:off x="7081243" y="1473795"/>
              <a:ext cx="57409" cy="285826"/>
            </a:xfrm>
            <a:custGeom>
              <a:avLst/>
              <a:gdLst/>
              <a:ahLst/>
              <a:cxnLst/>
              <a:rect l="l" t="t" r="r" b="b"/>
              <a:pathLst>
                <a:path w="2355" h="11725" extrusionOk="0">
                  <a:moveTo>
                    <a:pt x="990" y="0"/>
                  </a:moveTo>
                  <a:cubicBezTo>
                    <a:pt x="582" y="377"/>
                    <a:pt x="268" y="973"/>
                    <a:pt x="268" y="1915"/>
                  </a:cubicBezTo>
                  <a:cubicBezTo>
                    <a:pt x="268" y="4583"/>
                    <a:pt x="1398" y="9622"/>
                    <a:pt x="0" y="11725"/>
                  </a:cubicBezTo>
                  <a:lnTo>
                    <a:pt x="990" y="11725"/>
                  </a:lnTo>
                  <a:lnTo>
                    <a:pt x="2354" y="6922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50"/>
            <p:cNvSpPr/>
            <p:nvPr/>
          </p:nvSpPr>
          <p:spPr>
            <a:xfrm>
              <a:off x="7105352" y="1457707"/>
              <a:ext cx="88393" cy="301915"/>
            </a:xfrm>
            <a:custGeom>
              <a:avLst/>
              <a:gdLst/>
              <a:ahLst/>
              <a:cxnLst/>
              <a:rect l="l" t="t" r="r" b="b"/>
              <a:pathLst>
                <a:path w="3626" h="12385" extrusionOk="0">
                  <a:moveTo>
                    <a:pt x="1753" y="1"/>
                  </a:moveTo>
                  <a:cubicBezTo>
                    <a:pt x="1603" y="1"/>
                    <a:pt x="676" y="27"/>
                    <a:pt x="1" y="660"/>
                  </a:cubicBezTo>
                  <a:lnTo>
                    <a:pt x="1" y="12385"/>
                  </a:lnTo>
                  <a:lnTo>
                    <a:pt x="1853" y="12385"/>
                  </a:lnTo>
                  <a:cubicBezTo>
                    <a:pt x="1853" y="12385"/>
                    <a:pt x="3626" y="9371"/>
                    <a:pt x="3626" y="5856"/>
                  </a:cubicBezTo>
                  <a:cubicBezTo>
                    <a:pt x="3626" y="3721"/>
                    <a:pt x="2872" y="2230"/>
                    <a:pt x="2276" y="1398"/>
                  </a:cubicBezTo>
                  <a:cubicBezTo>
                    <a:pt x="1978" y="990"/>
                    <a:pt x="1821" y="503"/>
                    <a:pt x="1774" y="1"/>
                  </a:cubicBezTo>
                  <a:cubicBezTo>
                    <a:pt x="1774" y="1"/>
                    <a:pt x="1766" y="1"/>
                    <a:pt x="1753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50"/>
            <p:cNvSpPr/>
            <p:nvPr/>
          </p:nvSpPr>
          <p:spPr>
            <a:xfrm>
              <a:off x="7070517" y="1532325"/>
              <a:ext cx="63552" cy="177931"/>
            </a:xfrm>
            <a:custGeom>
              <a:avLst/>
              <a:gdLst/>
              <a:ahLst/>
              <a:cxnLst/>
              <a:rect l="l" t="t" r="r" b="b"/>
              <a:pathLst>
                <a:path w="2607" h="7299" extrusionOk="0">
                  <a:moveTo>
                    <a:pt x="1131" y="1"/>
                  </a:moveTo>
                  <a:cubicBezTo>
                    <a:pt x="503" y="1"/>
                    <a:pt x="1" y="503"/>
                    <a:pt x="1" y="1115"/>
                  </a:cubicBezTo>
                  <a:cubicBezTo>
                    <a:pt x="1" y="1727"/>
                    <a:pt x="660" y="7299"/>
                    <a:pt x="660" y="7299"/>
                  </a:cubicBezTo>
                  <a:cubicBezTo>
                    <a:pt x="2606" y="5588"/>
                    <a:pt x="2246" y="1115"/>
                    <a:pt x="2246" y="1115"/>
                  </a:cubicBezTo>
                  <a:cubicBezTo>
                    <a:pt x="2246" y="503"/>
                    <a:pt x="1743" y="1"/>
                    <a:pt x="1131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50"/>
            <p:cNvSpPr/>
            <p:nvPr/>
          </p:nvSpPr>
          <p:spPr>
            <a:xfrm>
              <a:off x="7105352" y="1533470"/>
              <a:ext cx="26035" cy="152701"/>
            </a:xfrm>
            <a:custGeom>
              <a:avLst/>
              <a:gdLst/>
              <a:ahLst/>
              <a:cxnLst/>
              <a:rect l="l" t="t" r="r" b="b"/>
              <a:pathLst>
                <a:path w="1068" h="6264" extrusionOk="0">
                  <a:moveTo>
                    <a:pt x="1" y="0"/>
                  </a:moveTo>
                  <a:lnTo>
                    <a:pt x="1" y="6263"/>
                  </a:lnTo>
                  <a:cubicBezTo>
                    <a:pt x="1068" y="4238"/>
                    <a:pt x="817" y="1068"/>
                    <a:pt x="817" y="1068"/>
                  </a:cubicBezTo>
                  <a:cubicBezTo>
                    <a:pt x="817" y="565"/>
                    <a:pt x="471" y="126"/>
                    <a:pt x="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50"/>
            <p:cNvSpPr/>
            <p:nvPr/>
          </p:nvSpPr>
          <p:spPr>
            <a:xfrm>
              <a:off x="7098477" y="1433622"/>
              <a:ext cx="9970" cy="13408"/>
            </a:xfrm>
            <a:custGeom>
              <a:avLst/>
              <a:gdLst/>
              <a:ahLst/>
              <a:cxnLst/>
              <a:rect l="l" t="t" r="r" b="b"/>
              <a:pathLst>
                <a:path w="409" h="550" extrusionOk="0">
                  <a:moveTo>
                    <a:pt x="283" y="1"/>
                  </a:moveTo>
                  <a:cubicBezTo>
                    <a:pt x="126" y="1"/>
                    <a:pt x="0" y="126"/>
                    <a:pt x="0" y="283"/>
                  </a:cubicBezTo>
                  <a:cubicBezTo>
                    <a:pt x="0" y="424"/>
                    <a:pt x="126" y="549"/>
                    <a:pt x="283" y="549"/>
                  </a:cubicBezTo>
                  <a:lnTo>
                    <a:pt x="408" y="283"/>
                  </a:lnTo>
                  <a:lnTo>
                    <a:pt x="283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50"/>
            <p:cNvSpPr/>
            <p:nvPr/>
          </p:nvSpPr>
          <p:spPr>
            <a:xfrm>
              <a:off x="7105352" y="1433622"/>
              <a:ext cx="6509" cy="13408"/>
            </a:xfrm>
            <a:custGeom>
              <a:avLst/>
              <a:gdLst/>
              <a:ahLst/>
              <a:cxnLst/>
              <a:rect l="l" t="t" r="r" b="b"/>
              <a:pathLst>
                <a:path w="267" h="550" extrusionOk="0">
                  <a:moveTo>
                    <a:pt x="1" y="1"/>
                  </a:moveTo>
                  <a:lnTo>
                    <a:pt x="1" y="549"/>
                  </a:lnTo>
                  <a:cubicBezTo>
                    <a:pt x="141" y="549"/>
                    <a:pt x="267" y="424"/>
                    <a:pt x="267" y="283"/>
                  </a:cubicBezTo>
                  <a:cubicBezTo>
                    <a:pt x="267" y="126"/>
                    <a:pt x="141" y="1"/>
                    <a:pt x="1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0" name="Google Shape;4720;p50"/>
          <p:cNvGrpSpPr/>
          <p:nvPr/>
        </p:nvGrpSpPr>
        <p:grpSpPr>
          <a:xfrm>
            <a:off x="2537499" y="1333469"/>
            <a:ext cx="450740" cy="450740"/>
            <a:chOff x="2537499" y="1368950"/>
            <a:chExt cx="450740" cy="450740"/>
          </a:xfrm>
        </p:grpSpPr>
        <p:sp>
          <p:nvSpPr>
            <p:cNvPr id="4721" name="Google Shape;4721;p50"/>
            <p:cNvSpPr/>
            <p:nvPr/>
          </p:nvSpPr>
          <p:spPr>
            <a:xfrm>
              <a:off x="2537499" y="136895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29" y="1"/>
                    <a:pt x="1" y="4129"/>
                    <a:pt x="1" y="9246"/>
                  </a:cubicBezTo>
                  <a:cubicBezTo>
                    <a:pt x="1" y="14346"/>
                    <a:pt x="4129" y="18489"/>
                    <a:pt x="9246" y="18489"/>
                  </a:cubicBezTo>
                  <a:cubicBezTo>
                    <a:pt x="14346" y="18489"/>
                    <a:pt x="18490" y="14346"/>
                    <a:pt x="18490" y="9246"/>
                  </a:cubicBezTo>
                  <a:cubicBezTo>
                    <a:pt x="18490" y="4129"/>
                    <a:pt x="14346" y="1"/>
                    <a:pt x="9246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50"/>
            <p:cNvSpPr/>
            <p:nvPr/>
          </p:nvSpPr>
          <p:spPr>
            <a:xfrm>
              <a:off x="2904445" y="1502097"/>
              <a:ext cx="26791" cy="26815"/>
            </a:xfrm>
            <a:custGeom>
              <a:avLst/>
              <a:gdLst/>
              <a:ahLst/>
              <a:cxnLst/>
              <a:rect l="l" t="t" r="r" b="b"/>
              <a:pathLst>
                <a:path w="1099" h="1100" extrusionOk="0">
                  <a:moveTo>
                    <a:pt x="0" y="0"/>
                  </a:moveTo>
                  <a:lnTo>
                    <a:pt x="0" y="1099"/>
                  </a:lnTo>
                  <a:lnTo>
                    <a:pt x="1099" y="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50"/>
            <p:cNvSpPr/>
            <p:nvPr/>
          </p:nvSpPr>
          <p:spPr>
            <a:xfrm>
              <a:off x="2785437" y="1684608"/>
              <a:ext cx="32154" cy="71548"/>
            </a:xfrm>
            <a:custGeom>
              <a:avLst/>
              <a:gdLst/>
              <a:ahLst/>
              <a:cxnLst/>
              <a:rect l="l" t="t" r="r" b="b"/>
              <a:pathLst>
                <a:path w="1319" h="2935" extrusionOk="0">
                  <a:moveTo>
                    <a:pt x="582" y="1"/>
                  </a:moveTo>
                  <a:lnTo>
                    <a:pt x="0" y="158"/>
                  </a:lnTo>
                  <a:lnTo>
                    <a:pt x="691" y="2935"/>
                  </a:lnTo>
                  <a:lnTo>
                    <a:pt x="1319" y="2935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50"/>
            <p:cNvSpPr/>
            <p:nvPr/>
          </p:nvSpPr>
          <p:spPr>
            <a:xfrm>
              <a:off x="2570042" y="1636414"/>
              <a:ext cx="66599" cy="50120"/>
            </a:xfrm>
            <a:custGeom>
              <a:avLst/>
              <a:gdLst/>
              <a:ahLst/>
              <a:cxnLst/>
              <a:rect l="l" t="t" r="r" b="b"/>
              <a:pathLst>
                <a:path w="2732" h="2056" extrusionOk="0">
                  <a:moveTo>
                    <a:pt x="2512" y="0"/>
                  </a:moveTo>
                  <a:lnTo>
                    <a:pt x="1617" y="78"/>
                  </a:lnTo>
                  <a:lnTo>
                    <a:pt x="1" y="1601"/>
                  </a:lnTo>
                  <a:cubicBezTo>
                    <a:pt x="315" y="1883"/>
                    <a:pt x="723" y="2055"/>
                    <a:pt x="1177" y="2055"/>
                  </a:cubicBezTo>
                  <a:cubicBezTo>
                    <a:pt x="1836" y="2055"/>
                    <a:pt x="2433" y="1664"/>
                    <a:pt x="2732" y="1114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50"/>
            <p:cNvSpPr/>
            <p:nvPr/>
          </p:nvSpPr>
          <p:spPr>
            <a:xfrm>
              <a:off x="2609435" y="1603091"/>
              <a:ext cx="166084" cy="101045"/>
            </a:xfrm>
            <a:custGeom>
              <a:avLst/>
              <a:gdLst/>
              <a:ahLst/>
              <a:cxnLst/>
              <a:rect l="l" t="t" r="r" b="b"/>
              <a:pathLst>
                <a:path w="6813" h="4145" extrusionOk="0">
                  <a:moveTo>
                    <a:pt x="6389" y="1"/>
                  </a:moveTo>
                  <a:lnTo>
                    <a:pt x="5573" y="1241"/>
                  </a:lnTo>
                  <a:lnTo>
                    <a:pt x="582" y="896"/>
                  </a:lnTo>
                  <a:lnTo>
                    <a:pt x="1" y="1445"/>
                  </a:lnTo>
                  <a:cubicBezTo>
                    <a:pt x="1" y="1445"/>
                    <a:pt x="2167" y="4144"/>
                    <a:pt x="5871" y="4144"/>
                  </a:cubicBezTo>
                  <a:cubicBezTo>
                    <a:pt x="6044" y="4144"/>
                    <a:pt x="6216" y="4144"/>
                    <a:pt x="6389" y="4129"/>
                  </a:cubicBezTo>
                  <a:lnTo>
                    <a:pt x="6812" y="1759"/>
                  </a:lnTo>
                  <a:lnTo>
                    <a:pt x="6389" y="1"/>
                  </a:ln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50"/>
            <p:cNvSpPr/>
            <p:nvPr/>
          </p:nvSpPr>
          <p:spPr>
            <a:xfrm>
              <a:off x="2765179" y="1487568"/>
              <a:ext cx="144242" cy="216204"/>
            </a:xfrm>
            <a:custGeom>
              <a:avLst/>
              <a:gdLst/>
              <a:ahLst/>
              <a:cxnLst/>
              <a:rect l="l" t="t" r="r" b="b"/>
              <a:pathLst>
                <a:path w="5917" h="8869" extrusionOk="0">
                  <a:moveTo>
                    <a:pt x="5195" y="0"/>
                  </a:moveTo>
                  <a:lnTo>
                    <a:pt x="2464" y="958"/>
                  </a:lnTo>
                  <a:lnTo>
                    <a:pt x="0" y="4740"/>
                  </a:lnTo>
                  <a:lnTo>
                    <a:pt x="0" y="8868"/>
                  </a:lnTo>
                  <a:cubicBezTo>
                    <a:pt x="5571" y="8492"/>
                    <a:pt x="5917" y="2103"/>
                    <a:pt x="5917" y="1429"/>
                  </a:cubicBezTo>
                  <a:lnTo>
                    <a:pt x="5917" y="1256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50"/>
            <p:cNvSpPr/>
            <p:nvPr/>
          </p:nvSpPr>
          <p:spPr>
            <a:xfrm>
              <a:off x="2623622" y="1490250"/>
              <a:ext cx="158015" cy="167205"/>
            </a:xfrm>
            <a:custGeom>
              <a:avLst/>
              <a:gdLst/>
              <a:ahLst/>
              <a:cxnLst/>
              <a:rect l="l" t="t" r="r" b="b"/>
              <a:pathLst>
                <a:path w="6482" h="6859" extrusionOk="0">
                  <a:moveTo>
                    <a:pt x="5807" y="1"/>
                  </a:moveTo>
                  <a:lnTo>
                    <a:pt x="0" y="5525"/>
                  </a:lnTo>
                  <a:cubicBezTo>
                    <a:pt x="925" y="6356"/>
                    <a:pt x="2150" y="6859"/>
                    <a:pt x="3499" y="6859"/>
                  </a:cubicBezTo>
                  <a:cubicBezTo>
                    <a:pt x="4316" y="6859"/>
                    <a:pt x="5100" y="6670"/>
                    <a:pt x="5807" y="6325"/>
                  </a:cubicBezTo>
                  <a:lnTo>
                    <a:pt x="6481" y="2590"/>
                  </a:lnTo>
                  <a:lnTo>
                    <a:pt x="58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50"/>
            <p:cNvSpPr/>
            <p:nvPr/>
          </p:nvSpPr>
          <p:spPr>
            <a:xfrm>
              <a:off x="2765179" y="1449687"/>
              <a:ext cx="144242" cy="194752"/>
            </a:xfrm>
            <a:custGeom>
              <a:avLst/>
              <a:gdLst/>
              <a:ahLst/>
              <a:cxnLst/>
              <a:rect l="l" t="t" r="r" b="b"/>
              <a:pathLst>
                <a:path w="5917" h="7989" extrusionOk="0">
                  <a:moveTo>
                    <a:pt x="2935" y="1"/>
                  </a:moveTo>
                  <a:cubicBezTo>
                    <a:pt x="2103" y="1"/>
                    <a:pt x="1350" y="330"/>
                    <a:pt x="816" y="880"/>
                  </a:cubicBezTo>
                  <a:lnTo>
                    <a:pt x="0" y="1665"/>
                  </a:lnTo>
                  <a:lnTo>
                    <a:pt x="0" y="7989"/>
                  </a:lnTo>
                  <a:cubicBezTo>
                    <a:pt x="1632" y="7189"/>
                    <a:pt x="2794" y="5557"/>
                    <a:pt x="2919" y="3657"/>
                  </a:cubicBezTo>
                  <a:lnTo>
                    <a:pt x="2919" y="3626"/>
                  </a:lnTo>
                  <a:cubicBezTo>
                    <a:pt x="2982" y="2778"/>
                    <a:pt x="3704" y="2104"/>
                    <a:pt x="4567" y="2104"/>
                  </a:cubicBezTo>
                  <a:cubicBezTo>
                    <a:pt x="5132" y="2104"/>
                    <a:pt x="5619" y="2386"/>
                    <a:pt x="5917" y="2810"/>
                  </a:cubicBezTo>
                  <a:cubicBezTo>
                    <a:pt x="5822" y="1240"/>
                    <a:pt x="4535" y="1"/>
                    <a:pt x="29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50"/>
            <p:cNvSpPr/>
            <p:nvPr/>
          </p:nvSpPr>
          <p:spPr>
            <a:xfrm>
              <a:off x="2858884" y="1487568"/>
              <a:ext cx="27205" cy="27181"/>
            </a:xfrm>
            <a:custGeom>
              <a:avLst/>
              <a:gdLst/>
              <a:ahLst/>
              <a:cxnLst/>
              <a:rect l="l" t="t" r="r" b="b"/>
              <a:pathLst>
                <a:path w="1116" h="1115" extrusionOk="0">
                  <a:moveTo>
                    <a:pt x="566" y="0"/>
                  </a:moveTo>
                  <a:cubicBezTo>
                    <a:pt x="252" y="0"/>
                    <a:pt x="1" y="251"/>
                    <a:pt x="1" y="565"/>
                  </a:cubicBezTo>
                  <a:cubicBezTo>
                    <a:pt x="1" y="864"/>
                    <a:pt x="252" y="1115"/>
                    <a:pt x="566" y="1115"/>
                  </a:cubicBezTo>
                  <a:cubicBezTo>
                    <a:pt x="865" y="1115"/>
                    <a:pt x="1116" y="864"/>
                    <a:pt x="1116" y="565"/>
                  </a:cubicBezTo>
                  <a:cubicBezTo>
                    <a:pt x="1116" y="251"/>
                    <a:pt x="865" y="0"/>
                    <a:pt x="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50"/>
            <p:cNvSpPr/>
            <p:nvPr/>
          </p:nvSpPr>
          <p:spPr>
            <a:xfrm>
              <a:off x="2863126" y="1491371"/>
              <a:ext cx="19136" cy="19575"/>
            </a:xfrm>
            <a:custGeom>
              <a:avLst/>
              <a:gdLst/>
              <a:ahLst/>
              <a:cxnLst/>
              <a:rect l="l" t="t" r="r" b="b"/>
              <a:pathLst>
                <a:path w="785" h="803" extrusionOk="0">
                  <a:moveTo>
                    <a:pt x="392" y="1"/>
                  </a:moveTo>
                  <a:cubicBezTo>
                    <a:pt x="172" y="1"/>
                    <a:pt x="0" y="189"/>
                    <a:pt x="0" y="409"/>
                  </a:cubicBezTo>
                  <a:cubicBezTo>
                    <a:pt x="0" y="614"/>
                    <a:pt x="172" y="802"/>
                    <a:pt x="392" y="802"/>
                  </a:cubicBezTo>
                  <a:cubicBezTo>
                    <a:pt x="612" y="802"/>
                    <a:pt x="785" y="614"/>
                    <a:pt x="785" y="409"/>
                  </a:cubicBezTo>
                  <a:cubicBezTo>
                    <a:pt x="785" y="189"/>
                    <a:pt x="612" y="1"/>
                    <a:pt x="392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50"/>
            <p:cNvSpPr/>
            <p:nvPr/>
          </p:nvSpPr>
          <p:spPr>
            <a:xfrm>
              <a:off x="2649218" y="1564697"/>
              <a:ext cx="64722" cy="60627"/>
            </a:xfrm>
            <a:custGeom>
              <a:avLst/>
              <a:gdLst/>
              <a:ahLst/>
              <a:cxnLst/>
              <a:rect l="l" t="t" r="r" b="b"/>
              <a:pathLst>
                <a:path w="2655" h="2487" extrusionOk="0">
                  <a:moveTo>
                    <a:pt x="2361" y="0"/>
                  </a:moveTo>
                  <a:cubicBezTo>
                    <a:pt x="2299" y="0"/>
                    <a:pt x="2236" y="24"/>
                    <a:pt x="2183" y="69"/>
                  </a:cubicBezTo>
                  <a:lnTo>
                    <a:pt x="111" y="2047"/>
                  </a:lnTo>
                  <a:cubicBezTo>
                    <a:pt x="1" y="2141"/>
                    <a:pt x="1" y="2298"/>
                    <a:pt x="95" y="2408"/>
                  </a:cubicBezTo>
                  <a:cubicBezTo>
                    <a:pt x="158" y="2455"/>
                    <a:pt x="221" y="2486"/>
                    <a:pt x="283" y="2486"/>
                  </a:cubicBezTo>
                  <a:cubicBezTo>
                    <a:pt x="346" y="2486"/>
                    <a:pt x="425" y="2471"/>
                    <a:pt x="472" y="2408"/>
                  </a:cubicBezTo>
                  <a:lnTo>
                    <a:pt x="2544" y="446"/>
                  </a:lnTo>
                  <a:cubicBezTo>
                    <a:pt x="2638" y="352"/>
                    <a:pt x="2654" y="180"/>
                    <a:pt x="2544" y="86"/>
                  </a:cubicBezTo>
                  <a:cubicBezTo>
                    <a:pt x="2495" y="28"/>
                    <a:pt x="2429" y="0"/>
                    <a:pt x="2361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50"/>
            <p:cNvSpPr/>
            <p:nvPr/>
          </p:nvSpPr>
          <p:spPr>
            <a:xfrm>
              <a:off x="2671426" y="1573887"/>
              <a:ext cx="64698" cy="60602"/>
            </a:xfrm>
            <a:custGeom>
              <a:avLst/>
              <a:gdLst/>
              <a:ahLst/>
              <a:cxnLst/>
              <a:rect l="l" t="t" r="r" b="b"/>
              <a:pathLst>
                <a:path w="2654" h="2486" extrusionOk="0">
                  <a:moveTo>
                    <a:pt x="2362" y="0"/>
                  </a:moveTo>
                  <a:cubicBezTo>
                    <a:pt x="2298" y="0"/>
                    <a:pt x="2235" y="24"/>
                    <a:pt x="2182" y="69"/>
                  </a:cubicBezTo>
                  <a:lnTo>
                    <a:pt x="111" y="2046"/>
                  </a:lnTo>
                  <a:cubicBezTo>
                    <a:pt x="17" y="2141"/>
                    <a:pt x="0" y="2298"/>
                    <a:pt x="111" y="2408"/>
                  </a:cubicBezTo>
                  <a:cubicBezTo>
                    <a:pt x="157" y="2455"/>
                    <a:pt x="220" y="2486"/>
                    <a:pt x="299" y="2486"/>
                  </a:cubicBezTo>
                  <a:cubicBezTo>
                    <a:pt x="362" y="2486"/>
                    <a:pt x="425" y="2471"/>
                    <a:pt x="471" y="2423"/>
                  </a:cubicBezTo>
                  <a:lnTo>
                    <a:pt x="2543" y="446"/>
                  </a:lnTo>
                  <a:cubicBezTo>
                    <a:pt x="2653" y="351"/>
                    <a:pt x="2653" y="179"/>
                    <a:pt x="2559" y="85"/>
                  </a:cubicBezTo>
                  <a:cubicBezTo>
                    <a:pt x="2502" y="28"/>
                    <a:pt x="2432" y="0"/>
                    <a:pt x="2362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50"/>
            <p:cNvSpPr/>
            <p:nvPr/>
          </p:nvSpPr>
          <p:spPr>
            <a:xfrm>
              <a:off x="2693999" y="1581542"/>
              <a:ext cx="64308" cy="60602"/>
            </a:xfrm>
            <a:custGeom>
              <a:avLst/>
              <a:gdLst/>
              <a:ahLst/>
              <a:cxnLst/>
              <a:rect l="l" t="t" r="r" b="b"/>
              <a:pathLst>
                <a:path w="2638" h="2486" extrusionOk="0">
                  <a:moveTo>
                    <a:pt x="2355" y="0"/>
                  </a:moveTo>
                  <a:cubicBezTo>
                    <a:pt x="2291" y="0"/>
                    <a:pt x="2227" y="24"/>
                    <a:pt x="2182" y="69"/>
                  </a:cubicBezTo>
                  <a:lnTo>
                    <a:pt x="110" y="2046"/>
                  </a:lnTo>
                  <a:cubicBezTo>
                    <a:pt x="1" y="2141"/>
                    <a:pt x="1" y="2297"/>
                    <a:pt x="95" y="2408"/>
                  </a:cubicBezTo>
                  <a:cubicBezTo>
                    <a:pt x="142" y="2454"/>
                    <a:pt x="221" y="2486"/>
                    <a:pt x="283" y="2486"/>
                  </a:cubicBezTo>
                  <a:cubicBezTo>
                    <a:pt x="346" y="2486"/>
                    <a:pt x="409" y="2471"/>
                    <a:pt x="455" y="2423"/>
                  </a:cubicBezTo>
                  <a:lnTo>
                    <a:pt x="2527" y="445"/>
                  </a:lnTo>
                  <a:cubicBezTo>
                    <a:pt x="2638" y="351"/>
                    <a:pt x="2638" y="179"/>
                    <a:pt x="2543" y="85"/>
                  </a:cubicBezTo>
                  <a:cubicBezTo>
                    <a:pt x="2495" y="28"/>
                    <a:pt x="2424" y="0"/>
                    <a:pt x="2355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50"/>
            <p:cNvSpPr/>
            <p:nvPr/>
          </p:nvSpPr>
          <p:spPr>
            <a:xfrm>
              <a:off x="2730345" y="1684608"/>
              <a:ext cx="32154" cy="71548"/>
            </a:xfrm>
            <a:custGeom>
              <a:avLst/>
              <a:gdLst/>
              <a:ahLst/>
              <a:cxnLst/>
              <a:rect l="l" t="t" r="r" b="b"/>
              <a:pathLst>
                <a:path w="1319" h="2935" extrusionOk="0">
                  <a:moveTo>
                    <a:pt x="582" y="1"/>
                  </a:moveTo>
                  <a:lnTo>
                    <a:pt x="0" y="158"/>
                  </a:lnTo>
                  <a:lnTo>
                    <a:pt x="691" y="2935"/>
                  </a:lnTo>
                  <a:lnTo>
                    <a:pt x="1319" y="2935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5" name="Google Shape;4735;p50"/>
          <p:cNvGrpSpPr/>
          <p:nvPr/>
        </p:nvGrpSpPr>
        <p:grpSpPr>
          <a:xfrm>
            <a:off x="4708755" y="1333469"/>
            <a:ext cx="450740" cy="450740"/>
            <a:chOff x="4708755" y="1368950"/>
            <a:chExt cx="450740" cy="450740"/>
          </a:xfrm>
        </p:grpSpPr>
        <p:sp>
          <p:nvSpPr>
            <p:cNvPr id="4736" name="Google Shape;4736;p50"/>
            <p:cNvSpPr/>
            <p:nvPr/>
          </p:nvSpPr>
          <p:spPr>
            <a:xfrm>
              <a:off x="4708755" y="136895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5" y="1"/>
                  </a:moveTo>
                  <a:cubicBezTo>
                    <a:pt x="4128" y="1"/>
                    <a:pt x="1" y="4129"/>
                    <a:pt x="1" y="9246"/>
                  </a:cubicBezTo>
                  <a:cubicBezTo>
                    <a:pt x="1" y="14346"/>
                    <a:pt x="4128" y="18489"/>
                    <a:pt x="9245" y="18489"/>
                  </a:cubicBezTo>
                  <a:cubicBezTo>
                    <a:pt x="14346" y="18489"/>
                    <a:pt x="18490" y="14346"/>
                    <a:pt x="18490" y="9246"/>
                  </a:cubicBezTo>
                  <a:cubicBezTo>
                    <a:pt x="18490" y="4129"/>
                    <a:pt x="14346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50"/>
            <p:cNvSpPr/>
            <p:nvPr/>
          </p:nvSpPr>
          <p:spPr>
            <a:xfrm>
              <a:off x="4762335" y="1415266"/>
              <a:ext cx="229587" cy="229173"/>
            </a:xfrm>
            <a:custGeom>
              <a:avLst/>
              <a:gdLst/>
              <a:ahLst/>
              <a:cxnLst/>
              <a:rect l="l" t="t" r="r" b="b"/>
              <a:pathLst>
                <a:path w="9418" h="9401" extrusionOk="0">
                  <a:moveTo>
                    <a:pt x="7047" y="0"/>
                  </a:moveTo>
                  <a:cubicBezTo>
                    <a:pt x="3154" y="0"/>
                    <a:pt x="0" y="3485"/>
                    <a:pt x="0" y="7769"/>
                  </a:cubicBezTo>
                  <a:lnTo>
                    <a:pt x="7047" y="9401"/>
                  </a:lnTo>
                  <a:lnTo>
                    <a:pt x="9417" y="5885"/>
                  </a:lnTo>
                  <a:lnTo>
                    <a:pt x="70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50"/>
            <p:cNvSpPr/>
            <p:nvPr/>
          </p:nvSpPr>
          <p:spPr>
            <a:xfrm>
              <a:off x="4934095" y="1415266"/>
              <a:ext cx="171447" cy="229173"/>
            </a:xfrm>
            <a:custGeom>
              <a:avLst/>
              <a:gdLst/>
              <a:ahLst/>
              <a:cxnLst/>
              <a:rect l="l" t="t" r="r" b="b"/>
              <a:pathLst>
                <a:path w="7033" h="9401" extrusionOk="0">
                  <a:moveTo>
                    <a:pt x="1" y="0"/>
                  </a:moveTo>
                  <a:lnTo>
                    <a:pt x="1" y="9401"/>
                  </a:lnTo>
                  <a:lnTo>
                    <a:pt x="7032" y="7769"/>
                  </a:lnTo>
                  <a:cubicBezTo>
                    <a:pt x="7032" y="3485"/>
                    <a:pt x="3893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50"/>
            <p:cNvSpPr/>
            <p:nvPr/>
          </p:nvSpPr>
          <p:spPr>
            <a:xfrm>
              <a:off x="4964713" y="1431696"/>
              <a:ext cx="48219" cy="36396"/>
            </a:xfrm>
            <a:custGeom>
              <a:avLst/>
              <a:gdLst/>
              <a:ahLst/>
              <a:cxnLst/>
              <a:rect l="l" t="t" r="r" b="b"/>
              <a:pathLst>
                <a:path w="1978" h="1493" extrusionOk="0">
                  <a:moveTo>
                    <a:pt x="958" y="1"/>
                  </a:moveTo>
                  <a:cubicBezTo>
                    <a:pt x="503" y="1"/>
                    <a:pt x="126" y="283"/>
                    <a:pt x="0" y="707"/>
                  </a:cubicBezTo>
                  <a:cubicBezTo>
                    <a:pt x="676" y="848"/>
                    <a:pt x="1304" y="1131"/>
                    <a:pt x="1869" y="1492"/>
                  </a:cubicBezTo>
                  <a:cubicBezTo>
                    <a:pt x="1931" y="1350"/>
                    <a:pt x="1978" y="1178"/>
                    <a:pt x="1978" y="1005"/>
                  </a:cubicBezTo>
                  <a:cubicBezTo>
                    <a:pt x="1978" y="456"/>
                    <a:pt x="1523" y="1"/>
                    <a:pt x="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50"/>
            <p:cNvSpPr/>
            <p:nvPr/>
          </p:nvSpPr>
          <p:spPr>
            <a:xfrm>
              <a:off x="5013321" y="1461168"/>
              <a:ext cx="44001" cy="44001"/>
            </a:xfrm>
            <a:custGeom>
              <a:avLst/>
              <a:gdLst/>
              <a:ahLst/>
              <a:cxnLst/>
              <a:rect l="l" t="t" r="r" b="b"/>
              <a:pathLst>
                <a:path w="1805" h="1805" extrusionOk="0">
                  <a:moveTo>
                    <a:pt x="785" y="1"/>
                  </a:moveTo>
                  <a:cubicBezTo>
                    <a:pt x="471" y="1"/>
                    <a:pt x="189" y="141"/>
                    <a:pt x="0" y="377"/>
                  </a:cubicBezTo>
                  <a:cubicBezTo>
                    <a:pt x="565" y="754"/>
                    <a:pt x="1051" y="1240"/>
                    <a:pt x="1444" y="1805"/>
                  </a:cubicBezTo>
                  <a:cubicBezTo>
                    <a:pt x="1664" y="1617"/>
                    <a:pt x="1804" y="1334"/>
                    <a:pt x="1804" y="1020"/>
                  </a:cubicBezTo>
                  <a:cubicBezTo>
                    <a:pt x="1804" y="455"/>
                    <a:pt x="1350" y="1"/>
                    <a:pt x="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50"/>
            <p:cNvSpPr/>
            <p:nvPr/>
          </p:nvSpPr>
          <p:spPr>
            <a:xfrm>
              <a:off x="5050398" y="1505559"/>
              <a:ext cx="36761" cy="48584"/>
            </a:xfrm>
            <a:custGeom>
              <a:avLst/>
              <a:gdLst/>
              <a:ahLst/>
              <a:cxnLst/>
              <a:rect l="l" t="t" r="r" b="b"/>
              <a:pathLst>
                <a:path w="1508" h="1993" extrusionOk="0">
                  <a:moveTo>
                    <a:pt x="488" y="0"/>
                  </a:moveTo>
                  <a:cubicBezTo>
                    <a:pt x="315" y="0"/>
                    <a:pt x="143" y="47"/>
                    <a:pt x="1" y="126"/>
                  </a:cubicBezTo>
                  <a:cubicBezTo>
                    <a:pt x="378" y="675"/>
                    <a:pt x="645" y="1319"/>
                    <a:pt x="802" y="1993"/>
                  </a:cubicBezTo>
                  <a:cubicBezTo>
                    <a:pt x="1210" y="1852"/>
                    <a:pt x="1508" y="1476"/>
                    <a:pt x="1508" y="1020"/>
                  </a:cubicBezTo>
                  <a:cubicBezTo>
                    <a:pt x="1508" y="455"/>
                    <a:pt x="1053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50"/>
            <p:cNvSpPr/>
            <p:nvPr/>
          </p:nvSpPr>
          <p:spPr>
            <a:xfrm>
              <a:off x="5071070" y="1559895"/>
              <a:ext cx="26815" cy="49364"/>
            </a:xfrm>
            <a:custGeom>
              <a:avLst/>
              <a:gdLst/>
              <a:ahLst/>
              <a:cxnLst/>
              <a:rect l="l" t="t" r="r" b="b"/>
              <a:pathLst>
                <a:path w="1100" h="2025" extrusionOk="0">
                  <a:moveTo>
                    <a:pt x="0" y="0"/>
                  </a:moveTo>
                  <a:cubicBezTo>
                    <a:pt x="48" y="329"/>
                    <a:pt x="80" y="659"/>
                    <a:pt x="80" y="1004"/>
                  </a:cubicBezTo>
                  <a:lnTo>
                    <a:pt x="80" y="2024"/>
                  </a:lnTo>
                  <a:cubicBezTo>
                    <a:pt x="645" y="2024"/>
                    <a:pt x="1099" y="1570"/>
                    <a:pt x="1099" y="1004"/>
                  </a:cubicBezTo>
                  <a:cubicBezTo>
                    <a:pt x="1099" y="455"/>
                    <a:pt x="64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50"/>
            <p:cNvSpPr/>
            <p:nvPr/>
          </p:nvSpPr>
          <p:spPr>
            <a:xfrm>
              <a:off x="4854919" y="1431696"/>
              <a:ext cx="48609" cy="36396"/>
            </a:xfrm>
            <a:custGeom>
              <a:avLst/>
              <a:gdLst/>
              <a:ahLst/>
              <a:cxnLst/>
              <a:rect l="l" t="t" r="r" b="b"/>
              <a:pathLst>
                <a:path w="1994" h="1493" extrusionOk="0">
                  <a:moveTo>
                    <a:pt x="1020" y="1"/>
                  </a:moveTo>
                  <a:cubicBezTo>
                    <a:pt x="455" y="1"/>
                    <a:pt x="0" y="456"/>
                    <a:pt x="0" y="1005"/>
                  </a:cubicBezTo>
                  <a:cubicBezTo>
                    <a:pt x="0" y="1178"/>
                    <a:pt x="47" y="1350"/>
                    <a:pt x="126" y="1492"/>
                  </a:cubicBezTo>
                  <a:cubicBezTo>
                    <a:pt x="691" y="1131"/>
                    <a:pt x="1319" y="848"/>
                    <a:pt x="1993" y="707"/>
                  </a:cubicBezTo>
                  <a:cubicBezTo>
                    <a:pt x="1868" y="283"/>
                    <a:pt x="1476" y="1"/>
                    <a:pt x="1020" y="1"/>
                  </a:cubicBezTo>
                  <a:close/>
                </a:path>
              </a:pathLst>
            </a:custGeom>
            <a:solidFill>
              <a:srgbClr val="6F7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50"/>
            <p:cNvSpPr/>
            <p:nvPr/>
          </p:nvSpPr>
          <p:spPr>
            <a:xfrm>
              <a:off x="4810894" y="1461168"/>
              <a:ext cx="43660" cy="44001"/>
            </a:xfrm>
            <a:custGeom>
              <a:avLst/>
              <a:gdLst/>
              <a:ahLst/>
              <a:cxnLst/>
              <a:rect l="l" t="t" r="r" b="b"/>
              <a:pathLst>
                <a:path w="1791" h="1805" extrusionOk="0">
                  <a:moveTo>
                    <a:pt x="1022" y="1"/>
                  </a:moveTo>
                  <a:cubicBezTo>
                    <a:pt x="457" y="1"/>
                    <a:pt x="1" y="455"/>
                    <a:pt x="1" y="1020"/>
                  </a:cubicBezTo>
                  <a:cubicBezTo>
                    <a:pt x="1" y="1334"/>
                    <a:pt x="143" y="1617"/>
                    <a:pt x="362" y="1805"/>
                  </a:cubicBezTo>
                  <a:cubicBezTo>
                    <a:pt x="754" y="1240"/>
                    <a:pt x="1241" y="754"/>
                    <a:pt x="1790" y="377"/>
                  </a:cubicBezTo>
                  <a:cubicBezTo>
                    <a:pt x="1618" y="141"/>
                    <a:pt x="1336" y="1"/>
                    <a:pt x="1022" y="1"/>
                  </a:cubicBezTo>
                  <a:close/>
                </a:path>
              </a:pathLst>
            </a:custGeom>
            <a:solidFill>
              <a:srgbClr val="6F7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50"/>
            <p:cNvSpPr/>
            <p:nvPr/>
          </p:nvSpPr>
          <p:spPr>
            <a:xfrm>
              <a:off x="4769990" y="1559895"/>
              <a:ext cx="27157" cy="49364"/>
            </a:xfrm>
            <a:custGeom>
              <a:avLst/>
              <a:gdLst/>
              <a:ahLst/>
              <a:cxnLst/>
              <a:rect l="l" t="t" r="r" b="b"/>
              <a:pathLst>
                <a:path w="1114" h="2025" extrusionOk="0">
                  <a:moveTo>
                    <a:pt x="1020" y="0"/>
                  </a:moveTo>
                  <a:cubicBezTo>
                    <a:pt x="455" y="0"/>
                    <a:pt x="0" y="455"/>
                    <a:pt x="0" y="1004"/>
                  </a:cubicBezTo>
                  <a:cubicBezTo>
                    <a:pt x="0" y="1570"/>
                    <a:pt x="455" y="2024"/>
                    <a:pt x="1020" y="2024"/>
                  </a:cubicBezTo>
                  <a:lnTo>
                    <a:pt x="1020" y="1004"/>
                  </a:lnTo>
                  <a:cubicBezTo>
                    <a:pt x="1020" y="659"/>
                    <a:pt x="1051" y="329"/>
                    <a:pt x="1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50"/>
            <p:cNvSpPr/>
            <p:nvPr/>
          </p:nvSpPr>
          <p:spPr>
            <a:xfrm>
              <a:off x="4781057" y="1505559"/>
              <a:ext cx="36396" cy="48584"/>
            </a:xfrm>
            <a:custGeom>
              <a:avLst/>
              <a:gdLst/>
              <a:ahLst/>
              <a:cxnLst/>
              <a:rect l="l" t="t" r="r" b="b"/>
              <a:pathLst>
                <a:path w="1493" h="1993" extrusionOk="0">
                  <a:moveTo>
                    <a:pt x="1021" y="0"/>
                  </a:moveTo>
                  <a:cubicBezTo>
                    <a:pt x="456" y="0"/>
                    <a:pt x="1" y="455"/>
                    <a:pt x="1" y="1020"/>
                  </a:cubicBezTo>
                  <a:cubicBezTo>
                    <a:pt x="1" y="1476"/>
                    <a:pt x="299" y="1852"/>
                    <a:pt x="708" y="1993"/>
                  </a:cubicBezTo>
                  <a:cubicBezTo>
                    <a:pt x="865" y="1319"/>
                    <a:pt x="1131" y="675"/>
                    <a:pt x="1492" y="126"/>
                  </a:cubicBezTo>
                  <a:cubicBezTo>
                    <a:pt x="1350" y="47"/>
                    <a:pt x="1193" y="0"/>
                    <a:pt x="10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50"/>
            <p:cNvSpPr/>
            <p:nvPr/>
          </p:nvSpPr>
          <p:spPr>
            <a:xfrm>
              <a:off x="4909255" y="1420629"/>
              <a:ext cx="28327" cy="27157"/>
            </a:xfrm>
            <a:custGeom>
              <a:avLst/>
              <a:gdLst/>
              <a:ahLst/>
              <a:cxnLst/>
              <a:rect l="l" t="t" r="r" b="b"/>
              <a:pathLst>
                <a:path w="1162" h="1114" extrusionOk="0">
                  <a:moveTo>
                    <a:pt x="1020" y="0"/>
                  </a:moveTo>
                  <a:cubicBezTo>
                    <a:pt x="455" y="0"/>
                    <a:pt x="0" y="455"/>
                    <a:pt x="0" y="1020"/>
                  </a:cubicBezTo>
                  <a:lnTo>
                    <a:pt x="0" y="1114"/>
                  </a:lnTo>
                  <a:cubicBezTo>
                    <a:pt x="329" y="1051"/>
                    <a:pt x="674" y="1020"/>
                    <a:pt x="1020" y="1020"/>
                  </a:cubicBezTo>
                  <a:lnTo>
                    <a:pt x="1162" y="549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50"/>
            <p:cNvSpPr/>
            <p:nvPr/>
          </p:nvSpPr>
          <p:spPr>
            <a:xfrm>
              <a:off x="4934095" y="1420629"/>
              <a:ext cx="24914" cy="27157"/>
            </a:xfrm>
            <a:custGeom>
              <a:avLst/>
              <a:gdLst/>
              <a:ahLst/>
              <a:cxnLst/>
              <a:rect l="l" t="t" r="r" b="b"/>
              <a:pathLst>
                <a:path w="1022" h="1114" extrusionOk="0">
                  <a:moveTo>
                    <a:pt x="1" y="0"/>
                  </a:moveTo>
                  <a:lnTo>
                    <a:pt x="1" y="1020"/>
                  </a:lnTo>
                  <a:cubicBezTo>
                    <a:pt x="346" y="1020"/>
                    <a:pt x="676" y="1051"/>
                    <a:pt x="1005" y="1114"/>
                  </a:cubicBezTo>
                  <a:cubicBezTo>
                    <a:pt x="1021" y="1082"/>
                    <a:pt x="1021" y="1051"/>
                    <a:pt x="1021" y="1020"/>
                  </a:cubicBezTo>
                  <a:cubicBezTo>
                    <a:pt x="1021" y="455"/>
                    <a:pt x="566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50"/>
            <p:cNvSpPr/>
            <p:nvPr/>
          </p:nvSpPr>
          <p:spPr>
            <a:xfrm>
              <a:off x="4918031" y="1429405"/>
              <a:ext cx="24134" cy="31788"/>
            </a:xfrm>
            <a:custGeom>
              <a:avLst/>
              <a:gdLst/>
              <a:ahLst/>
              <a:cxnLst/>
              <a:rect l="l" t="t" r="r" b="b"/>
              <a:pathLst>
                <a:path w="990" h="1304" extrusionOk="0">
                  <a:moveTo>
                    <a:pt x="660" y="0"/>
                  </a:moveTo>
                  <a:cubicBezTo>
                    <a:pt x="299" y="0"/>
                    <a:pt x="0" y="299"/>
                    <a:pt x="0" y="660"/>
                  </a:cubicBezTo>
                  <a:cubicBezTo>
                    <a:pt x="0" y="1021"/>
                    <a:pt x="299" y="1304"/>
                    <a:pt x="660" y="1304"/>
                  </a:cubicBezTo>
                  <a:lnTo>
                    <a:pt x="990" y="660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50"/>
            <p:cNvSpPr/>
            <p:nvPr/>
          </p:nvSpPr>
          <p:spPr>
            <a:xfrm>
              <a:off x="4934095" y="1429405"/>
              <a:ext cx="15723" cy="31788"/>
            </a:xfrm>
            <a:custGeom>
              <a:avLst/>
              <a:gdLst/>
              <a:ahLst/>
              <a:cxnLst/>
              <a:rect l="l" t="t" r="r" b="b"/>
              <a:pathLst>
                <a:path w="645" h="1304" extrusionOk="0">
                  <a:moveTo>
                    <a:pt x="1" y="0"/>
                  </a:moveTo>
                  <a:lnTo>
                    <a:pt x="1" y="1304"/>
                  </a:lnTo>
                  <a:cubicBezTo>
                    <a:pt x="362" y="1304"/>
                    <a:pt x="645" y="1021"/>
                    <a:pt x="645" y="660"/>
                  </a:cubicBezTo>
                  <a:cubicBezTo>
                    <a:pt x="645" y="299"/>
                    <a:pt x="362" y="0"/>
                    <a:pt x="1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50"/>
            <p:cNvSpPr/>
            <p:nvPr/>
          </p:nvSpPr>
          <p:spPr>
            <a:xfrm>
              <a:off x="4923784" y="1435158"/>
              <a:ext cx="15333" cy="20282"/>
            </a:xfrm>
            <a:custGeom>
              <a:avLst/>
              <a:gdLst/>
              <a:ahLst/>
              <a:cxnLst/>
              <a:rect l="l" t="t" r="r" b="b"/>
              <a:pathLst>
                <a:path w="629" h="832" extrusionOk="0">
                  <a:moveTo>
                    <a:pt x="424" y="0"/>
                  </a:moveTo>
                  <a:cubicBezTo>
                    <a:pt x="189" y="0"/>
                    <a:pt x="1" y="189"/>
                    <a:pt x="1" y="424"/>
                  </a:cubicBezTo>
                  <a:cubicBezTo>
                    <a:pt x="1" y="643"/>
                    <a:pt x="189" y="832"/>
                    <a:pt x="424" y="832"/>
                  </a:cubicBezTo>
                  <a:lnTo>
                    <a:pt x="628" y="424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50"/>
            <p:cNvSpPr/>
            <p:nvPr/>
          </p:nvSpPr>
          <p:spPr>
            <a:xfrm>
              <a:off x="4934095" y="1435158"/>
              <a:ext cx="9970" cy="20282"/>
            </a:xfrm>
            <a:custGeom>
              <a:avLst/>
              <a:gdLst/>
              <a:ahLst/>
              <a:cxnLst/>
              <a:rect l="l" t="t" r="r" b="b"/>
              <a:pathLst>
                <a:path w="409" h="832" extrusionOk="0">
                  <a:moveTo>
                    <a:pt x="1" y="0"/>
                  </a:moveTo>
                  <a:lnTo>
                    <a:pt x="1" y="832"/>
                  </a:lnTo>
                  <a:cubicBezTo>
                    <a:pt x="220" y="832"/>
                    <a:pt x="409" y="643"/>
                    <a:pt x="409" y="424"/>
                  </a:cubicBezTo>
                  <a:cubicBezTo>
                    <a:pt x="409" y="189"/>
                    <a:pt x="220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50"/>
            <p:cNvSpPr/>
            <p:nvPr/>
          </p:nvSpPr>
          <p:spPr>
            <a:xfrm>
              <a:off x="4972367" y="1440886"/>
              <a:ext cx="31788" cy="31788"/>
            </a:xfrm>
            <a:custGeom>
              <a:avLst/>
              <a:gdLst/>
              <a:ahLst/>
              <a:cxnLst/>
              <a:rect l="l" t="t" r="r" b="b"/>
              <a:pathLst>
                <a:path w="1304" h="1304" extrusionOk="0">
                  <a:moveTo>
                    <a:pt x="644" y="0"/>
                  </a:moveTo>
                  <a:cubicBezTo>
                    <a:pt x="283" y="0"/>
                    <a:pt x="0" y="299"/>
                    <a:pt x="0" y="659"/>
                  </a:cubicBezTo>
                  <a:cubicBezTo>
                    <a:pt x="0" y="1021"/>
                    <a:pt x="283" y="1304"/>
                    <a:pt x="644" y="1304"/>
                  </a:cubicBezTo>
                  <a:cubicBezTo>
                    <a:pt x="1005" y="1304"/>
                    <a:pt x="1303" y="1021"/>
                    <a:pt x="1303" y="659"/>
                  </a:cubicBezTo>
                  <a:cubicBezTo>
                    <a:pt x="1303" y="299"/>
                    <a:pt x="1005" y="0"/>
                    <a:pt x="64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50"/>
            <p:cNvSpPr/>
            <p:nvPr/>
          </p:nvSpPr>
          <p:spPr>
            <a:xfrm>
              <a:off x="4978120" y="1446639"/>
              <a:ext cx="20282" cy="20282"/>
            </a:xfrm>
            <a:custGeom>
              <a:avLst/>
              <a:gdLst/>
              <a:ahLst/>
              <a:cxnLst/>
              <a:rect l="l" t="t" r="r" b="b"/>
              <a:pathLst>
                <a:path w="832" h="832" extrusionOk="0">
                  <a:moveTo>
                    <a:pt x="408" y="0"/>
                  </a:moveTo>
                  <a:cubicBezTo>
                    <a:pt x="189" y="0"/>
                    <a:pt x="0" y="189"/>
                    <a:pt x="0" y="423"/>
                  </a:cubicBezTo>
                  <a:cubicBezTo>
                    <a:pt x="0" y="643"/>
                    <a:pt x="189" y="831"/>
                    <a:pt x="408" y="831"/>
                  </a:cubicBezTo>
                  <a:cubicBezTo>
                    <a:pt x="643" y="831"/>
                    <a:pt x="831" y="643"/>
                    <a:pt x="831" y="423"/>
                  </a:cubicBezTo>
                  <a:cubicBezTo>
                    <a:pt x="831" y="189"/>
                    <a:pt x="643" y="0"/>
                    <a:pt x="4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50"/>
            <p:cNvSpPr/>
            <p:nvPr/>
          </p:nvSpPr>
          <p:spPr>
            <a:xfrm>
              <a:off x="5016368" y="1470724"/>
              <a:ext cx="32178" cy="31788"/>
            </a:xfrm>
            <a:custGeom>
              <a:avLst/>
              <a:gdLst/>
              <a:ahLst/>
              <a:cxnLst/>
              <a:rect l="l" t="t" r="r" b="b"/>
              <a:pathLst>
                <a:path w="1320" h="1304" extrusionOk="0">
                  <a:moveTo>
                    <a:pt x="660" y="0"/>
                  </a:moveTo>
                  <a:cubicBezTo>
                    <a:pt x="298" y="0"/>
                    <a:pt x="1" y="283"/>
                    <a:pt x="1" y="645"/>
                  </a:cubicBezTo>
                  <a:cubicBezTo>
                    <a:pt x="1" y="1005"/>
                    <a:pt x="298" y="1304"/>
                    <a:pt x="660" y="1304"/>
                  </a:cubicBezTo>
                  <a:cubicBezTo>
                    <a:pt x="1020" y="1304"/>
                    <a:pt x="1319" y="1005"/>
                    <a:pt x="1319" y="645"/>
                  </a:cubicBezTo>
                  <a:cubicBezTo>
                    <a:pt x="1319" y="283"/>
                    <a:pt x="1020" y="0"/>
                    <a:pt x="660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50"/>
            <p:cNvSpPr/>
            <p:nvPr/>
          </p:nvSpPr>
          <p:spPr>
            <a:xfrm>
              <a:off x="5022486" y="1476477"/>
              <a:ext cx="19916" cy="20282"/>
            </a:xfrm>
            <a:custGeom>
              <a:avLst/>
              <a:gdLst/>
              <a:ahLst/>
              <a:cxnLst/>
              <a:rect l="l" t="t" r="r" b="b"/>
              <a:pathLst>
                <a:path w="817" h="832" extrusionOk="0">
                  <a:moveTo>
                    <a:pt x="409" y="0"/>
                  </a:moveTo>
                  <a:cubicBezTo>
                    <a:pt x="173" y="0"/>
                    <a:pt x="1" y="189"/>
                    <a:pt x="1" y="409"/>
                  </a:cubicBezTo>
                  <a:cubicBezTo>
                    <a:pt x="1" y="643"/>
                    <a:pt x="173" y="832"/>
                    <a:pt x="409" y="832"/>
                  </a:cubicBezTo>
                  <a:cubicBezTo>
                    <a:pt x="644" y="832"/>
                    <a:pt x="817" y="643"/>
                    <a:pt x="817" y="409"/>
                  </a:cubicBezTo>
                  <a:cubicBezTo>
                    <a:pt x="817" y="189"/>
                    <a:pt x="6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50"/>
            <p:cNvSpPr/>
            <p:nvPr/>
          </p:nvSpPr>
          <p:spPr>
            <a:xfrm>
              <a:off x="5046205" y="1513969"/>
              <a:ext cx="31764" cy="31764"/>
            </a:xfrm>
            <a:custGeom>
              <a:avLst/>
              <a:gdLst/>
              <a:ahLst/>
              <a:cxnLst/>
              <a:rect l="l" t="t" r="r" b="b"/>
              <a:pathLst>
                <a:path w="1303" h="1303" extrusionOk="0">
                  <a:moveTo>
                    <a:pt x="644" y="1"/>
                  </a:moveTo>
                  <a:cubicBezTo>
                    <a:pt x="283" y="1"/>
                    <a:pt x="1" y="283"/>
                    <a:pt x="1" y="643"/>
                  </a:cubicBezTo>
                  <a:cubicBezTo>
                    <a:pt x="1" y="1005"/>
                    <a:pt x="283" y="1303"/>
                    <a:pt x="644" y="1303"/>
                  </a:cubicBezTo>
                  <a:cubicBezTo>
                    <a:pt x="1005" y="1303"/>
                    <a:pt x="1303" y="1005"/>
                    <a:pt x="1303" y="643"/>
                  </a:cubicBezTo>
                  <a:cubicBezTo>
                    <a:pt x="1303" y="283"/>
                    <a:pt x="1005" y="1"/>
                    <a:pt x="644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50"/>
            <p:cNvSpPr/>
            <p:nvPr/>
          </p:nvSpPr>
          <p:spPr>
            <a:xfrm>
              <a:off x="5051934" y="1519697"/>
              <a:ext cx="20331" cy="20306"/>
            </a:xfrm>
            <a:custGeom>
              <a:avLst/>
              <a:gdLst/>
              <a:ahLst/>
              <a:cxnLst/>
              <a:rect l="l" t="t" r="r" b="b"/>
              <a:pathLst>
                <a:path w="834" h="833" extrusionOk="0">
                  <a:moveTo>
                    <a:pt x="409" y="0"/>
                  </a:moveTo>
                  <a:cubicBezTo>
                    <a:pt x="189" y="0"/>
                    <a:pt x="1" y="189"/>
                    <a:pt x="1" y="408"/>
                  </a:cubicBezTo>
                  <a:cubicBezTo>
                    <a:pt x="1" y="645"/>
                    <a:pt x="189" y="833"/>
                    <a:pt x="409" y="833"/>
                  </a:cubicBezTo>
                  <a:cubicBezTo>
                    <a:pt x="645" y="833"/>
                    <a:pt x="833" y="645"/>
                    <a:pt x="833" y="408"/>
                  </a:cubicBezTo>
                  <a:cubicBezTo>
                    <a:pt x="833" y="189"/>
                    <a:pt x="645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50"/>
            <p:cNvSpPr/>
            <p:nvPr/>
          </p:nvSpPr>
          <p:spPr>
            <a:xfrm>
              <a:off x="5057297" y="1568671"/>
              <a:ext cx="31788" cy="31788"/>
            </a:xfrm>
            <a:custGeom>
              <a:avLst/>
              <a:gdLst/>
              <a:ahLst/>
              <a:cxnLst/>
              <a:rect l="l" t="t" r="r" b="b"/>
              <a:pathLst>
                <a:path w="1304" h="1304" extrusionOk="0">
                  <a:moveTo>
                    <a:pt x="645" y="0"/>
                  </a:moveTo>
                  <a:cubicBezTo>
                    <a:pt x="283" y="0"/>
                    <a:pt x="0" y="283"/>
                    <a:pt x="0" y="644"/>
                  </a:cubicBezTo>
                  <a:cubicBezTo>
                    <a:pt x="0" y="1005"/>
                    <a:pt x="283" y="1304"/>
                    <a:pt x="645" y="1304"/>
                  </a:cubicBezTo>
                  <a:cubicBezTo>
                    <a:pt x="1005" y="1304"/>
                    <a:pt x="1304" y="1005"/>
                    <a:pt x="1304" y="644"/>
                  </a:cubicBezTo>
                  <a:cubicBezTo>
                    <a:pt x="1304" y="283"/>
                    <a:pt x="1005" y="0"/>
                    <a:pt x="64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50"/>
            <p:cNvSpPr/>
            <p:nvPr/>
          </p:nvSpPr>
          <p:spPr>
            <a:xfrm>
              <a:off x="5063050" y="1574424"/>
              <a:ext cx="20282" cy="20282"/>
            </a:xfrm>
            <a:custGeom>
              <a:avLst/>
              <a:gdLst/>
              <a:ahLst/>
              <a:cxnLst/>
              <a:rect l="l" t="t" r="r" b="b"/>
              <a:pathLst>
                <a:path w="832" h="832" extrusionOk="0">
                  <a:moveTo>
                    <a:pt x="409" y="0"/>
                  </a:moveTo>
                  <a:cubicBezTo>
                    <a:pt x="189" y="0"/>
                    <a:pt x="1" y="189"/>
                    <a:pt x="1" y="408"/>
                  </a:cubicBezTo>
                  <a:cubicBezTo>
                    <a:pt x="1" y="643"/>
                    <a:pt x="189" y="832"/>
                    <a:pt x="409" y="832"/>
                  </a:cubicBezTo>
                  <a:cubicBezTo>
                    <a:pt x="643" y="832"/>
                    <a:pt x="832" y="643"/>
                    <a:pt x="832" y="408"/>
                  </a:cubicBezTo>
                  <a:cubicBezTo>
                    <a:pt x="832" y="189"/>
                    <a:pt x="643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50"/>
            <p:cNvSpPr/>
            <p:nvPr/>
          </p:nvSpPr>
          <p:spPr>
            <a:xfrm>
              <a:off x="4864475" y="1440886"/>
              <a:ext cx="31788" cy="31788"/>
            </a:xfrm>
            <a:custGeom>
              <a:avLst/>
              <a:gdLst/>
              <a:ahLst/>
              <a:cxnLst/>
              <a:rect l="l" t="t" r="r" b="b"/>
              <a:pathLst>
                <a:path w="1304" h="1304" extrusionOk="0">
                  <a:moveTo>
                    <a:pt x="644" y="0"/>
                  </a:moveTo>
                  <a:cubicBezTo>
                    <a:pt x="283" y="0"/>
                    <a:pt x="0" y="299"/>
                    <a:pt x="0" y="659"/>
                  </a:cubicBezTo>
                  <a:cubicBezTo>
                    <a:pt x="0" y="1021"/>
                    <a:pt x="283" y="1304"/>
                    <a:pt x="644" y="1304"/>
                  </a:cubicBezTo>
                  <a:cubicBezTo>
                    <a:pt x="1005" y="1304"/>
                    <a:pt x="1303" y="1021"/>
                    <a:pt x="1303" y="659"/>
                  </a:cubicBezTo>
                  <a:cubicBezTo>
                    <a:pt x="1303" y="299"/>
                    <a:pt x="1005" y="0"/>
                    <a:pt x="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50"/>
            <p:cNvSpPr/>
            <p:nvPr/>
          </p:nvSpPr>
          <p:spPr>
            <a:xfrm>
              <a:off x="4870228" y="1446639"/>
              <a:ext cx="20282" cy="20282"/>
            </a:xfrm>
            <a:custGeom>
              <a:avLst/>
              <a:gdLst/>
              <a:ahLst/>
              <a:cxnLst/>
              <a:rect l="l" t="t" r="r" b="b"/>
              <a:pathLst>
                <a:path w="832" h="832" extrusionOk="0">
                  <a:moveTo>
                    <a:pt x="408" y="0"/>
                  </a:moveTo>
                  <a:cubicBezTo>
                    <a:pt x="172" y="0"/>
                    <a:pt x="0" y="189"/>
                    <a:pt x="0" y="423"/>
                  </a:cubicBezTo>
                  <a:cubicBezTo>
                    <a:pt x="0" y="643"/>
                    <a:pt x="172" y="831"/>
                    <a:pt x="408" y="831"/>
                  </a:cubicBezTo>
                  <a:cubicBezTo>
                    <a:pt x="643" y="831"/>
                    <a:pt x="831" y="643"/>
                    <a:pt x="831" y="423"/>
                  </a:cubicBezTo>
                  <a:cubicBezTo>
                    <a:pt x="831" y="189"/>
                    <a:pt x="643" y="0"/>
                    <a:pt x="4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50"/>
            <p:cNvSpPr/>
            <p:nvPr/>
          </p:nvSpPr>
          <p:spPr>
            <a:xfrm>
              <a:off x="4820084" y="1470724"/>
              <a:ext cx="31788" cy="31788"/>
            </a:xfrm>
            <a:custGeom>
              <a:avLst/>
              <a:gdLst/>
              <a:ahLst/>
              <a:cxnLst/>
              <a:rect l="l" t="t" r="r" b="b"/>
              <a:pathLst>
                <a:path w="1304" h="1304" extrusionOk="0">
                  <a:moveTo>
                    <a:pt x="645" y="0"/>
                  </a:moveTo>
                  <a:cubicBezTo>
                    <a:pt x="283" y="0"/>
                    <a:pt x="1" y="283"/>
                    <a:pt x="1" y="645"/>
                  </a:cubicBezTo>
                  <a:cubicBezTo>
                    <a:pt x="1" y="1005"/>
                    <a:pt x="283" y="1304"/>
                    <a:pt x="645" y="1304"/>
                  </a:cubicBezTo>
                  <a:cubicBezTo>
                    <a:pt x="1005" y="1304"/>
                    <a:pt x="1304" y="1005"/>
                    <a:pt x="1304" y="645"/>
                  </a:cubicBezTo>
                  <a:cubicBezTo>
                    <a:pt x="1304" y="283"/>
                    <a:pt x="1005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50"/>
            <p:cNvSpPr/>
            <p:nvPr/>
          </p:nvSpPr>
          <p:spPr>
            <a:xfrm>
              <a:off x="4825837" y="1476477"/>
              <a:ext cx="20282" cy="20282"/>
            </a:xfrm>
            <a:custGeom>
              <a:avLst/>
              <a:gdLst/>
              <a:ahLst/>
              <a:cxnLst/>
              <a:rect l="l" t="t" r="r" b="b"/>
              <a:pathLst>
                <a:path w="832" h="832" extrusionOk="0">
                  <a:moveTo>
                    <a:pt x="409" y="0"/>
                  </a:moveTo>
                  <a:cubicBezTo>
                    <a:pt x="189" y="0"/>
                    <a:pt x="1" y="189"/>
                    <a:pt x="1" y="409"/>
                  </a:cubicBezTo>
                  <a:cubicBezTo>
                    <a:pt x="1" y="643"/>
                    <a:pt x="189" y="832"/>
                    <a:pt x="409" y="832"/>
                  </a:cubicBezTo>
                  <a:cubicBezTo>
                    <a:pt x="643" y="832"/>
                    <a:pt x="832" y="643"/>
                    <a:pt x="832" y="409"/>
                  </a:cubicBezTo>
                  <a:cubicBezTo>
                    <a:pt x="832" y="189"/>
                    <a:pt x="643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50"/>
            <p:cNvSpPr/>
            <p:nvPr/>
          </p:nvSpPr>
          <p:spPr>
            <a:xfrm>
              <a:off x="4790247" y="1513969"/>
              <a:ext cx="31788" cy="31764"/>
            </a:xfrm>
            <a:custGeom>
              <a:avLst/>
              <a:gdLst/>
              <a:ahLst/>
              <a:cxnLst/>
              <a:rect l="l" t="t" r="r" b="b"/>
              <a:pathLst>
                <a:path w="1304" h="1303" extrusionOk="0">
                  <a:moveTo>
                    <a:pt x="660" y="1"/>
                  </a:moveTo>
                  <a:cubicBezTo>
                    <a:pt x="299" y="1"/>
                    <a:pt x="0" y="283"/>
                    <a:pt x="0" y="643"/>
                  </a:cubicBezTo>
                  <a:cubicBezTo>
                    <a:pt x="0" y="1005"/>
                    <a:pt x="299" y="1303"/>
                    <a:pt x="660" y="1303"/>
                  </a:cubicBezTo>
                  <a:cubicBezTo>
                    <a:pt x="1021" y="1303"/>
                    <a:pt x="1304" y="1005"/>
                    <a:pt x="1304" y="643"/>
                  </a:cubicBezTo>
                  <a:cubicBezTo>
                    <a:pt x="1304" y="283"/>
                    <a:pt x="1021" y="1"/>
                    <a:pt x="66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50"/>
            <p:cNvSpPr/>
            <p:nvPr/>
          </p:nvSpPr>
          <p:spPr>
            <a:xfrm>
              <a:off x="4796000" y="1519697"/>
              <a:ext cx="20282" cy="20306"/>
            </a:xfrm>
            <a:custGeom>
              <a:avLst/>
              <a:gdLst/>
              <a:ahLst/>
              <a:cxnLst/>
              <a:rect l="l" t="t" r="r" b="b"/>
              <a:pathLst>
                <a:path w="832" h="833" extrusionOk="0">
                  <a:moveTo>
                    <a:pt x="424" y="0"/>
                  </a:moveTo>
                  <a:cubicBezTo>
                    <a:pt x="189" y="0"/>
                    <a:pt x="0" y="189"/>
                    <a:pt x="0" y="408"/>
                  </a:cubicBezTo>
                  <a:cubicBezTo>
                    <a:pt x="0" y="645"/>
                    <a:pt x="189" y="833"/>
                    <a:pt x="424" y="833"/>
                  </a:cubicBezTo>
                  <a:cubicBezTo>
                    <a:pt x="643" y="833"/>
                    <a:pt x="832" y="645"/>
                    <a:pt x="832" y="408"/>
                  </a:cubicBezTo>
                  <a:cubicBezTo>
                    <a:pt x="832" y="189"/>
                    <a:pt x="643" y="0"/>
                    <a:pt x="4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50"/>
            <p:cNvSpPr/>
            <p:nvPr/>
          </p:nvSpPr>
          <p:spPr>
            <a:xfrm>
              <a:off x="4779155" y="1568671"/>
              <a:ext cx="31764" cy="31788"/>
            </a:xfrm>
            <a:custGeom>
              <a:avLst/>
              <a:gdLst/>
              <a:ahLst/>
              <a:cxnLst/>
              <a:rect l="l" t="t" r="r" b="b"/>
              <a:pathLst>
                <a:path w="1303" h="1304" extrusionOk="0">
                  <a:moveTo>
                    <a:pt x="660" y="0"/>
                  </a:moveTo>
                  <a:cubicBezTo>
                    <a:pt x="298" y="0"/>
                    <a:pt x="1" y="283"/>
                    <a:pt x="1" y="644"/>
                  </a:cubicBezTo>
                  <a:cubicBezTo>
                    <a:pt x="1" y="1005"/>
                    <a:pt x="298" y="1304"/>
                    <a:pt x="660" y="1304"/>
                  </a:cubicBezTo>
                  <a:cubicBezTo>
                    <a:pt x="1020" y="1304"/>
                    <a:pt x="1303" y="1005"/>
                    <a:pt x="1303" y="644"/>
                  </a:cubicBezTo>
                  <a:cubicBezTo>
                    <a:pt x="1303" y="283"/>
                    <a:pt x="1020" y="0"/>
                    <a:pt x="6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50"/>
            <p:cNvSpPr/>
            <p:nvPr/>
          </p:nvSpPr>
          <p:spPr>
            <a:xfrm>
              <a:off x="4784884" y="1574424"/>
              <a:ext cx="20331" cy="20282"/>
            </a:xfrm>
            <a:custGeom>
              <a:avLst/>
              <a:gdLst/>
              <a:ahLst/>
              <a:cxnLst/>
              <a:rect l="l" t="t" r="r" b="b"/>
              <a:pathLst>
                <a:path w="834" h="832" extrusionOk="0">
                  <a:moveTo>
                    <a:pt x="425" y="0"/>
                  </a:moveTo>
                  <a:cubicBezTo>
                    <a:pt x="189" y="0"/>
                    <a:pt x="1" y="189"/>
                    <a:pt x="1" y="408"/>
                  </a:cubicBezTo>
                  <a:cubicBezTo>
                    <a:pt x="1" y="643"/>
                    <a:pt x="189" y="832"/>
                    <a:pt x="425" y="832"/>
                  </a:cubicBezTo>
                  <a:cubicBezTo>
                    <a:pt x="645" y="832"/>
                    <a:pt x="833" y="643"/>
                    <a:pt x="833" y="408"/>
                  </a:cubicBezTo>
                  <a:cubicBezTo>
                    <a:pt x="833" y="189"/>
                    <a:pt x="645" y="0"/>
                    <a:pt x="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50"/>
            <p:cNvSpPr/>
            <p:nvPr/>
          </p:nvSpPr>
          <p:spPr>
            <a:xfrm>
              <a:off x="4854919" y="1582444"/>
              <a:ext cx="107919" cy="158429"/>
            </a:xfrm>
            <a:custGeom>
              <a:avLst/>
              <a:gdLst/>
              <a:ahLst/>
              <a:cxnLst/>
              <a:rect l="l" t="t" r="r" b="b"/>
              <a:pathLst>
                <a:path w="4427" h="6499" extrusionOk="0">
                  <a:moveTo>
                    <a:pt x="3249" y="0"/>
                  </a:moveTo>
                  <a:cubicBezTo>
                    <a:pt x="1444" y="0"/>
                    <a:pt x="0" y="1461"/>
                    <a:pt x="0" y="3250"/>
                  </a:cubicBezTo>
                  <a:cubicBezTo>
                    <a:pt x="0" y="5039"/>
                    <a:pt x="1444" y="6498"/>
                    <a:pt x="3249" y="6498"/>
                  </a:cubicBezTo>
                  <a:lnTo>
                    <a:pt x="4426" y="3250"/>
                  </a:lnTo>
                  <a:lnTo>
                    <a:pt x="32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50"/>
            <p:cNvSpPr/>
            <p:nvPr/>
          </p:nvSpPr>
          <p:spPr>
            <a:xfrm>
              <a:off x="4902357" y="1487958"/>
              <a:ext cx="41710" cy="63893"/>
            </a:xfrm>
            <a:custGeom>
              <a:avLst/>
              <a:gdLst/>
              <a:ahLst/>
              <a:cxnLst/>
              <a:rect l="l" t="t" r="r" b="b"/>
              <a:pathLst>
                <a:path w="1711" h="2621" extrusionOk="0">
                  <a:moveTo>
                    <a:pt x="1303" y="0"/>
                  </a:moveTo>
                  <a:cubicBezTo>
                    <a:pt x="581" y="0"/>
                    <a:pt x="1" y="580"/>
                    <a:pt x="1" y="1302"/>
                  </a:cubicBezTo>
                  <a:cubicBezTo>
                    <a:pt x="1" y="2024"/>
                    <a:pt x="581" y="2621"/>
                    <a:pt x="1303" y="2621"/>
                  </a:cubicBezTo>
                  <a:lnTo>
                    <a:pt x="1711" y="1302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50"/>
            <p:cNvSpPr/>
            <p:nvPr/>
          </p:nvSpPr>
          <p:spPr>
            <a:xfrm>
              <a:off x="4902357" y="1519697"/>
              <a:ext cx="37517" cy="76935"/>
            </a:xfrm>
            <a:custGeom>
              <a:avLst/>
              <a:gdLst/>
              <a:ahLst/>
              <a:cxnLst/>
              <a:rect l="l" t="t" r="r" b="b"/>
              <a:pathLst>
                <a:path w="1539" h="3156" extrusionOk="0">
                  <a:moveTo>
                    <a:pt x="1" y="0"/>
                  </a:moveTo>
                  <a:lnTo>
                    <a:pt x="1" y="3156"/>
                  </a:lnTo>
                  <a:lnTo>
                    <a:pt x="1303" y="3156"/>
                  </a:lnTo>
                  <a:lnTo>
                    <a:pt x="1539" y="1586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50"/>
            <p:cNvSpPr/>
            <p:nvPr/>
          </p:nvSpPr>
          <p:spPr>
            <a:xfrm>
              <a:off x="4934095" y="1519697"/>
              <a:ext cx="31788" cy="76935"/>
            </a:xfrm>
            <a:custGeom>
              <a:avLst/>
              <a:gdLst/>
              <a:ahLst/>
              <a:cxnLst/>
              <a:rect l="l" t="t" r="r" b="b"/>
              <a:pathLst>
                <a:path w="1304" h="3156" extrusionOk="0">
                  <a:moveTo>
                    <a:pt x="1" y="0"/>
                  </a:moveTo>
                  <a:lnTo>
                    <a:pt x="1" y="3156"/>
                  </a:lnTo>
                  <a:lnTo>
                    <a:pt x="1304" y="3156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50"/>
            <p:cNvSpPr/>
            <p:nvPr/>
          </p:nvSpPr>
          <p:spPr>
            <a:xfrm>
              <a:off x="4934095" y="1487958"/>
              <a:ext cx="31788" cy="63893"/>
            </a:xfrm>
            <a:custGeom>
              <a:avLst/>
              <a:gdLst/>
              <a:ahLst/>
              <a:cxnLst/>
              <a:rect l="l" t="t" r="r" b="b"/>
              <a:pathLst>
                <a:path w="1304" h="2621" extrusionOk="0">
                  <a:moveTo>
                    <a:pt x="1" y="0"/>
                  </a:moveTo>
                  <a:lnTo>
                    <a:pt x="1" y="2621"/>
                  </a:lnTo>
                  <a:cubicBezTo>
                    <a:pt x="723" y="2621"/>
                    <a:pt x="1304" y="2024"/>
                    <a:pt x="1304" y="1302"/>
                  </a:cubicBezTo>
                  <a:cubicBezTo>
                    <a:pt x="1304" y="580"/>
                    <a:pt x="723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50"/>
            <p:cNvSpPr/>
            <p:nvPr/>
          </p:nvSpPr>
          <p:spPr>
            <a:xfrm>
              <a:off x="4934095" y="1582444"/>
              <a:ext cx="79251" cy="158429"/>
            </a:xfrm>
            <a:custGeom>
              <a:avLst/>
              <a:gdLst/>
              <a:ahLst/>
              <a:cxnLst/>
              <a:rect l="l" t="t" r="r" b="b"/>
              <a:pathLst>
                <a:path w="3251" h="6499" extrusionOk="0">
                  <a:moveTo>
                    <a:pt x="1" y="0"/>
                  </a:moveTo>
                  <a:lnTo>
                    <a:pt x="1" y="6498"/>
                  </a:lnTo>
                  <a:cubicBezTo>
                    <a:pt x="1790" y="6498"/>
                    <a:pt x="3250" y="5039"/>
                    <a:pt x="3250" y="3250"/>
                  </a:cubicBezTo>
                  <a:cubicBezTo>
                    <a:pt x="3250" y="1461"/>
                    <a:pt x="1790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50"/>
            <p:cNvSpPr/>
            <p:nvPr/>
          </p:nvSpPr>
          <p:spPr>
            <a:xfrm>
              <a:off x="4952866" y="1721344"/>
              <a:ext cx="15333" cy="68111"/>
            </a:xfrm>
            <a:custGeom>
              <a:avLst/>
              <a:gdLst/>
              <a:ahLst/>
              <a:cxnLst/>
              <a:rect l="l" t="t" r="r" b="b"/>
              <a:pathLst>
                <a:path w="629" h="2794" extrusionOk="0">
                  <a:moveTo>
                    <a:pt x="0" y="0"/>
                  </a:moveTo>
                  <a:lnTo>
                    <a:pt x="0" y="2794"/>
                  </a:lnTo>
                  <a:lnTo>
                    <a:pt x="628" y="2794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50"/>
            <p:cNvSpPr/>
            <p:nvPr/>
          </p:nvSpPr>
          <p:spPr>
            <a:xfrm>
              <a:off x="4943286" y="1716346"/>
              <a:ext cx="34445" cy="34470"/>
            </a:xfrm>
            <a:custGeom>
              <a:avLst/>
              <a:gdLst/>
              <a:ahLst/>
              <a:cxnLst/>
              <a:rect l="l" t="t" r="r" b="b"/>
              <a:pathLst>
                <a:path w="1413" h="1414" extrusionOk="0">
                  <a:moveTo>
                    <a:pt x="707" y="1"/>
                  </a:moveTo>
                  <a:cubicBezTo>
                    <a:pt x="314" y="1"/>
                    <a:pt x="0" y="315"/>
                    <a:pt x="0" y="708"/>
                  </a:cubicBezTo>
                  <a:cubicBezTo>
                    <a:pt x="0" y="1099"/>
                    <a:pt x="314" y="1413"/>
                    <a:pt x="707" y="1413"/>
                  </a:cubicBezTo>
                  <a:cubicBezTo>
                    <a:pt x="1099" y="1413"/>
                    <a:pt x="1413" y="1099"/>
                    <a:pt x="1413" y="708"/>
                  </a:cubicBezTo>
                  <a:cubicBezTo>
                    <a:pt x="1413" y="315"/>
                    <a:pt x="1099" y="1"/>
                    <a:pt x="707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50"/>
            <p:cNvSpPr/>
            <p:nvPr/>
          </p:nvSpPr>
          <p:spPr>
            <a:xfrm>
              <a:off x="4899675" y="1721344"/>
              <a:ext cx="15309" cy="68111"/>
            </a:xfrm>
            <a:custGeom>
              <a:avLst/>
              <a:gdLst/>
              <a:ahLst/>
              <a:cxnLst/>
              <a:rect l="l" t="t" r="r" b="b"/>
              <a:pathLst>
                <a:path w="628" h="2794" extrusionOk="0">
                  <a:moveTo>
                    <a:pt x="0" y="0"/>
                  </a:moveTo>
                  <a:lnTo>
                    <a:pt x="0" y="2794"/>
                  </a:lnTo>
                  <a:lnTo>
                    <a:pt x="628" y="2794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50"/>
            <p:cNvSpPr/>
            <p:nvPr/>
          </p:nvSpPr>
          <p:spPr>
            <a:xfrm>
              <a:off x="4890119" y="1716346"/>
              <a:ext cx="34445" cy="34470"/>
            </a:xfrm>
            <a:custGeom>
              <a:avLst/>
              <a:gdLst/>
              <a:ahLst/>
              <a:cxnLst/>
              <a:rect l="l" t="t" r="r" b="b"/>
              <a:pathLst>
                <a:path w="1413" h="1414" extrusionOk="0">
                  <a:moveTo>
                    <a:pt x="706" y="1"/>
                  </a:moveTo>
                  <a:cubicBezTo>
                    <a:pt x="314" y="1"/>
                    <a:pt x="0" y="315"/>
                    <a:pt x="0" y="708"/>
                  </a:cubicBezTo>
                  <a:cubicBezTo>
                    <a:pt x="0" y="1099"/>
                    <a:pt x="314" y="1413"/>
                    <a:pt x="706" y="1413"/>
                  </a:cubicBezTo>
                  <a:cubicBezTo>
                    <a:pt x="1099" y="1413"/>
                    <a:pt x="1413" y="1099"/>
                    <a:pt x="1413" y="708"/>
                  </a:cubicBezTo>
                  <a:cubicBezTo>
                    <a:pt x="1413" y="315"/>
                    <a:pt x="1099" y="1"/>
                    <a:pt x="706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50"/>
            <p:cNvSpPr/>
            <p:nvPr/>
          </p:nvSpPr>
          <p:spPr>
            <a:xfrm>
              <a:off x="4929513" y="1524695"/>
              <a:ext cx="17625" cy="34811"/>
            </a:xfrm>
            <a:custGeom>
              <a:avLst/>
              <a:gdLst/>
              <a:ahLst/>
              <a:cxnLst/>
              <a:rect l="l" t="t" r="r" b="b"/>
              <a:pathLst>
                <a:path w="723" h="1428" extrusionOk="0">
                  <a:moveTo>
                    <a:pt x="189" y="0"/>
                  </a:moveTo>
                  <a:lnTo>
                    <a:pt x="0" y="471"/>
                  </a:lnTo>
                  <a:lnTo>
                    <a:pt x="189" y="1428"/>
                  </a:lnTo>
                  <a:lnTo>
                    <a:pt x="722" y="36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50"/>
            <p:cNvSpPr/>
            <p:nvPr/>
          </p:nvSpPr>
          <p:spPr>
            <a:xfrm>
              <a:off x="4921103" y="1524695"/>
              <a:ext cx="13018" cy="34811"/>
            </a:xfrm>
            <a:custGeom>
              <a:avLst/>
              <a:gdLst/>
              <a:ahLst/>
              <a:cxnLst/>
              <a:rect l="l" t="t" r="r" b="b"/>
              <a:pathLst>
                <a:path w="534" h="1428" extrusionOk="0">
                  <a:moveTo>
                    <a:pt x="534" y="0"/>
                  </a:moveTo>
                  <a:lnTo>
                    <a:pt x="0" y="360"/>
                  </a:lnTo>
                  <a:lnTo>
                    <a:pt x="534" y="1428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50"/>
            <p:cNvSpPr/>
            <p:nvPr/>
          </p:nvSpPr>
          <p:spPr>
            <a:xfrm>
              <a:off x="4946333" y="1512043"/>
              <a:ext cx="11141" cy="11141"/>
            </a:xfrm>
            <a:custGeom>
              <a:avLst/>
              <a:gdLst/>
              <a:ahLst/>
              <a:cxnLst/>
              <a:rect l="l" t="t" r="r" b="b"/>
              <a:pathLst>
                <a:path w="457" h="457" extrusionOk="0">
                  <a:moveTo>
                    <a:pt x="237" y="1"/>
                  </a:moveTo>
                  <a:cubicBezTo>
                    <a:pt x="111" y="1"/>
                    <a:pt x="1" y="95"/>
                    <a:pt x="1" y="220"/>
                  </a:cubicBezTo>
                  <a:cubicBezTo>
                    <a:pt x="1" y="346"/>
                    <a:pt x="111" y="456"/>
                    <a:pt x="237" y="456"/>
                  </a:cubicBezTo>
                  <a:cubicBezTo>
                    <a:pt x="363" y="456"/>
                    <a:pt x="457" y="346"/>
                    <a:pt x="457" y="220"/>
                  </a:cubicBezTo>
                  <a:cubicBezTo>
                    <a:pt x="457" y="95"/>
                    <a:pt x="363" y="1"/>
                    <a:pt x="237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50"/>
            <p:cNvSpPr/>
            <p:nvPr/>
          </p:nvSpPr>
          <p:spPr>
            <a:xfrm>
              <a:off x="4910377" y="1512043"/>
              <a:ext cx="11141" cy="11141"/>
            </a:xfrm>
            <a:custGeom>
              <a:avLst/>
              <a:gdLst/>
              <a:ahLst/>
              <a:cxnLst/>
              <a:rect l="l" t="t" r="r" b="b"/>
              <a:pathLst>
                <a:path w="457" h="457" extrusionOk="0">
                  <a:moveTo>
                    <a:pt x="237" y="1"/>
                  </a:moveTo>
                  <a:cubicBezTo>
                    <a:pt x="111" y="1"/>
                    <a:pt x="1" y="95"/>
                    <a:pt x="1" y="220"/>
                  </a:cubicBezTo>
                  <a:cubicBezTo>
                    <a:pt x="1" y="346"/>
                    <a:pt x="111" y="456"/>
                    <a:pt x="237" y="456"/>
                  </a:cubicBezTo>
                  <a:cubicBezTo>
                    <a:pt x="362" y="456"/>
                    <a:pt x="456" y="346"/>
                    <a:pt x="456" y="220"/>
                  </a:cubicBezTo>
                  <a:cubicBezTo>
                    <a:pt x="456" y="95"/>
                    <a:pt x="362" y="1"/>
                    <a:pt x="237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50"/>
            <p:cNvSpPr/>
            <p:nvPr/>
          </p:nvSpPr>
          <p:spPr>
            <a:xfrm>
              <a:off x="4924905" y="1450052"/>
              <a:ext cx="12676" cy="44806"/>
            </a:xfrm>
            <a:custGeom>
              <a:avLst/>
              <a:gdLst/>
              <a:ahLst/>
              <a:cxnLst/>
              <a:rect l="l" t="t" r="r" b="b"/>
              <a:pathLst>
                <a:path w="520" h="1838" extrusionOk="0">
                  <a:moveTo>
                    <a:pt x="378" y="1"/>
                  </a:moveTo>
                  <a:cubicBezTo>
                    <a:pt x="174" y="1"/>
                    <a:pt x="1" y="174"/>
                    <a:pt x="1" y="378"/>
                  </a:cubicBezTo>
                  <a:cubicBezTo>
                    <a:pt x="1" y="503"/>
                    <a:pt x="80" y="629"/>
                    <a:pt x="189" y="691"/>
                  </a:cubicBezTo>
                  <a:lnTo>
                    <a:pt x="189" y="1838"/>
                  </a:lnTo>
                  <a:lnTo>
                    <a:pt x="378" y="1838"/>
                  </a:lnTo>
                  <a:lnTo>
                    <a:pt x="520" y="409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50"/>
            <p:cNvSpPr/>
            <p:nvPr/>
          </p:nvSpPr>
          <p:spPr>
            <a:xfrm>
              <a:off x="4934095" y="1450052"/>
              <a:ext cx="8849" cy="44806"/>
            </a:xfrm>
            <a:custGeom>
              <a:avLst/>
              <a:gdLst/>
              <a:ahLst/>
              <a:cxnLst/>
              <a:rect l="l" t="t" r="r" b="b"/>
              <a:pathLst>
                <a:path w="363" h="1838" extrusionOk="0">
                  <a:moveTo>
                    <a:pt x="1" y="1"/>
                  </a:moveTo>
                  <a:lnTo>
                    <a:pt x="1" y="1838"/>
                  </a:lnTo>
                  <a:lnTo>
                    <a:pt x="174" y="1838"/>
                  </a:lnTo>
                  <a:lnTo>
                    <a:pt x="174" y="691"/>
                  </a:lnTo>
                  <a:cubicBezTo>
                    <a:pt x="283" y="629"/>
                    <a:pt x="362" y="503"/>
                    <a:pt x="362" y="378"/>
                  </a:cubicBezTo>
                  <a:cubicBezTo>
                    <a:pt x="362" y="174"/>
                    <a:pt x="205" y="1"/>
                    <a:pt x="1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5" name="Google Shape;4785;p50"/>
          <p:cNvGrpSpPr/>
          <p:nvPr/>
        </p:nvGrpSpPr>
        <p:grpSpPr>
          <a:xfrm>
            <a:off x="3984881" y="1333469"/>
            <a:ext cx="450740" cy="450740"/>
            <a:chOff x="3984881" y="1368950"/>
            <a:chExt cx="450740" cy="450740"/>
          </a:xfrm>
        </p:grpSpPr>
        <p:sp>
          <p:nvSpPr>
            <p:cNvPr id="4786" name="Google Shape;4786;p50"/>
            <p:cNvSpPr/>
            <p:nvPr/>
          </p:nvSpPr>
          <p:spPr>
            <a:xfrm>
              <a:off x="3984881" y="136895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5" y="1"/>
                  </a:moveTo>
                  <a:cubicBezTo>
                    <a:pt x="4144" y="1"/>
                    <a:pt x="1" y="4129"/>
                    <a:pt x="1" y="9246"/>
                  </a:cubicBezTo>
                  <a:cubicBezTo>
                    <a:pt x="1" y="14346"/>
                    <a:pt x="4144" y="18489"/>
                    <a:pt x="9245" y="18489"/>
                  </a:cubicBezTo>
                  <a:cubicBezTo>
                    <a:pt x="14346" y="18489"/>
                    <a:pt x="18490" y="14346"/>
                    <a:pt x="18490" y="9246"/>
                  </a:cubicBezTo>
                  <a:cubicBezTo>
                    <a:pt x="18490" y="4129"/>
                    <a:pt x="14346" y="1"/>
                    <a:pt x="9245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50"/>
            <p:cNvSpPr/>
            <p:nvPr/>
          </p:nvSpPr>
          <p:spPr>
            <a:xfrm>
              <a:off x="4210612" y="1665082"/>
              <a:ext cx="32178" cy="63942"/>
            </a:xfrm>
            <a:custGeom>
              <a:avLst/>
              <a:gdLst/>
              <a:ahLst/>
              <a:cxnLst/>
              <a:rect l="l" t="t" r="r" b="b"/>
              <a:pathLst>
                <a:path w="1320" h="2623" extrusionOk="0">
                  <a:moveTo>
                    <a:pt x="629" y="1"/>
                  </a:moveTo>
                  <a:lnTo>
                    <a:pt x="1" y="157"/>
                  </a:lnTo>
                  <a:lnTo>
                    <a:pt x="660" y="2622"/>
                  </a:lnTo>
                  <a:lnTo>
                    <a:pt x="1319" y="2622"/>
                  </a:lnTo>
                  <a:lnTo>
                    <a:pt x="629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50"/>
            <p:cNvSpPr/>
            <p:nvPr/>
          </p:nvSpPr>
          <p:spPr>
            <a:xfrm>
              <a:off x="4058353" y="1519332"/>
              <a:ext cx="167595" cy="226516"/>
            </a:xfrm>
            <a:custGeom>
              <a:avLst/>
              <a:gdLst/>
              <a:ahLst/>
              <a:cxnLst/>
              <a:rect l="l" t="t" r="r" b="b"/>
              <a:pathLst>
                <a:path w="6875" h="9292" extrusionOk="0">
                  <a:moveTo>
                    <a:pt x="6310" y="0"/>
                  </a:moveTo>
                  <a:lnTo>
                    <a:pt x="0" y="9072"/>
                  </a:lnTo>
                  <a:lnTo>
                    <a:pt x="283" y="9292"/>
                  </a:lnTo>
                  <a:cubicBezTo>
                    <a:pt x="283" y="9292"/>
                    <a:pt x="3422" y="8459"/>
                    <a:pt x="6310" y="6216"/>
                  </a:cubicBezTo>
                  <a:lnTo>
                    <a:pt x="6875" y="3154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6F7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50"/>
            <p:cNvSpPr/>
            <p:nvPr/>
          </p:nvSpPr>
          <p:spPr>
            <a:xfrm>
              <a:off x="4186137" y="1627980"/>
              <a:ext cx="33300" cy="68135"/>
            </a:xfrm>
            <a:custGeom>
              <a:avLst/>
              <a:gdLst/>
              <a:ahLst/>
              <a:cxnLst/>
              <a:rect l="l" t="t" r="r" b="b"/>
              <a:pathLst>
                <a:path w="1366" h="2795" extrusionOk="0">
                  <a:moveTo>
                    <a:pt x="1068" y="1"/>
                  </a:moveTo>
                  <a:cubicBezTo>
                    <a:pt x="1005" y="1"/>
                    <a:pt x="957" y="1"/>
                    <a:pt x="895" y="16"/>
                  </a:cubicBezTo>
                  <a:cubicBezTo>
                    <a:pt x="314" y="173"/>
                    <a:pt x="1" y="942"/>
                    <a:pt x="204" y="1711"/>
                  </a:cubicBezTo>
                  <a:cubicBezTo>
                    <a:pt x="346" y="2229"/>
                    <a:pt x="675" y="2637"/>
                    <a:pt x="1068" y="2794"/>
                  </a:cubicBezTo>
                  <a:lnTo>
                    <a:pt x="1365" y="1523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6F7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50"/>
            <p:cNvSpPr/>
            <p:nvPr/>
          </p:nvSpPr>
          <p:spPr>
            <a:xfrm>
              <a:off x="4212147" y="1411805"/>
              <a:ext cx="95682" cy="259060"/>
            </a:xfrm>
            <a:custGeom>
              <a:avLst/>
              <a:gdLst/>
              <a:ahLst/>
              <a:cxnLst/>
              <a:rect l="l" t="t" r="r" b="b"/>
              <a:pathLst>
                <a:path w="3925" h="10627" extrusionOk="0">
                  <a:moveTo>
                    <a:pt x="2433" y="0"/>
                  </a:moveTo>
                  <a:cubicBezTo>
                    <a:pt x="409" y="0"/>
                    <a:pt x="1" y="4411"/>
                    <a:pt x="1" y="4411"/>
                  </a:cubicBezTo>
                  <a:lnTo>
                    <a:pt x="1" y="10627"/>
                  </a:lnTo>
                  <a:cubicBezTo>
                    <a:pt x="566" y="10187"/>
                    <a:pt x="1131" y="9685"/>
                    <a:pt x="1648" y="9120"/>
                  </a:cubicBezTo>
                  <a:cubicBezTo>
                    <a:pt x="3925" y="6686"/>
                    <a:pt x="3328" y="2606"/>
                    <a:pt x="3328" y="2606"/>
                  </a:cubicBezTo>
                  <a:cubicBezTo>
                    <a:pt x="3328" y="2198"/>
                    <a:pt x="3563" y="1852"/>
                    <a:pt x="3925" y="1680"/>
                  </a:cubicBezTo>
                  <a:lnTo>
                    <a:pt x="3925" y="1555"/>
                  </a:lnTo>
                  <a:cubicBezTo>
                    <a:pt x="3925" y="582"/>
                    <a:pt x="3406" y="0"/>
                    <a:pt x="243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50"/>
            <p:cNvSpPr/>
            <p:nvPr/>
          </p:nvSpPr>
          <p:spPr>
            <a:xfrm>
              <a:off x="4212147" y="1627955"/>
              <a:ext cx="36006" cy="69939"/>
            </a:xfrm>
            <a:custGeom>
              <a:avLst/>
              <a:gdLst/>
              <a:ahLst/>
              <a:cxnLst/>
              <a:rect l="l" t="t" r="r" b="b"/>
              <a:pathLst>
                <a:path w="1477" h="2869" extrusionOk="0">
                  <a:moveTo>
                    <a:pt x="51" y="0"/>
                  </a:moveTo>
                  <a:cubicBezTo>
                    <a:pt x="34" y="0"/>
                    <a:pt x="18" y="1"/>
                    <a:pt x="1" y="2"/>
                  </a:cubicBezTo>
                  <a:lnTo>
                    <a:pt x="1" y="2795"/>
                  </a:lnTo>
                  <a:cubicBezTo>
                    <a:pt x="118" y="2844"/>
                    <a:pt x="242" y="2869"/>
                    <a:pt x="364" y="2869"/>
                  </a:cubicBezTo>
                  <a:cubicBezTo>
                    <a:pt x="437" y="2869"/>
                    <a:pt x="510" y="2860"/>
                    <a:pt x="581" y="2842"/>
                  </a:cubicBezTo>
                  <a:cubicBezTo>
                    <a:pt x="1162" y="2685"/>
                    <a:pt x="1476" y="1917"/>
                    <a:pt x="1271" y="1147"/>
                  </a:cubicBezTo>
                  <a:cubicBezTo>
                    <a:pt x="1089" y="463"/>
                    <a:pt x="569" y="0"/>
                    <a:pt x="5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50"/>
            <p:cNvSpPr/>
            <p:nvPr/>
          </p:nvSpPr>
          <p:spPr>
            <a:xfrm>
              <a:off x="4300148" y="1438985"/>
              <a:ext cx="21452" cy="28692"/>
            </a:xfrm>
            <a:custGeom>
              <a:avLst/>
              <a:gdLst/>
              <a:ahLst/>
              <a:cxnLst/>
              <a:rect l="l" t="t" r="r" b="b"/>
              <a:pathLst>
                <a:path w="880" h="1177" extrusionOk="0">
                  <a:moveTo>
                    <a:pt x="283" y="0"/>
                  </a:moveTo>
                  <a:lnTo>
                    <a:pt x="1" y="314"/>
                  </a:lnTo>
                  <a:lnTo>
                    <a:pt x="110" y="691"/>
                  </a:lnTo>
                  <a:cubicBezTo>
                    <a:pt x="315" y="785"/>
                    <a:pt x="455" y="817"/>
                    <a:pt x="455" y="1051"/>
                  </a:cubicBezTo>
                  <a:cubicBezTo>
                    <a:pt x="455" y="1099"/>
                    <a:pt x="455" y="1145"/>
                    <a:pt x="440" y="1177"/>
                  </a:cubicBezTo>
                  <a:cubicBezTo>
                    <a:pt x="691" y="1114"/>
                    <a:pt x="880" y="879"/>
                    <a:pt x="880" y="612"/>
                  </a:cubicBezTo>
                  <a:cubicBezTo>
                    <a:pt x="880" y="283"/>
                    <a:pt x="597" y="0"/>
                    <a:pt x="283" y="0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50"/>
            <p:cNvSpPr/>
            <p:nvPr/>
          </p:nvSpPr>
          <p:spPr>
            <a:xfrm>
              <a:off x="4265313" y="1433232"/>
              <a:ext cx="15723" cy="15723"/>
            </a:xfrm>
            <a:custGeom>
              <a:avLst/>
              <a:gdLst/>
              <a:ahLst/>
              <a:cxnLst/>
              <a:rect l="l" t="t" r="r" b="b"/>
              <a:pathLst>
                <a:path w="645" h="645" extrusionOk="0">
                  <a:moveTo>
                    <a:pt x="331" y="0"/>
                  </a:moveTo>
                  <a:cubicBezTo>
                    <a:pt x="143" y="0"/>
                    <a:pt x="1" y="142"/>
                    <a:pt x="1" y="314"/>
                  </a:cubicBezTo>
                  <a:cubicBezTo>
                    <a:pt x="1" y="503"/>
                    <a:pt x="143" y="644"/>
                    <a:pt x="331" y="644"/>
                  </a:cubicBezTo>
                  <a:cubicBezTo>
                    <a:pt x="503" y="644"/>
                    <a:pt x="645" y="503"/>
                    <a:pt x="645" y="314"/>
                  </a:cubicBezTo>
                  <a:cubicBezTo>
                    <a:pt x="645" y="142"/>
                    <a:pt x="503" y="0"/>
                    <a:pt x="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50"/>
            <p:cNvSpPr/>
            <p:nvPr/>
          </p:nvSpPr>
          <p:spPr>
            <a:xfrm>
              <a:off x="4267605" y="1435524"/>
              <a:ext cx="11141" cy="11141"/>
            </a:xfrm>
            <a:custGeom>
              <a:avLst/>
              <a:gdLst/>
              <a:ahLst/>
              <a:cxnLst/>
              <a:rect l="l" t="t" r="r" b="b"/>
              <a:pathLst>
                <a:path w="457" h="457" extrusionOk="0">
                  <a:moveTo>
                    <a:pt x="237" y="1"/>
                  </a:moveTo>
                  <a:cubicBezTo>
                    <a:pt x="111" y="1"/>
                    <a:pt x="1" y="95"/>
                    <a:pt x="1" y="220"/>
                  </a:cubicBezTo>
                  <a:cubicBezTo>
                    <a:pt x="1" y="346"/>
                    <a:pt x="111" y="456"/>
                    <a:pt x="237" y="456"/>
                  </a:cubicBezTo>
                  <a:cubicBezTo>
                    <a:pt x="363" y="456"/>
                    <a:pt x="457" y="346"/>
                    <a:pt x="457" y="220"/>
                  </a:cubicBezTo>
                  <a:cubicBezTo>
                    <a:pt x="457" y="95"/>
                    <a:pt x="363" y="1"/>
                    <a:pt x="237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50"/>
            <p:cNvSpPr/>
            <p:nvPr/>
          </p:nvSpPr>
          <p:spPr>
            <a:xfrm>
              <a:off x="4078610" y="1518552"/>
              <a:ext cx="143876" cy="165328"/>
            </a:xfrm>
            <a:custGeom>
              <a:avLst/>
              <a:gdLst/>
              <a:ahLst/>
              <a:cxnLst/>
              <a:rect l="l" t="t" r="r" b="b"/>
              <a:pathLst>
                <a:path w="5902" h="6782" extrusionOk="0">
                  <a:moveTo>
                    <a:pt x="5479" y="1"/>
                  </a:moveTo>
                  <a:cubicBezTo>
                    <a:pt x="5086" y="64"/>
                    <a:pt x="4678" y="252"/>
                    <a:pt x="4349" y="581"/>
                  </a:cubicBezTo>
                  <a:cubicBezTo>
                    <a:pt x="3642" y="1288"/>
                    <a:pt x="1" y="6781"/>
                    <a:pt x="1" y="6781"/>
                  </a:cubicBezTo>
                  <a:cubicBezTo>
                    <a:pt x="1" y="6781"/>
                    <a:pt x="3595" y="4725"/>
                    <a:pt x="5479" y="3548"/>
                  </a:cubicBezTo>
                  <a:lnTo>
                    <a:pt x="5902" y="1397"/>
                  </a:lnTo>
                  <a:lnTo>
                    <a:pt x="5479" y="1"/>
                  </a:lnTo>
                  <a:close/>
                </a:path>
              </a:pathLst>
            </a:custGeom>
            <a:solidFill>
              <a:srgbClr val="6F7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50"/>
            <p:cNvSpPr/>
            <p:nvPr/>
          </p:nvSpPr>
          <p:spPr>
            <a:xfrm>
              <a:off x="4212147" y="1518210"/>
              <a:ext cx="45537" cy="86857"/>
            </a:xfrm>
            <a:custGeom>
              <a:avLst/>
              <a:gdLst/>
              <a:ahLst/>
              <a:cxnLst/>
              <a:rect l="l" t="t" r="r" b="b"/>
              <a:pathLst>
                <a:path w="1868" h="3563" extrusionOk="0">
                  <a:moveTo>
                    <a:pt x="219" y="0"/>
                  </a:moveTo>
                  <a:cubicBezTo>
                    <a:pt x="147" y="0"/>
                    <a:pt x="74" y="5"/>
                    <a:pt x="1" y="15"/>
                  </a:cubicBezTo>
                  <a:lnTo>
                    <a:pt x="1" y="3562"/>
                  </a:lnTo>
                  <a:cubicBezTo>
                    <a:pt x="549" y="3200"/>
                    <a:pt x="958" y="2934"/>
                    <a:pt x="1083" y="2809"/>
                  </a:cubicBezTo>
                  <a:cubicBezTo>
                    <a:pt x="1790" y="2102"/>
                    <a:pt x="1868" y="1034"/>
                    <a:pt x="1271" y="423"/>
                  </a:cubicBezTo>
                  <a:cubicBezTo>
                    <a:pt x="994" y="144"/>
                    <a:pt x="614" y="0"/>
                    <a:pt x="219" y="0"/>
                  </a:cubicBezTo>
                  <a:close/>
                </a:path>
              </a:pathLst>
            </a:custGeom>
            <a:solidFill>
              <a:srgbClr val="6F7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7" name="Google Shape;4797;p50"/>
          <p:cNvGrpSpPr/>
          <p:nvPr/>
        </p:nvGrpSpPr>
        <p:grpSpPr>
          <a:xfrm>
            <a:off x="5432239" y="1333469"/>
            <a:ext cx="450740" cy="450740"/>
            <a:chOff x="5432239" y="1368950"/>
            <a:chExt cx="450740" cy="450740"/>
          </a:xfrm>
        </p:grpSpPr>
        <p:sp>
          <p:nvSpPr>
            <p:cNvPr id="4798" name="Google Shape;4798;p50"/>
            <p:cNvSpPr/>
            <p:nvPr/>
          </p:nvSpPr>
          <p:spPr>
            <a:xfrm>
              <a:off x="5432239" y="136895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44" y="1"/>
                    <a:pt x="1" y="4129"/>
                    <a:pt x="1" y="9246"/>
                  </a:cubicBezTo>
                  <a:cubicBezTo>
                    <a:pt x="1" y="14346"/>
                    <a:pt x="4144" y="18489"/>
                    <a:pt x="9246" y="18489"/>
                  </a:cubicBezTo>
                  <a:cubicBezTo>
                    <a:pt x="14362" y="18489"/>
                    <a:pt x="18489" y="14346"/>
                    <a:pt x="18489" y="9246"/>
                  </a:cubicBezTo>
                  <a:cubicBezTo>
                    <a:pt x="18489" y="4129"/>
                    <a:pt x="14362" y="1"/>
                    <a:pt x="9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50"/>
            <p:cNvSpPr/>
            <p:nvPr/>
          </p:nvSpPr>
          <p:spPr>
            <a:xfrm>
              <a:off x="5533647" y="1608088"/>
              <a:ext cx="139659" cy="45172"/>
            </a:xfrm>
            <a:custGeom>
              <a:avLst/>
              <a:gdLst/>
              <a:ahLst/>
              <a:cxnLst/>
              <a:rect l="l" t="t" r="r" b="b"/>
              <a:pathLst>
                <a:path w="5729" h="1853" extrusionOk="0">
                  <a:moveTo>
                    <a:pt x="0" y="1"/>
                  </a:moveTo>
                  <a:lnTo>
                    <a:pt x="0" y="1853"/>
                  </a:lnTo>
                  <a:lnTo>
                    <a:pt x="5132" y="1853"/>
                  </a:lnTo>
                  <a:lnTo>
                    <a:pt x="5728" y="926"/>
                  </a:lnTo>
                  <a:lnTo>
                    <a:pt x="5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50"/>
            <p:cNvSpPr/>
            <p:nvPr/>
          </p:nvSpPr>
          <p:spPr>
            <a:xfrm>
              <a:off x="5658749" y="1608088"/>
              <a:ext cx="124374" cy="45172"/>
            </a:xfrm>
            <a:custGeom>
              <a:avLst/>
              <a:gdLst/>
              <a:ahLst/>
              <a:cxnLst/>
              <a:rect l="l" t="t" r="r" b="b"/>
              <a:pathLst>
                <a:path w="5102" h="1853" extrusionOk="0">
                  <a:moveTo>
                    <a:pt x="0" y="1"/>
                  </a:moveTo>
                  <a:lnTo>
                    <a:pt x="0" y="1853"/>
                  </a:lnTo>
                  <a:lnTo>
                    <a:pt x="5102" y="1853"/>
                  </a:lnTo>
                  <a:lnTo>
                    <a:pt x="51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50"/>
            <p:cNvSpPr/>
            <p:nvPr/>
          </p:nvSpPr>
          <p:spPr>
            <a:xfrm>
              <a:off x="5634641" y="1590854"/>
              <a:ext cx="70427" cy="35616"/>
            </a:xfrm>
            <a:custGeom>
              <a:avLst/>
              <a:gdLst/>
              <a:ahLst/>
              <a:cxnLst/>
              <a:rect l="l" t="t" r="r" b="b"/>
              <a:pathLst>
                <a:path w="2889" h="1461" extrusionOk="0">
                  <a:moveTo>
                    <a:pt x="1429" y="1"/>
                  </a:moveTo>
                  <a:cubicBezTo>
                    <a:pt x="723" y="1"/>
                    <a:pt x="126" y="503"/>
                    <a:pt x="1" y="1178"/>
                  </a:cubicBezTo>
                  <a:cubicBezTo>
                    <a:pt x="361" y="880"/>
                    <a:pt x="817" y="708"/>
                    <a:pt x="1303" y="708"/>
                  </a:cubicBezTo>
                  <a:cubicBezTo>
                    <a:pt x="1947" y="708"/>
                    <a:pt x="2512" y="1005"/>
                    <a:pt x="2889" y="1461"/>
                  </a:cubicBezTo>
                  <a:lnTo>
                    <a:pt x="2889" y="1445"/>
                  </a:lnTo>
                  <a:cubicBezTo>
                    <a:pt x="2889" y="645"/>
                    <a:pt x="2230" y="1"/>
                    <a:pt x="1429" y="1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50"/>
            <p:cNvSpPr/>
            <p:nvPr/>
          </p:nvSpPr>
          <p:spPr>
            <a:xfrm>
              <a:off x="5594467" y="1615743"/>
              <a:ext cx="48999" cy="185196"/>
            </a:xfrm>
            <a:custGeom>
              <a:avLst/>
              <a:gdLst/>
              <a:ahLst/>
              <a:cxnLst/>
              <a:rect l="l" t="t" r="r" b="b"/>
              <a:pathLst>
                <a:path w="2010" h="7597" extrusionOk="0">
                  <a:moveTo>
                    <a:pt x="2009" y="0"/>
                  </a:moveTo>
                  <a:lnTo>
                    <a:pt x="0" y="1507"/>
                  </a:lnTo>
                  <a:lnTo>
                    <a:pt x="676" y="7597"/>
                  </a:lnTo>
                  <a:lnTo>
                    <a:pt x="1492" y="7597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0"/>
            <p:cNvSpPr/>
            <p:nvPr/>
          </p:nvSpPr>
          <p:spPr>
            <a:xfrm>
              <a:off x="5538230" y="1425212"/>
              <a:ext cx="136246" cy="267446"/>
            </a:xfrm>
            <a:custGeom>
              <a:avLst/>
              <a:gdLst/>
              <a:ahLst/>
              <a:cxnLst/>
              <a:rect l="l" t="t" r="r" b="b"/>
              <a:pathLst>
                <a:path w="5589" h="10971" extrusionOk="0">
                  <a:moveTo>
                    <a:pt x="4944" y="0"/>
                  </a:moveTo>
                  <a:cubicBezTo>
                    <a:pt x="4615" y="361"/>
                    <a:pt x="4395" y="832"/>
                    <a:pt x="4316" y="1334"/>
                  </a:cubicBezTo>
                  <a:lnTo>
                    <a:pt x="4787" y="3642"/>
                  </a:lnTo>
                  <a:lnTo>
                    <a:pt x="330" y="10092"/>
                  </a:lnTo>
                  <a:lnTo>
                    <a:pt x="1" y="10971"/>
                  </a:lnTo>
                  <a:cubicBezTo>
                    <a:pt x="1" y="10971"/>
                    <a:pt x="2826" y="10045"/>
                    <a:pt x="4944" y="7926"/>
                  </a:cubicBezTo>
                  <a:lnTo>
                    <a:pt x="5588" y="3516"/>
                  </a:lnTo>
                  <a:lnTo>
                    <a:pt x="4944" y="0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0"/>
            <p:cNvSpPr/>
            <p:nvPr/>
          </p:nvSpPr>
          <p:spPr>
            <a:xfrm>
              <a:off x="5658749" y="1403029"/>
              <a:ext cx="85711" cy="215400"/>
            </a:xfrm>
            <a:custGeom>
              <a:avLst/>
              <a:gdLst/>
              <a:ahLst/>
              <a:cxnLst/>
              <a:rect l="l" t="t" r="r" b="b"/>
              <a:pathLst>
                <a:path w="3516" h="8836" extrusionOk="0">
                  <a:moveTo>
                    <a:pt x="2009" y="0"/>
                  </a:moveTo>
                  <a:cubicBezTo>
                    <a:pt x="1209" y="0"/>
                    <a:pt x="502" y="360"/>
                    <a:pt x="0" y="910"/>
                  </a:cubicBezTo>
                  <a:lnTo>
                    <a:pt x="0" y="8836"/>
                  </a:lnTo>
                  <a:cubicBezTo>
                    <a:pt x="1115" y="7722"/>
                    <a:pt x="2040" y="6278"/>
                    <a:pt x="2245" y="4457"/>
                  </a:cubicBezTo>
                  <a:lnTo>
                    <a:pt x="2229" y="4441"/>
                  </a:lnTo>
                  <a:cubicBezTo>
                    <a:pt x="2245" y="4347"/>
                    <a:pt x="2245" y="4238"/>
                    <a:pt x="2245" y="4144"/>
                  </a:cubicBezTo>
                  <a:cubicBezTo>
                    <a:pt x="2245" y="3468"/>
                    <a:pt x="1978" y="2794"/>
                    <a:pt x="1475" y="2417"/>
                  </a:cubicBezTo>
                  <a:cubicBezTo>
                    <a:pt x="1632" y="2055"/>
                    <a:pt x="2120" y="879"/>
                    <a:pt x="2120" y="879"/>
                  </a:cubicBezTo>
                  <a:lnTo>
                    <a:pt x="3469" y="1224"/>
                  </a:lnTo>
                  <a:lnTo>
                    <a:pt x="3516" y="1239"/>
                  </a:lnTo>
                  <a:cubicBezTo>
                    <a:pt x="3375" y="534"/>
                    <a:pt x="2747" y="0"/>
                    <a:pt x="2009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0"/>
            <p:cNvSpPr/>
            <p:nvPr/>
          </p:nvSpPr>
          <p:spPr>
            <a:xfrm>
              <a:off x="5695876" y="1415266"/>
              <a:ext cx="36347" cy="33300"/>
            </a:xfrm>
            <a:custGeom>
              <a:avLst/>
              <a:gdLst/>
              <a:ahLst/>
              <a:cxnLst/>
              <a:rect l="l" t="t" r="r" b="b"/>
              <a:pathLst>
                <a:path w="1491" h="1366" extrusionOk="0">
                  <a:moveTo>
                    <a:pt x="737" y="0"/>
                  </a:moveTo>
                  <a:cubicBezTo>
                    <a:pt x="329" y="0"/>
                    <a:pt x="0" y="329"/>
                    <a:pt x="0" y="737"/>
                  </a:cubicBezTo>
                  <a:cubicBezTo>
                    <a:pt x="0" y="1005"/>
                    <a:pt x="141" y="1225"/>
                    <a:pt x="345" y="1365"/>
                  </a:cubicBezTo>
                  <a:cubicBezTo>
                    <a:pt x="643" y="1051"/>
                    <a:pt x="1036" y="832"/>
                    <a:pt x="1491" y="754"/>
                  </a:cubicBezTo>
                  <a:lnTo>
                    <a:pt x="1491" y="737"/>
                  </a:lnTo>
                  <a:cubicBezTo>
                    <a:pt x="1491" y="329"/>
                    <a:pt x="1145" y="0"/>
                    <a:pt x="737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0"/>
            <p:cNvSpPr/>
            <p:nvPr/>
          </p:nvSpPr>
          <p:spPr>
            <a:xfrm>
              <a:off x="5698533" y="1432452"/>
              <a:ext cx="36371" cy="36396"/>
            </a:xfrm>
            <a:custGeom>
              <a:avLst/>
              <a:gdLst/>
              <a:ahLst/>
              <a:cxnLst/>
              <a:rect l="l" t="t" r="r" b="b"/>
              <a:pathLst>
                <a:path w="1492" h="1493" extrusionOk="0">
                  <a:moveTo>
                    <a:pt x="754" y="1"/>
                  </a:moveTo>
                  <a:cubicBezTo>
                    <a:pt x="331" y="1"/>
                    <a:pt x="0" y="331"/>
                    <a:pt x="0" y="739"/>
                  </a:cubicBezTo>
                  <a:cubicBezTo>
                    <a:pt x="0" y="1162"/>
                    <a:pt x="331" y="1493"/>
                    <a:pt x="754" y="1493"/>
                  </a:cubicBezTo>
                  <a:cubicBezTo>
                    <a:pt x="1162" y="1493"/>
                    <a:pt x="1492" y="1162"/>
                    <a:pt x="1492" y="739"/>
                  </a:cubicBezTo>
                  <a:cubicBezTo>
                    <a:pt x="1492" y="331"/>
                    <a:pt x="1162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50"/>
            <p:cNvSpPr/>
            <p:nvPr/>
          </p:nvSpPr>
          <p:spPr>
            <a:xfrm>
              <a:off x="5717303" y="1429039"/>
              <a:ext cx="27937" cy="46707"/>
            </a:xfrm>
            <a:custGeom>
              <a:avLst/>
              <a:gdLst/>
              <a:ahLst/>
              <a:cxnLst/>
              <a:rect l="l" t="t" r="r" b="b"/>
              <a:pathLst>
                <a:path w="1146" h="1916" extrusionOk="0">
                  <a:moveTo>
                    <a:pt x="471" y="0"/>
                  </a:moveTo>
                  <a:lnTo>
                    <a:pt x="0" y="392"/>
                  </a:lnTo>
                  <a:cubicBezTo>
                    <a:pt x="203" y="660"/>
                    <a:pt x="314" y="973"/>
                    <a:pt x="314" y="1319"/>
                  </a:cubicBezTo>
                  <a:cubicBezTo>
                    <a:pt x="314" y="1538"/>
                    <a:pt x="266" y="1742"/>
                    <a:pt x="188" y="1915"/>
                  </a:cubicBezTo>
                  <a:cubicBezTo>
                    <a:pt x="753" y="1679"/>
                    <a:pt x="1145" y="1130"/>
                    <a:pt x="1145" y="486"/>
                  </a:cubicBezTo>
                  <a:cubicBezTo>
                    <a:pt x="1145" y="377"/>
                    <a:pt x="1145" y="267"/>
                    <a:pt x="1114" y="172"/>
                  </a:cubicBezTo>
                  <a:lnTo>
                    <a:pt x="471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50"/>
            <p:cNvSpPr/>
            <p:nvPr/>
          </p:nvSpPr>
          <p:spPr>
            <a:xfrm>
              <a:off x="5688977" y="1416022"/>
              <a:ext cx="54362" cy="45952"/>
            </a:xfrm>
            <a:custGeom>
              <a:avLst/>
              <a:gdLst/>
              <a:ahLst/>
              <a:cxnLst/>
              <a:rect l="l" t="t" r="r" b="b"/>
              <a:pathLst>
                <a:path w="2230" h="1885" extrusionOk="0">
                  <a:moveTo>
                    <a:pt x="1162" y="1"/>
                  </a:moveTo>
                  <a:cubicBezTo>
                    <a:pt x="518" y="1"/>
                    <a:pt x="1" y="518"/>
                    <a:pt x="1" y="1162"/>
                  </a:cubicBezTo>
                  <a:cubicBezTo>
                    <a:pt x="1" y="1428"/>
                    <a:pt x="95" y="1679"/>
                    <a:pt x="235" y="1884"/>
                  </a:cubicBezTo>
                  <a:cubicBezTo>
                    <a:pt x="346" y="1679"/>
                    <a:pt x="471" y="1491"/>
                    <a:pt x="628" y="1334"/>
                  </a:cubicBezTo>
                  <a:lnTo>
                    <a:pt x="1052" y="723"/>
                  </a:lnTo>
                  <a:lnTo>
                    <a:pt x="1774" y="723"/>
                  </a:lnTo>
                  <a:cubicBezTo>
                    <a:pt x="1884" y="706"/>
                    <a:pt x="2010" y="691"/>
                    <a:pt x="2119" y="691"/>
                  </a:cubicBezTo>
                  <a:lnTo>
                    <a:pt x="2229" y="691"/>
                  </a:lnTo>
                  <a:cubicBezTo>
                    <a:pt x="2056" y="283"/>
                    <a:pt x="1648" y="1"/>
                    <a:pt x="1162" y="1"/>
                  </a:cubicBezTo>
                  <a:close/>
                </a:path>
              </a:pathLst>
            </a:custGeom>
            <a:solidFill>
              <a:srgbClr val="99B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50"/>
            <p:cNvSpPr/>
            <p:nvPr/>
          </p:nvSpPr>
          <p:spPr>
            <a:xfrm>
              <a:off x="5695876" y="1415266"/>
              <a:ext cx="36347" cy="33300"/>
            </a:xfrm>
            <a:custGeom>
              <a:avLst/>
              <a:gdLst/>
              <a:ahLst/>
              <a:cxnLst/>
              <a:rect l="l" t="t" r="r" b="b"/>
              <a:pathLst>
                <a:path w="1491" h="1366" extrusionOk="0">
                  <a:moveTo>
                    <a:pt x="737" y="0"/>
                  </a:moveTo>
                  <a:cubicBezTo>
                    <a:pt x="329" y="0"/>
                    <a:pt x="0" y="329"/>
                    <a:pt x="0" y="737"/>
                  </a:cubicBezTo>
                  <a:cubicBezTo>
                    <a:pt x="0" y="1005"/>
                    <a:pt x="141" y="1225"/>
                    <a:pt x="345" y="1365"/>
                  </a:cubicBezTo>
                  <a:cubicBezTo>
                    <a:pt x="643" y="1051"/>
                    <a:pt x="1036" y="832"/>
                    <a:pt x="1491" y="754"/>
                  </a:cubicBezTo>
                  <a:lnTo>
                    <a:pt x="1491" y="737"/>
                  </a:lnTo>
                  <a:cubicBezTo>
                    <a:pt x="1491" y="329"/>
                    <a:pt x="1145" y="0"/>
                    <a:pt x="737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50"/>
            <p:cNvSpPr/>
            <p:nvPr/>
          </p:nvSpPr>
          <p:spPr>
            <a:xfrm>
              <a:off x="5705821" y="1421751"/>
              <a:ext cx="14163" cy="14188"/>
            </a:xfrm>
            <a:custGeom>
              <a:avLst/>
              <a:gdLst/>
              <a:ahLst/>
              <a:cxnLst/>
              <a:rect l="l" t="t" r="r" b="b"/>
              <a:pathLst>
                <a:path w="581" h="582" extrusionOk="0">
                  <a:moveTo>
                    <a:pt x="283" y="0"/>
                  </a:moveTo>
                  <a:cubicBezTo>
                    <a:pt x="126" y="0"/>
                    <a:pt x="0" y="126"/>
                    <a:pt x="0" y="299"/>
                  </a:cubicBezTo>
                  <a:cubicBezTo>
                    <a:pt x="0" y="456"/>
                    <a:pt x="126" y="582"/>
                    <a:pt x="283" y="582"/>
                  </a:cubicBezTo>
                  <a:cubicBezTo>
                    <a:pt x="440" y="582"/>
                    <a:pt x="580" y="456"/>
                    <a:pt x="580" y="299"/>
                  </a:cubicBezTo>
                  <a:cubicBezTo>
                    <a:pt x="580" y="126"/>
                    <a:pt x="440" y="0"/>
                    <a:pt x="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50"/>
            <p:cNvSpPr/>
            <p:nvPr/>
          </p:nvSpPr>
          <p:spPr>
            <a:xfrm>
              <a:off x="5707723" y="1424042"/>
              <a:ext cx="9970" cy="9605"/>
            </a:xfrm>
            <a:custGeom>
              <a:avLst/>
              <a:gdLst/>
              <a:ahLst/>
              <a:cxnLst/>
              <a:rect l="l" t="t" r="r" b="b"/>
              <a:pathLst>
                <a:path w="409" h="394" extrusionOk="0">
                  <a:moveTo>
                    <a:pt x="205" y="1"/>
                  </a:moveTo>
                  <a:cubicBezTo>
                    <a:pt x="94" y="1"/>
                    <a:pt x="0" y="80"/>
                    <a:pt x="0" y="205"/>
                  </a:cubicBezTo>
                  <a:cubicBezTo>
                    <a:pt x="0" y="315"/>
                    <a:pt x="94" y="394"/>
                    <a:pt x="205" y="394"/>
                  </a:cubicBezTo>
                  <a:cubicBezTo>
                    <a:pt x="314" y="394"/>
                    <a:pt x="408" y="315"/>
                    <a:pt x="408" y="205"/>
                  </a:cubicBezTo>
                  <a:cubicBezTo>
                    <a:pt x="408" y="80"/>
                    <a:pt x="314" y="1"/>
                    <a:pt x="205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50"/>
            <p:cNvSpPr/>
            <p:nvPr/>
          </p:nvSpPr>
          <p:spPr>
            <a:xfrm>
              <a:off x="5546250" y="1457390"/>
              <a:ext cx="123618" cy="213839"/>
            </a:xfrm>
            <a:custGeom>
              <a:avLst/>
              <a:gdLst/>
              <a:ahLst/>
              <a:cxnLst/>
              <a:rect l="l" t="t" r="r" b="b"/>
              <a:pathLst>
                <a:path w="5071" h="8772" extrusionOk="0">
                  <a:moveTo>
                    <a:pt x="4203" y="0"/>
                  </a:moveTo>
                  <a:cubicBezTo>
                    <a:pt x="4071" y="0"/>
                    <a:pt x="3987" y="14"/>
                    <a:pt x="3987" y="14"/>
                  </a:cubicBezTo>
                  <a:cubicBezTo>
                    <a:pt x="3439" y="250"/>
                    <a:pt x="3014" y="721"/>
                    <a:pt x="2826" y="1286"/>
                  </a:cubicBezTo>
                  <a:lnTo>
                    <a:pt x="1" y="8772"/>
                  </a:lnTo>
                  <a:cubicBezTo>
                    <a:pt x="1932" y="8035"/>
                    <a:pt x="3596" y="6308"/>
                    <a:pt x="4615" y="4597"/>
                  </a:cubicBezTo>
                  <a:lnTo>
                    <a:pt x="5071" y="2102"/>
                  </a:lnTo>
                  <a:lnTo>
                    <a:pt x="4615" y="45"/>
                  </a:lnTo>
                  <a:cubicBezTo>
                    <a:pt x="4458" y="10"/>
                    <a:pt x="4313" y="0"/>
                    <a:pt x="420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50"/>
            <p:cNvSpPr/>
            <p:nvPr/>
          </p:nvSpPr>
          <p:spPr>
            <a:xfrm>
              <a:off x="5658749" y="1458487"/>
              <a:ext cx="31008" cy="110966"/>
            </a:xfrm>
            <a:custGeom>
              <a:avLst/>
              <a:gdLst/>
              <a:ahLst/>
              <a:cxnLst/>
              <a:rect l="l" t="t" r="r" b="b"/>
              <a:pathLst>
                <a:path w="1272" h="4552" extrusionOk="0">
                  <a:moveTo>
                    <a:pt x="0" y="0"/>
                  </a:moveTo>
                  <a:lnTo>
                    <a:pt x="0" y="4552"/>
                  </a:lnTo>
                  <a:cubicBezTo>
                    <a:pt x="581" y="3595"/>
                    <a:pt x="958" y="2622"/>
                    <a:pt x="1067" y="1852"/>
                  </a:cubicBezTo>
                  <a:cubicBezTo>
                    <a:pt x="1272" y="502"/>
                    <a:pt x="565" y="111"/>
                    <a:pt x="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4" name="Google Shape;4814;p50"/>
          <p:cNvGrpSpPr/>
          <p:nvPr/>
        </p:nvGrpSpPr>
        <p:grpSpPr>
          <a:xfrm>
            <a:off x="6156113" y="1333469"/>
            <a:ext cx="450740" cy="450740"/>
            <a:chOff x="6156113" y="1368950"/>
            <a:chExt cx="450740" cy="450740"/>
          </a:xfrm>
        </p:grpSpPr>
        <p:sp>
          <p:nvSpPr>
            <p:cNvPr id="4815" name="Google Shape;4815;p50"/>
            <p:cNvSpPr/>
            <p:nvPr/>
          </p:nvSpPr>
          <p:spPr>
            <a:xfrm>
              <a:off x="6156113" y="136895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6" y="1"/>
                  </a:moveTo>
                  <a:cubicBezTo>
                    <a:pt x="4144" y="1"/>
                    <a:pt x="1" y="4129"/>
                    <a:pt x="1" y="9246"/>
                  </a:cubicBezTo>
                  <a:cubicBezTo>
                    <a:pt x="1" y="14346"/>
                    <a:pt x="4144" y="18489"/>
                    <a:pt x="9246" y="18489"/>
                  </a:cubicBezTo>
                  <a:cubicBezTo>
                    <a:pt x="14346" y="18489"/>
                    <a:pt x="18489" y="14346"/>
                    <a:pt x="18489" y="9246"/>
                  </a:cubicBezTo>
                  <a:cubicBezTo>
                    <a:pt x="18489" y="4129"/>
                    <a:pt x="14346" y="1"/>
                    <a:pt x="9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50"/>
            <p:cNvSpPr/>
            <p:nvPr/>
          </p:nvSpPr>
          <p:spPr>
            <a:xfrm>
              <a:off x="6408634" y="1708692"/>
              <a:ext cx="15723" cy="70061"/>
            </a:xfrm>
            <a:custGeom>
              <a:avLst/>
              <a:gdLst/>
              <a:ahLst/>
              <a:cxnLst/>
              <a:rect l="l" t="t" r="r" b="b"/>
              <a:pathLst>
                <a:path w="645" h="2874" extrusionOk="0">
                  <a:moveTo>
                    <a:pt x="0" y="1"/>
                  </a:moveTo>
                  <a:lnTo>
                    <a:pt x="0" y="2874"/>
                  </a:lnTo>
                  <a:lnTo>
                    <a:pt x="644" y="287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50"/>
            <p:cNvSpPr/>
            <p:nvPr/>
          </p:nvSpPr>
          <p:spPr>
            <a:xfrm>
              <a:off x="6398688" y="1703743"/>
              <a:ext cx="35616" cy="35225"/>
            </a:xfrm>
            <a:custGeom>
              <a:avLst/>
              <a:gdLst/>
              <a:ahLst/>
              <a:cxnLst/>
              <a:rect l="l" t="t" r="r" b="b"/>
              <a:pathLst>
                <a:path w="1461" h="1445" extrusionOk="0">
                  <a:moveTo>
                    <a:pt x="739" y="0"/>
                  </a:moveTo>
                  <a:cubicBezTo>
                    <a:pt x="330" y="0"/>
                    <a:pt x="0" y="329"/>
                    <a:pt x="0" y="722"/>
                  </a:cubicBezTo>
                  <a:cubicBezTo>
                    <a:pt x="0" y="1130"/>
                    <a:pt x="330" y="1444"/>
                    <a:pt x="739" y="1444"/>
                  </a:cubicBezTo>
                  <a:cubicBezTo>
                    <a:pt x="1130" y="1444"/>
                    <a:pt x="1461" y="1130"/>
                    <a:pt x="1461" y="722"/>
                  </a:cubicBezTo>
                  <a:cubicBezTo>
                    <a:pt x="1461" y="329"/>
                    <a:pt x="1130" y="0"/>
                    <a:pt x="739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50"/>
            <p:cNvSpPr/>
            <p:nvPr/>
          </p:nvSpPr>
          <p:spPr>
            <a:xfrm>
              <a:off x="6353932" y="1708692"/>
              <a:ext cx="15699" cy="70061"/>
            </a:xfrm>
            <a:custGeom>
              <a:avLst/>
              <a:gdLst/>
              <a:ahLst/>
              <a:cxnLst/>
              <a:rect l="l" t="t" r="r" b="b"/>
              <a:pathLst>
                <a:path w="644" h="2874" extrusionOk="0">
                  <a:moveTo>
                    <a:pt x="1" y="1"/>
                  </a:moveTo>
                  <a:lnTo>
                    <a:pt x="1" y="2874"/>
                  </a:lnTo>
                  <a:lnTo>
                    <a:pt x="643" y="2874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50"/>
            <p:cNvSpPr/>
            <p:nvPr/>
          </p:nvSpPr>
          <p:spPr>
            <a:xfrm>
              <a:off x="6343986" y="1703743"/>
              <a:ext cx="35591" cy="35225"/>
            </a:xfrm>
            <a:custGeom>
              <a:avLst/>
              <a:gdLst/>
              <a:ahLst/>
              <a:cxnLst/>
              <a:rect l="l" t="t" r="r" b="b"/>
              <a:pathLst>
                <a:path w="1460" h="1445" extrusionOk="0">
                  <a:moveTo>
                    <a:pt x="722" y="0"/>
                  </a:moveTo>
                  <a:cubicBezTo>
                    <a:pt x="329" y="0"/>
                    <a:pt x="0" y="329"/>
                    <a:pt x="0" y="722"/>
                  </a:cubicBezTo>
                  <a:cubicBezTo>
                    <a:pt x="0" y="1130"/>
                    <a:pt x="329" y="1444"/>
                    <a:pt x="722" y="1444"/>
                  </a:cubicBezTo>
                  <a:cubicBezTo>
                    <a:pt x="1131" y="1444"/>
                    <a:pt x="1459" y="1130"/>
                    <a:pt x="1459" y="722"/>
                  </a:cubicBezTo>
                  <a:cubicBezTo>
                    <a:pt x="1459" y="329"/>
                    <a:pt x="1131" y="0"/>
                    <a:pt x="722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50"/>
            <p:cNvSpPr/>
            <p:nvPr/>
          </p:nvSpPr>
          <p:spPr>
            <a:xfrm>
              <a:off x="6203965" y="1510141"/>
              <a:ext cx="192460" cy="215058"/>
            </a:xfrm>
            <a:custGeom>
              <a:avLst/>
              <a:gdLst/>
              <a:ahLst/>
              <a:cxnLst/>
              <a:rect l="l" t="t" r="r" b="b"/>
              <a:pathLst>
                <a:path w="7895" h="8822" extrusionOk="0">
                  <a:moveTo>
                    <a:pt x="3830" y="1"/>
                  </a:moveTo>
                  <a:cubicBezTo>
                    <a:pt x="1710" y="1"/>
                    <a:pt x="0" y="1711"/>
                    <a:pt x="0" y="3830"/>
                  </a:cubicBezTo>
                  <a:cubicBezTo>
                    <a:pt x="0" y="4050"/>
                    <a:pt x="15" y="4270"/>
                    <a:pt x="47" y="4489"/>
                  </a:cubicBezTo>
                  <a:cubicBezTo>
                    <a:pt x="423" y="4159"/>
                    <a:pt x="910" y="3956"/>
                    <a:pt x="1444" y="3956"/>
                  </a:cubicBezTo>
                  <a:cubicBezTo>
                    <a:pt x="2449" y="3956"/>
                    <a:pt x="3280" y="4646"/>
                    <a:pt x="3499" y="5588"/>
                  </a:cubicBezTo>
                  <a:cubicBezTo>
                    <a:pt x="3782" y="7424"/>
                    <a:pt x="5368" y="8821"/>
                    <a:pt x="7283" y="8821"/>
                  </a:cubicBezTo>
                  <a:lnTo>
                    <a:pt x="7894" y="4709"/>
                  </a:lnTo>
                  <a:lnTo>
                    <a:pt x="7283" y="1177"/>
                  </a:lnTo>
                  <a:cubicBezTo>
                    <a:pt x="7063" y="1177"/>
                    <a:pt x="6843" y="1193"/>
                    <a:pt x="6623" y="1240"/>
                  </a:cubicBezTo>
                  <a:cubicBezTo>
                    <a:pt x="5933" y="472"/>
                    <a:pt x="4928" y="1"/>
                    <a:pt x="3830" y="1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50"/>
            <p:cNvSpPr/>
            <p:nvPr/>
          </p:nvSpPr>
          <p:spPr>
            <a:xfrm>
              <a:off x="6418579" y="1442032"/>
              <a:ext cx="43270" cy="43246"/>
            </a:xfrm>
            <a:custGeom>
              <a:avLst/>
              <a:gdLst/>
              <a:ahLst/>
              <a:cxnLst/>
              <a:rect l="l" t="t" r="r" b="b"/>
              <a:pathLst>
                <a:path w="1775" h="1774" extrusionOk="0">
                  <a:moveTo>
                    <a:pt x="879" y="1"/>
                  </a:moveTo>
                  <a:cubicBezTo>
                    <a:pt x="393" y="1"/>
                    <a:pt x="0" y="393"/>
                    <a:pt x="0" y="880"/>
                  </a:cubicBezTo>
                  <a:cubicBezTo>
                    <a:pt x="0" y="1382"/>
                    <a:pt x="393" y="1774"/>
                    <a:pt x="879" y="1774"/>
                  </a:cubicBezTo>
                  <a:cubicBezTo>
                    <a:pt x="1382" y="1774"/>
                    <a:pt x="1775" y="1382"/>
                    <a:pt x="1775" y="880"/>
                  </a:cubicBezTo>
                  <a:cubicBezTo>
                    <a:pt x="1775" y="393"/>
                    <a:pt x="1382" y="1"/>
                    <a:pt x="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50"/>
            <p:cNvSpPr/>
            <p:nvPr/>
          </p:nvSpPr>
          <p:spPr>
            <a:xfrm>
              <a:off x="6489370" y="1516626"/>
              <a:ext cx="29472" cy="51705"/>
            </a:xfrm>
            <a:custGeom>
              <a:avLst/>
              <a:gdLst/>
              <a:ahLst/>
              <a:cxnLst/>
              <a:rect l="l" t="t" r="r" b="b"/>
              <a:pathLst>
                <a:path w="1209" h="2121" extrusionOk="0">
                  <a:moveTo>
                    <a:pt x="173" y="1"/>
                  </a:moveTo>
                  <a:lnTo>
                    <a:pt x="1" y="143"/>
                  </a:lnTo>
                  <a:cubicBezTo>
                    <a:pt x="1" y="143"/>
                    <a:pt x="173" y="1413"/>
                    <a:pt x="173" y="1602"/>
                  </a:cubicBezTo>
                  <a:cubicBezTo>
                    <a:pt x="173" y="1884"/>
                    <a:pt x="392" y="2120"/>
                    <a:pt x="691" y="2120"/>
                  </a:cubicBezTo>
                  <a:cubicBezTo>
                    <a:pt x="974" y="2120"/>
                    <a:pt x="1208" y="1884"/>
                    <a:pt x="1208" y="1602"/>
                  </a:cubicBezTo>
                  <a:cubicBezTo>
                    <a:pt x="1208" y="597"/>
                    <a:pt x="173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50"/>
            <p:cNvSpPr/>
            <p:nvPr/>
          </p:nvSpPr>
          <p:spPr>
            <a:xfrm>
              <a:off x="6457241" y="1425968"/>
              <a:ext cx="43246" cy="43246"/>
            </a:xfrm>
            <a:custGeom>
              <a:avLst/>
              <a:gdLst/>
              <a:ahLst/>
              <a:cxnLst/>
              <a:rect l="l" t="t" r="r" b="b"/>
              <a:pathLst>
                <a:path w="1774" h="1774" extrusionOk="0">
                  <a:moveTo>
                    <a:pt x="894" y="1"/>
                  </a:moveTo>
                  <a:cubicBezTo>
                    <a:pt x="392" y="1"/>
                    <a:pt x="0" y="409"/>
                    <a:pt x="0" y="895"/>
                  </a:cubicBezTo>
                  <a:cubicBezTo>
                    <a:pt x="0" y="1382"/>
                    <a:pt x="392" y="1774"/>
                    <a:pt x="894" y="1774"/>
                  </a:cubicBezTo>
                  <a:cubicBezTo>
                    <a:pt x="1381" y="1774"/>
                    <a:pt x="1773" y="1382"/>
                    <a:pt x="1773" y="895"/>
                  </a:cubicBezTo>
                  <a:cubicBezTo>
                    <a:pt x="1773" y="409"/>
                    <a:pt x="1381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50"/>
            <p:cNvSpPr/>
            <p:nvPr/>
          </p:nvSpPr>
          <p:spPr>
            <a:xfrm>
              <a:off x="6434278" y="1427869"/>
              <a:ext cx="43246" cy="42880"/>
            </a:xfrm>
            <a:custGeom>
              <a:avLst/>
              <a:gdLst/>
              <a:ahLst/>
              <a:cxnLst/>
              <a:rect l="l" t="t" r="r" b="b"/>
              <a:pathLst>
                <a:path w="1774" h="1759" extrusionOk="0">
                  <a:moveTo>
                    <a:pt x="895" y="1"/>
                  </a:moveTo>
                  <a:cubicBezTo>
                    <a:pt x="392" y="1"/>
                    <a:pt x="1" y="394"/>
                    <a:pt x="1" y="880"/>
                  </a:cubicBezTo>
                  <a:cubicBezTo>
                    <a:pt x="1" y="1367"/>
                    <a:pt x="392" y="1758"/>
                    <a:pt x="895" y="1758"/>
                  </a:cubicBezTo>
                  <a:cubicBezTo>
                    <a:pt x="1382" y="1758"/>
                    <a:pt x="1773" y="1367"/>
                    <a:pt x="1773" y="880"/>
                  </a:cubicBezTo>
                  <a:cubicBezTo>
                    <a:pt x="1773" y="394"/>
                    <a:pt x="1382" y="1"/>
                    <a:pt x="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50"/>
            <p:cNvSpPr/>
            <p:nvPr/>
          </p:nvSpPr>
          <p:spPr>
            <a:xfrm>
              <a:off x="6381478" y="1474551"/>
              <a:ext cx="128177" cy="250649"/>
            </a:xfrm>
            <a:custGeom>
              <a:avLst/>
              <a:gdLst/>
              <a:ahLst/>
              <a:cxnLst/>
              <a:rect l="l" t="t" r="r" b="b"/>
              <a:pathLst>
                <a:path w="5258" h="10282" extrusionOk="0">
                  <a:moveTo>
                    <a:pt x="2669" y="0"/>
                  </a:moveTo>
                  <a:cubicBezTo>
                    <a:pt x="2512" y="220"/>
                    <a:pt x="2401" y="488"/>
                    <a:pt x="2401" y="785"/>
                  </a:cubicBezTo>
                  <a:cubicBezTo>
                    <a:pt x="2401" y="817"/>
                    <a:pt x="2418" y="848"/>
                    <a:pt x="2418" y="879"/>
                  </a:cubicBezTo>
                  <a:cubicBezTo>
                    <a:pt x="2418" y="1241"/>
                    <a:pt x="2370" y="2512"/>
                    <a:pt x="1334" y="2873"/>
                  </a:cubicBezTo>
                  <a:cubicBezTo>
                    <a:pt x="926" y="2716"/>
                    <a:pt x="471" y="2637"/>
                    <a:pt x="1" y="2637"/>
                  </a:cubicBezTo>
                  <a:lnTo>
                    <a:pt x="1" y="10281"/>
                  </a:lnTo>
                  <a:cubicBezTo>
                    <a:pt x="1083" y="10281"/>
                    <a:pt x="2056" y="9842"/>
                    <a:pt x="2747" y="9120"/>
                  </a:cubicBezTo>
                  <a:cubicBezTo>
                    <a:pt x="2857" y="9026"/>
                    <a:pt x="5258" y="6828"/>
                    <a:pt x="4427" y="1869"/>
                  </a:cubicBezTo>
                  <a:cubicBezTo>
                    <a:pt x="4615" y="1743"/>
                    <a:pt x="4772" y="1555"/>
                    <a:pt x="4881" y="1350"/>
                  </a:cubicBezTo>
                  <a:lnTo>
                    <a:pt x="4881" y="1350"/>
                  </a:lnTo>
                  <a:cubicBezTo>
                    <a:pt x="4819" y="1391"/>
                    <a:pt x="4696" y="1407"/>
                    <a:pt x="4547" y="1407"/>
                  </a:cubicBezTo>
                  <a:cubicBezTo>
                    <a:pt x="4130" y="1407"/>
                    <a:pt x="3516" y="1287"/>
                    <a:pt x="3516" y="1287"/>
                  </a:cubicBezTo>
                  <a:cubicBezTo>
                    <a:pt x="3516" y="1287"/>
                    <a:pt x="2669" y="63"/>
                    <a:pt x="2669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50"/>
            <p:cNvSpPr/>
            <p:nvPr/>
          </p:nvSpPr>
          <p:spPr>
            <a:xfrm>
              <a:off x="6500096" y="1485253"/>
              <a:ext cx="24109" cy="20696"/>
            </a:xfrm>
            <a:custGeom>
              <a:avLst/>
              <a:gdLst/>
              <a:ahLst/>
              <a:cxnLst/>
              <a:rect l="l" t="t" r="r" b="b"/>
              <a:pathLst>
                <a:path w="989" h="849" extrusionOk="0">
                  <a:moveTo>
                    <a:pt x="0" y="1"/>
                  </a:moveTo>
                  <a:lnTo>
                    <a:pt x="0" y="848"/>
                  </a:lnTo>
                  <a:lnTo>
                    <a:pt x="988" y="4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50"/>
            <p:cNvSpPr/>
            <p:nvPr/>
          </p:nvSpPr>
          <p:spPr>
            <a:xfrm>
              <a:off x="6446125" y="1461948"/>
              <a:ext cx="57409" cy="52046"/>
            </a:xfrm>
            <a:custGeom>
              <a:avLst/>
              <a:gdLst/>
              <a:ahLst/>
              <a:cxnLst/>
              <a:rect l="l" t="t" r="r" b="b"/>
              <a:pathLst>
                <a:path w="2355" h="2135" extrusionOk="0">
                  <a:moveTo>
                    <a:pt x="1053" y="0"/>
                  </a:moveTo>
                  <a:cubicBezTo>
                    <a:pt x="628" y="0"/>
                    <a:pt x="252" y="203"/>
                    <a:pt x="17" y="517"/>
                  </a:cubicBezTo>
                  <a:cubicBezTo>
                    <a:pt x="17" y="580"/>
                    <a:pt x="0" y="659"/>
                    <a:pt x="0" y="722"/>
                  </a:cubicBezTo>
                  <a:cubicBezTo>
                    <a:pt x="0" y="1507"/>
                    <a:pt x="628" y="2135"/>
                    <a:pt x="1413" y="2135"/>
                  </a:cubicBezTo>
                  <a:cubicBezTo>
                    <a:pt x="1712" y="2135"/>
                    <a:pt x="1994" y="2024"/>
                    <a:pt x="2229" y="1852"/>
                  </a:cubicBezTo>
                  <a:cubicBezTo>
                    <a:pt x="2308" y="1695"/>
                    <a:pt x="2355" y="1507"/>
                    <a:pt x="2355" y="1302"/>
                  </a:cubicBezTo>
                  <a:cubicBezTo>
                    <a:pt x="2355" y="580"/>
                    <a:pt x="1775" y="0"/>
                    <a:pt x="1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50"/>
            <p:cNvSpPr/>
            <p:nvPr/>
          </p:nvSpPr>
          <p:spPr>
            <a:xfrm>
              <a:off x="6464896" y="1481840"/>
              <a:ext cx="15675" cy="15699"/>
            </a:xfrm>
            <a:custGeom>
              <a:avLst/>
              <a:gdLst/>
              <a:ahLst/>
              <a:cxnLst/>
              <a:rect l="l" t="t" r="r" b="b"/>
              <a:pathLst>
                <a:path w="643" h="644" extrusionOk="0">
                  <a:moveTo>
                    <a:pt x="314" y="0"/>
                  </a:moveTo>
                  <a:cubicBezTo>
                    <a:pt x="141" y="0"/>
                    <a:pt x="0" y="141"/>
                    <a:pt x="0" y="314"/>
                  </a:cubicBezTo>
                  <a:cubicBezTo>
                    <a:pt x="0" y="486"/>
                    <a:pt x="141" y="643"/>
                    <a:pt x="314" y="643"/>
                  </a:cubicBezTo>
                  <a:cubicBezTo>
                    <a:pt x="502" y="643"/>
                    <a:pt x="643" y="486"/>
                    <a:pt x="643" y="314"/>
                  </a:cubicBezTo>
                  <a:cubicBezTo>
                    <a:pt x="643" y="141"/>
                    <a:pt x="502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50"/>
            <p:cNvSpPr/>
            <p:nvPr/>
          </p:nvSpPr>
          <p:spPr>
            <a:xfrm>
              <a:off x="6467187" y="1484131"/>
              <a:ext cx="11092" cy="11092"/>
            </a:xfrm>
            <a:custGeom>
              <a:avLst/>
              <a:gdLst/>
              <a:ahLst/>
              <a:cxnLst/>
              <a:rect l="l" t="t" r="r" b="b"/>
              <a:pathLst>
                <a:path w="455" h="455" extrusionOk="0">
                  <a:moveTo>
                    <a:pt x="220" y="0"/>
                  </a:moveTo>
                  <a:cubicBezTo>
                    <a:pt x="110" y="0"/>
                    <a:pt x="0" y="95"/>
                    <a:pt x="0" y="220"/>
                  </a:cubicBezTo>
                  <a:cubicBezTo>
                    <a:pt x="0" y="346"/>
                    <a:pt x="110" y="455"/>
                    <a:pt x="220" y="455"/>
                  </a:cubicBezTo>
                  <a:cubicBezTo>
                    <a:pt x="346" y="455"/>
                    <a:pt x="455" y="346"/>
                    <a:pt x="455" y="220"/>
                  </a:cubicBezTo>
                  <a:cubicBezTo>
                    <a:pt x="455" y="95"/>
                    <a:pt x="346" y="0"/>
                    <a:pt x="220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50"/>
            <p:cNvSpPr/>
            <p:nvPr/>
          </p:nvSpPr>
          <p:spPr>
            <a:xfrm>
              <a:off x="6318731" y="1547243"/>
              <a:ext cx="74254" cy="106018"/>
            </a:xfrm>
            <a:custGeom>
              <a:avLst/>
              <a:gdLst/>
              <a:ahLst/>
              <a:cxnLst/>
              <a:rect l="l" t="t" r="r" b="b"/>
              <a:pathLst>
                <a:path w="3046" h="4349" extrusionOk="0">
                  <a:moveTo>
                    <a:pt x="706" y="0"/>
                  </a:moveTo>
                  <a:cubicBezTo>
                    <a:pt x="267" y="471"/>
                    <a:pt x="1" y="1084"/>
                    <a:pt x="1" y="1775"/>
                  </a:cubicBezTo>
                  <a:cubicBezTo>
                    <a:pt x="1" y="3187"/>
                    <a:pt x="1162" y="4349"/>
                    <a:pt x="2575" y="4349"/>
                  </a:cubicBezTo>
                  <a:lnTo>
                    <a:pt x="3045" y="2622"/>
                  </a:lnTo>
                  <a:lnTo>
                    <a:pt x="2575" y="1147"/>
                  </a:lnTo>
                  <a:lnTo>
                    <a:pt x="2480" y="1147"/>
                  </a:lnTo>
                  <a:cubicBezTo>
                    <a:pt x="1696" y="1147"/>
                    <a:pt x="1020" y="676"/>
                    <a:pt x="706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50"/>
            <p:cNvSpPr/>
            <p:nvPr/>
          </p:nvSpPr>
          <p:spPr>
            <a:xfrm>
              <a:off x="6381478" y="1567135"/>
              <a:ext cx="62016" cy="86126"/>
            </a:xfrm>
            <a:custGeom>
              <a:avLst/>
              <a:gdLst/>
              <a:ahLst/>
              <a:cxnLst/>
              <a:rect l="l" t="t" r="r" b="b"/>
              <a:pathLst>
                <a:path w="2544" h="3533" extrusionOk="0">
                  <a:moveTo>
                    <a:pt x="989" y="1"/>
                  </a:moveTo>
                  <a:cubicBezTo>
                    <a:pt x="706" y="189"/>
                    <a:pt x="361" y="314"/>
                    <a:pt x="1" y="331"/>
                  </a:cubicBezTo>
                  <a:lnTo>
                    <a:pt x="1" y="3533"/>
                  </a:lnTo>
                  <a:cubicBezTo>
                    <a:pt x="1271" y="3533"/>
                    <a:pt x="2339" y="2606"/>
                    <a:pt x="2543" y="1382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2" name="Google Shape;4832;p50"/>
          <p:cNvGrpSpPr/>
          <p:nvPr/>
        </p:nvGrpSpPr>
        <p:grpSpPr>
          <a:xfrm>
            <a:off x="7603495" y="1333469"/>
            <a:ext cx="450740" cy="450740"/>
            <a:chOff x="7603495" y="1368950"/>
            <a:chExt cx="450740" cy="450740"/>
          </a:xfrm>
        </p:grpSpPr>
        <p:sp>
          <p:nvSpPr>
            <p:cNvPr id="4833" name="Google Shape;4833;p50"/>
            <p:cNvSpPr/>
            <p:nvPr/>
          </p:nvSpPr>
          <p:spPr>
            <a:xfrm>
              <a:off x="7603495" y="136895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4" y="1"/>
                  </a:moveTo>
                  <a:cubicBezTo>
                    <a:pt x="4144" y="1"/>
                    <a:pt x="1" y="4129"/>
                    <a:pt x="1" y="9246"/>
                  </a:cubicBezTo>
                  <a:cubicBezTo>
                    <a:pt x="1" y="14346"/>
                    <a:pt x="4144" y="18489"/>
                    <a:pt x="9244" y="18489"/>
                  </a:cubicBezTo>
                  <a:cubicBezTo>
                    <a:pt x="14361" y="18489"/>
                    <a:pt x="18489" y="14346"/>
                    <a:pt x="18489" y="9246"/>
                  </a:cubicBezTo>
                  <a:cubicBezTo>
                    <a:pt x="18489" y="4129"/>
                    <a:pt x="14361" y="1"/>
                    <a:pt x="9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50"/>
            <p:cNvSpPr/>
            <p:nvPr/>
          </p:nvSpPr>
          <p:spPr>
            <a:xfrm>
              <a:off x="7947844" y="1466531"/>
              <a:ext cx="23329" cy="19916"/>
            </a:xfrm>
            <a:custGeom>
              <a:avLst/>
              <a:gdLst/>
              <a:ahLst/>
              <a:cxnLst/>
              <a:rect l="l" t="t" r="r" b="b"/>
              <a:pathLst>
                <a:path w="957" h="817" extrusionOk="0">
                  <a:moveTo>
                    <a:pt x="0" y="0"/>
                  </a:moveTo>
                  <a:lnTo>
                    <a:pt x="0" y="817"/>
                  </a:lnTo>
                  <a:lnTo>
                    <a:pt x="957" y="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50"/>
            <p:cNvSpPr/>
            <p:nvPr/>
          </p:nvSpPr>
          <p:spPr>
            <a:xfrm>
              <a:off x="7877809" y="1417168"/>
              <a:ext cx="64283" cy="47463"/>
            </a:xfrm>
            <a:custGeom>
              <a:avLst/>
              <a:gdLst/>
              <a:ahLst/>
              <a:cxnLst/>
              <a:rect l="l" t="t" r="r" b="b"/>
              <a:pathLst>
                <a:path w="2637" h="1947" extrusionOk="0">
                  <a:moveTo>
                    <a:pt x="973" y="0"/>
                  </a:moveTo>
                  <a:cubicBezTo>
                    <a:pt x="440" y="0"/>
                    <a:pt x="0" y="440"/>
                    <a:pt x="0" y="973"/>
                  </a:cubicBezTo>
                  <a:cubicBezTo>
                    <a:pt x="0" y="1507"/>
                    <a:pt x="440" y="1946"/>
                    <a:pt x="973" y="1946"/>
                  </a:cubicBezTo>
                  <a:cubicBezTo>
                    <a:pt x="1366" y="1946"/>
                    <a:pt x="1695" y="1712"/>
                    <a:pt x="1852" y="1381"/>
                  </a:cubicBezTo>
                  <a:cubicBezTo>
                    <a:pt x="1915" y="1398"/>
                    <a:pt x="1978" y="1413"/>
                    <a:pt x="2041" y="1413"/>
                  </a:cubicBezTo>
                  <a:cubicBezTo>
                    <a:pt x="2371" y="1413"/>
                    <a:pt x="2637" y="1147"/>
                    <a:pt x="2637" y="816"/>
                  </a:cubicBezTo>
                  <a:cubicBezTo>
                    <a:pt x="2637" y="487"/>
                    <a:pt x="2371" y="220"/>
                    <a:pt x="2041" y="220"/>
                  </a:cubicBezTo>
                  <a:cubicBezTo>
                    <a:pt x="1915" y="220"/>
                    <a:pt x="1789" y="251"/>
                    <a:pt x="1695" y="330"/>
                  </a:cubicBezTo>
                  <a:cubicBezTo>
                    <a:pt x="1523" y="126"/>
                    <a:pt x="1256" y="0"/>
                    <a:pt x="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50"/>
            <p:cNvSpPr/>
            <p:nvPr/>
          </p:nvSpPr>
          <p:spPr>
            <a:xfrm>
              <a:off x="7847191" y="1723245"/>
              <a:ext cx="15333" cy="68111"/>
            </a:xfrm>
            <a:custGeom>
              <a:avLst/>
              <a:gdLst/>
              <a:ahLst/>
              <a:cxnLst/>
              <a:rect l="l" t="t" r="r" b="b"/>
              <a:pathLst>
                <a:path w="629" h="2794" extrusionOk="0">
                  <a:moveTo>
                    <a:pt x="1" y="0"/>
                  </a:moveTo>
                  <a:lnTo>
                    <a:pt x="1" y="2794"/>
                  </a:lnTo>
                  <a:lnTo>
                    <a:pt x="628" y="2794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50"/>
            <p:cNvSpPr/>
            <p:nvPr/>
          </p:nvSpPr>
          <p:spPr>
            <a:xfrm>
              <a:off x="7837636" y="1718272"/>
              <a:ext cx="34470" cy="34470"/>
            </a:xfrm>
            <a:custGeom>
              <a:avLst/>
              <a:gdLst/>
              <a:ahLst/>
              <a:cxnLst/>
              <a:rect l="l" t="t" r="r" b="b"/>
              <a:pathLst>
                <a:path w="1414" h="1414" extrusionOk="0">
                  <a:moveTo>
                    <a:pt x="707" y="1"/>
                  </a:moveTo>
                  <a:cubicBezTo>
                    <a:pt x="315" y="1"/>
                    <a:pt x="1" y="315"/>
                    <a:pt x="1" y="706"/>
                  </a:cubicBezTo>
                  <a:cubicBezTo>
                    <a:pt x="1" y="1099"/>
                    <a:pt x="315" y="1413"/>
                    <a:pt x="707" y="1413"/>
                  </a:cubicBezTo>
                  <a:cubicBezTo>
                    <a:pt x="1100" y="1413"/>
                    <a:pt x="1413" y="1099"/>
                    <a:pt x="1413" y="706"/>
                  </a:cubicBezTo>
                  <a:cubicBezTo>
                    <a:pt x="1413" y="315"/>
                    <a:pt x="1100" y="1"/>
                    <a:pt x="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50"/>
            <p:cNvSpPr/>
            <p:nvPr/>
          </p:nvSpPr>
          <p:spPr>
            <a:xfrm>
              <a:off x="7692251" y="1551070"/>
              <a:ext cx="150019" cy="188657"/>
            </a:xfrm>
            <a:custGeom>
              <a:avLst/>
              <a:gdLst/>
              <a:ahLst/>
              <a:cxnLst/>
              <a:rect l="l" t="t" r="r" b="b"/>
              <a:pathLst>
                <a:path w="6154" h="7739" extrusionOk="0">
                  <a:moveTo>
                    <a:pt x="5603" y="0"/>
                  </a:moveTo>
                  <a:cubicBezTo>
                    <a:pt x="4898" y="613"/>
                    <a:pt x="3893" y="1099"/>
                    <a:pt x="2401" y="1256"/>
                  </a:cubicBezTo>
                  <a:cubicBezTo>
                    <a:pt x="2297" y="1266"/>
                    <a:pt x="2194" y="1271"/>
                    <a:pt x="2094" y="1271"/>
                  </a:cubicBezTo>
                  <a:cubicBezTo>
                    <a:pt x="1128" y="1271"/>
                    <a:pt x="393" y="833"/>
                    <a:pt x="393" y="833"/>
                  </a:cubicBezTo>
                  <a:cubicBezTo>
                    <a:pt x="393" y="833"/>
                    <a:pt x="1" y="2088"/>
                    <a:pt x="1" y="2779"/>
                  </a:cubicBezTo>
                  <a:cubicBezTo>
                    <a:pt x="1" y="5525"/>
                    <a:pt x="2198" y="7722"/>
                    <a:pt x="4944" y="7739"/>
                  </a:cubicBezTo>
                  <a:cubicBezTo>
                    <a:pt x="5164" y="7739"/>
                    <a:pt x="5384" y="7722"/>
                    <a:pt x="5603" y="7707"/>
                  </a:cubicBezTo>
                  <a:lnTo>
                    <a:pt x="6153" y="3878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50"/>
            <p:cNvSpPr/>
            <p:nvPr/>
          </p:nvSpPr>
          <p:spPr>
            <a:xfrm>
              <a:off x="7828836" y="1440886"/>
              <a:ext cx="123618" cy="298088"/>
            </a:xfrm>
            <a:custGeom>
              <a:avLst/>
              <a:gdLst/>
              <a:ahLst/>
              <a:cxnLst/>
              <a:rect l="l" t="t" r="r" b="b"/>
              <a:pathLst>
                <a:path w="5071" h="12228" extrusionOk="0">
                  <a:moveTo>
                    <a:pt x="3783" y="0"/>
                  </a:moveTo>
                  <a:cubicBezTo>
                    <a:pt x="1790" y="0"/>
                    <a:pt x="1994" y="2794"/>
                    <a:pt x="0" y="4520"/>
                  </a:cubicBezTo>
                  <a:lnTo>
                    <a:pt x="0" y="12227"/>
                  </a:lnTo>
                  <a:cubicBezTo>
                    <a:pt x="2449" y="11897"/>
                    <a:pt x="4332" y="9825"/>
                    <a:pt x="4332" y="7299"/>
                  </a:cubicBezTo>
                  <a:cubicBezTo>
                    <a:pt x="4332" y="6985"/>
                    <a:pt x="3955" y="4034"/>
                    <a:pt x="3955" y="4034"/>
                  </a:cubicBezTo>
                  <a:cubicBezTo>
                    <a:pt x="3878" y="3359"/>
                    <a:pt x="4129" y="2700"/>
                    <a:pt x="4646" y="2245"/>
                  </a:cubicBezTo>
                  <a:cubicBezTo>
                    <a:pt x="4897" y="2009"/>
                    <a:pt x="5070" y="1664"/>
                    <a:pt x="5070" y="1287"/>
                  </a:cubicBezTo>
                  <a:cubicBezTo>
                    <a:pt x="5070" y="582"/>
                    <a:pt x="4505" y="0"/>
                    <a:pt x="37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50"/>
            <p:cNvSpPr/>
            <p:nvPr/>
          </p:nvSpPr>
          <p:spPr>
            <a:xfrm>
              <a:off x="7794025" y="1723245"/>
              <a:ext cx="15333" cy="68111"/>
            </a:xfrm>
            <a:custGeom>
              <a:avLst/>
              <a:gdLst/>
              <a:ahLst/>
              <a:cxnLst/>
              <a:rect l="l" t="t" r="r" b="b"/>
              <a:pathLst>
                <a:path w="629" h="2794" extrusionOk="0">
                  <a:moveTo>
                    <a:pt x="1" y="0"/>
                  </a:moveTo>
                  <a:lnTo>
                    <a:pt x="1" y="2794"/>
                  </a:lnTo>
                  <a:lnTo>
                    <a:pt x="628" y="2794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50"/>
            <p:cNvSpPr/>
            <p:nvPr/>
          </p:nvSpPr>
          <p:spPr>
            <a:xfrm>
              <a:off x="7784445" y="1718272"/>
              <a:ext cx="34470" cy="34470"/>
            </a:xfrm>
            <a:custGeom>
              <a:avLst/>
              <a:gdLst/>
              <a:ahLst/>
              <a:cxnLst/>
              <a:rect l="l" t="t" r="r" b="b"/>
              <a:pathLst>
                <a:path w="1414" h="1414" extrusionOk="0">
                  <a:moveTo>
                    <a:pt x="708" y="1"/>
                  </a:moveTo>
                  <a:cubicBezTo>
                    <a:pt x="315" y="1"/>
                    <a:pt x="1" y="315"/>
                    <a:pt x="1" y="706"/>
                  </a:cubicBezTo>
                  <a:cubicBezTo>
                    <a:pt x="1" y="1099"/>
                    <a:pt x="315" y="1413"/>
                    <a:pt x="708" y="1413"/>
                  </a:cubicBezTo>
                  <a:cubicBezTo>
                    <a:pt x="1099" y="1413"/>
                    <a:pt x="1413" y="1099"/>
                    <a:pt x="1413" y="706"/>
                  </a:cubicBezTo>
                  <a:cubicBezTo>
                    <a:pt x="1413" y="315"/>
                    <a:pt x="10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50"/>
            <p:cNvSpPr/>
            <p:nvPr/>
          </p:nvSpPr>
          <p:spPr>
            <a:xfrm>
              <a:off x="7912644" y="1459632"/>
              <a:ext cx="21038" cy="21062"/>
            </a:xfrm>
            <a:custGeom>
              <a:avLst/>
              <a:gdLst/>
              <a:ahLst/>
              <a:cxnLst/>
              <a:rect l="l" t="t" r="r" b="b"/>
              <a:pathLst>
                <a:path w="863" h="864" extrusionOk="0">
                  <a:moveTo>
                    <a:pt x="440" y="1"/>
                  </a:moveTo>
                  <a:cubicBezTo>
                    <a:pt x="188" y="1"/>
                    <a:pt x="0" y="189"/>
                    <a:pt x="0" y="424"/>
                  </a:cubicBezTo>
                  <a:cubicBezTo>
                    <a:pt x="0" y="675"/>
                    <a:pt x="188" y="864"/>
                    <a:pt x="440" y="864"/>
                  </a:cubicBezTo>
                  <a:cubicBezTo>
                    <a:pt x="674" y="864"/>
                    <a:pt x="863" y="675"/>
                    <a:pt x="863" y="424"/>
                  </a:cubicBezTo>
                  <a:cubicBezTo>
                    <a:pt x="863" y="189"/>
                    <a:pt x="674" y="1"/>
                    <a:pt x="4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50"/>
            <p:cNvSpPr/>
            <p:nvPr/>
          </p:nvSpPr>
          <p:spPr>
            <a:xfrm>
              <a:off x="7915691" y="1462704"/>
              <a:ext cx="14943" cy="14919"/>
            </a:xfrm>
            <a:custGeom>
              <a:avLst/>
              <a:gdLst/>
              <a:ahLst/>
              <a:cxnLst/>
              <a:rect l="l" t="t" r="r" b="b"/>
              <a:pathLst>
                <a:path w="613" h="612" extrusionOk="0">
                  <a:moveTo>
                    <a:pt x="315" y="0"/>
                  </a:moveTo>
                  <a:cubicBezTo>
                    <a:pt x="141" y="0"/>
                    <a:pt x="1" y="141"/>
                    <a:pt x="1" y="298"/>
                  </a:cubicBezTo>
                  <a:cubicBezTo>
                    <a:pt x="1" y="471"/>
                    <a:pt x="141" y="612"/>
                    <a:pt x="315" y="612"/>
                  </a:cubicBezTo>
                  <a:cubicBezTo>
                    <a:pt x="472" y="612"/>
                    <a:pt x="612" y="471"/>
                    <a:pt x="612" y="298"/>
                  </a:cubicBezTo>
                  <a:cubicBezTo>
                    <a:pt x="612" y="141"/>
                    <a:pt x="472" y="0"/>
                    <a:pt x="315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50"/>
            <p:cNvSpPr/>
            <p:nvPr/>
          </p:nvSpPr>
          <p:spPr>
            <a:xfrm>
              <a:off x="7722089" y="1565233"/>
              <a:ext cx="115574" cy="100265"/>
            </a:xfrm>
            <a:custGeom>
              <a:avLst/>
              <a:gdLst/>
              <a:ahLst/>
              <a:cxnLst/>
              <a:rect l="l" t="t" r="r" b="b"/>
              <a:pathLst>
                <a:path w="4741" h="4113" extrusionOk="0">
                  <a:moveTo>
                    <a:pt x="4379" y="1"/>
                  </a:moveTo>
                  <a:cubicBezTo>
                    <a:pt x="3485" y="675"/>
                    <a:pt x="2355" y="1068"/>
                    <a:pt x="1177" y="1068"/>
                  </a:cubicBezTo>
                  <a:cubicBezTo>
                    <a:pt x="786" y="1068"/>
                    <a:pt x="393" y="1020"/>
                    <a:pt x="16" y="942"/>
                  </a:cubicBezTo>
                  <a:cubicBezTo>
                    <a:pt x="16" y="1037"/>
                    <a:pt x="1" y="1114"/>
                    <a:pt x="1" y="1209"/>
                  </a:cubicBezTo>
                  <a:cubicBezTo>
                    <a:pt x="1" y="2810"/>
                    <a:pt x="1303" y="4113"/>
                    <a:pt x="2904" y="4113"/>
                  </a:cubicBezTo>
                  <a:cubicBezTo>
                    <a:pt x="3454" y="4113"/>
                    <a:pt x="3956" y="3971"/>
                    <a:pt x="4379" y="3705"/>
                  </a:cubicBezTo>
                  <a:lnTo>
                    <a:pt x="4741" y="1664"/>
                  </a:lnTo>
                  <a:lnTo>
                    <a:pt x="43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50"/>
            <p:cNvSpPr/>
            <p:nvPr/>
          </p:nvSpPr>
          <p:spPr>
            <a:xfrm>
              <a:off x="7828836" y="1549169"/>
              <a:ext cx="34860" cy="106383"/>
            </a:xfrm>
            <a:custGeom>
              <a:avLst/>
              <a:gdLst/>
              <a:ahLst/>
              <a:cxnLst/>
              <a:rect l="l" t="t" r="r" b="b"/>
              <a:pathLst>
                <a:path w="1430" h="4364" extrusionOk="0">
                  <a:moveTo>
                    <a:pt x="739" y="1"/>
                  </a:moveTo>
                  <a:cubicBezTo>
                    <a:pt x="519" y="235"/>
                    <a:pt x="268" y="455"/>
                    <a:pt x="0" y="660"/>
                  </a:cubicBezTo>
                  <a:lnTo>
                    <a:pt x="0" y="4364"/>
                  </a:lnTo>
                  <a:cubicBezTo>
                    <a:pt x="864" y="3862"/>
                    <a:pt x="1429" y="2935"/>
                    <a:pt x="1429" y="1868"/>
                  </a:cubicBezTo>
                  <a:cubicBezTo>
                    <a:pt x="1429" y="1146"/>
                    <a:pt x="1178" y="503"/>
                    <a:pt x="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6" name="Google Shape;4846;p50"/>
          <p:cNvGrpSpPr/>
          <p:nvPr/>
        </p:nvGrpSpPr>
        <p:grpSpPr>
          <a:xfrm>
            <a:off x="7603495" y="3991363"/>
            <a:ext cx="450740" cy="450740"/>
            <a:chOff x="7603495" y="4026870"/>
            <a:chExt cx="450740" cy="450740"/>
          </a:xfrm>
        </p:grpSpPr>
        <p:sp>
          <p:nvSpPr>
            <p:cNvPr id="4847" name="Google Shape;4847;p50"/>
            <p:cNvSpPr/>
            <p:nvPr/>
          </p:nvSpPr>
          <p:spPr>
            <a:xfrm>
              <a:off x="7603495" y="402687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4" y="0"/>
                  </a:moveTo>
                  <a:cubicBezTo>
                    <a:pt x="4144" y="0"/>
                    <a:pt x="1" y="4144"/>
                    <a:pt x="1" y="9244"/>
                  </a:cubicBezTo>
                  <a:cubicBezTo>
                    <a:pt x="1" y="14346"/>
                    <a:pt x="4144" y="18489"/>
                    <a:pt x="9244" y="18489"/>
                  </a:cubicBezTo>
                  <a:cubicBezTo>
                    <a:pt x="14361" y="18489"/>
                    <a:pt x="18489" y="14346"/>
                    <a:pt x="18489" y="9244"/>
                  </a:cubicBezTo>
                  <a:cubicBezTo>
                    <a:pt x="18489" y="4144"/>
                    <a:pt x="14361" y="0"/>
                    <a:pt x="9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50"/>
            <p:cNvSpPr/>
            <p:nvPr/>
          </p:nvSpPr>
          <p:spPr>
            <a:xfrm>
              <a:off x="7714825" y="4185637"/>
              <a:ext cx="130858" cy="263253"/>
            </a:xfrm>
            <a:custGeom>
              <a:avLst/>
              <a:gdLst/>
              <a:ahLst/>
              <a:cxnLst/>
              <a:rect l="l" t="t" r="r" b="b"/>
              <a:pathLst>
                <a:path w="5368" h="10799" extrusionOk="0">
                  <a:moveTo>
                    <a:pt x="4819" y="0"/>
                  </a:moveTo>
                  <a:lnTo>
                    <a:pt x="1209" y="157"/>
                  </a:lnTo>
                  <a:cubicBezTo>
                    <a:pt x="1209" y="157"/>
                    <a:pt x="0" y="2009"/>
                    <a:pt x="0" y="3924"/>
                  </a:cubicBezTo>
                  <a:cubicBezTo>
                    <a:pt x="0" y="8146"/>
                    <a:pt x="4819" y="10798"/>
                    <a:pt x="4819" y="10798"/>
                  </a:cubicBezTo>
                  <a:lnTo>
                    <a:pt x="5368" y="4882"/>
                  </a:lnTo>
                  <a:lnTo>
                    <a:pt x="4819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50"/>
            <p:cNvSpPr/>
            <p:nvPr/>
          </p:nvSpPr>
          <p:spPr>
            <a:xfrm>
              <a:off x="7832297" y="4185637"/>
              <a:ext cx="117865" cy="263253"/>
            </a:xfrm>
            <a:custGeom>
              <a:avLst/>
              <a:gdLst/>
              <a:ahLst/>
              <a:cxnLst/>
              <a:rect l="l" t="t" r="r" b="b"/>
              <a:pathLst>
                <a:path w="4835" h="10799" extrusionOk="0">
                  <a:moveTo>
                    <a:pt x="0" y="0"/>
                  </a:moveTo>
                  <a:lnTo>
                    <a:pt x="0" y="10798"/>
                  </a:lnTo>
                  <a:cubicBezTo>
                    <a:pt x="0" y="10798"/>
                    <a:pt x="4834" y="8146"/>
                    <a:pt x="4834" y="3924"/>
                  </a:cubicBezTo>
                  <a:cubicBezTo>
                    <a:pt x="4834" y="2009"/>
                    <a:pt x="3625" y="157"/>
                    <a:pt x="3625" y="15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50"/>
            <p:cNvSpPr/>
            <p:nvPr/>
          </p:nvSpPr>
          <p:spPr>
            <a:xfrm>
              <a:off x="7744296" y="4099172"/>
              <a:ext cx="115574" cy="140804"/>
            </a:xfrm>
            <a:custGeom>
              <a:avLst/>
              <a:gdLst/>
              <a:ahLst/>
              <a:cxnLst/>
              <a:rect l="l" t="t" r="r" b="b"/>
              <a:pathLst>
                <a:path w="4741" h="5776" extrusionOk="0">
                  <a:moveTo>
                    <a:pt x="1946" y="0"/>
                  </a:moveTo>
                  <a:cubicBezTo>
                    <a:pt x="942" y="0"/>
                    <a:pt x="408" y="393"/>
                    <a:pt x="408" y="393"/>
                  </a:cubicBezTo>
                  <a:lnTo>
                    <a:pt x="0" y="3704"/>
                  </a:lnTo>
                  <a:lnTo>
                    <a:pt x="3610" y="5776"/>
                  </a:lnTo>
                  <a:lnTo>
                    <a:pt x="4740" y="2888"/>
                  </a:lnTo>
                  <a:lnTo>
                    <a:pt x="3610" y="785"/>
                  </a:lnTo>
                  <a:cubicBezTo>
                    <a:pt x="3217" y="299"/>
                    <a:pt x="2621" y="0"/>
                    <a:pt x="1946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50"/>
            <p:cNvSpPr/>
            <p:nvPr/>
          </p:nvSpPr>
          <p:spPr>
            <a:xfrm>
              <a:off x="7832297" y="4099172"/>
              <a:ext cx="88393" cy="140804"/>
            </a:xfrm>
            <a:custGeom>
              <a:avLst/>
              <a:gdLst/>
              <a:ahLst/>
              <a:cxnLst/>
              <a:rect l="l" t="t" r="r" b="b"/>
              <a:pathLst>
                <a:path w="3626" h="5776" extrusionOk="0">
                  <a:moveTo>
                    <a:pt x="1679" y="0"/>
                  </a:moveTo>
                  <a:cubicBezTo>
                    <a:pt x="1005" y="0"/>
                    <a:pt x="408" y="299"/>
                    <a:pt x="0" y="785"/>
                  </a:cubicBezTo>
                  <a:lnTo>
                    <a:pt x="0" y="5776"/>
                  </a:lnTo>
                  <a:lnTo>
                    <a:pt x="3625" y="3704"/>
                  </a:lnTo>
                  <a:lnTo>
                    <a:pt x="3217" y="393"/>
                  </a:lnTo>
                  <a:cubicBezTo>
                    <a:pt x="3217" y="393"/>
                    <a:pt x="2683" y="0"/>
                    <a:pt x="1679" y="0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50"/>
            <p:cNvSpPr/>
            <p:nvPr/>
          </p:nvSpPr>
          <p:spPr>
            <a:xfrm>
              <a:off x="7845656" y="4122891"/>
              <a:ext cx="62772" cy="62772"/>
            </a:xfrm>
            <a:custGeom>
              <a:avLst/>
              <a:gdLst/>
              <a:ahLst/>
              <a:cxnLst/>
              <a:rect l="l" t="t" r="r" b="b"/>
              <a:pathLst>
                <a:path w="2575" h="2575" extrusionOk="0">
                  <a:moveTo>
                    <a:pt x="1288" y="0"/>
                  </a:moveTo>
                  <a:cubicBezTo>
                    <a:pt x="582" y="0"/>
                    <a:pt x="1" y="582"/>
                    <a:pt x="1" y="1287"/>
                  </a:cubicBezTo>
                  <a:cubicBezTo>
                    <a:pt x="1" y="1994"/>
                    <a:pt x="582" y="2574"/>
                    <a:pt x="1288" y="2574"/>
                  </a:cubicBezTo>
                  <a:cubicBezTo>
                    <a:pt x="1995" y="2574"/>
                    <a:pt x="2575" y="1994"/>
                    <a:pt x="2575" y="1287"/>
                  </a:cubicBezTo>
                  <a:cubicBezTo>
                    <a:pt x="2575" y="582"/>
                    <a:pt x="1995" y="0"/>
                    <a:pt x="1288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50"/>
            <p:cNvSpPr/>
            <p:nvPr/>
          </p:nvSpPr>
          <p:spPr>
            <a:xfrm>
              <a:off x="7849117" y="4125182"/>
              <a:ext cx="42880" cy="42880"/>
            </a:xfrm>
            <a:custGeom>
              <a:avLst/>
              <a:gdLst/>
              <a:ahLst/>
              <a:cxnLst/>
              <a:rect l="l" t="t" r="r" b="b"/>
              <a:pathLst>
                <a:path w="1759" h="1759" extrusionOk="0">
                  <a:moveTo>
                    <a:pt x="880" y="0"/>
                  </a:moveTo>
                  <a:cubicBezTo>
                    <a:pt x="392" y="0"/>
                    <a:pt x="1" y="393"/>
                    <a:pt x="1" y="879"/>
                  </a:cubicBezTo>
                  <a:cubicBezTo>
                    <a:pt x="1" y="1366"/>
                    <a:pt x="392" y="1758"/>
                    <a:pt x="880" y="1758"/>
                  </a:cubicBezTo>
                  <a:cubicBezTo>
                    <a:pt x="1366" y="1758"/>
                    <a:pt x="1759" y="1366"/>
                    <a:pt x="1759" y="879"/>
                  </a:cubicBezTo>
                  <a:cubicBezTo>
                    <a:pt x="1759" y="393"/>
                    <a:pt x="1366" y="0"/>
                    <a:pt x="880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50"/>
            <p:cNvSpPr/>
            <p:nvPr/>
          </p:nvSpPr>
          <p:spPr>
            <a:xfrm>
              <a:off x="7858673" y="4135128"/>
              <a:ext cx="23378" cy="23378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488" y="0"/>
                  </a:moveTo>
                  <a:cubicBezTo>
                    <a:pt x="220" y="0"/>
                    <a:pt x="0" y="220"/>
                    <a:pt x="0" y="471"/>
                  </a:cubicBezTo>
                  <a:cubicBezTo>
                    <a:pt x="0" y="739"/>
                    <a:pt x="220" y="958"/>
                    <a:pt x="488" y="958"/>
                  </a:cubicBezTo>
                  <a:cubicBezTo>
                    <a:pt x="754" y="958"/>
                    <a:pt x="959" y="739"/>
                    <a:pt x="959" y="471"/>
                  </a:cubicBezTo>
                  <a:cubicBezTo>
                    <a:pt x="959" y="220"/>
                    <a:pt x="754" y="0"/>
                    <a:pt x="488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50"/>
            <p:cNvSpPr/>
            <p:nvPr/>
          </p:nvSpPr>
          <p:spPr>
            <a:xfrm>
              <a:off x="7756534" y="4122891"/>
              <a:ext cx="62382" cy="62772"/>
            </a:xfrm>
            <a:custGeom>
              <a:avLst/>
              <a:gdLst/>
              <a:ahLst/>
              <a:cxnLst/>
              <a:rect l="l" t="t" r="r" b="b"/>
              <a:pathLst>
                <a:path w="2559" h="2575" extrusionOk="0">
                  <a:moveTo>
                    <a:pt x="1288" y="0"/>
                  </a:moveTo>
                  <a:cubicBezTo>
                    <a:pt x="581" y="0"/>
                    <a:pt x="1" y="582"/>
                    <a:pt x="1" y="1287"/>
                  </a:cubicBezTo>
                  <a:cubicBezTo>
                    <a:pt x="1" y="1994"/>
                    <a:pt x="581" y="2574"/>
                    <a:pt x="1288" y="2574"/>
                  </a:cubicBezTo>
                  <a:cubicBezTo>
                    <a:pt x="1993" y="2574"/>
                    <a:pt x="2558" y="1994"/>
                    <a:pt x="2558" y="1287"/>
                  </a:cubicBezTo>
                  <a:cubicBezTo>
                    <a:pt x="2558" y="582"/>
                    <a:pt x="1993" y="0"/>
                    <a:pt x="1288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50"/>
            <p:cNvSpPr/>
            <p:nvPr/>
          </p:nvSpPr>
          <p:spPr>
            <a:xfrm>
              <a:off x="7772964" y="4125182"/>
              <a:ext cx="42880" cy="42880"/>
            </a:xfrm>
            <a:custGeom>
              <a:avLst/>
              <a:gdLst/>
              <a:ahLst/>
              <a:cxnLst/>
              <a:rect l="l" t="t" r="r" b="b"/>
              <a:pathLst>
                <a:path w="1759" h="1759" extrusionOk="0">
                  <a:moveTo>
                    <a:pt x="880" y="0"/>
                  </a:moveTo>
                  <a:cubicBezTo>
                    <a:pt x="394" y="0"/>
                    <a:pt x="1" y="393"/>
                    <a:pt x="1" y="879"/>
                  </a:cubicBezTo>
                  <a:cubicBezTo>
                    <a:pt x="1" y="1366"/>
                    <a:pt x="394" y="1758"/>
                    <a:pt x="880" y="1758"/>
                  </a:cubicBezTo>
                  <a:cubicBezTo>
                    <a:pt x="1367" y="1758"/>
                    <a:pt x="1759" y="1366"/>
                    <a:pt x="1759" y="879"/>
                  </a:cubicBezTo>
                  <a:cubicBezTo>
                    <a:pt x="1759" y="393"/>
                    <a:pt x="1367" y="0"/>
                    <a:pt x="880" y="0"/>
                  </a:cubicBezTo>
                  <a:close/>
                </a:path>
              </a:pathLst>
            </a:custGeom>
            <a:solidFill>
              <a:srgbClr val="99B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50"/>
            <p:cNvSpPr/>
            <p:nvPr/>
          </p:nvSpPr>
          <p:spPr>
            <a:xfrm>
              <a:off x="7782544" y="4135128"/>
              <a:ext cx="23354" cy="23378"/>
            </a:xfrm>
            <a:custGeom>
              <a:avLst/>
              <a:gdLst/>
              <a:ahLst/>
              <a:cxnLst/>
              <a:rect l="l" t="t" r="r" b="b"/>
              <a:pathLst>
                <a:path w="958" h="959" extrusionOk="0">
                  <a:moveTo>
                    <a:pt x="487" y="0"/>
                  </a:moveTo>
                  <a:cubicBezTo>
                    <a:pt x="221" y="0"/>
                    <a:pt x="1" y="220"/>
                    <a:pt x="1" y="471"/>
                  </a:cubicBezTo>
                  <a:cubicBezTo>
                    <a:pt x="1" y="739"/>
                    <a:pt x="221" y="958"/>
                    <a:pt x="487" y="958"/>
                  </a:cubicBezTo>
                  <a:cubicBezTo>
                    <a:pt x="754" y="958"/>
                    <a:pt x="958" y="739"/>
                    <a:pt x="958" y="471"/>
                  </a:cubicBezTo>
                  <a:cubicBezTo>
                    <a:pt x="958" y="220"/>
                    <a:pt x="754" y="0"/>
                    <a:pt x="487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50"/>
            <p:cNvSpPr/>
            <p:nvPr/>
          </p:nvSpPr>
          <p:spPr>
            <a:xfrm>
              <a:off x="7805872" y="4230003"/>
              <a:ext cx="91854" cy="140463"/>
            </a:xfrm>
            <a:custGeom>
              <a:avLst/>
              <a:gdLst/>
              <a:ahLst/>
              <a:cxnLst/>
              <a:rect l="l" t="t" r="r" b="b"/>
              <a:pathLst>
                <a:path w="3768" h="5762" extrusionOk="0">
                  <a:moveTo>
                    <a:pt x="1084" y="1"/>
                  </a:moveTo>
                  <a:lnTo>
                    <a:pt x="1" y="2669"/>
                  </a:lnTo>
                  <a:lnTo>
                    <a:pt x="1084" y="5761"/>
                  </a:lnTo>
                  <a:lnTo>
                    <a:pt x="3767" y="5761"/>
                  </a:lnTo>
                  <a:lnTo>
                    <a:pt x="3767" y="2669"/>
                  </a:lnTo>
                  <a:cubicBezTo>
                    <a:pt x="3767" y="1194"/>
                    <a:pt x="2575" y="1"/>
                    <a:pt x="1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50"/>
            <p:cNvSpPr/>
            <p:nvPr/>
          </p:nvSpPr>
          <p:spPr>
            <a:xfrm>
              <a:off x="7767259" y="4230003"/>
              <a:ext cx="65064" cy="140463"/>
            </a:xfrm>
            <a:custGeom>
              <a:avLst/>
              <a:gdLst/>
              <a:ahLst/>
              <a:cxnLst/>
              <a:rect l="l" t="t" r="r" b="b"/>
              <a:pathLst>
                <a:path w="2669" h="5762" extrusionOk="0">
                  <a:moveTo>
                    <a:pt x="2668" y="1"/>
                  </a:moveTo>
                  <a:cubicBezTo>
                    <a:pt x="1193" y="1"/>
                    <a:pt x="0" y="1194"/>
                    <a:pt x="0" y="2669"/>
                  </a:cubicBezTo>
                  <a:lnTo>
                    <a:pt x="0" y="5761"/>
                  </a:lnTo>
                  <a:lnTo>
                    <a:pt x="2668" y="5761"/>
                  </a:lnTo>
                  <a:lnTo>
                    <a:pt x="26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50"/>
            <p:cNvSpPr/>
            <p:nvPr/>
          </p:nvSpPr>
          <p:spPr>
            <a:xfrm>
              <a:off x="7832297" y="4090737"/>
              <a:ext cx="100265" cy="69305"/>
            </a:xfrm>
            <a:custGeom>
              <a:avLst/>
              <a:gdLst/>
              <a:ahLst/>
              <a:cxnLst/>
              <a:rect l="l" t="t" r="r" b="b"/>
              <a:pathLst>
                <a:path w="4113" h="2843" extrusionOk="0">
                  <a:moveTo>
                    <a:pt x="3511" y="1"/>
                  </a:moveTo>
                  <a:cubicBezTo>
                    <a:pt x="3034" y="1"/>
                    <a:pt x="2315" y="128"/>
                    <a:pt x="1507" y="708"/>
                  </a:cubicBezTo>
                  <a:cubicBezTo>
                    <a:pt x="47" y="1744"/>
                    <a:pt x="0" y="2842"/>
                    <a:pt x="0" y="2842"/>
                  </a:cubicBezTo>
                  <a:lnTo>
                    <a:pt x="4112" y="80"/>
                  </a:lnTo>
                  <a:cubicBezTo>
                    <a:pt x="4112" y="80"/>
                    <a:pt x="3887" y="1"/>
                    <a:pt x="3511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50"/>
            <p:cNvSpPr/>
            <p:nvPr/>
          </p:nvSpPr>
          <p:spPr>
            <a:xfrm>
              <a:off x="7732059" y="4090737"/>
              <a:ext cx="100265" cy="69305"/>
            </a:xfrm>
            <a:custGeom>
              <a:avLst/>
              <a:gdLst/>
              <a:ahLst/>
              <a:cxnLst/>
              <a:rect l="l" t="t" r="r" b="b"/>
              <a:pathLst>
                <a:path w="4113" h="2843" extrusionOk="0">
                  <a:moveTo>
                    <a:pt x="603" y="1"/>
                  </a:moveTo>
                  <a:cubicBezTo>
                    <a:pt x="226" y="1"/>
                    <a:pt x="0" y="80"/>
                    <a:pt x="0" y="80"/>
                  </a:cubicBezTo>
                  <a:lnTo>
                    <a:pt x="4112" y="2842"/>
                  </a:lnTo>
                  <a:cubicBezTo>
                    <a:pt x="4112" y="2842"/>
                    <a:pt x="4081" y="1744"/>
                    <a:pt x="2621" y="708"/>
                  </a:cubicBezTo>
                  <a:cubicBezTo>
                    <a:pt x="1804" y="128"/>
                    <a:pt x="1081" y="1"/>
                    <a:pt x="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50"/>
            <p:cNvSpPr/>
            <p:nvPr/>
          </p:nvSpPr>
          <p:spPr>
            <a:xfrm>
              <a:off x="7826544" y="4137809"/>
              <a:ext cx="22598" cy="44416"/>
            </a:xfrm>
            <a:custGeom>
              <a:avLst/>
              <a:gdLst/>
              <a:ahLst/>
              <a:cxnLst/>
              <a:rect l="l" t="t" r="r" b="b"/>
              <a:pathLst>
                <a:path w="927" h="1822" extrusionOk="0">
                  <a:moveTo>
                    <a:pt x="236" y="1"/>
                  </a:moveTo>
                  <a:lnTo>
                    <a:pt x="0" y="597"/>
                  </a:lnTo>
                  <a:lnTo>
                    <a:pt x="236" y="1822"/>
                  </a:lnTo>
                  <a:lnTo>
                    <a:pt x="927" y="45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50"/>
            <p:cNvSpPr/>
            <p:nvPr/>
          </p:nvSpPr>
          <p:spPr>
            <a:xfrm>
              <a:off x="7815818" y="4137809"/>
              <a:ext cx="16504" cy="44416"/>
            </a:xfrm>
            <a:custGeom>
              <a:avLst/>
              <a:gdLst/>
              <a:ahLst/>
              <a:cxnLst/>
              <a:rect l="l" t="t" r="r" b="b"/>
              <a:pathLst>
                <a:path w="677" h="1822" extrusionOk="0">
                  <a:moveTo>
                    <a:pt x="676" y="1"/>
                  </a:moveTo>
                  <a:lnTo>
                    <a:pt x="1" y="455"/>
                  </a:lnTo>
                  <a:lnTo>
                    <a:pt x="676" y="182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50"/>
            <p:cNvSpPr/>
            <p:nvPr/>
          </p:nvSpPr>
          <p:spPr>
            <a:xfrm>
              <a:off x="7690326" y="4351303"/>
              <a:ext cx="148118" cy="38663"/>
            </a:xfrm>
            <a:custGeom>
              <a:avLst/>
              <a:gdLst/>
              <a:ahLst/>
              <a:cxnLst/>
              <a:rect l="l" t="t" r="r" b="b"/>
              <a:pathLst>
                <a:path w="6076" h="1586" extrusionOk="0">
                  <a:moveTo>
                    <a:pt x="1" y="1"/>
                  </a:moveTo>
                  <a:lnTo>
                    <a:pt x="1" y="1585"/>
                  </a:lnTo>
                  <a:lnTo>
                    <a:pt x="5824" y="1585"/>
                  </a:lnTo>
                  <a:lnTo>
                    <a:pt x="6075" y="863"/>
                  </a:lnTo>
                  <a:lnTo>
                    <a:pt x="5824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50"/>
            <p:cNvSpPr/>
            <p:nvPr/>
          </p:nvSpPr>
          <p:spPr>
            <a:xfrm>
              <a:off x="7832297" y="4351303"/>
              <a:ext cx="142340" cy="38663"/>
            </a:xfrm>
            <a:custGeom>
              <a:avLst/>
              <a:gdLst/>
              <a:ahLst/>
              <a:cxnLst/>
              <a:rect l="l" t="t" r="r" b="b"/>
              <a:pathLst>
                <a:path w="5839" h="1586" extrusionOk="0">
                  <a:moveTo>
                    <a:pt x="0" y="1"/>
                  </a:moveTo>
                  <a:lnTo>
                    <a:pt x="0" y="1585"/>
                  </a:lnTo>
                  <a:lnTo>
                    <a:pt x="5839" y="1585"/>
                  </a:lnTo>
                  <a:lnTo>
                    <a:pt x="5839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50"/>
            <p:cNvSpPr/>
            <p:nvPr/>
          </p:nvSpPr>
          <p:spPr>
            <a:xfrm>
              <a:off x="7774499" y="4347086"/>
              <a:ext cx="41344" cy="54362"/>
            </a:xfrm>
            <a:custGeom>
              <a:avLst/>
              <a:gdLst/>
              <a:ahLst/>
              <a:cxnLst/>
              <a:rect l="l" t="t" r="r" b="b"/>
              <a:pathLst>
                <a:path w="1696" h="2230" extrusionOk="0">
                  <a:moveTo>
                    <a:pt x="1" y="0"/>
                  </a:moveTo>
                  <a:lnTo>
                    <a:pt x="1" y="1523"/>
                  </a:lnTo>
                  <a:cubicBezTo>
                    <a:pt x="1" y="1743"/>
                    <a:pt x="174" y="1915"/>
                    <a:pt x="394" y="1915"/>
                  </a:cubicBezTo>
                  <a:lnTo>
                    <a:pt x="456" y="1915"/>
                  </a:lnTo>
                  <a:cubicBezTo>
                    <a:pt x="503" y="2104"/>
                    <a:pt x="660" y="2229"/>
                    <a:pt x="848" y="2229"/>
                  </a:cubicBezTo>
                  <a:cubicBezTo>
                    <a:pt x="1036" y="2229"/>
                    <a:pt x="1193" y="2104"/>
                    <a:pt x="1241" y="1915"/>
                  </a:cubicBezTo>
                  <a:lnTo>
                    <a:pt x="1288" y="1915"/>
                  </a:lnTo>
                  <a:cubicBezTo>
                    <a:pt x="1507" y="1915"/>
                    <a:pt x="1696" y="1743"/>
                    <a:pt x="1696" y="1523"/>
                  </a:cubicBezTo>
                  <a:lnTo>
                    <a:pt x="16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50"/>
            <p:cNvSpPr/>
            <p:nvPr/>
          </p:nvSpPr>
          <p:spPr>
            <a:xfrm>
              <a:off x="7845656" y="4347086"/>
              <a:ext cx="41344" cy="54362"/>
            </a:xfrm>
            <a:custGeom>
              <a:avLst/>
              <a:gdLst/>
              <a:ahLst/>
              <a:cxnLst/>
              <a:rect l="l" t="t" r="r" b="b"/>
              <a:pathLst>
                <a:path w="1696" h="2230" extrusionOk="0">
                  <a:moveTo>
                    <a:pt x="1" y="0"/>
                  </a:moveTo>
                  <a:lnTo>
                    <a:pt x="1" y="1523"/>
                  </a:lnTo>
                  <a:cubicBezTo>
                    <a:pt x="1" y="1743"/>
                    <a:pt x="189" y="1915"/>
                    <a:pt x="409" y="1915"/>
                  </a:cubicBezTo>
                  <a:lnTo>
                    <a:pt x="472" y="1915"/>
                  </a:lnTo>
                  <a:cubicBezTo>
                    <a:pt x="503" y="2104"/>
                    <a:pt x="660" y="2229"/>
                    <a:pt x="848" y="2229"/>
                  </a:cubicBezTo>
                  <a:cubicBezTo>
                    <a:pt x="1037" y="2229"/>
                    <a:pt x="1210" y="2104"/>
                    <a:pt x="1241" y="1915"/>
                  </a:cubicBezTo>
                  <a:lnTo>
                    <a:pt x="1304" y="1915"/>
                  </a:lnTo>
                  <a:cubicBezTo>
                    <a:pt x="1524" y="1915"/>
                    <a:pt x="1696" y="1743"/>
                    <a:pt x="1696" y="1523"/>
                  </a:cubicBezTo>
                  <a:lnTo>
                    <a:pt x="16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8" name="Google Shape;4868;p50"/>
          <p:cNvGrpSpPr/>
          <p:nvPr/>
        </p:nvGrpSpPr>
        <p:grpSpPr>
          <a:xfrm>
            <a:off x="7603495" y="3326799"/>
            <a:ext cx="450740" cy="450740"/>
            <a:chOff x="7603495" y="3326799"/>
            <a:chExt cx="450740" cy="450740"/>
          </a:xfrm>
        </p:grpSpPr>
        <p:sp>
          <p:nvSpPr>
            <p:cNvPr id="4869" name="Google Shape;4869;p50"/>
            <p:cNvSpPr/>
            <p:nvPr/>
          </p:nvSpPr>
          <p:spPr>
            <a:xfrm>
              <a:off x="7603495" y="3326799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4" y="1"/>
                  </a:moveTo>
                  <a:cubicBezTo>
                    <a:pt x="4144" y="1"/>
                    <a:pt x="1" y="4144"/>
                    <a:pt x="1" y="9245"/>
                  </a:cubicBezTo>
                  <a:cubicBezTo>
                    <a:pt x="1" y="12761"/>
                    <a:pt x="1962" y="15821"/>
                    <a:pt x="4850" y="17376"/>
                  </a:cubicBezTo>
                  <a:lnTo>
                    <a:pt x="7440" y="17062"/>
                  </a:lnTo>
                  <a:lnTo>
                    <a:pt x="9166" y="18489"/>
                  </a:lnTo>
                  <a:lnTo>
                    <a:pt x="9244" y="18489"/>
                  </a:lnTo>
                  <a:cubicBezTo>
                    <a:pt x="14361" y="18489"/>
                    <a:pt x="18489" y="14346"/>
                    <a:pt x="18489" y="9245"/>
                  </a:cubicBezTo>
                  <a:cubicBezTo>
                    <a:pt x="18489" y="4144"/>
                    <a:pt x="14361" y="1"/>
                    <a:pt x="9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70" name="Google Shape;4870;p50"/>
            <p:cNvGrpSpPr/>
            <p:nvPr/>
          </p:nvGrpSpPr>
          <p:grpSpPr>
            <a:xfrm>
              <a:off x="7636404" y="3383817"/>
              <a:ext cx="345131" cy="393721"/>
              <a:chOff x="7636404" y="3419298"/>
              <a:chExt cx="345131" cy="393721"/>
            </a:xfrm>
          </p:grpSpPr>
          <p:sp>
            <p:nvSpPr>
              <p:cNvPr id="4871" name="Google Shape;4871;p50"/>
              <p:cNvSpPr/>
              <p:nvPr/>
            </p:nvSpPr>
            <p:spPr>
              <a:xfrm>
                <a:off x="7721699" y="3419298"/>
                <a:ext cx="79251" cy="389894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15994" extrusionOk="0">
                    <a:moveTo>
                      <a:pt x="1" y="1"/>
                    </a:moveTo>
                    <a:lnTo>
                      <a:pt x="1" y="15037"/>
                    </a:lnTo>
                    <a:cubicBezTo>
                      <a:pt x="817" y="15491"/>
                      <a:pt x="1712" y="15805"/>
                      <a:pt x="2654" y="15993"/>
                    </a:cubicBezTo>
                    <a:lnTo>
                      <a:pt x="3250" y="8397"/>
                    </a:lnTo>
                    <a:lnTo>
                      <a:pt x="25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50"/>
              <p:cNvSpPr/>
              <p:nvPr/>
            </p:nvSpPr>
            <p:spPr>
              <a:xfrm>
                <a:off x="7774499" y="3419298"/>
                <a:ext cx="52460" cy="393721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16151" extrusionOk="0">
                    <a:moveTo>
                      <a:pt x="1" y="1"/>
                    </a:moveTo>
                    <a:lnTo>
                      <a:pt x="1" y="15884"/>
                    </a:lnTo>
                    <a:cubicBezTo>
                      <a:pt x="691" y="16056"/>
                      <a:pt x="1413" y="16150"/>
                      <a:pt x="2151" y="16150"/>
                    </a:cubicBezTo>
                    <a:lnTo>
                      <a:pt x="21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50"/>
              <p:cNvSpPr/>
              <p:nvPr/>
            </p:nvSpPr>
            <p:spPr>
              <a:xfrm>
                <a:off x="7807408" y="3569289"/>
                <a:ext cx="54362" cy="13383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2229" y="549"/>
                    </a:lnTo>
                    <a:lnTo>
                      <a:pt x="2229" y="0"/>
                    </a:ln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50"/>
              <p:cNvSpPr/>
              <p:nvPr/>
            </p:nvSpPr>
            <p:spPr>
              <a:xfrm>
                <a:off x="7904575" y="3648466"/>
                <a:ext cx="42124" cy="138513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5682" extrusionOk="0">
                    <a:moveTo>
                      <a:pt x="1" y="0"/>
                    </a:moveTo>
                    <a:lnTo>
                      <a:pt x="1" y="5682"/>
                    </a:lnTo>
                    <a:lnTo>
                      <a:pt x="1727" y="4819"/>
                    </a:lnTo>
                    <a:lnTo>
                      <a:pt x="1022" y="4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5" name="Google Shape;4875;p50"/>
              <p:cNvSpPr/>
              <p:nvPr/>
            </p:nvSpPr>
            <p:spPr>
              <a:xfrm>
                <a:off x="7837246" y="3477827"/>
                <a:ext cx="75010" cy="19860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8147" extrusionOk="0">
                    <a:moveTo>
                      <a:pt x="2010" y="0"/>
                    </a:moveTo>
                    <a:cubicBezTo>
                      <a:pt x="2010" y="0"/>
                      <a:pt x="1" y="942"/>
                      <a:pt x="252" y="3579"/>
                    </a:cubicBezTo>
                    <a:cubicBezTo>
                      <a:pt x="471" y="5870"/>
                      <a:pt x="1696" y="7314"/>
                      <a:pt x="2763" y="8147"/>
                    </a:cubicBezTo>
                    <a:lnTo>
                      <a:pt x="3077" y="3689"/>
                    </a:lnTo>
                    <a:lnTo>
                      <a:pt x="2763" y="95"/>
                    </a:lnTo>
                    <a:lnTo>
                      <a:pt x="20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50"/>
              <p:cNvSpPr/>
              <p:nvPr/>
            </p:nvSpPr>
            <p:spPr>
              <a:xfrm>
                <a:off x="7904575" y="3480118"/>
                <a:ext cx="40979" cy="220397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9041" extrusionOk="0">
                    <a:moveTo>
                      <a:pt x="1" y="1"/>
                    </a:moveTo>
                    <a:lnTo>
                      <a:pt x="1" y="8053"/>
                    </a:lnTo>
                    <a:cubicBezTo>
                      <a:pt x="896" y="8758"/>
                      <a:pt x="1681" y="9041"/>
                      <a:pt x="1681" y="9041"/>
                    </a:cubicBezTo>
                    <a:lnTo>
                      <a:pt x="754" y="1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50"/>
              <p:cNvSpPr/>
              <p:nvPr/>
            </p:nvSpPr>
            <p:spPr>
              <a:xfrm>
                <a:off x="7880100" y="3459471"/>
                <a:ext cx="32154" cy="78057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3202" extrusionOk="0">
                    <a:moveTo>
                      <a:pt x="1005" y="0"/>
                    </a:moveTo>
                    <a:lnTo>
                      <a:pt x="0" y="173"/>
                    </a:lnTo>
                    <a:cubicBezTo>
                      <a:pt x="17" y="377"/>
                      <a:pt x="111" y="581"/>
                      <a:pt x="252" y="753"/>
                    </a:cubicBezTo>
                    <a:lnTo>
                      <a:pt x="582" y="3139"/>
                    </a:lnTo>
                    <a:lnTo>
                      <a:pt x="1005" y="3202"/>
                    </a:lnTo>
                    <a:lnTo>
                      <a:pt x="1319" y="1193"/>
                    </a:lnTo>
                    <a:lnTo>
                      <a:pt x="1005" y="0"/>
                    </a:ln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50"/>
              <p:cNvSpPr/>
              <p:nvPr/>
            </p:nvSpPr>
            <p:spPr>
              <a:xfrm>
                <a:off x="7904575" y="3458325"/>
                <a:ext cx="30277" cy="79202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3249" extrusionOk="0">
                    <a:moveTo>
                      <a:pt x="252" y="1"/>
                    </a:moveTo>
                    <a:lnTo>
                      <a:pt x="1" y="47"/>
                    </a:lnTo>
                    <a:lnTo>
                      <a:pt x="1" y="3249"/>
                    </a:lnTo>
                    <a:lnTo>
                      <a:pt x="1241" y="2794"/>
                    </a:lnTo>
                    <a:lnTo>
                      <a:pt x="1100" y="503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50"/>
              <p:cNvSpPr/>
              <p:nvPr/>
            </p:nvSpPr>
            <p:spPr>
              <a:xfrm>
                <a:off x="7862500" y="3510736"/>
                <a:ext cx="49754" cy="136612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5604" extrusionOk="0">
                    <a:moveTo>
                      <a:pt x="1727" y="0"/>
                    </a:moveTo>
                    <a:cubicBezTo>
                      <a:pt x="1005" y="0"/>
                      <a:pt x="377" y="534"/>
                      <a:pt x="268" y="1272"/>
                    </a:cubicBezTo>
                    <a:cubicBezTo>
                      <a:pt x="252" y="1381"/>
                      <a:pt x="0" y="2919"/>
                      <a:pt x="1727" y="5604"/>
                    </a:cubicBezTo>
                    <a:lnTo>
                      <a:pt x="2041" y="2951"/>
                    </a:lnTo>
                    <a:lnTo>
                      <a:pt x="1727" y="0"/>
                    </a:ln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50"/>
              <p:cNvSpPr/>
              <p:nvPr/>
            </p:nvSpPr>
            <p:spPr>
              <a:xfrm>
                <a:off x="7904575" y="3510736"/>
                <a:ext cx="40979" cy="189779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7785" extrusionOk="0">
                    <a:moveTo>
                      <a:pt x="1" y="0"/>
                    </a:moveTo>
                    <a:lnTo>
                      <a:pt x="1" y="5604"/>
                    </a:lnTo>
                    <a:cubicBezTo>
                      <a:pt x="425" y="6263"/>
                      <a:pt x="974" y="6985"/>
                      <a:pt x="1681" y="7785"/>
                    </a:cubicBezTo>
                    <a:lnTo>
                      <a:pt x="1336" y="2151"/>
                    </a:lnTo>
                    <a:lnTo>
                      <a:pt x="1241" y="644"/>
                    </a:lnTo>
                    <a:cubicBezTo>
                      <a:pt x="1022" y="314"/>
                      <a:pt x="660" y="63"/>
                      <a:pt x="221" y="16"/>
                    </a:cubicBezTo>
                    <a:cubicBezTo>
                      <a:pt x="143" y="0"/>
                      <a:pt x="80" y="0"/>
                      <a:pt x="1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50"/>
              <p:cNvSpPr/>
              <p:nvPr/>
            </p:nvSpPr>
            <p:spPr>
              <a:xfrm>
                <a:off x="7879735" y="3435362"/>
                <a:ext cx="30228" cy="31764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303" extrusionOk="0">
                    <a:moveTo>
                      <a:pt x="1020" y="1"/>
                    </a:moveTo>
                    <a:cubicBezTo>
                      <a:pt x="518" y="16"/>
                      <a:pt x="95" y="393"/>
                      <a:pt x="15" y="895"/>
                    </a:cubicBezTo>
                    <a:cubicBezTo>
                      <a:pt x="0" y="989"/>
                      <a:pt x="0" y="1068"/>
                      <a:pt x="15" y="1162"/>
                    </a:cubicBezTo>
                    <a:lnTo>
                      <a:pt x="1020" y="1303"/>
                    </a:lnTo>
                    <a:lnTo>
                      <a:pt x="1240" y="723"/>
                    </a:lnTo>
                    <a:lnTo>
                      <a:pt x="1020" y="1"/>
                    </a:lnTo>
                    <a:close/>
                  </a:path>
                </a:pathLst>
              </a:custGeom>
              <a:solidFill>
                <a:srgbClr val="F26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50"/>
              <p:cNvSpPr/>
              <p:nvPr/>
            </p:nvSpPr>
            <p:spPr>
              <a:xfrm>
                <a:off x="7904575" y="3435362"/>
                <a:ext cx="76960" cy="35201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1444" extrusionOk="0">
                    <a:moveTo>
                      <a:pt x="1" y="1"/>
                    </a:moveTo>
                    <a:lnTo>
                      <a:pt x="1" y="1303"/>
                    </a:lnTo>
                    <a:lnTo>
                      <a:pt x="802" y="1413"/>
                    </a:lnTo>
                    <a:cubicBezTo>
                      <a:pt x="952" y="1434"/>
                      <a:pt x="1093" y="1443"/>
                      <a:pt x="1227" y="1443"/>
                    </a:cubicBezTo>
                    <a:cubicBezTo>
                      <a:pt x="2620" y="1443"/>
                      <a:pt x="3156" y="424"/>
                      <a:pt x="3156" y="424"/>
                    </a:cubicBezTo>
                    <a:lnTo>
                      <a:pt x="174" y="1"/>
                    </a:lnTo>
                    <a:close/>
                  </a:path>
                </a:pathLst>
              </a:custGeom>
              <a:solidFill>
                <a:srgbClr val="F26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50"/>
              <p:cNvSpPr/>
              <p:nvPr/>
            </p:nvSpPr>
            <p:spPr>
              <a:xfrm>
                <a:off x="7794025" y="3449915"/>
                <a:ext cx="94146" cy="1916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786" extrusionOk="0">
                    <a:moveTo>
                      <a:pt x="16" y="0"/>
                    </a:moveTo>
                    <a:lnTo>
                      <a:pt x="1" y="157"/>
                    </a:lnTo>
                    <a:lnTo>
                      <a:pt x="3579" y="785"/>
                    </a:lnTo>
                    <a:lnTo>
                      <a:pt x="3862" y="612"/>
                    </a:lnTo>
                    <a:lnTo>
                      <a:pt x="3563" y="17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50"/>
              <p:cNvSpPr/>
              <p:nvPr/>
            </p:nvSpPr>
            <p:spPr>
              <a:xfrm>
                <a:off x="7807408" y="3588767"/>
                <a:ext cx="54362" cy="13432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551" extrusionOk="0">
                    <a:moveTo>
                      <a:pt x="0" y="1"/>
                    </a:moveTo>
                    <a:lnTo>
                      <a:pt x="0" y="551"/>
                    </a:lnTo>
                    <a:lnTo>
                      <a:pt x="2229" y="551"/>
                    </a:lnTo>
                    <a:lnTo>
                      <a:pt x="2229" y="1"/>
                    </a:ln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50"/>
              <p:cNvSpPr/>
              <p:nvPr/>
            </p:nvSpPr>
            <p:spPr>
              <a:xfrm>
                <a:off x="7673140" y="3547082"/>
                <a:ext cx="71182" cy="70792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2904" extrusionOk="0">
                    <a:moveTo>
                      <a:pt x="848" y="1"/>
                    </a:moveTo>
                    <a:lnTo>
                      <a:pt x="0" y="848"/>
                    </a:lnTo>
                    <a:lnTo>
                      <a:pt x="2072" y="2904"/>
                    </a:lnTo>
                    <a:lnTo>
                      <a:pt x="2919" y="2073"/>
                    </a:lnTo>
                    <a:lnTo>
                      <a:pt x="84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50"/>
              <p:cNvSpPr/>
              <p:nvPr/>
            </p:nvSpPr>
            <p:spPr>
              <a:xfrm>
                <a:off x="7636404" y="3557393"/>
                <a:ext cx="37883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771" extrusionOk="0">
                    <a:moveTo>
                      <a:pt x="785" y="1"/>
                    </a:moveTo>
                    <a:cubicBezTo>
                      <a:pt x="361" y="1"/>
                      <a:pt x="0" y="378"/>
                      <a:pt x="0" y="378"/>
                    </a:cubicBezTo>
                    <a:cubicBezTo>
                      <a:pt x="0" y="378"/>
                      <a:pt x="361" y="771"/>
                      <a:pt x="785" y="771"/>
                    </a:cubicBezTo>
                    <a:cubicBezTo>
                      <a:pt x="1208" y="771"/>
                      <a:pt x="1553" y="378"/>
                      <a:pt x="1553" y="378"/>
                    </a:cubicBezTo>
                    <a:cubicBezTo>
                      <a:pt x="1553" y="378"/>
                      <a:pt x="1208" y="1"/>
                      <a:pt x="785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50"/>
              <p:cNvSpPr/>
              <p:nvPr/>
            </p:nvSpPr>
            <p:spPr>
              <a:xfrm>
                <a:off x="7665071" y="3566584"/>
                <a:ext cx="18795" cy="3793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556" extrusionOk="0">
                    <a:moveTo>
                      <a:pt x="377" y="1"/>
                    </a:moveTo>
                    <a:cubicBezTo>
                      <a:pt x="377" y="1"/>
                      <a:pt x="1" y="346"/>
                      <a:pt x="1" y="785"/>
                    </a:cubicBezTo>
                    <a:cubicBezTo>
                      <a:pt x="1" y="1210"/>
                      <a:pt x="377" y="1555"/>
                      <a:pt x="377" y="1555"/>
                    </a:cubicBezTo>
                    <a:cubicBezTo>
                      <a:pt x="377" y="1555"/>
                      <a:pt x="770" y="1210"/>
                      <a:pt x="770" y="785"/>
                    </a:cubicBezTo>
                    <a:cubicBezTo>
                      <a:pt x="770" y="346"/>
                      <a:pt x="377" y="1"/>
                      <a:pt x="377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50"/>
              <p:cNvSpPr/>
              <p:nvPr/>
            </p:nvSpPr>
            <p:spPr>
              <a:xfrm>
                <a:off x="7896555" y="3448380"/>
                <a:ext cx="13408" cy="15699"/>
              </a:xfrm>
              <a:custGeom>
                <a:avLst/>
                <a:gdLst/>
                <a:ahLst/>
                <a:cxnLst/>
                <a:rect l="l" t="t" r="r" b="b"/>
                <a:pathLst>
                  <a:path w="550" h="644" extrusionOk="0">
                    <a:moveTo>
                      <a:pt x="330" y="1"/>
                    </a:moveTo>
                    <a:cubicBezTo>
                      <a:pt x="158" y="1"/>
                      <a:pt x="1" y="141"/>
                      <a:pt x="1" y="314"/>
                    </a:cubicBezTo>
                    <a:cubicBezTo>
                      <a:pt x="1" y="486"/>
                      <a:pt x="158" y="643"/>
                      <a:pt x="330" y="643"/>
                    </a:cubicBezTo>
                    <a:lnTo>
                      <a:pt x="550" y="314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50"/>
              <p:cNvSpPr/>
              <p:nvPr/>
            </p:nvSpPr>
            <p:spPr>
              <a:xfrm>
                <a:off x="7904575" y="3448380"/>
                <a:ext cx="7679" cy="15699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44" extrusionOk="0">
                    <a:moveTo>
                      <a:pt x="1" y="1"/>
                    </a:moveTo>
                    <a:lnTo>
                      <a:pt x="1" y="643"/>
                    </a:lnTo>
                    <a:cubicBezTo>
                      <a:pt x="174" y="643"/>
                      <a:pt x="315" y="486"/>
                      <a:pt x="315" y="314"/>
                    </a:cubicBezTo>
                    <a:cubicBezTo>
                      <a:pt x="315" y="141"/>
                      <a:pt x="174" y="1"/>
                      <a:pt x="1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50"/>
              <p:cNvSpPr/>
              <p:nvPr/>
            </p:nvSpPr>
            <p:spPr>
              <a:xfrm>
                <a:off x="7898871" y="3450671"/>
                <a:ext cx="11092" cy="11116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6" extrusionOk="0">
                    <a:moveTo>
                      <a:pt x="235" y="1"/>
                    </a:moveTo>
                    <a:cubicBezTo>
                      <a:pt x="109" y="1"/>
                      <a:pt x="0" y="95"/>
                      <a:pt x="0" y="220"/>
                    </a:cubicBezTo>
                    <a:cubicBezTo>
                      <a:pt x="0" y="346"/>
                      <a:pt x="109" y="455"/>
                      <a:pt x="235" y="455"/>
                    </a:cubicBezTo>
                    <a:lnTo>
                      <a:pt x="455" y="220"/>
                    </a:lnTo>
                    <a:lnTo>
                      <a:pt x="235" y="1"/>
                    </a:ln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50"/>
              <p:cNvSpPr/>
              <p:nvPr/>
            </p:nvSpPr>
            <p:spPr>
              <a:xfrm>
                <a:off x="7904575" y="3450671"/>
                <a:ext cx="5387" cy="11116"/>
              </a:xfrm>
              <a:custGeom>
                <a:avLst/>
                <a:gdLst/>
                <a:ahLst/>
                <a:cxnLst/>
                <a:rect l="l" t="t" r="r" b="b"/>
                <a:pathLst>
                  <a:path w="221" h="456" extrusionOk="0">
                    <a:moveTo>
                      <a:pt x="1" y="1"/>
                    </a:moveTo>
                    <a:lnTo>
                      <a:pt x="1" y="455"/>
                    </a:lnTo>
                    <a:cubicBezTo>
                      <a:pt x="126" y="455"/>
                      <a:pt x="221" y="346"/>
                      <a:pt x="221" y="220"/>
                    </a:cubicBezTo>
                    <a:cubicBezTo>
                      <a:pt x="221" y="95"/>
                      <a:pt x="126" y="1"/>
                      <a:pt x="1" y="1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92" name="Google Shape;4892;p50"/>
          <p:cNvGrpSpPr/>
          <p:nvPr/>
        </p:nvGrpSpPr>
        <p:grpSpPr>
          <a:xfrm>
            <a:off x="7603495" y="2662234"/>
            <a:ext cx="450740" cy="450740"/>
            <a:chOff x="7603495" y="2697715"/>
            <a:chExt cx="450740" cy="450740"/>
          </a:xfrm>
        </p:grpSpPr>
        <p:sp>
          <p:nvSpPr>
            <p:cNvPr id="4893" name="Google Shape;4893;p50"/>
            <p:cNvSpPr/>
            <p:nvPr/>
          </p:nvSpPr>
          <p:spPr>
            <a:xfrm>
              <a:off x="7603495" y="2697715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4" y="1"/>
                  </a:moveTo>
                  <a:cubicBezTo>
                    <a:pt x="4144" y="1"/>
                    <a:pt x="1" y="4144"/>
                    <a:pt x="1" y="9245"/>
                  </a:cubicBezTo>
                  <a:cubicBezTo>
                    <a:pt x="1" y="14361"/>
                    <a:pt x="4144" y="18490"/>
                    <a:pt x="9244" y="18490"/>
                  </a:cubicBezTo>
                  <a:cubicBezTo>
                    <a:pt x="14361" y="18490"/>
                    <a:pt x="18489" y="14361"/>
                    <a:pt x="18489" y="9245"/>
                  </a:cubicBezTo>
                  <a:cubicBezTo>
                    <a:pt x="18489" y="4144"/>
                    <a:pt x="14361" y="1"/>
                    <a:pt x="9244" y="1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50"/>
            <p:cNvSpPr/>
            <p:nvPr/>
          </p:nvSpPr>
          <p:spPr>
            <a:xfrm>
              <a:off x="7788272" y="2942192"/>
              <a:ext cx="49754" cy="55508"/>
            </a:xfrm>
            <a:custGeom>
              <a:avLst/>
              <a:gdLst/>
              <a:ahLst/>
              <a:cxnLst/>
              <a:rect l="l" t="t" r="r" b="b"/>
              <a:pathLst>
                <a:path w="2041" h="2277" extrusionOk="0">
                  <a:moveTo>
                    <a:pt x="1664" y="0"/>
                  </a:moveTo>
                  <a:lnTo>
                    <a:pt x="1" y="2277"/>
                  </a:lnTo>
                  <a:cubicBezTo>
                    <a:pt x="628" y="2229"/>
                    <a:pt x="1178" y="2104"/>
                    <a:pt x="1664" y="1915"/>
                  </a:cubicBezTo>
                  <a:lnTo>
                    <a:pt x="2041" y="785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50"/>
            <p:cNvSpPr/>
            <p:nvPr/>
          </p:nvSpPr>
          <p:spPr>
            <a:xfrm>
              <a:off x="7912229" y="2830667"/>
              <a:ext cx="88027" cy="22013"/>
            </a:xfrm>
            <a:custGeom>
              <a:avLst/>
              <a:gdLst/>
              <a:ahLst/>
              <a:cxnLst/>
              <a:rect l="l" t="t" r="r" b="b"/>
              <a:pathLst>
                <a:path w="3611" h="903" extrusionOk="0">
                  <a:moveTo>
                    <a:pt x="2620" y="1"/>
                  </a:moveTo>
                  <a:cubicBezTo>
                    <a:pt x="1905" y="1"/>
                    <a:pt x="911" y="80"/>
                    <a:pt x="1" y="432"/>
                  </a:cubicBezTo>
                  <a:lnTo>
                    <a:pt x="221" y="903"/>
                  </a:lnTo>
                  <a:cubicBezTo>
                    <a:pt x="221" y="903"/>
                    <a:pt x="1432" y="187"/>
                    <a:pt x="3224" y="187"/>
                  </a:cubicBezTo>
                  <a:cubicBezTo>
                    <a:pt x="3345" y="187"/>
                    <a:pt x="3469" y="190"/>
                    <a:pt x="3596" y="197"/>
                  </a:cubicBezTo>
                  <a:lnTo>
                    <a:pt x="3611" y="55"/>
                  </a:lnTo>
                  <a:cubicBezTo>
                    <a:pt x="3611" y="55"/>
                    <a:pt x="3211" y="1"/>
                    <a:pt x="2620" y="1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50"/>
            <p:cNvSpPr/>
            <p:nvPr/>
          </p:nvSpPr>
          <p:spPr>
            <a:xfrm>
              <a:off x="7867863" y="2841173"/>
              <a:ext cx="49754" cy="85370"/>
            </a:xfrm>
            <a:custGeom>
              <a:avLst/>
              <a:gdLst/>
              <a:ahLst/>
              <a:cxnLst/>
              <a:rect l="l" t="t" r="r" b="b"/>
              <a:pathLst>
                <a:path w="2041" h="3502" extrusionOk="0">
                  <a:moveTo>
                    <a:pt x="1821" y="1"/>
                  </a:moveTo>
                  <a:lnTo>
                    <a:pt x="205" y="268"/>
                  </a:lnTo>
                  <a:lnTo>
                    <a:pt x="0" y="1978"/>
                  </a:lnTo>
                  <a:lnTo>
                    <a:pt x="471" y="2780"/>
                  </a:lnTo>
                  <a:lnTo>
                    <a:pt x="1130" y="3502"/>
                  </a:lnTo>
                  <a:cubicBezTo>
                    <a:pt x="1931" y="1995"/>
                    <a:pt x="2041" y="472"/>
                    <a:pt x="2041" y="472"/>
                  </a:cubicBezTo>
                  <a:cubicBezTo>
                    <a:pt x="2041" y="472"/>
                    <a:pt x="1978" y="252"/>
                    <a:pt x="1821" y="1"/>
                  </a:cubicBez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50"/>
            <p:cNvSpPr/>
            <p:nvPr/>
          </p:nvSpPr>
          <p:spPr>
            <a:xfrm>
              <a:off x="7828836" y="2889391"/>
              <a:ext cx="66599" cy="99509"/>
            </a:xfrm>
            <a:custGeom>
              <a:avLst/>
              <a:gdLst/>
              <a:ahLst/>
              <a:cxnLst/>
              <a:rect l="l" t="t" r="r" b="b"/>
              <a:pathLst>
                <a:path w="2732" h="4082" extrusionOk="0">
                  <a:moveTo>
                    <a:pt x="1601" y="0"/>
                  </a:moveTo>
                  <a:lnTo>
                    <a:pt x="0" y="2166"/>
                  </a:lnTo>
                  <a:lnTo>
                    <a:pt x="0" y="4081"/>
                  </a:lnTo>
                  <a:cubicBezTo>
                    <a:pt x="1350" y="3564"/>
                    <a:pt x="2198" y="2543"/>
                    <a:pt x="2731" y="1524"/>
                  </a:cubicBezTo>
                  <a:lnTo>
                    <a:pt x="1601" y="0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50"/>
            <p:cNvSpPr/>
            <p:nvPr/>
          </p:nvSpPr>
          <p:spPr>
            <a:xfrm>
              <a:off x="7690326" y="2993091"/>
              <a:ext cx="88783" cy="83590"/>
            </a:xfrm>
            <a:custGeom>
              <a:avLst/>
              <a:gdLst/>
              <a:ahLst/>
              <a:cxnLst/>
              <a:rect l="l" t="t" r="r" b="b"/>
              <a:pathLst>
                <a:path w="3642" h="3429" extrusionOk="0">
                  <a:moveTo>
                    <a:pt x="3642" y="0"/>
                  </a:moveTo>
                  <a:lnTo>
                    <a:pt x="2135" y="47"/>
                  </a:lnTo>
                  <a:lnTo>
                    <a:pt x="1" y="3391"/>
                  </a:lnTo>
                  <a:cubicBezTo>
                    <a:pt x="1" y="3391"/>
                    <a:pt x="75" y="3428"/>
                    <a:pt x="221" y="3428"/>
                  </a:cubicBezTo>
                  <a:cubicBezTo>
                    <a:pt x="680" y="3428"/>
                    <a:pt x="1845" y="3059"/>
                    <a:pt x="3642" y="0"/>
                  </a:cubicBezTo>
                  <a:close/>
                </a:path>
              </a:pathLst>
            </a:custGeom>
            <a:solidFill>
              <a:srgbClr val="6F7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50"/>
            <p:cNvSpPr/>
            <p:nvPr/>
          </p:nvSpPr>
          <p:spPr>
            <a:xfrm>
              <a:off x="7641352" y="2792614"/>
              <a:ext cx="190973" cy="148069"/>
            </a:xfrm>
            <a:custGeom>
              <a:avLst/>
              <a:gdLst/>
              <a:ahLst/>
              <a:cxnLst/>
              <a:rect l="l" t="t" r="r" b="b"/>
              <a:pathLst>
                <a:path w="7834" h="6074" extrusionOk="0">
                  <a:moveTo>
                    <a:pt x="1194" y="0"/>
                  </a:moveTo>
                  <a:cubicBezTo>
                    <a:pt x="1193" y="1"/>
                    <a:pt x="1" y="3391"/>
                    <a:pt x="5494" y="6074"/>
                  </a:cubicBezTo>
                  <a:cubicBezTo>
                    <a:pt x="5494" y="6074"/>
                    <a:pt x="7833" y="5933"/>
                    <a:pt x="7833" y="3642"/>
                  </a:cubicBezTo>
                  <a:lnTo>
                    <a:pt x="1194" y="0"/>
                  </a:lnTo>
                  <a:close/>
                </a:path>
              </a:pathLst>
            </a:custGeom>
            <a:solidFill>
              <a:srgbClr val="6F7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50"/>
            <p:cNvSpPr/>
            <p:nvPr/>
          </p:nvSpPr>
          <p:spPr>
            <a:xfrm>
              <a:off x="7742370" y="2854191"/>
              <a:ext cx="92244" cy="143754"/>
            </a:xfrm>
            <a:custGeom>
              <a:avLst/>
              <a:gdLst/>
              <a:ahLst/>
              <a:cxnLst/>
              <a:rect l="l" t="t" r="r" b="b"/>
              <a:pathLst>
                <a:path w="3784" h="5897" extrusionOk="0">
                  <a:moveTo>
                    <a:pt x="3547" y="1"/>
                  </a:moveTo>
                  <a:lnTo>
                    <a:pt x="0" y="5745"/>
                  </a:lnTo>
                  <a:cubicBezTo>
                    <a:pt x="554" y="5846"/>
                    <a:pt x="1067" y="5896"/>
                    <a:pt x="1539" y="5896"/>
                  </a:cubicBezTo>
                  <a:cubicBezTo>
                    <a:pt x="1657" y="5896"/>
                    <a:pt x="1771" y="5893"/>
                    <a:pt x="1884" y="5887"/>
                  </a:cubicBezTo>
                  <a:cubicBezTo>
                    <a:pt x="2465" y="5651"/>
                    <a:pt x="3045" y="5180"/>
                    <a:pt x="3547" y="4583"/>
                  </a:cubicBezTo>
                  <a:lnTo>
                    <a:pt x="3783" y="1664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6F7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50"/>
            <p:cNvSpPr/>
            <p:nvPr/>
          </p:nvSpPr>
          <p:spPr>
            <a:xfrm>
              <a:off x="7828836" y="2823524"/>
              <a:ext cx="83420" cy="142413"/>
            </a:xfrm>
            <a:custGeom>
              <a:avLst/>
              <a:gdLst/>
              <a:ahLst/>
              <a:cxnLst/>
              <a:rect l="l" t="t" r="r" b="b"/>
              <a:pathLst>
                <a:path w="3422" h="5842" extrusionOk="0">
                  <a:moveTo>
                    <a:pt x="2004" y="0"/>
                  </a:moveTo>
                  <a:cubicBezTo>
                    <a:pt x="809" y="0"/>
                    <a:pt x="111" y="1087"/>
                    <a:pt x="111" y="1087"/>
                  </a:cubicBezTo>
                  <a:lnTo>
                    <a:pt x="0" y="1259"/>
                  </a:lnTo>
                  <a:lnTo>
                    <a:pt x="0" y="5841"/>
                  </a:lnTo>
                  <a:cubicBezTo>
                    <a:pt x="722" y="5010"/>
                    <a:pt x="1287" y="3912"/>
                    <a:pt x="1538" y="2907"/>
                  </a:cubicBezTo>
                  <a:cubicBezTo>
                    <a:pt x="1978" y="1196"/>
                    <a:pt x="3422" y="725"/>
                    <a:pt x="3422" y="725"/>
                  </a:cubicBezTo>
                  <a:cubicBezTo>
                    <a:pt x="3202" y="411"/>
                    <a:pt x="2825" y="34"/>
                    <a:pt x="2103" y="3"/>
                  </a:cubicBezTo>
                  <a:cubicBezTo>
                    <a:pt x="2070" y="1"/>
                    <a:pt x="2037" y="0"/>
                    <a:pt x="200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50"/>
            <p:cNvSpPr/>
            <p:nvPr/>
          </p:nvSpPr>
          <p:spPr>
            <a:xfrm>
              <a:off x="7877809" y="2840052"/>
              <a:ext cx="21842" cy="22208"/>
            </a:xfrm>
            <a:custGeom>
              <a:avLst/>
              <a:gdLst/>
              <a:ahLst/>
              <a:cxnLst/>
              <a:rect l="l" t="t" r="r" b="b"/>
              <a:pathLst>
                <a:path w="896" h="911" extrusionOk="0">
                  <a:moveTo>
                    <a:pt x="440" y="0"/>
                  </a:moveTo>
                  <a:cubicBezTo>
                    <a:pt x="189" y="0"/>
                    <a:pt x="0" y="204"/>
                    <a:pt x="0" y="455"/>
                  </a:cubicBezTo>
                  <a:cubicBezTo>
                    <a:pt x="0" y="706"/>
                    <a:pt x="189" y="911"/>
                    <a:pt x="440" y="911"/>
                  </a:cubicBezTo>
                  <a:cubicBezTo>
                    <a:pt x="691" y="911"/>
                    <a:pt x="895" y="706"/>
                    <a:pt x="895" y="455"/>
                  </a:cubicBezTo>
                  <a:cubicBezTo>
                    <a:pt x="895" y="204"/>
                    <a:pt x="691" y="0"/>
                    <a:pt x="4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50"/>
            <p:cNvSpPr/>
            <p:nvPr/>
          </p:nvSpPr>
          <p:spPr>
            <a:xfrm>
              <a:off x="7880856" y="2843489"/>
              <a:ext cx="15723" cy="15309"/>
            </a:xfrm>
            <a:custGeom>
              <a:avLst/>
              <a:gdLst/>
              <a:ahLst/>
              <a:cxnLst/>
              <a:rect l="l" t="t" r="r" b="b"/>
              <a:pathLst>
                <a:path w="645" h="628" extrusionOk="0">
                  <a:moveTo>
                    <a:pt x="315" y="0"/>
                  </a:moveTo>
                  <a:cubicBezTo>
                    <a:pt x="143" y="0"/>
                    <a:pt x="1" y="142"/>
                    <a:pt x="1" y="314"/>
                  </a:cubicBezTo>
                  <a:cubicBezTo>
                    <a:pt x="1" y="487"/>
                    <a:pt x="143" y="628"/>
                    <a:pt x="315" y="628"/>
                  </a:cubicBezTo>
                  <a:cubicBezTo>
                    <a:pt x="488" y="628"/>
                    <a:pt x="645" y="487"/>
                    <a:pt x="645" y="314"/>
                  </a:cubicBezTo>
                  <a:cubicBezTo>
                    <a:pt x="645" y="142"/>
                    <a:pt x="488" y="0"/>
                    <a:pt x="315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4" name="Google Shape;4904;p50"/>
          <p:cNvGrpSpPr/>
          <p:nvPr/>
        </p:nvGrpSpPr>
        <p:grpSpPr>
          <a:xfrm>
            <a:off x="7603495" y="1998058"/>
            <a:ext cx="450740" cy="450740"/>
            <a:chOff x="7603495" y="2033540"/>
            <a:chExt cx="450740" cy="450740"/>
          </a:xfrm>
        </p:grpSpPr>
        <p:sp>
          <p:nvSpPr>
            <p:cNvPr id="4905" name="Google Shape;4905;p50"/>
            <p:cNvSpPr/>
            <p:nvPr/>
          </p:nvSpPr>
          <p:spPr>
            <a:xfrm>
              <a:off x="7603495" y="2033540"/>
              <a:ext cx="450740" cy="450740"/>
            </a:xfrm>
            <a:custGeom>
              <a:avLst/>
              <a:gdLst/>
              <a:ahLst/>
              <a:cxnLst/>
              <a:rect l="l" t="t" r="r" b="b"/>
              <a:pathLst>
                <a:path w="18490" h="18490" extrusionOk="0">
                  <a:moveTo>
                    <a:pt x="9244" y="0"/>
                  </a:moveTo>
                  <a:cubicBezTo>
                    <a:pt x="4144" y="0"/>
                    <a:pt x="1" y="4128"/>
                    <a:pt x="1" y="9244"/>
                  </a:cubicBezTo>
                  <a:cubicBezTo>
                    <a:pt x="1" y="14346"/>
                    <a:pt x="4144" y="18489"/>
                    <a:pt x="9244" y="18489"/>
                  </a:cubicBezTo>
                  <a:cubicBezTo>
                    <a:pt x="14361" y="18489"/>
                    <a:pt x="18489" y="14346"/>
                    <a:pt x="18489" y="9244"/>
                  </a:cubicBezTo>
                  <a:cubicBezTo>
                    <a:pt x="18489" y="4128"/>
                    <a:pt x="14361" y="0"/>
                    <a:pt x="9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50"/>
            <p:cNvSpPr/>
            <p:nvPr/>
          </p:nvSpPr>
          <p:spPr>
            <a:xfrm>
              <a:off x="7805117" y="2330037"/>
              <a:ext cx="14188" cy="86881"/>
            </a:xfrm>
            <a:custGeom>
              <a:avLst/>
              <a:gdLst/>
              <a:ahLst/>
              <a:cxnLst/>
              <a:rect l="l" t="t" r="r" b="b"/>
              <a:pathLst>
                <a:path w="582" h="3564" extrusionOk="0">
                  <a:moveTo>
                    <a:pt x="0" y="0"/>
                  </a:moveTo>
                  <a:lnTo>
                    <a:pt x="0" y="3564"/>
                  </a:lnTo>
                  <a:lnTo>
                    <a:pt x="582" y="3564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50"/>
            <p:cNvSpPr/>
            <p:nvPr/>
          </p:nvSpPr>
          <p:spPr>
            <a:xfrm>
              <a:off x="7847972" y="2330037"/>
              <a:ext cx="14188" cy="86881"/>
            </a:xfrm>
            <a:custGeom>
              <a:avLst/>
              <a:gdLst/>
              <a:ahLst/>
              <a:cxnLst/>
              <a:rect l="l" t="t" r="r" b="b"/>
              <a:pathLst>
                <a:path w="582" h="3564" extrusionOk="0">
                  <a:moveTo>
                    <a:pt x="0" y="0"/>
                  </a:moveTo>
                  <a:lnTo>
                    <a:pt x="0" y="3564"/>
                  </a:lnTo>
                  <a:lnTo>
                    <a:pt x="581" y="3564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50"/>
            <p:cNvSpPr/>
            <p:nvPr/>
          </p:nvSpPr>
          <p:spPr>
            <a:xfrm>
              <a:off x="7913765" y="2131852"/>
              <a:ext cx="80007" cy="30252"/>
            </a:xfrm>
            <a:custGeom>
              <a:avLst/>
              <a:gdLst/>
              <a:ahLst/>
              <a:cxnLst/>
              <a:rect l="l" t="t" r="r" b="b"/>
              <a:pathLst>
                <a:path w="3282" h="1241" extrusionOk="0">
                  <a:moveTo>
                    <a:pt x="1" y="0"/>
                  </a:moveTo>
                  <a:lnTo>
                    <a:pt x="1" y="927"/>
                  </a:lnTo>
                  <a:lnTo>
                    <a:pt x="2559" y="927"/>
                  </a:lnTo>
                  <a:cubicBezTo>
                    <a:pt x="2779" y="927"/>
                    <a:pt x="2968" y="1053"/>
                    <a:pt x="3062" y="1241"/>
                  </a:cubicBezTo>
                  <a:cubicBezTo>
                    <a:pt x="3187" y="1115"/>
                    <a:pt x="3281" y="927"/>
                    <a:pt x="3281" y="722"/>
                  </a:cubicBezTo>
                  <a:cubicBezTo>
                    <a:pt x="3281" y="331"/>
                    <a:pt x="2951" y="0"/>
                    <a:pt x="2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50"/>
            <p:cNvSpPr/>
            <p:nvPr/>
          </p:nvSpPr>
          <p:spPr>
            <a:xfrm>
              <a:off x="7796682" y="2314362"/>
              <a:ext cx="31398" cy="31398"/>
            </a:xfrm>
            <a:custGeom>
              <a:avLst/>
              <a:gdLst/>
              <a:ahLst/>
              <a:cxnLst/>
              <a:rect l="l" t="t" r="r" b="b"/>
              <a:pathLst>
                <a:path w="1288" h="1288" extrusionOk="0">
                  <a:moveTo>
                    <a:pt x="645" y="1"/>
                  </a:moveTo>
                  <a:cubicBezTo>
                    <a:pt x="283" y="1"/>
                    <a:pt x="1" y="283"/>
                    <a:pt x="1" y="643"/>
                  </a:cubicBezTo>
                  <a:cubicBezTo>
                    <a:pt x="1" y="989"/>
                    <a:pt x="283" y="1288"/>
                    <a:pt x="645" y="1288"/>
                  </a:cubicBezTo>
                  <a:cubicBezTo>
                    <a:pt x="990" y="1288"/>
                    <a:pt x="1288" y="989"/>
                    <a:pt x="1288" y="643"/>
                  </a:cubicBezTo>
                  <a:cubicBezTo>
                    <a:pt x="1288" y="283"/>
                    <a:pt x="990" y="1"/>
                    <a:pt x="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50"/>
            <p:cNvSpPr/>
            <p:nvPr/>
          </p:nvSpPr>
          <p:spPr>
            <a:xfrm>
              <a:off x="7839171" y="2314362"/>
              <a:ext cx="31398" cy="31398"/>
            </a:xfrm>
            <a:custGeom>
              <a:avLst/>
              <a:gdLst/>
              <a:ahLst/>
              <a:cxnLst/>
              <a:rect l="l" t="t" r="r" b="b"/>
              <a:pathLst>
                <a:path w="1288" h="1288" extrusionOk="0">
                  <a:moveTo>
                    <a:pt x="644" y="1"/>
                  </a:moveTo>
                  <a:cubicBezTo>
                    <a:pt x="298" y="1"/>
                    <a:pt x="1" y="283"/>
                    <a:pt x="1" y="643"/>
                  </a:cubicBezTo>
                  <a:cubicBezTo>
                    <a:pt x="1" y="989"/>
                    <a:pt x="298" y="1288"/>
                    <a:pt x="644" y="1288"/>
                  </a:cubicBezTo>
                  <a:cubicBezTo>
                    <a:pt x="1005" y="1288"/>
                    <a:pt x="1288" y="989"/>
                    <a:pt x="1288" y="643"/>
                  </a:cubicBezTo>
                  <a:cubicBezTo>
                    <a:pt x="1288" y="283"/>
                    <a:pt x="1005" y="1"/>
                    <a:pt x="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50"/>
            <p:cNvSpPr/>
            <p:nvPr/>
          </p:nvSpPr>
          <p:spPr>
            <a:xfrm>
              <a:off x="7815818" y="2109303"/>
              <a:ext cx="112917" cy="220665"/>
            </a:xfrm>
            <a:custGeom>
              <a:avLst/>
              <a:gdLst/>
              <a:ahLst/>
              <a:cxnLst/>
              <a:rect l="l" t="t" r="r" b="b"/>
              <a:pathLst>
                <a:path w="4632" h="9052" extrusionOk="0">
                  <a:moveTo>
                    <a:pt x="3077" y="0"/>
                  </a:moveTo>
                  <a:cubicBezTo>
                    <a:pt x="2355" y="0"/>
                    <a:pt x="1775" y="580"/>
                    <a:pt x="1775" y="1302"/>
                  </a:cubicBezTo>
                  <a:lnTo>
                    <a:pt x="1775" y="2448"/>
                  </a:lnTo>
                  <a:cubicBezTo>
                    <a:pt x="1775" y="3091"/>
                    <a:pt x="1350" y="3673"/>
                    <a:pt x="739" y="3876"/>
                  </a:cubicBezTo>
                  <a:lnTo>
                    <a:pt x="1" y="6356"/>
                  </a:lnTo>
                  <a:lnTo>
                    <a:pt x="739" y="9040"/>
                  </a:lnTo>
                  <a:cubicBezTo>
                    <a:pt x="941" y="9048"/>
                    <a:pt x="1121" y="9051"/>
                    <a:pt x="1277" y="9051"/>
                  </a:cubicBezTo>
                  <a:cubicBezTo>
                    <a:pt x="1752" y="9051"/>
                    <a:pt x="2010" y="9024"/>
                    <a:pt x="2010" y="9024"/>
                  </a:cubicBezTo>
                  <a:cubicBezTo>
                    <a:pt x="3454" y="9024"/>
                    <a:pt x="4631" y="7848"/>
                    <a:pt x="4631" y="6404"/>
                  </a:cubicBezTo>
                  <a:cubicBezTo>
                    <a:pt x="4631" y="6184"/>
                    <a:pt x="4615" y="5979"/>
                    <a:pt x="4569" y="5791"/>
                  </a:cubicBezTo>
                  <a:cubicBezTo>
                    <a:pt x="4569" y="5776"/>
                    <a:pt x="4552" y="5759"/>
                    <a:pt x="4552" y="5744"/>
                  </a:cubicBezTo>
                  <a:lnTo>
                    <a:pt x="3767" y="2401"/>
                  </a:lnTo>
                  <a:cubicBezTo>
                    <a:pt x="4144" y="2166"/>
                    <a:pt x="4380" y="1773"/>
                    <a:pt x="4380" y="1302"/>
                  </a:cubicBezTo>
                  <a:cubicBezTo>
                    <a:pt x="4380" y="580"/>
                    <a:pt x="3799" y="0"/>
                    <a:pt x="3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50"/>
            <p:cNvSpPr/>
            <p:nvPr/>
          </p:nvSpPr>
          <p:spPr>
            <a:xfrm>
              <a:off x="7631797" y="2203788"/>
              <a:ext cx="202041" cy="125910"/>
            </a:xfrm>
            <a:custGeom>
              <a:avLst/>
              <a:gdLst/>
              <a:ahLst/>
              <a:cxnLst/>
              <a:rect l="l" t="t" r="r" b="b"/>
              <a:pathLst>
                <a:path w="8288" h="5165" extrusionOk="0">
                  <a:moveTo>
                    <a:pt x="8288" y="0"/>
                  </a:moveTo>
                  <a:lnTo>
                    <a:pt x="1" y="2716"/>
                  </a:lnTo>
                  <a:cubicBezTo>
                    <a:pt x="1" y="2716"/>
                    <a:pt x="6656" y="5085"/>
                    <a:pt x="8288" y="5164"/>
                  </a:cubicBezTo>
                  <a:lnTo>
                    <a:pt x="82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50"/>
            <p:cNvSpPr/>
            <p:nvPr/>
          </p:nvSpPr>
          <p:spPr>
            <a:xfrm>
              <a:off x="7882026" y="2130316"/>
              <a:ext cx="21452" cy="21452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440" y="1"/>
                  </a:moveTo>
                  <a:cubicBezTo>
                    <a:pt x="204" y="1"/>
                    <a:pt x="1" y="205"/>
                    <a:pt x="1" y="440"/>
                  </a:cubicBezTo>
                  <a:cubicBezTo>
                    <a:pt x="1" y="691"/>
                    <a:pt x="204" y="880"/>
                    <a:pt x="440" y="880"/>
                  </a:cubicBezTo>
                  <a:cubicBezTo>
                    <a:pt x="675" y="880"/>
                    <a:pt x="879" y="691"/>
                    <a:pt x="879" y="440"/>
                  </a:cubicBezTo>
                  <a:cubicBezTo>
                    <a:pt x="879" y="205"/>
                    <a:pt x="675" y="1"/>
                    <a:pt x="4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50"/>
            <p:cNvSpPr/>
            <p:nvPr/>
          </p:nvSpPr>
          <p:spPr>
            <a:xfrm>
              <a:off x="7885098" y="2133778"/>
              <a:ext cx="15309" cy="14919"/>
            </a:xfrm>
            <a:custGeom>
              <a:avLst/>
              <a:gdLst/>
              <a:ahLst/>
              <a:cxnLst/>
              <a:rect l="l" t="t" r="r" b="b"/>
              <a:pathLst>
                <a:path w="628" h="612" extrusionOk="0">
                  <a:moveTo>
                    <a:pt x="314" y="1"/>
                  </a:moveTo>
                  <a:cubicBezTo>
                    <a:pt x="141" y="1"/>
                    <a:pt x="0" y="126"/>
                    <a:pt x="0" y="298"/>
                  </a:cubicBezTo>
                  <a:cubicBezTo>
                    <a:pt x="0" y="471"/>
                    <a:pt x="141" y="612"/>
                    <a:pt x="314" y="612"/>
                  </a:cubicBezTo>
                  <a:cubicBezTo>
                    <a:pt x="486" y="612"/>
                    <a:pt x="628" y="471"/>
                    <a:pt x="628" y="298"/>
                  </a:cubicBezTo>
                  <a:cubicBezTo>
                    <a:pt x="628" y="126"/>
                    <a:pt x="486" y="1"/>
                    <a:pt x="314" y="1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50"/>
            <p:cNvSpPr/>
            <p:nvPr/>
          </p:nvSpPr>
          <p:spPr>
            <a:xfrm>
              <a:off x="7789028" y="2212589"/>
              <a:ext cx="70841" cy="91464"/>
            </a:xfrm>
            <a:custGeom>
              <a:avLst/>
              <a:gdLst/>
              <a:ahLst/>
              <a:cxnLst/>
              <a:rect l="l" t="t" r="r" b="b"/>
              <a:pathLst>
                <a:path w="2906" h="3752" extrusionOk="0">
                  <a:moveTo>
                    <a:pt x="1869" y="1"/>
                  </a:moveTo>
                  <a:cubicBezTo>
                    <a:pt x="833" y="1"/>
                    <a:pt x="1" y="848"/>
                    <a:pt x="1" y="1868"/>
                  </a:cubicBezTo>
                  <a:cubicBezTo>
                    <a:pt x="1" y="2904"/>
                    <a:pt x="833" y="3751"/>
                    <a:pt x="1869" y="3751"/>
                  </a:cubicBezTo>
                  <a:lnTo>
                    <a:pt x="2905" y="1868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50"/>
            <p:cNvSpPr/>
            <p:nvPr/>
          </p:nvSpPr>
          <p:spPr>
            <a:xfrm>
              <a:off x="7680380" y="2215246"/>
              <a:ext cx="139293" cy="86126"/>
            </a:xfrm>
            <a:custGeom>
              <a:avLst/>
              <a:gdLst/>
              <a:ahLst/>
              <a:cxnLst/>
              <a:rect l="l" t="t" r="r" b="b"/>
              <a:pathLst>
                <a:path w="5714" h="3533" extrusionOk="0">
                  <a:moveTo>
                    <a:pt x="5714" y="1"/>
                  </a:moveTo>
                  <a:lnTo>
                    <a:pt x="1" y="1853"/>
                  </a:lnTo>
                  <a:lnTo>
                    <a:pt x="5714" y="3533"/>
                  </a:lnTo>
                  <a:lnTo>
                    <a:pt x="5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50"/>
            <p:cNvSpPr/>
            <p:nvPr/>
          </p:nvSpPr>
          <p:spPr>
            <a:xfrm>
              <a:off x="7834589" y="2212589"/>
              <a:ext cx="45537" cy="91464"/>
            </a:xfrm>
            <a:custGeom>
              <a:avLst/>
              <a:gdLst/>
              <a:ahLst/>
              <a:cxnLst/>
              <a:rect l="l" t="t" r="r" b="b"/>
              <a:pathLst>
                <a:path w="1868" h="3752" extrusionOk="0">
                  <a:moveTo>
                    <a:pt x="0" y="1"/>
                  </a:moveTo>
                  <a:lnTo>
                    <a:pt x="0" y="3751"/>
                  </a:lnTo>
                  <a:cubicBezTo>
                    <a:pt x="1036" y="3751"/>
                    <a:pt x="1867" y="2904"/>
                    <a:pt x="1867" y="1868"/>
                  </a:cubicBezTo>
                  <a:cubicBezTo>
                    <a:pt x="1867" y="848"/>
                    <a:pt x="1036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8" name="Google Shape;4918;p50"/>
          <p:cNvGrpSpPr/>
          <p:nvPr/>
        </p:nvGrpSpPr>
        <p:grpSpPr>
          <a:xfrm>
            <a:off x="1132452" y="329915"/>
            <a:ext cx="606642" cy="743375"/>
            <a:chOff x="681152" y="1354315"/>
            <a:chExt cx="606642" cy="743375"/>
          </a:xfrm>
        </p:grpSpPr>
        <p:sp>
          <p:nvSpPr>
            <p:cNvPr id="4919" name="Google Shape;4919;p50"/>
            <p:cNvSpPr/>
            <p:nvPr/>
          </p:nvSpPr>
          <p:spPr>
            <a:xfrm rot="8100184">
              <a:off x="904172" y="1361909"/>
              <a:ext cx="235473" cy="516526"/>
            </a:xfrm>
            <a:custGeom>
              <a:avLst/>
              <a:gdLst/>
              <a:ahLst/>
              <a:cxnLst/>
              <a:rect l="l" t="t" r="r" b="b"/>
              <a:pathLst>
                <a:path w="7119" h="15616" extrusionOk="0">
                  <a:moveTo>
                    <a:pt x="494" y="0"/>
                  </a:moveTo>
                  <a:cubicBezTo>
                    <a:pt x="451" y="0"/>
                    <a:pt x="405" y="13"/>
                    <a:pt x="354" y="45"/>
                  </a:cubicBezTo>
                  <a:cubicBezTo>
                    <a:pt x="1" y="275"/>
                    <a:pt x="266" y="1264"/>
                    <a:pt x="283" y="1617"/>
                  </a:cubicBezTo>
                  <a:cubicBezTo>
                    <a:pt x="337" y="2376"/>
                    <a:pt x="408" y="3153"/>
                    <a:pt x="478" y="3913"/>
                  </a:cubicBezTo>
                  <a:cubicBezTo>
                    <a:pt x="761" y="7304"/>
                    <a:pt x="1220" y="10800"/>
                    <a:pt x="2932" y="13802"/>
                  </a:cubicBezTo>
                  <a:cubicBezTo>
                    <a:pt x="3250" y="14332"/>
                    <a:pt x="3586" y="14862"/>
                    <a:pt x="4081" y="15215"/>
                  </a:cubicBezTo>
                  <a:cubicBezTo>
                    <a:pt x="4449" y="15484"/>
                    <a:pt x="4875" y="15615"/>
                    <a:pt x="5288" y="15615"/>
                  </a:cubicBezTo>
                  <a:cubicBezTo>
                    <a:pt x="6041" y="15615"/>
                    <a:pt x="6749" y="15177"/>
                    <a:pt x="6977" y="14332"/>
                  </a:cubicBezTo>
                  <a:cubicBezTo>
                    <a:pt x="7118" y="13908"/>
                    <a:pt x="7118" y="13431"/>
                    <a:pt x="7083" y="12990"/>
                  </a:cubicBezTo>
                  <a:cubicBezTo>
                    <a:pt x="6942" y="10482"/>
                    <a:pt x="5934" y="8133"/>
                    <a:pt x="4734" y="5978"/>
                  </a:cubicBezTo>
                  <a:cubicBezTo>
                    <a:pt x="4151" y="4937"/>
                    <a:pt x="3516" y="3930"/>
                    <a:pt x="2845" y="2941"/>
                  </a:cubicBezTo>
                  <a:cubicBezTo>
                    <a:pt x="2244" y="2041"/>
                    <a:pt x="1661" y="1052"/>
                    <a:pt x="867" y="275"/>
                  </a:cubicBezTo>
                  <a:cubicBezTo>
                    <a:pt x="757" y="165"/>
                    <a:pt x="646" y="0"/>
                    <a:pt x="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50"/>
            <p:cNvSpPr/>
            <p:nvPr/>
          </p:nvSpPr>
          <p:spPr>
            <a:xfrm rot="8100184">
              <a:off x="757260" y="1610883"/>
              <a:ext cx="428674" cy="392786"/>
            </a:xfrm>
            <a:custGeom>
              <a:avLst/>
              <a:gdLst/>
              <a:ahLst/>
              <a:cxnLst/>
              <a:rect l="l" t="t" r="r" b="b"/>
              <a:pathLst>
                <a:path w="12960" h="11875" extrusionOk="0">
                  <a:moveTo>
                    <a:pt x="419" y="0"/>
                  </a:moveTo>
                  <a:cubicBezTo>
                    <a:pt x="337" y="0"/>
                    <a:pt x="264" y="32"/>
                    <a:pt x="212" y="128"/>
                  </a:cubicBezTo>
                  <a:cubicBezTo>
                    <a:pt x="0" y="481"/>
                    <a:pt x="690" y="1258"/>
                    <a:pt x="866" y="1541"/>
                  </a:cubicBezTo>
                  <a:cubicBezTo>
                    <a:pt x="1290" y="2193"/>
                    <a:pt x="1696" y="2848"/>
                    <a:pt x="2102" y="3500"/>
                  </a:cubicBezTo>
                  <a:cubicBezTo>
                    <a:pt x="3939" y="6380"/>
                    <a:pt x="5952" y="9257"/>
                    <a:pt x="8866" y="11129"/>
                  </a:cubicBezTo>
                  <a:cubicBezTo>
                    <a:pt x="9378" y="11447"/>
                    <a:pt x="9944" y="11748"/>
                    <a:pt x="10544" y="11854"/>
                  </a:cubicBezTo>
                  <a:cubicBezTo>
                    <a:pt x="10643" y="11868"/>
                    <a:pt x="10742" y="11875"/>
                    <a:pt x="10839" y="11875"/>
                  </a:cubicBezTo>
                  <a:cubicBezTo>
                    <a:pt x="11988" y="11875"/>
                    <a:pt x="12959" y="10939"/>
                    <a:pt x="12699" y="9717"/>
                  </a:cubicBezTo>
                  <a:cubicBezTo>
                    <a:pt x="12610" y="9276"/>
                    <a:pt x="12398" y="8869"/>
                    <a:pt x="12169" y="8480"/>
                  </a:cubicBezTo>
                  <a:cubicBezTo>
                    <a:pt x="10879" y="6344"/>
                    <a:pt x="8901" y="4720"/>
                    <a:pt x="6835" y="3359"/>
                  </a:cubicBezTo>
                  <a:cubicBezTo>
                    <a:pt x="5846" y="2706"/>
                    <a:pt x="4804" y="2106"/>
                    <a:pt x="3763" y="1541"/>
                  </a:cubicBezTo>
                  <a:cubicBezTo>
                    <a:pt x="2809" y="1011"/>
                    <a:pt x="1837" y="410"/>
                    <a:pt x="777" y="93"/>
                  </a:cubicBezTo>
                  <a:cubicBezTo>
                    <a:pt x="665" y="61"/>
                    <a:pt x="534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9626361-B821-61D4-8012-057942B7EC75}"/>
              </a:ext>
            </a:extLst>
          </p:cNvPr>
          <p:cNvSpPr txBox="1"/>
          <p:nvPr/>
        </p:nvSpPr>
        <p:spPr>
          <a:xfrm>
            <a:off x="2020740" y="1867368"/>
            <a:ext cx="51848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</a:p>
          <a:p>
            <a:pPr marL="0" indent="0">
              <a:buNone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“Birds make you smile,</a:t>
            </a:r>
          </a:p>
          <a:p>
            <a:pPr marL="0" indent="0">
              <a:buNone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Let them live a while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endParaRPr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" name="Google Shape;922;p21"/>
          <p:cNvSpPr txBox="1"/>
          <p:nvPr/>
        </p:nvSpPr>
        <p:spPr>
          <a:xfrm>
            <a:off x="7053463" y="1900400"/>
            <a:ext cx="1368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923" name="Google Shape;923;p21"/>
          <p:cNvSpPr txBox="1"/>
          <p:nvPr/>
        </p:nvSpPr>
        <p:spPr>
          <a:xfrm>
            <a:off x="3887550" y="1179425"/>
            <a:ext cx="1368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925" name="Google Shape;925;p21"/>
          <p:cNvSpPr txBox="1"/>
          <p:nvPr/>
        </p:nvSpPr>
        <p:spPr>
          <a:xfrm>
            <a:off x="7053463" y="3355750"/>
            <a:ext cx="1368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927" name="Google Shape;927;p21"/>
          <p:cNvSpPr txBox="1"/>
          <p:nvPr/>
        </p:nvSpPr>
        <p:spPr>
          <a:xfrm>
            <a:off x="3887550" y="4057550"/>
            <a:ext cx="1368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grpSp>
        <p:nvGrpSpPr>
          <p:cNvPr id="2" name="Google Shape;3240;p41">
            <a:extLst>
              <a:ext uri="{FF2B5EF4-FFF2-40B4-BE49-F238E27FC236}">
                <a16:creationId xmlns:a16="http://schemas.microsoft.com/office/drawing/2014/main" id="{818E4E6E-DBB8-F6B0-8142-E02BD44E9DF1}"/>
              </a:ext>
            </a:extLst>
          </p:cNvPr>
          <p:cNvGrpSpPr/>
          <p:nvPr/>
        </p:nvGrpSpPr>
        <p:grpSpPr>
          <a:xfrm>
            <a:off x="7737913" y="1850676"/>
            <a:ext cx="944600" cy="1639450"/>
            <a:chOff x="1637531" y="1426445"/>
            <a:chExt cx="944600" cy="1639450"/>
          </a:xfrm>
        </p:grpSpPr>
        <p:grpSp>
          <p:nvGrpSpPr>
            <p:cNvPr id="3" name="Google Shape;3241;p41">
              <a:extLst>
                <a:ext uri="{FF2B5EF4-FFF2-40B4-BE49-F238E27FC236}">
                  <a16:creationId xmlns:a16="http://schemas.microsoft.com/office/drawing/2014/main" id="{1F362BE5-8B2A-66AD-E5D9-38526478749F}"/>
                </a:ext>
              </a:extLst>
            </p:cNvPr>
            <p:cNvGrpSpPr/>
            <p:nvPr/>
          </p:nvGrpSpPr>
          <p:grpSpPr>
            <a:xfrm>
              <a:off x="1637531" y="1426445"/>
              <a:ext cx="944600" cy="1639450"/>
              <a:chOff x="2113107" y="1109689"/>
              <a:chExt cx="1064818" cy="1848100"/>
            </a:xfrm>
          </p:grpSpPr>
          <p:sp>
            <p:nvSpPr>
              <p:cNvPr id="11" name="Google Shape;3242;p41">
                <a:extLst>
                  <a:ext uri="{FF2B5EF4-FFF2-40B4-BE49-F238E27FC236}">
                    <a16:creationId xmlns:a16="http://schemas.microsoft.com/office/drawing/2014/main" id="{4C63436D-11A4-D11C-CE83-AFC2C69DB302}"/>
                  </a:ext>
                </a:extLst>
              </p:cNvPr>
              <p:cNvSpPr/>
              <p:nvPr/>
            </p:nvSpPr>
            <p:spPr>
              <a:xfrm>
                <a:off x="2481842" y="1109689"/>
                <a:ext cx="696084" cy="1277698"/>
              </a:xfrm>
              <a:custGeom>
                <a:avLst/>
                <a:gdLst/>
                <a:ahLst/>
                <a:cxnLst/>
                <a:rect l="l" t="t" r="r" b="b"/>
                <a:pathLst>
                  <a:path w="21462" h="39397" extrusionOk="0">
                    <a:moveTo>
                      <a:pt x="11698" y="0"/>
                    </a:moveTo>
                    <a:cubicBezTo>
                      <a:pt x="10906" y="0"/>
                      <a:pt x="10089" y="170"/>
                      <a:pt x="9264" y="549"/>
                    </a:cubicBezTo>
                    <a:cubicBezTo>
                      <a:pt x="9224" y="570"/>
                      <a:pt x="9203" y="589"/>
                      <a:pt x="9203" y="589"/>
                    </a:cubicBezTo>
                    <a:cubicBezTo>
                      <a:pt x="6889" y="3689"/>
                      <a:pt x="7452" y="13834"/>
                      <a:pt x="7452" y="13834"/>
                    </a:cubicBezTo>
                    <a:cubicBezTo>
                      <a:pt x="7170" y="13975"/>
                      <a:pt x="6889" y="14115"/>
                      <a:pt x="6607" y="14297"/>
                    </a:cubicBezTo>
                    <a:cubicBezTo>
                      <a:pt x="3245" y="16310"/>
                      <a:pt x="1373" y="19732"/>
                      <a:pt x="649" y="22328"/>
                    </a:cubicBezTo>
                    <a:cubicBezTo>
                      <a:pt x="1" y="24596"/>
                      <a:pt x="539" y="24817"/>
                      <a:pt x="773" y="24817"/>
                    </a:cubicBezTo>
                    <a:cubicBezTo>
                      <a:pt x="830" y="24817"/>
                      <a:pt x="869" y="24804"/>
                      <a:pt x="869" y="24804"/>
                    </a:cubicBezTo>
                    <a:lnTo>
                      <a:pt x="869" y="24804"/>
                    </a:lnTo>
                    <a:cubicBezTo>
                      <a:pt x="869" y="24805"/>
                      <a:pt x="327" y="28589"/>
                      <a:pt x="869" y="31748"/>
                    </a:cubicBezTo>
                    <a:cubicBezTo>
                      <a:pt x="890" y="31930"/>
                      <a:pt x="931" y="32091"/>
                      <a:pt x="971" y="32271"/>
                    </a:cubicBezTo>
                    <a:cubicBezTo>
                      <a:pt x="1071" y="32754"/>
                      <a:pt x="1212" y="33218"/>
                      <a:pt x="1373" y="33640"/>
                    </a:cubicBezTo>
                    <a:lnTo>
                      <a:pt x="1373" y="33661"/>
                    </a:lnTo>
                    <a:cubicBezTo>
                      <a:pt x="1393" y="33701"/>
                      <a:pt x="1414" y="33761"/>
                      <a:pt x="1454" y="33822"/>
                    </a:cubicBezTo>
                    <a:cubicBezTo>
                      <a:pt x="1594" y="34184"/>
                      <a:pt x="1776" y="34506"/>
                      <a:pt x="1997" y="34788"/>
                    </a:cubicBezTo>
                    <a:cubicBezTo>
                      <a:pt x="2058" y="34869"/>
                      <a:pt x="2117" y="34949"/>
                      <a:pt x="2198" y="35009"/>
                    </a:cubicBezTo>
                    <a:cubicBezTo>
                      <a:pt x="2219" y="35049"/>
                      <a:pt x="2238" y="35070"/>
                      <a:pt x="2278" y="35089"/>
                    </a:cubicBezTo>
                    <a:cubicBezTo>
                      <a:pt x="2480" y="35271"/>
                      <a:pt x="2721" y="35392"/>
                      <a:pt x="2943" y="35472"/>
                    </a:cubicBezTo>
                    <a:cubicBezTo>
                      <a:pt x="2963" y="35492"/>
                      <a:pt x="2984" y="35492"/>
                      <a:pt x="3024" y="35513"/>
                    </a:cubicBezTo>
                    <a:cubicBezTo>
                      <a:pt x="3346" y="35613"/>
                      <a:pt x="3647" y="35634"/>
                      <a:pt x="3848" y="35634"/>
                    </a:cubicBezTo>
                    <a:lnTo>
                      <a:pt x="4130" y="35634"/>
                    </a:lnTo>
                    <a:lnTo>
                      <a:pt x="4130" y="35674"/>
                    </a:lnTo>
                    <a:lnTo>
                      <a:pt x="5037" y="39397"/>
                    </a:lnTo>
                    <a:lnTo>
                      <a:pt x="11135" y="39136"/>
                    </a:lnTo>
                    <a:cubicBezTo>
                      <a:pt x="13027" y="39136"/>
                      <a:pt x="14718" y="36881"/>
                      <a:pt x="15805" y="35593"/>
                    </a:cubicBezTo>
                    <a:cubicBezTo>
                      <a:pt x="19771" y="30883"/>
                      <a:pt x="21441" y="24724"/>
                      <a:pt x="21462" y="18664"/>
                    </a:cubicBezTo>
                    <a:cubicBezTo>
                      <a:pt x="21462" y="17276"/>
                      <a:pt x="21381" y="15887"/>
                      <a:pt x="21260" y="14558"/>
                    </a:cubicBezTo>
                    <a:cubicBezTo>
                      <a:pt x="20877" y="10594"/>
                      <a:pt x="20093" y="6487"/>
                      <a:pt x="17557" y="3307"/>
                    </a:cubicBezTo>
                    <a:cubicBezTo>
                      <a:pt x="16063" y="1409"/>
                      <a:pt x="13981" y="0"/>
                      <a:pt x="11698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243;p41">
                <a:extLst>
                  <a:ext uri="{FF2B5EF4-FFF2-40B4-BE49-F238E27FC236}">
                    <a16:creationId xmlns:a16="http://schemas.microsoft.com/office/drawing/2014/main" id="{7434B135-8BD0-4FE3-5130-3BAE767B4760}"/>
                  </a:ext>
                </a:extLst>
              </p:cNvPr>
              <p:cNvSpPr/>
              <p:nvPr/>
            </p:nvSpPr>
            <p:spPr>
              <a:xfrm>
                <a:off x="2528967" y="2265316"/>
                <a:ext cx="368864" cy="692474"/>
              </a:xfrm>
              <a:custGeom>
                <a:avLst/>
                <a:gdLst/>
                <a:ahLst/>
                <a:cxnLst/>
                <a:rect l="l" t="t" r="r" b="b"/>
                <a:pathLst>
                  <a:path w="11373" h="21352" extrusionOk="0">
                    <a:moveTo>
                      <a:pt x="2677" y="1"/>
                    </a:moveTo>
                    <a:cubicBezTo>
                      <a:pt x="2677" y="1"/>
                      <a:pt x="1268" y="11273"/>
                      <a:pt x="544" y="15559"/>
                    </a:cubicBezTo>
                    <a:lnTo>
                      <a:pt x="544" y="15640"/>
                    </a:lnTo>
                    <a:cubicBezTo>
                      <a:pt x="444" y="16163"/>
                      <a:pt x="383" y="16566"/>
                      <a:pt x="302" y="16847"/>
                    </a:cubicBezTo>
                    <a:cubicBezTo>
                      <a:pt x="1" y="18197"/>
                      <a:pt x="503" y="19303"/>
                      <a:pt x="1268" y="19987"/>
                    </a:cubicBezTo>
                    <a:cubicBezTo>
                      <a:pt x="1308" y="20008"/>
                      <a:pt x="1329" y="20028"/>
                      <a:pt x="1370" y="20068"/>
                    </a:cubicBezTo>
                    <a:cubicBezTo>
                      <a:pt x="1931" y="20533"/>
                      <a:pt x="2643" y="20794"/>
                      <a:pt x="3287" y="20794"/>
                    </a:cubicBezTo>
                    <a:cubicBezTo>
                      <a:pt x="3312" y="20794"/>
                      <a:pt x="3337" y="20793"/>
                      <a:pt x="3362" y="20792"/>
                    </a:cubicBezTo>
                    <a:cubicBezTo>
                      <a:pt x="3362" y="20792"/>
                      <a:pt x="3442" y="20833"/>
                      <a:pt x="3584" y="20894"/>
                    </a:cubicBezTo>
                    <a:cubicBezTo>
                      <a:pt x="3603" y="20894"/>
                      <a:pt x="3643" y="20913"/>
                      <a:pt x="3664" y="20913"/>
                    </a:cubicBezTo>
                    <a:cubicBezTo>
                      <a:pt x="4085" y="21084"/>
                      <a:pt x="4917" y="21352"/>
                      <a:pt x="5940" y="21352"/>
                    </a:cubicBezTo>
                    <a:cubicBezTo>
                      <a:pt x="6727" y="21352"/>
                      <a:pt x="7625" y="21194"/>
                      <a:pt x="8535" y="20712"/>
                    </a:cubicBezTo>
                    <a:cubicBezTo>
                      <a:pt x="8555" y="20693"/>
                      <a:pt x="8576" y="20693"/>
                      <a:pt x="8595" y="20672"/>
                    </a:cubicBezTo>
                    <a:lnTo>
                      <a:pt x="8616" y="20672"/>
                    </a:lnTo>
                    <a:cubicBezTo>
                      <a:pt x="8777" y="20652"/>
                      <a:pt x="10427" y="20390"/>
                      <a:pt x="11091" y="18921"/>
                    </a:cubicBezTo>
                    <a:cubicBezTo>
                      <a:pt x="11131" y="18841"/>
                      <a:pt x="11152" y="18780"/>
                      <a:pt x="11171" y="18699"/>
                    </a:cubicBezTo>
                    <a:cubicBezTo>
                      <a:pt x="11273" y="18417"/>
                      <a:pt x="11332" y="18095"/>
                      <a:pt x="11353" y="17733"/>
                    </a:cubicBezTo>
                    <a:cubicBezTo>
                      <a:pt x="11373" y="17150"/>
                      <a:pt x="11373" y="16163"/>
                      <a:pt x="11373" y="14976"/>
                    </a:cubicBezTo>
                    <a:lnTo>
                      <a:pt x="11373" y="14875"/>
                    </a:lnTo>
                    <a:cubicBezTo>
                      <a:pt x="11313" y="10648"/>
                      <a:pt x="11072" y="3804"/>
                      <a:pt x="11010" y="2113"/>
                    </a:cubicBezTo>
                    <a:lnTo>
                      <a:pt x="2677" y="1"/>
                    </a:ln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244;p41">
                <a:extLst>
                  <a:ext uri="{FF2B5EF4-FFF2-40B4-BE49-F238E27FC236}">
                    <a16:creationId xmlns:a16="http://schemas.microsoft.com/office/drawing/2014/main" id="{0DB7555A-6224-3A4C-DE90-05F613C24381}"/>
                  </a:ext>
                </a:extLst>
              </p:cNvPr>
              <p:cNvSpPr/>
              <p:nvPr/>
            </p:nvSpPr>
            <p:spPr>
              <a:xfrm>
                <a:off x="2645176" y="2356026"/>
                <a:ext cx="68564" cy="587559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117" extrusionOk="0">
                    <a:moveTo>
                      <a:pt x="2073" y="1"/>
                    </a:moveTo>
                    <a:cubicBezTo>
                      <a:pt x="2054" y="1"/>
                      <a:pt x="2033" y="1"/>
                      <a:pt x="2033" y="41"/>
                    </a:cubicBezTo>
                    <a:lnTo>
                      <a:pt x="1268" y="5658"/>
                    </a:lnTo>
                    <a:cubicBezTo>
                      <a:pt x="927" y="8052"/>
                      <a:pt x="605" y="10508"/>
                      <a:pt x="363" y="12963"/>
                    </a:cubicBezTo>
                    <a:cubicBezTo>
                      <a:pt x="342" y="13004"/>
                      <a:pt x="342" y="13044"/>
                      <a:pt x="342" y="13084"/>
                    </a:cubicBezTo>
                    <a:cubicBezTo>
                      <a:pt x="181" y="14756"/>
                      <a:pt x="60" y="16425"/>
                      <a:pt x="1" y="18097"/>
                    </a:cubicBezTo>
                    <a:cubicBezTo>
                      <a:pt x="20" y="18097"/>
                      <a:pt x="60" y="18116"/>
                      <a:pt x="81" y="18116"/>
                    </a:cubicBezTo>
                    <a:cubicBezTo>
                      <a:pt x="141" y="16425"/>
                      <a:pt x="262" y="14715"/>
                      <a:pt x="444" y="13004"/>
                    </a:cubicBezTo>
                    <a:lnTo>
                      <a:pt x="444" y="12883"/>
                    </a:lnTo>
                    <a:cubicBezTo>
                      <a:pt x="685" y="10448"/>
                      <a:pt x="1027" y="8033"/>
                      <a:pt x="1349" y="5677"/>
                    </a:cubicBezTo>
                    <a:lnTo>
                      <a:pt x="2113" y="41"/>
                    </a:lnTo>
                    <a:cubicBezTo>
                      <a:pt x="2113" y="22"/>
                      <a:pt x="2094" y="1"/>
                      <a:pt x="2073" y="1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245;p41">
                <a:extLst>
                  <a:ext uri="{FF2B5EF4-FFF2-40B4-BE49-F238E27FC236}">
                    <a16:creationId xmlns:a16="http://schemas.microsoft.com/office/drawing/2014/main" id="{6333C791-9415-5FEB-322E-E31F85F33B36}"/>
                  </a:ext>
                </a:extLst>
              </p:cNvPr>
              <p:cNvSpPr/>
              <p:nvPr/>
            </p:nvSpPr>
            <p:spPr>
              <a:xfrm>
                <a:off x="2784899" y="2355410"/>
                <a:ext cx="23514" cy="581624"/>
              </a:xfrm>
              <a:custGeom>
                <a:avLst/>
                <a:gdLst/>
                <a:ahLst/>
                <a:cxnLst/>
                <a:rect l="l" t="t" r="r" b="b"/>
                <a:pathLst>
                  <a:path w="725" h="17934" extrusionOk="0">
                    <a:moveTo>
                      <a:pt x="41" y="0"/>
                    </a:moveTo>
                    <a:cubicBezTo>
                      <a:pt x="20" y="0"/>
                      <a:pt x="0" y="20"/>
                      <a:pt x="0" y="41"/>
                    </a:cubicBezTo>
                    <a:cubicBezTo>
                      <a:pt x="161" y="1530"/>
                      <a:pt x="161" y="3039"/>
                      <a:pt x="161" y="4509"/>
                    </a:cubicBezTo>
                    <a:lnTo>
                      <a:pt x="161" y="5253"/>
                    </a:lnTo>
                    <a:cubicBezTo>
                      <a:pt x="161" y="7649"/>
                      <a:pt x="242" y="10084"/>
                      <a:pt x="342" y="12499"/>
                    </a:cubicBezTo>
                    <a:cubicBezTo>
                      <a:pt x="342" y="12540"/>
                      <a:pt x="342" y="12580"/>
                      <a:pt x="363" y="12620"/>
                    </a:cubicBezTo>
                    <a:cubicBezTo>
                      <a:pt x="443" y="14412"/>
                      <a:pt x="543" y="16184"/>
                      <a:pt x="644" y="17934"/>
                    </a:cubicBezTo>
                    <a:cubicBezTo>
                      <a:pt x="664" y="17915"/>
                      <a:pt x="685" y="17915"/>
                      <a:pt x="704" y="17894"/>
                    </a:cubicBezTo>
                    <a:lnTo>
                      <a:pt x="725" y="17894"/>
                    </a:lnTo>
                    <a:cubicBezTo>
                      <a:pt x="623" y="16184"/>
                      <a:pt x="524" y="14453"/>
                      <a:pt x="443" y="12701"/>
                    </a:cubicBezTo>
                    <a:lnTo>
                      <a:pt x="443" y="12601"/>
                    </a:lnTo>
                    <a:cubicBezTo>
                      <a:pt x="322" y="10145"/>
                      <a:pt x="242" y="7689"/>
                      <a:pt x="242" y="5253"/>
                    </a:cubicBezTo>
                    <a:lnTo>
                      <a:pt x="242" y="4509"/>
                    </a:lnTo>
                    <a:cubicBezTo>
                      <a:pt x="242" y="3039"/>
                      <a:pt x="242" y="1530"/>
                      <a:pt x="81" y="41"/>
                    </a:cubicBezTo>
                    <a:cubicBezTo>
                      <a:pt x="81" y="20"/>
                      <a:pt x="60" y="0"/>
                      <a:pt x="41" y="0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246;p41">
                <a:extLst>
                  <a:ext uri="{FF2B5EF4-FFF2-40B4-BE49-F238E27FC236}">
                    <a16:creationId xmlns:a16="http://schemas.microsoft.com/office/drawing/2014/main" id="{781750A4-41A3-A466-D614-7E08DAC6C7C0}"/>
                  </a:ext>
                </a:extLst>
              </p:cNvPr>
              <p:cNvSpPr/>
              <p:nvPr/>
            </p:nvSpPr>
            <p:spPr>
              <a:xfrm>
                <a:off x="2830597" y="2348210"/>
                <a:ext cx="61396" cy="530771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6366" extrusionOk="0">
                    <a:moveTo>
                      <a:pt x="41" y="0"/>
                    </a:moveTo>
                    <a:cubicBezTo>
                      <a:pt x="20" y="21"/>
                      <a:pt x="0" y="40"/>
                      <a:pt x="20" y="61"/>
                    </a:cubicBezTo>
                    <a:cubicBezTo>
                      <a:pt x="926" y="4047"/>
                      <a:pt x="1509" y="8113"/>
                      <a:pt x="1710" y="12179"/>
                    </a:cubicBezTo>
                    <a:lnTo>
                      <a:pt x="1710" y="12319"/>
                    </a:lnTo>
                    <a:cubicBezTo>
                      <a:pt x="1791" y="13668"/>
                      <a:pt x="1812" y="15016"/>
                      <a:pt x="1791" y="16365"/>
                    </a:cubicBezTo>
                    <a:cubicBezTo>
                      <a:pt x="1831" y="16285"/>
                      <a:pt x="1852" y="16224"/>
                      <a:pt x="1871" y="16143"/>
                    </a:cubicBezTo>
                    <a:cubicBezTo>
                      <a:pt x="1892" y="14876"/>
                      <a:pt x="1852" y="13607"/>
                      <a:pt x="1791" y="12340"/>
                    </a:cubicBezTo>
                    <a:lnTo>
                      <a:pt x="1791" y="12238"/>
                    </a:lnTo>
                    <a:cubicBezTo>
                      <a:pt x="1590" y="8132"/>
                      <a:pt x="1026" y="4047"/>
                      <a:pt x="100" y="40"/>
                    </a:cubicBezTo>
                    <a:cubicBezTo>
                      <a:pt x="81" y="21"/>
                      <a:pt x="60" y="0"/>
                      <a:pt x="41" y="0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247;p41">
                <a:extLst>
                  <a:ext uri="{FF2B5EF4-FFF2-40B4-BE49-F238E27FC236}">
                    <a16:creationId xmlns:a16="http://schemas.microsoft.com/office/drawing/2014/main" id="{15ACA5B5-475C-A2B9-8329-1E5392C97F13}"/>
                  </a:ext>
                </a:extLst>
              </p:cNvPr>
              <p:cNvSpPr/>
              <p:nvPr/>
            </p:nvSpPr>
            <p:spPr>
              <a:xfrm>
                <a:off x="2565552" y="2325735"/>
                <a:ext cx="97949" cy="590413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18205" extrusionOk="0">
                    <a:moveTo>
                      <a:pt x="2961" y="1"/>
                    </a:moveTo>
                    <a:cubicBezTo>
                      <a:pt x="2947" y="1"/>
                      <a:pt x="2933" y="15"/>
                      <a:pt x="2918" y="30"/>
                    </a:cubicBezTo>
                    <a:cubicBezTo>
                      <a:pt x="1549" y="3975"/>
                      <a:pt x="945" y="8181"/>
                      <a:pt x="443" y="12166"/>
                    </a:cubicBezTo>
                    <a:cubicBezTo>
                      <a:pt x="382" y="12609"/>
                      <a:pt x="322" y="13033"/>
                      <a:pt x="282" y="13475"/>
                    </a:cubicBezTo>
                    <a:cubicBezTo>
                      <a:pt x="282" y="13516"/>
                      <a:pt x="282" y="13535"/>
                      <a:pt x="261" y="13575"/>
                    </a:cubicBezTo>
                    <a:cubicBezTo>
                      <a:pt x="81" y="15166"/>
                      <a:pt x="0" y="16656"/>
                      <a:pt x="140" y="18124"/>
                    </a:cubicBezTo>
                    <a:cubicBezTo>
                      <a:pt x="180" y="18145"/>
                      <a:pt x="201" y="18165"/>
                      <a:pt x="242" y="18205"/>
                    </a:cubicBezTo>
                    <a:cubicBezTo>
                      <a:pt x="81" y="16696"/>
                      <a:pt x="180" y="15166"/>
                      <a:pt x="362" y="13556"/>
                    </a:cubicBezTo>
                    <a:lnTo>
                      <a:pt x="362" y="13535"/>
                    </a:lnTo>
                    <a:lnTo>
                      <a:pt x="362" y="13414"/>
                    </a:lnTo>
                    <a:cubicBezTo>
                      <a:pt x="422" y="13012"/>
                      <a:pt x="462" y="12590"/>
                      <a:pt x="523" y="12187"/>
                    </a:cubicBezTo>
                    <a:cubicBezTo>
                      <a:pt x="1026" y="8202"/>
                      <a:pt x="1630" y="3994"/>
                      <a:pt x="2998" y="49"/>
                    </a:cubicBezTo>
                    <a:cubicBezTo>
                      <a:pt x="3019" y="30"/>
                      <a:pt x="2998" y="9"/>
                      <a:pt x="2979" y="9"/>
                    </a:cubicBezTo>
                    <a:cubicBezTo>
                      <a:pt x="2973" y="3"/>
                      <a:pt x="2967" y="1"/>
                      <a:pt x="2961" y="1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248;p41">
                <a:extLst>
                  <a:ext uri="{FF2B5EF4-FFF2-40B4-BE49-F238E27FC236}">
                    <a16:creationId xmlns:a16="http://schemas.microsoft.com/office/drawing/2014/main" id="{31921EEF-E795-DDB5-50A7-2BD176F270AE}"/>
                  </a:ext>
                </a:extLst>
              </p:cNvPr>
              <p:cNvSpPr/>
              <p:nvPr/>
            </p:nvSpPr>
            <p:spPr>
              <a:xfrm>
                <a:off x="2546579" y="2743159"/>
                <a:ext cx="351253" cy="60711"/>
              </a:xfrm>
              <a:custGeom>
                <a:avLst/>
                <a:gdLst/>
                <a:ahLst/>
                <a:cxnLst/>
                <a:rect l="l" t="t" r="r" b="b"/>
                <a:pathLst>
                  <a:path w="10830" h="1872" extrusionOk="0">
                    <a:moveTo>
                      <a:pt x="10467" y="1"/>
                    </a:moveTo>
                    <a:lnTo>
                      <a:pt x="10448" y="20"/>
                    </a:lnTo>
                    <a:cubicBezTo>
                      <a:pt x="10266" y="342"/>
                      <a:pt x="9984" y="604"/>
                      <a:pt x="9622" y="745"/>
                    </a:cubicBezTo>
                    <a:cubicBezTo>
                      <a:pt x="9378" y="852"/>
                      <a:pt x="9100" y="901"/>
                      <a:pt x="8804" y="901"/>
                    </a:cubicBezTo>
                    <a:cubicBezTo>
                      <a:pt x="8710" y="901"/>
                      <a:pt x="8613" y="896"/>
                      <a:pt x="8516" y="886"/>
                    </a:cubicBezTo>
                    <a:cubicBezTo>
                      <a:pt x="8253" y="846"/>
                      <a:pt x="7971" y="785"/>
                      <a:pt x="7791" y="645"/>
                    </a:cubicBezTo>
                    <a:cubicBezTo>
                      <a:pt x="7751" y="624"/>
                      <a:pt x="7730" y="584"/>
                      <a:pt x="7711" y="564"/>
                    </a:cubicBezTo>
                    <a:cubicBezTo>
                      <a:pt x="7711" y="543"/>
                      <a:pt x="7711" y="543"/>
                      <a:pt x="7690" y="543"/>
                    </a:cubicBezTo>
                    <a:lnTo>
                      <a:pt x="7670" y="543"/>
                    </a:lnTo>
                    <a:cubicBezTo>
                      <a:pt x="7670" y="543"/>
                      <a:pt x="7649" y="543"/>
                      <a:pt x="7649" y="564"/>
                    </a:cubicBezTo>
                    <a:cubicBezTo>
                      <a:pt x="7172" y="1317"/>
                      <a:pt x="6224" y="1785"/>
                      <a:pt x="5236" y="1785"/>
                    </a:cubicBezTo>
                    <a:cubicBezTo>
                      <a:pt x="5142" y="1785"/>
                      <a:pt x="5047" y="1781"/>
                      <a:pt x="4952" y="1772"/>
                    </a:cubicBezTo>
                    <a:cubicBezTo>
                      <a:pt x="4611" y="1732"/>
                      <a:pt x="4329" y="1670"/>
                      <a:pt x="4107" y="1530"/>
                    </a:cubicBezTo>
                    <a:cubicBezTo>
                      <a:pt x="3865" y="1410"/>
                      <a:pt x="3624" y="1249"/>
                      <a:pt x="3524" y="967"/>
                    </a:cubicBezTo>
                    <a:cubicBezTo>
                      <a:pt x="3524" y="946"/>
                      <a:pt x="3503" y="946"/>
                      <a:pt x="3484" y="946"/>
                    </a:cubicBezTo>
                    <a:cubicBezTo>
                      <a:pt x="3484" y="946"/>
                      <a:pt x="3463" y="946"/>
                      <a:pt x="3443" y="967"/>
                    </a:cubicBezTo>
                    <a:cubicBezTo>
                      <a:pt x="3443" y="986"/>
                      <a:pt x="3422" y="1007"/>
                      <a:pt x="3403" y="1026"/>
                    </a:cubicBezTo>
                    <a:cubicBezTo>
                      <a:pt x="3145" y="1301"/>
                      <a:pt x="2771" y="1459"/>
                      <a:pt x="2384" y="1459"/>
                    </a:cubicBezTo>
                    <a:cubicBezTo>
                      <a:pt x="2287" y="1459"/>
                      <a:pt x="2190" y="1449"/>
                      <a:pt x="2094" y="1429"/>
                    </a:cubicBezTo>
                    <a:cubicBezTo>
                      <a:pt x="1611" y="1348"/>
                      <a:pt x="1208" y="1026"/>
                      <a:pt x="988" y="584"/>
                    </a:cubicBezTo>
                    <a:cubicBezTo>
                      <a:pt x="988" y="564"/>
                      <a:pt x="967" y="564"/>
                      <a:pt x="967" y="543"/>
                    </a:cubicBezTo>
                    <a:lnTo>
                      <a:pt x="947" y="543"/>
                    </a:lnTo>
                    <a:cubicBezTo>
                      <a:pt x="947" y="543"/>
                      <a:pt x="926" y="543"/>
                      <a:pt x="926" y="564"/>
                    </a:cubicBezTo>
                    <a:cubicBezTo>
                      <a:pt x="907" y="564"/>
                      <a:pt x="886" y="584"/>
                      <a:pt x="867" y="604"/>
                    </a:cubicBezTo>
                    <a:cubicBezTo>
                      <a:pt x="827" y="624"/>
                      <a:pt x="806" y="645"/>
                      <a:pt x="786" y="664"/>
                    </a:cubicBezTo>
                    <a:lnTo>
                      <a:pt x="666" y="725"/>
                    </a:lnTo>
                    <a:cubicBezTo>
                      <a:pt x="537" y="811"/>
                      <a:pt x="379" y="836"/>
                      <a:pt x="219" y="836"/>
                    </a:cubicBezTo>
                    <a:cubicBezTo>
                      <a:pt x="153" y="836"/>
                      <a:pt x="86" y="831"/>
                      <a:pt x="21" y="825"/>
                    </a:cubicBezTo>
                    <a:lnTo>
                      <a:pt x="1" y="825"/>
                    </a:lnTo>
                    <a:lnTo>
                      <a:pt x="1" y="906"/>
                    </a:lnTo>
                    <a:lnTo>
                      <a:pt x="21" y="906"/>
                    </a:lnTo>
                    <a:cubicBezTo>
                      <a:pt x="86" y="912"/>
                      <a:pt x="155" y="916"/>
                      <a:pt x="224" y="916"/>
                    </a:cubicBezTo>
                    <a:cubicBezTo>
                      <a:pt x="391" y="916"/>
                      <a:pt x="564" y="891"/>
                      <a:pt x="706" y="806"/>
                    </a:cubicBezTo>
                    <a:cubicBezTo>
                      <a:pt x="746" y="785"/>
                      <a:pt x="786" y="745"/>
                      <a:pt x="827" y="725"/>
                    </a:cubicBezTo>
                    <a:cubicBezTo>
                      <a:pt x="846" y="725"/>
                      <a:pt x="846" y="704"/>
                      <a:pt x="846" y="704"/>
                    </a:cubicBezTo>
                    <a:cubicBezTo>
                      <a:pt x="886" y="685"/>
                      <a:pt x="907" y="664"/>
                      <a:pt x="926" y="645"/>
                    </a:cubicBezTo>
                    <a:cubicBezTo>
                      <a:pt x="926" y="664"/>
                      <a:pt x="926" y="664"/>
                      <a:pt x="947" y="664"/>
                    </a:cubicBezTo>
                    <a:lnTo>
                      <a:pt x="947" y="685"/>
                    </a:lnTo>
                    <a:cubicBezTo>
                      <a:pt x="1189" y="1128"/>
                      <a:pt x="1592" y="1429"/>
                      <a:pt x="2075" y="1509"/>
                    </a:cubicBezTo>
                    <a:cubicBezTo>
                      <a:pt x="2173" y="1530"/>
                      <a:pt x="2270" y="1540"/>
                      <a:pt x="2367" y="1540"/>
                    </a:cubicBezTo>
                    <a:cubicBezTo>
                      <a:pt x="2748" y="1540"/>
                      <a:pt x="3110" y="1388"/>
                      <a:pt x="3382" y="1147"/>
                    </a:cubicBezTo>
                    <a:lnTo>
                      <a:pt x="3463" y="1067"/>
                    </a:lnTo>
                    <a:lnTo>
                      <a:pt x="3484" y="1067"/>
                    </a:lnTo>
                    <a:cubicBezTo>
                      <a:pt x="3583" y="1329"/>
                      <a:pt x="3846" y="1490"/>
                      <a:pt x="4067" y="1611"/>
                    </a:cubicBezTo>
                    <a:cubicBezTo>
                      <a:pt x="4308" y="1732"/>
                      <a:pt x="4590" y="1812"/>
                      <a:pt x="4933" y="1852"/>
                    </a:cubicBezTo>
                    <a:cubicBezTo>
                      <a:pt x="5033" y="1852"/>
                      <a:pt x="5134" y="1872"/>
                      <a:pt x="5234" y="1872"/>
                    </a:cubicBezTo>
                    <a:cubicBezTo>
                      <a:pt x="6240" y="1872"/>
                      <a:pt x="7187" y="1389"/>
                      <a:pt x="7690" y="645"/>
                    </a:cubicBezTo>
                    <a:cubicBezTo>
                      <a:pt x="7690" y="664"/>
                      <a:pt x="7690" y="664"/>
                      <a:pt x="7711" y="664"/>
                    </a:cubicBezTo>
                    <a:cubicBezTo>
                      <a:pt x="7730" y="704"/>
                      <a:pt x="7751" y="725"/>
                      <a:pt x="7791" y="745"/>
                    </a:cubicBezTo>
                    <a:cubicBezTo>
                      <a:pt x="7971" y="886"/>
                      <a:pt x="8253" y="927"/>
                      <a:pt x="8516" y="967"/>
                    </a:cubicBezTo>
                    <a:cubicBezTo>
                      <a:pt x="8613" y="977"/>
                      <a:pt x="8711" y="982"/>
                      <a:pt x="8808" y="982"/>
                    </a:cubicBezTo>
                    <a:cubicBezTo>
                      <a:pt x="9110" y="982"/>
                      <a:pt x="9404" y="932"/>
                      <a:pt x="9662" y="825"/>
                    </a:cubicBezTo>
                    <a:cubicBezTo>
                      <a:pt x="10005" y="685"/>
                      <a:pt x="10287" y="443"/>
                      <a:pt x="10467" y="141"/>
                    </a:cubicBezTo>
                    <a:cubicBezTo>
                      <a:pt x="10488" y="141"/>
                      <a:pt x="10488" y="121"/>
                      <a:pt x="10488" y="121"/>
                    </a:cubicBezTo>
                    <a:cubicBezTo>
                      <a:pt x="10508" y="141"/>
                      <a:pt x="10529" y="162"/>
                      <a:pt x="10548" y="162"/>
                    </a:cubicBezTo>
                    <a:cubicBezTo>
                      <a:pt x="10628" y="202"/>
                      <a:pt x="10730" y="242"/>
                      <a:pt x="10810" y="242"/>
                    </a:cubicBezTo>
                    <a:lnTo>
                      <a:pt x="10830" y="242"/>
                    </a:lnTo>
                    <a:lnTo>
                      <a:pt x="10830" y="141"/>
                    </a:lnTo>
                    <a:lnTo>
                      <a:pt x="10810" y="162"/>
                    </a:lnTo>
                    <a:cubicBezTo>
                      <a:pt x="10709" y="162"/>
                      <a:pt x="10609" y="121"/>
                      <a:pt x="10548" y="60"/>
                    </a:cubicBezTo>
                    <a:lnTo>
                      <a:pt x="10508" y="20"/>
                    </a:lnTo>
                    <a:cubicBezTo>
                      <a:pt x="10508" y="1"/>
                      <a:pt x="10488" y="1"/>
                      <a:pt x="10488" y="1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249;p41">
                <a:extLst>
                  <a:ext uri="{FF2B5EF4-FFF2-40B4-BE49-F238E27FC236}">
                    <a16:creationId xmlns:a16="http://schemas.microsoft.com/office/drawing/2014/main" id="{8B43B243-257E-A816-F561-8FE2CB24162D}"/>
                  </a:ext>
                </a:extLst>
              </p:cNvPr>
              <p:cNvSpPr/>
              <p:nvPr/>
            </p:nvSpPr>
            <p:spPr>
              <a:xfrm>
                <a:off x="2693502" y="1127462"/>
                <a:ext cx="388421" cy="534923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16494" extrusionOk="0">
                    <a:moveTo>
                      <a:pt x="2738" y="1"/>
                    </a:moveTo>
                    <a:cubicBezTo>
                      <a:pt x="2698" y="22"/>
                      <a:pt x="2677" y="41"/>
                      <a:pt x="2677" y="41"/>
                    </a:cubicBezTo>
                    <a:cubicBezTo>
                      <a:pt x="1289" y="1914"/>
                      <a:pt x="926" y="6361"/>
                      <a:pt x="886" y="9603"/>
                    </a:cubicBezTo>
                    <a:cubicBezTo>
                      <a:pt x="865" y="9925"/>
                      <a:pt x="865" y="10266"/>
                      <a:pt x="865" y="10569"/>
                    </a:cubicBezTo>
                    <a:cubicBezTo>
                      <a:pt x="865" y="12158"/>
                      <a:pt x="926" y="13286"/>
                      <a:pt x="926" y="13286"/>
                    </a:cubicBezTo>
                    <a:lnTo>
                      <a:pt x="905" y="13286"/>
                    </a:lnTo>
                    <a:cubicBezTo>
                      <a:pt x="623" y="13427"/>
                      <a:pt x="342" y="13588"/>
                      <a:pt x="81" y="13749"/>
                    </a:cubicBezTo>
                    <a:cubicBezTo>
                      <a:pt x="0" y="13790"/>
                      <a:pt x="202" y="14292"/>
                      <a:pt x="221" y="14372"/>
                    </a:cubicBezTo>
                    <a:cubicBezTo>
                      <a:pt x="379" y="14943"/>
                      <a:pt x="838" y="15189"/>
                      <a:pt x="1360" y="15189"/>
                    </a:cubicBezTo>
                    <a:cubicBezTo>
                      <a:pt x="1500" y="15189"/>
                      <a:pt x="1646" y="15172"/>
                      <a:pt x="1791" y="15137"/>
                    </a:cubicBezTo>
                    <a:cubicBezTo>
                      <a:pt x="1852" y="15118"/>
                      <a:pt x="2134" y="14957"/>
                      <a:pt x="2255" y="14836"/>
                    </a:cubicBezTo>
                    <a:cubicBezTo>
                      <a:pt x="2496" y="15580"/>
                      <a:pt x="4005" y="16426"/>
                      <a:pt x="5153" y="16487"/>
                    </a:cubicBezTo>
                    <a:cubicBezTo>
                      <a:pt x="5232" y="16491"/>
                      <a:pt x="5311" y="16493"/>
                      <a:pt x="5390" y="16493"/>
                    </a:cubicBezTo>
                    <a:cubicBezTo>
                      <a:pt x="6038" y="16493"/>
                      <a:pt x="6690" y="16344"/>
                      <a:pt x="7247" y="16004"/>
                    </a:cubicBezTo>
                    <a:cubicBezTo>
                      <a:pt x="7891" y="15641"/>
                      <a:pt x="8374" y="15037"/>
                      <a:pt x="8535" y="14313"/>
                    </a:cubicBezTo>
                    <a:cubicBezTo>
                      <a:pt x="8665" y="14335"/>
                      <a:pt x="8797" y="14345"/>
                      <a:pt x="8928" y="14345"/>
                    </a:cubicBezTo>
                    <a:cubicBezTo>
                      <a:pt x="9527" y="14345"/>
                      <a:pt x="10122" y="14124"/>
                      <a:pt x="10567" y="13728"/>
                    </a:cubicBezTo>
                    <a:cubicBezTo>
                      <a:pt x="11090" y="13245"/>
                      <a:pt x="11433" y="12582"/>
                      <a:pt x="11635" y="11877"/>
                    </a:cubicBezTo>
                    <a:cubicBezTo>
                      <a:pt x="11916" y="10931"/>
                      <a:pt x="11976" y="9925"/>
                      <a:pt x="11876" y="8918"/>
                    </a:cubicBezTo>
                    <a:cubicBezTo>
                      <a:pt x="11675" y="7026"/>
                      <a:pt x="10910" y="5175"/>
                      <a:pt x="9702" y="3685"/>
                    </a:cubicBezTo>
                    <a:cubicBezTo>
                      <a:pt x="9561" y="3503"/>
                      <a:pt x="9420" y="3323"/>
                      <a:pt x="9259" y="3162"/>
                    </a:cubicBezTo>
                    <a:cubicBezTo>
                      <a:pt x="9239" y="3141"/>
                      <a:pt x="9219" y="3100"/>
                      <a:pt x="9179" y="3081"/>
                    </a:cubicBezTo>
                    <a:cubicBezTo>
                      <a:pt x="7709" y="1511"/>
                      <a:pt x="5696" y="443"/>
                      <a:pt x="3562" y="62"/>
                    </a:cubicBezTo>
                    <a:lnTo>
                      <a:pt x="3503" y="62"/>
                    </a:lnTo>
                    <a:cubicBezTo>
                      <a:pt x="3441" y="41"/>
                      <a:pt x="3382" y="41"/>
                      <a:pt x="3301" y="22"/>
                    </a:cubicBezTo>
                    <a:cubicBezTo>
                      <a:pt x="3119" y="1"/>
                      <a:pt x="2939" y="1"/>
                      <a:pt x="27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250;p41">
                <a:extLst>
                  <a:ext uri="{FF2B5EF4-FFF2-40B4-BE49-F238E27FC236}">
                    <a16:creationId xmlns:a16="http://schemas.microsoft.com/office/drawing/2014/main" id="{FD0766DB-B408-0FC0-3BB0-1468669DDBF9}"/>
                  </a:ext>
                </a:extLst>
              </p:cNvPr>
              <p:cNvSpPr/>
              <p:nvPr/>
            </p:nvSpPr>
            <p:spPr>
              <a:xfrm>
                <a:off x="2765925" y="1127462"/>
                <a:ext cx="227909" cy="191118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5893" extrusionOk="0">
                    <a:moveTo>
                      <a:pt x="524" y="1"/>
                    </a:moveTo>
                    <a:cubicBezTo>
                      <a:pt x="1" y="746"/>
                      <a:pt x="62" y="1994"/>
                      <a:pt x="283" y="2859"/>
                    </a:cubicBezTo>
                    <a:cubicBezTo>
                      <a:pt x="545" y="3865"/>
                      <a:pt x="1168" y="4791"/>
                      <a:pt x="2054" y="5355"/>
                    </a:cubicBezTo>
                    <a:cubicBezTo>
                      <a:pt x="2617" y="5701"/>
                      <a:pt x="3278" y="5892"/>
                      <a:pt x="3939" y="5892"/>
                    </a:cubicBezTo>
                    <a:cubicBezTo>
                      <a:pt x="4317" y="5892"/>
                      <a:pt x="4695" y="5830"/>
                      <a:pt x="5054" y="5698"/>
                    </a:cubicBezTo>
                    <a:cubicBezTo>
                      <a:pt x="6020" y="5336"/>
                      <a:pt x="6825" y="4469"/>
                      <a:pt x="7006" y="3443"/>
                    </a:cubicBezTo>
                    <a:cubicBezTo>
                      <a:pt x="7006" y="3342"/>
                      <a:pt x="7026" y="3261"/>
                      <a:pt x="7026" y="3162"/>
                    </a:cubicBezTo>
                    <a:cubicBezTo>
                      <a:pt x="7006" y="3141"/>
                      <a:pt x="6986" y="3100"/>
                      <a:pt x="6946" y="3081"/>
                    </a:cubicBezTo>
                    <a:cubicBezTo>
                      <a:pt x="5456" y="1490"/>
                      <a:pt x="3423" y="424"/>
                      <a:pt x="1270" y="62"/>
                    </a:cubicBezTo>
                    <a:cubicBezTo>
                      <a:pt x="1208" y="41"/>
                      <a:pt x="1149" y="41"/>
                      <a:pt x="1068" y="22"/>
                    </a:cubicBezTo>
                    <a:cubicBezTo>
                      <a:pt x="886" y="1"/>
                      <a:pt x="706" y="1"/>
                      <a:pt x="524" y="1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251;p41">
                <a:extLst>
                  <a:ext uri="{FF2B5EF4-FFF2-40B4-BE49-F238E27FC236}">
                    <a16:creationId xmlns:a16="http://schemas.microsoft.com/office/drawing/2014/main" id="{986A301C-B369-D1A5-8474-B28B13395AF6}"/>
                  </a:ext>
                </a:extLst>
              </p:cNvPr>
              <p:cNvSpPr/>
              <p:nvPr/>
            </p:nvSpPr>
            <p:spPr>
              <a:xfrm>
                <a:off x="2825375" y="1176466"/>
                <a:ext cx="108392" cy="108386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3342" extrusionOk="0">
                    <a:moveTo>
                      <a:pt x="1670" y="0"/>
                    </a:moveTo>
                    <a:cubicBezTo>
                      <a:pt x="744" y="0"/>
                      <a:pt x="0" y="744"/>
                      <a:pt x="0" y="1670"/>
                    </a:cubicBezTo>
                    <a:cubicBezTo>
                      <a:pt x="0" y="2596"/>
                      <a:pt x="744" y="3341"/>
                      <a:pt x="1670" y="3341"/>
                    </a:cubicBezTo>
                    <a:cubicBezTo>
                      <a:pt x="2596" y="3341"/>
                      <a:pt x="3342" y="2596"/>
                      <a:pt x="3342" y="1670"/>
                    </a:cubicBezTo>
                    <a:cubicBezTo>
                      <a:pt x="3342" y="744"/>
                      <a:pt x="2596" y="0"/>
                      <a:pt x="1670" y="0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252;p41">
                <a:extLst>
                  <a:ext uri="{FF2B5EF4-FFF2-40B4-BE49-F238E27FC236}">
                    <a16:creationId xmlns:a16="http://schemas.microsoft.com/office/drawing/2014/main" id="{6E93454D-F6D9-301F-7873-914718BE60F0}"/>
                  </a:ext>
                </a:extLst>
              </p:cNvPr>
              <p:cNvSpPr/>
              <p:nvPr/>
            </p:nvSpPr>
            <p:spPr>
              <a:xfrm>
                <a:off x="2831213" y="1182303"/>
                <a:ext cx="96651" cy="96645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980" extrusionOk="0">
                    <a:moveTo>
                      <a:pt x="1490" y="0"/>
                    </a:moveTo>
                    <a:cubicBezTo>
                      <a:pt x="666" y="0"/>
                      <a:pt x="1" y="666"/>
                      <a:pt x="1" y="1490"/>
                    </a:cubicBezTo>
                    <a:cubicBezTo>
                      <a:pt x="1" y="2316"/>
                      <a:pt x="666" y="2979"/>
                      <a:pt x="1490" y="2979"/>
                    </a:cubicBezTo>
                    <a:cubicBezTo>
                      <a:pt x="2316" y="2979"/>
                      <a:pt x="2980" y="2316"/>
                      <a:pt x="2980" y="1490"/>
                    </a:cubicBezTo>
                    <a:cubicBezTo>
                      <a:pt x="2980" y="666"/>
                      <a:pt x="2316" y="0"/>
                      <a:pt x="1490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253;p41">
                <a:extLst>
                  <a:ext uri="{FF2B5EF4-FFF2-40B4-BE49-F238E27FC236}">
                    <a16:creationId xmlns:a16="http://schemas.microsoft.com/office/drawing/2014/main" id="{A7050385-4F13-4793-10E8-D79DDFA94065}"/>
                  </a:ext>
                </a:extLst>
              </p:cNvPr>
              <p:cNvSpPr/>
              <p:nvPr/>
            </p:nvSpPr>
            <p:spPr>
              <a:xfrm>
                <a:off x="2721556" y="1127462"/>
                <a:ext cx="120814" cy="342767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10569" extrusionOk="0">
                    <a:moveTo>
                      <a:pt x="1873" y="1"/>
                    </a:moveTo>
                    <a:cubicBezTo>
                      <a:pt x="1833" y="22"/>
                      <a:pt x="1812" y="41"/>
                      <a:pt x="1812" y="41"/>
                    </a:cubicBezTo>
                    <a:cubicBezTo>
                      <a:pt x="262" y="2115"/>
                      <a:pt x="0" y="7327"/>
                      <a:pt x="0" y="10569"/>
                    </a:cubicBezTo>
                    <a:lnTo>
                      <a:pt x="0" y="10569"/>
                    </a:lnTo>
                    <a:cubicBezTo>
                      <a:pt x="2074" y="9743"/>
                      <a:pt x="3583" y="7711"/>
                      <a:pt x="3725" y="5476"/>
                    </a:cubicBezTo>
                    <a:cubicBezTo>
                      <a:pt x="3060" y="4751"/>
                      <a:pt x="2678" y="3785"/>
                      <a:pt x="2557" y="2819"/>
                    </a:cubicBezTo>
                    <a:cubicBezTo>
                      <a:pt x="2436" y="1914"/>
                      <a:pt x="2496" y="967"/>
                      <a:pt x="2697" y="62"/>
                    </a:cubicBezTo>
                    <a:lnTo>
                      <a:pt x="2638" y="62"/>
                    </a:lnTo>
                    <a:cubicBezTo>
                      <a:pt x="2576" y="41"/>
                      <a:pt x="2517" y="41"/>
                      <a:pt x="2436" y="22"/>
                    </a:cubicBezTo>
                    <a:cubicBezTo>
                      <a:pt x="2254" y="1"/>
                      <a:pt x="2074" y="1"/>
                      <a:pt x="1892" y="1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254;p41">
                <a:extLst>
                  <a:ext uri="{FF2B5EF4-FFF2-40B4-BE49-F238E27FC236}">
                    <a16:creationId xmlns:a16="http://schemas.microsoft.com/office/drawing/2014/main" id="{032DDC6B-34B5-CCFA-F3AA-5DE9FE21BFDF}"/>
                  </a:ext>
                </a:extLst>
              </p:cNvPr>
              <p:cNvSpPr/>
              <p:nvPr/>
            </p:nvSpPr>
            <p:spPr>
              <a:xfrm>
                <a:off x="2673231" y="1326590"/>
                <a:ext cx="107776" cy="143638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4429" extrusionOk="0">
                    <a:moveTo>
                      <a:pt x="3323" y="1"/>
                    </a:moveTo>
                    <a:cubicBezTo>
                      <a:pt x="3322" y="1"/>
                      <a:pt x="384" y="1410"/>
                      <a:pt x="0" y="4147"/>
                    </a:cubicBezTo>
                    <a:lnTo>
                      <a:pt x="1490" y="4429"/>
                    </a:lnTo>
                    <a:lnTo>
                      <a:pt x="3323" y="1"/>
                    </a:ln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255;p41">
                <a:extLst>
                  <a:ext uri="{FF2B5EF4-FFF2-40B4-BE49-F238E27FC236}">
                    <a16:creationId xmlns:a16="http://schemas.microsoft.com/office/drawing/2014/main" id="{49741E3E-7FCB-A9B7-5954-5C351F21EF40}"/>
                  </a:ext>
                </a:extLst>
              </p:cNvPr>
              <p:cNvSpPr/>
              <p:nvPr/>
            </p:nvSpPr>
            <p:spPr>
              <a:xfrm>
                <a:off x="2113107" y="1127008"/>
                <a:ext cx="667899" cy="381263"/>
              </a:xfrm>
              <a:custGeom>
                <a:avLst/>
                <a:gdLst/>
                <a:ahLst/>
                <a:cxnLst/>
                <a:rect l="l" t="t" r="r" b="b"/>
                <a:pathLst>
                  <a:path w="20593" h="11756" extrusionOk="0">
                    <a:moveTo>
                      <a:pt x="17789" y="1"/>
                    </a:moveTo>
                    <a:cubicBezTo>
                      <a:pt x="14821" y="1"/>
                      <a:pt x="10197" y="215"/>
                      <a:pt x="7528" y="1324"/>
                    </a:cubicBezTo>
                    <a:cubicBezTo>
                      <a:pt x="6240" y="1847"/>
                      <a:pt x="4952" y="2591"/>
                      <a:pt x="3865" y="3498"/>
                    </a:cubicBezTo>
                    <a:cubicBezTo>
                      <a:pt x="3623" y="3678"/>
                      <a:pt x="3403" y="3879"/>
                      <a:pt x="3180" y="4081"/>
                    </a:cubicBezTo>
                    <a:lnTo>
                      <a:pt x="2759" y="4504"/>
                    </a:lnTo>
                    <a:cubicBezTo>
                      <a:pt x="966" y="6396"/>
                      <a:pt x="0" y="8871"/>
                      <a:pt x="907" y="11689"/>
                    </a:cubicBezTo>
                    <a:lnTo>
                      <a:pt x="926" y="11689"/>
                    </a:lnTo>
                    <a:cubicBezTo>
                      <a:pt x="954" y="11717"/>
                      <a:pt x="1012" y="11755"/>
                      <a:pt x="1139" y="11755"/>
                    </a:cubicBezTo>
                    <a:cubicBezTo>
                      <a:pt x="1195" y="11755"/>
                      <a:pt x="1264" y="11748"/>
                      <a:pt x="1350" y="11729"/>
                    </a:cubicBezTo>
                    <a:cubicBezTo>
                      <a:pt x="1551" y="11689"/>
                      <a:pt x="1852" y="11589"/>
                      <a:pt x="2295" y="11348"/>
                    </a:cubicBezTo>
                    <a:cubicBezTo>
                      <a:pt x="3310" y="10788"/>
                      <a:pt x="6854" y="9937"/>
                      <a:pt x="10249" y="9937"/>
                    </a:cubicBezTo>
                    <a:cubicBezTo>
                      <a:pt x="10757" y="9937"/>
                      <a:pt x="11263" y="9956"/>
                      <a:pt x="11755" y="9998"/>
                    </a:cubicBezTo>
                    <a:cubicBezTo>
                      <a:pt x="15520" y="10301"/>
                      <a:pt x="17270" y="10301"/>
                      <a:pt x="17270" y="10301"/>
                    </a:cubicBezTo>
                    <a:cubicBezTo>
                      <a:pt x="17270" y="10301"/>
                      <a:pt x="18056" y="7382"/>
                      <a:pt x="20593" y="6155"/>
                    </a:cubicBezTo>
                    <a:cubicBezTo>
                      <a:pt x="20593" y="6155"/>
                      <a:pt x="19224" y="2612"/>
                      <a:pt x="20572" y="55"/>
                    </a:cubicBezTo>
                    <a:cubicBezTo>
                      <a:pt x="20572" y="55"/>
                      <a:pt x="20008" y="15"/>
                      <a:pt x="19082" y="15"/>
                    </a:cubicBezTo>
                    <a:cubicBezTo>
                      <a:pt x="18704" y="6"/>
                      <a:pt x="18268" y="1"/>
                      <a:pt x="177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56;p41">
                <a:extLst>
                  <a:ext uri="{FF2B5EF4-FFF2-40B4-BE49-F238E27FC236}">
                    <a16:creationId xmlns:a16="http://schemas.microsoft.com/office/drawing/2014/main" id="{845D4CBF-E061-0B38-DC1B-797146622198}"/>
                  </a:ext>
                </a:extLst>
              </p:cNvPr>
              <p:cNvSpPr/>
              <p:nvPr/>
            </p:nvSpPr>
            <p:spPr>
              <a:xfrm>
                <a:off x="2113107" y="1250474"/>
                <a:ext cx="223303" cy="255656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7883" extrusionOk="0">
                    <a:moveTo>
                      <a:pt x="4702" y="1"/>
                    </a:moveTo>
                    <a:cubicBezTo>
                      <a:pt x="4189" y="1"/>
                      <a:pt x="3670" y="98"/>
                      <a:pt x="3180" y="274"/>
                    </a:cubicBezTo>
                    <a:lnTo>
                      <a:pt x="2759" y="697"/>
                    </a:lnTo>
                    <a:cubicBezTo>
                      <a:pt x="966" y="2589"/>
                      <a:pt x="0" y="5064"/>
                      <a:pt x="907" y="7882"/>
                    </a:cubicBezTo>
                    <a:lnTo>
                      <a:pt x="926" y="7882"/>
                    </a:lnTo>
                    <a:cubicBezTo>
                      <a:pt x="966" y="7863"/>
                      <a:pt x="1007" y="7842"/>
                      <a:pt x="1068" y="7823"/>
                    </a:cubicBezTo>
                    <a:cubicBezTo>
                      <a:pt x="1490" y="7581"/>
                      <a:pt x="1873" y="7299"/>
                      <a:pt x="2276" y="6997"/>
                    </a:cubicBezTo>
                    <a:cubicBezTo>
                      <a:pt x="3301" y="6191"/>
                      <a:pt x="4267" y="5286"/>
                      <a:pt x="5174" y="4320"/>
                    </a:cubicBezTo>
                    <a:cubicBezTo>
                      <a:pt x="5797" y="3655"/>
                      <a:pt x="6401" y="2911"/>
                      <a:pt x="6704" y="2026"/>
                    </a:cubicBezTo>
                    <a:cubicBezTo>
                      <a:pt x="6825" y="1642"/>
                      <a:pt x="6884" y="1220"/>
                      <a:pt x="6723" y="858"/>
                    </a:cubicBezTo>
                    <a:cubicBezTo>
                      <a:pt x="6522" y="456"/>
                      <a:pt x="6079" y="214"/>
                      <a:pt x="5617" y="113"/>
                    </a:cubicBezTo>
                    <a:cubicBezTo>
                      <a:pt x="5320" y="37"/>
                      <a:pt x="5012" y="1"/>
                      <a:pt x="4702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57;p41">
                <a:extLst>
                  <a:ext uri="{FF2B5EF4-FFF2-40B4-BE49-F238E27FC236}">
                    <a16:creationId xmlns:a16="http://schemas.microsoft.com/office/drawing/2014/main" id="{D5BD4D66-11C3-8093-B80D-BD45329B4DFF}"/>
                  </a:ext>
                </a:extLst>
              </p:cNvPr>
              <p:cNvSpPr/>
              <p:nvPr/>
            </p:nvSpPr>
            <p:spPr>
              <a:xfrm>
                <a:off x="2141195" y="1324158"/>
                <a:ext cx="641109" cy="183270"/>
              </a:xfrm>
              <a:custGeom>
                <a:avLst/>
                <a:gdLst/>
                <a:ahLst/>
                <a:cxnLst/>
                <a:rect l="l" t="t" r="r" b="b"/>
                <a:pathLst>
                  <a:path w="19767" h="5651" extrusionOk="0">
                    <a:moveTo>
                      <a:pt x="18549" y="1"/>
                    </a:moveTo>
                    <a:cubicBezTo>
                      <a:pt x="9813" y="1"/>
                      <a:pt x="117" y="5513"/>
                      <a:pt x="20" y="5570"/>
                    </a:cubicBezTo>
                    <a:cubicBezTo>
                      <a:pt x="1" y="5591"/>
                      <a:pt x="1" y="5610"/>
                      <a:pt x="1" y="5631"/>
                    </a:cubicBezTo>
                    <a:cubicBezTo>
                      <a:pt x="20" y="5631"/>
                      <a:pt x="20" y="5650"/>
                      <a:pt x="41" y="5650"/>
                    </a:cubicBezTo>
                    <a:lnTo>
                      <a:pt x="60" y="5650"/>
                    </a:lnTo>
                    <a:cubicBezTo>
                      <a:pt x="157" y="5594"/>
                      <a:pt x="9804" y="98"/>
                      <a:pt x="18511" y="98"/>
                    </a:cubicBezTo>
                    <a:cubicBezTo>
                      <a:pt x="18919" y="98"/>
                      <a:pt x="19324" y="110"/>
                      <a:pt x="19727" y="135"/>
                    </a:cubicBezTo>
                    <a:cubicBezTo>
                      <a:pt x="19746" y="135"/>
                      <a:pt x="19767" y="116"/>
                      <a:pt x="19767" y="95"/>
                    </a:cubicBezTo>
                    <a:cubicBezTo>
                      <a:pt x="19767" y="55"/>
                      <a:pt x="19767" y="55"/>
                      <a:pt x="19727" y="35"/>
                    </a:cubicBezTo>
                    <a:cubicBezTo>
                      <a:pt x="19337" y="12"/>
                      <a:pt x="18944" y="1"/>
                      <a:pt x="18549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258;p41">
                <a:extLst>
                  <a:ext uri="{FF2B5EF4-FFF2-40B4-BE49-F238E27FC236}">
                    <a16:creationId xmlns:a16="http://schemas.microsoft.com/office/drawing/2014/main" id="{72599359-0DBD-8283-A8B9-6D7395438452}"/>
                  </a:ext>
                </a:extLst>
              </p:cNvPr>
              <p:cNvSpPr/>
              <p:nvPr/>
            </p:nvSpPr>
            <p:spPr>
              <a:xfrm>
                <a:off x="2238430" y="1127008"/>
                <a:ext cx="493603" cy="113866"/>
              </a:xfrm>
              <a:custGeom>
                <a:avLst/>
                <a:gdLst/>
                <a:ahLst/>
                <a:cxnLst/>
                <a:rect l="l" t="t" r="r" b="b"/>
                <a:pathLst>
                  <a:path w="15219" h="3511" extrusionOk="0">
                    <a:moveTo>
                      <a:pt x="13925" y="1"/>
                    </a:moveTo>
                    <a:cubicBezTo>
                      <a:pt x="10957" y="1"/>
                      <a:pt x="6333" y="215"/>
                      <a:pt x="3664" y="1324"/>
                    </a:cubicBezTo>
                    <a:cubicBezTo>
                      <a:pt x="2376" y="1847"/>
                      <a:pt x="1088" y="2591"/>
                      <a:pt x="1" y="3498"/>
                    </a:cubicBezTo>
                    <a:cubicBezTo>
                      <a:pt x="55" y="3507"/>
                      <a:pt x="110" y="3511"/>
                      <a:pt x="166" y="3511"/>
                    </a:cubicBezTo>
                    <a:cubicBezTo>
                      <a:pt x="359" y="3511"/>
                      <a:pt x="559" y="3463"/>
                      <a:pt x="746" y="3417"/>
                    </a:cubicBezTo>
                    <a:cubicBezTo>
                      <a:pt x="2397" y="2913"/>
                      <a:pt x="3946" y="2129"/>
                      <a:pt x="5556" y="1565"/>
                    </a:cubicBezTo>
                    <a:cubicBezTo>
                      <a:pt x="6986" y="1082"/>
                      <a:pt x="8476" y="760"/>
                      <a:pt x="9985" y="659"/>
                    </a:cubicBezTo>
                    <a:cubicBezTo>
                      <a:pt x="11716" y="519"/>
                      <a:pt x="13527" y="639"/>
                      <a:pt x="15158" y="36"/>
                    </a:cubicBezTo>
                    <a:cubicBezTo>
                      <a:pt x="15178" y="36"/>
                      <a:pt x="15199" y="15"/>
                      <a:pt x="15218" y="15"/>
                    </a:cubicBezTo>
                    <a:cubicBezTo>
                      <a:pt x="14840" y="6"/>
                      <a:pt x="14404" y="1"/>
                      <a:pt x="139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259;p41">
                <a:extLst>
                  <a:ext uri="{FF2B5EF4-FFF2-40B4-BE49-F238E27FC236}">
                    <a16:creationId xmlns:a16="http://schemas.microsoft.com/office/drawing/2014/main" id="{2E8C777C-CCE2-159C-BCC2-7E9612F4D61A}"/>
                  </a:ext>
                </a:extLst>
              </p:cNvPr>
              <p:cNvSpPr/>
              <p:nvPr/>
            </p:nvSpPr>
            <p:spPr>
              <a:xfrm>
                <a:off x="2614462" y="1621164"/>
                <a:ext cx="137809" cy="645481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19903" extrusionOk="0">
                    <a:moveTo>
                      <a:pt x="2286" y="0"/>
                    </a:moveTo>
                    <a:cubicBezTo>
                      <a:pt x="2276" y="0"/>
                      <a:pt x="2266" y="5"/>
                      <a:pt x="2255" y="16"/>
                    </a:cubicBezTo>
                    <a:cubicBezTo>
                      <a:pt x="2236" y="35"/>
                      <a:pt x="2236" y="56"/>
                      <a:pt x="2255" y="75"/>
                    </a:cubicBezTo>
                    <a:cubicBezTo>
                      <a:pt x="2255" y="75"/>
                      <a:pt x="3001" y="740"/>
                      <a:pt x="3463" y="2370"/>
                    </a:cubicBezTo>
                    <a:cubicBezTo>
                      <a:pt x="3887" y="3880"/>
                      <a:pt x="4147" y="6516"/>
                      <a:pt x="3001" y="10644"/>
                    </a:cubicBezTo>
                    <a:cubicBezTo>
                      <a:pt x="3001" y="10684"/>
                      <a:pt x="3503" y="14911"/>
                      <a:pt x="1" y="19842"/>
                    </a:cubicBezTo>
                    <a:cubicBezTo>
                      <a:pt x="1" y="19842"/>
                      <a:pt x="1" y="19882"/>
                      <a:pt x="22" y="19882"/>
                    </a:cubicBezTo>
                    <a:cubicBezTo>
                      <a:pt x="22" y="19903"/>
                      <a:pt x="41" y="19903"/>
                      <a:pt x="41" y="19903"/>
                    </a:cubicBezTo>
                    <a:cubicBezTo>
                      <a:pt x="62" y="19903"/>
                      <a:pt x="62" y="19903"/>
                      <a:pt x="81" y="19882"/>
                    </a:cubicBezTo>
                    <a:cubicBezTo>
                      <a:pt x="3524" y="15051"/>
                      <a:pt x="3101" y="10864"/>
                      <a:pt x="3081" y="10644"/>
                    </a:cubicBezTo>
                    <a:cubicBezTo>
                      <a:pt x="4249" y="6516"/>
                      <a:pt x="3967" y="3840"/>
                      <a:pt x="3544" y="2330"/>
                    </a:cubicBezTo>
                    <a:cubicBezTo>
                      <a:pt x="3081" y="700"/>
                      <a:pt x="2336" y="35"/>
                      <a:pt x="2317" y="16"/>
                    </a:cubicBezTo>
                    <a:cubicBezTo>
                      <a:pt x="2306" y="5"/>
                      <a:pt x="2296" y="0"/>
                      <a:pt x="2286" y="0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260;p41">
                <a:extLst>
                  <a:ext uri="{FF2B5EF4-FFF2-40B4-BE49-F238E27FC236}">
                    <a16:creationId xmlns:a16="http://schemas.microsoft.com/office/drawing/2014/main" id="{54879218-14E2-4AAE-C126-04CDFF6581CD}"/>
                  </a:ext>
                </a:extLst>
              </p:cNvPr>
              <p:cNvSpPr/>
              <p:nvPr/>
            </p:nvSpPr>
            <p:spPr>
              <a:xfrm>
                <a:off x="2508080" y="1814877"/>
                <a:ext cx="206341" cy="159951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4932" extrusionOk="0">
                    <a:moveTo>
                      <a:pt x="1611" y="1"/>
                    </a:moveTo>
                    <a:cubicBezTo>
                      <a:pt x="1590" y="1"/>
                      <a:pt x="1571" y="20"/>
                      <a:pt x="1571" y="41"/>
                    </a:cubicBezTo>
                    <a:cubicBezTo>
                      <a:pt x="1268" y="1107"/>
                      <a:pt x="725" y="2114"/>
                      <a:pt x="20" y="2980"/>
                    </a:cubicBezTo>
                    <a:cubicBezTo>
                      <a:pt x="1" y="2999"/>
                      <a:pt x="1" y="3020"/>
                      <a:pt x="20" y="3039"/>
                    </a:cubicBezTo>
                    <a:cubicBezTo>
                      <a:pt x="31" y="3050"/>
                      <a:pt x="41" y="3055"/>
                      <a:pt x="51" y="3055"/>
                    </a:cubicBezTo>
                    <a:cubicBezTo>
                      <a:pt x="61" y="3055"/>
                      <a:pt x="71" y="3050"/>
                      <a:pt x="81" y="3039"/>
                    </a:cubicBezTo>
                    <a:cubicBezTo>
                      <a:pt x="645" y="2355"/>
                      <a:pt x="1088" y="1590"/>
                      <a:pt x="1410" y="785"/>
                    </a:cubicBezTo>
                    <a:lnTo>
                      <a:pt x="1410" y="785"/>
                    </a:lnTo>
                    <a:cubicBezTo>
                      <a:pt x="1349" y="1048"/>
                      <a:pt x="1329" y="1308"/>
                      <a:pt x="1308" y="1611"/>
                    </a:cubicBezTo>
                    <a:cubicBezTo>
                      <a:pt x="1268" y="1973"/>
                      <a:pt x="1268" y="2395"/>
                      <a:pt x="1410" y="2779"/>
                    </a:cubicBezTo>
                    <a:cubicBezTo>
                      <a:pt x="1571" y="3181"/>
                      <a:pt x="1933" y="3482"/>
                      <a:pt x="2295" y="3503"/>
                    </a:cubicBezTo>
                    <a:cubicBezTo>
                      <a:pt x="2317" y="3505"/>
                      <a:pt x="2338" y="3506"/>
                      <a:pt x="2360" y="3506"/>
                    </a:cubicBezTo>
                    <a:cubicBezTo>
                      <a:pt x="2602" y="3506"/>
                      <a:pt x="2858" y="3406"/>
                      <a:pt x="3080" y="3221"/>
                    </a:cubicBezTo>
                    <a:cubicBezTo>
                      <a:pt x="3302" y="3039"/>
                      <a:pt x="3463" y="2798"/>
                      <a:pt x="3603" y="2577"/>
                    </a:cubicBezTo>
                    <a:cubicBezTo>
                      <a:pt x="3745" y="2336"/>
                      <a:pt x="3885" y="2094"/>
                      <a:pt x="4006" y="1832"/>
                    </a:cubicBezTo>
                    <a:lnTo>
                      <a:pt x="4006" y="1832"/>
                    </a:lnTo>
                    <a:cubicBezTo>
                      <a:pt x="3925" y="2234"/>
                      <a:pt x="3925" y="2637"/>
                      <a:pt x="3965" y="3080"/>
                    </a:cubicBezTo>
                    <a:cubicBezTo>
                      <a:pt x="4046" y="3704"/>
                      <a:pt x="4308" y="4228"/>
                      <a:pt x="4711" y="4569"/>
                    </a:cubicBezTo>
                    <a:cubicBezTo>
                      <a:pt x="5012" y="4811"/>
                      <a:pt x="5374" y="4932"/>
                      <a:pt x="5737" y="4932"/>
                    </a:cubicBezTo>
                    <a:cubicBezTo>
                      <a:pt x="5938" y="4932"/>
                      <a:pt x="6160" y="4891"/>
                      <a:pt x="6340" y="4791"/>
                    </a:cubicBezTo>
                    <a:cubicBezTo>
                      <a:pt x="6361" y="4791"/>
                      <a:pt x="6361" y="4770"/>
                      <a:pt x="6361" y="4751"/>
                    </a:cubicBezTo>
                    <a:cubicBezTo>
                      <a:pt x="6347" y="4736"/>
                      <a:pt x="6333" y="4722"/>
                      <a:pt x="6318" y="4722"/>
                    </a:cubicBezTo>
                    <a:cubicBezTo>
                      <a:pt x="6312" y="4722"/>
                      <a:pt x="6306" y="4725"/>
                      <a:pt x="6300" y="4730"/>
                    </a:cubicBezTo>
                    <a:cubicBezTo>
                      <a:pt x="6128" y="4813"/>
                      <a:pt x="5934" y="4854"/>
                      <a:pt x="5735" y="4854"/>
                    </a:cubicBezTo>
                    <a:cubicBezTo>
                      <a:pt x="5399" y="4854"/>
                      <a:pt x="5049" y="4737"/>
                      <a:pt x="4770" y="4510"/>
                    </a:cubicBezTo>
                    <a:cubicBezTo>
                      <a:pt x="4389" y="4188"/>
                      <a:pt x="4126" y="3664"/>
                      <a:pt x="4046" y="3060"/>
                    </a:cubicBezTo>
                    <a:cubicBezTo>
                      <a:pt x="3986" y="2516"/>
                      <a:pt x="4026" y="2014"/>
                      <a:pt x="4147" y="1469"/>
                    </a:cubicBezTo>
                    <a:cubicBezTo>
                      <a:pt x="4167" y="1450"/>
                      <a:pt x="4147" y="1429"/>
                      <a:pt x="4126" y="1429"/>
                    </a:cubicBezTo>
                    <a:cubicBezTo>
                      <a:pt x="4121" y="1424"/>
                      <a:pt x="4115" y="1421"/>
                      <a:pt x="4110" y="1421"/>
                    </a:cubicBezTo>
                    <a:cubicBezTo>
                      <a:pt x="4097" y="1421"/>
                      <a:pt x="4086" y="1435"/>
                      <a:pt x="4086" y="1450"/>
                    </a:cubicBezTo>
                    <a:cubicBezTo>
                      <a:pt x="3925" y="1812"/>
                      <a:pt x="3745" y="2175"/>
                      <a:pt x="3543" y="2516"/>
                    </a:cubicBezTo>
                    <a:cubicBezTo>
                      <a:pt x="3402" y="2758"/>
                      <a:pt x="3241" y="2980"/>
                      <a:pt x="3039" y="3160"/>
                    </a:cubicBezTo>
                    <a:cubicBezTo>
                      <a:pt x="2837" y="3327"/>
                      <a:pt x="2583" y="3425"/>
                      <a:pt x="2356" y="3425"/>
                    </a:cubicBezTo>
                    <a:cubicBezTo>
                      <a:pt x="2335" y="3425"/>
                      <a:pt x="2315" y="3424"/>
                      <a:pt x="2295" y="3423"/>
                    </a:cubicBezTo>
                    <a:cubicBezTo>
                      <a:pt x="1952" y="3402"/>
                      <a:pt x="1651" y="3120"/>
                      <a:pt x="1490" y="2738"/>
                    </a:cubicBezTo>
                    <a:cubicBezTo>
                      <a:pt x="1349" y="2376"/>
                      <a:pt x="1349" y="1973"/>
                      <a:pt x="1389" y="1611"/>
                    </a:cubicBezTo>
                    <a:cubicBezTo>
                      <a:pt x="1429" y="1067"/>
                      <a:pt x="1490" y="584"/>
                      <a:pt x="1651" y="60"/>
                    </a:cubicBezTo>
                    <a:cubicBezTo>
                      <a:pt x="1651" y="41"/>
                      <a:pt x="1630" y="20"/>
                      <a:pt x="1611" y="1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261;p41">
                <a:extLst>
                  <a:ext uri="{FF2B5EF4-FFF2-40B4-BE49-F238E27FC236}">
                    <a16:creationId xmlns:a16="http://schemas.microsoft.com/office/drawing/2014/main" id="{7D01C58C-3406-5D5D-E420-8F75E59FDB62}"/>
                  </a:ext>
                </a:extLst>
              </p:cNvPr>
              <p:cNvSpPr/>
              <p:nvPr/>
            </p:nvSpPr>
            <p:spPr>
              <a:xfrm>
                <a:off x="2510026" y="1838097"/>
                <a:ext cx="44434" cy="318216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812" extrusionOk="0">
                    <a:moveTo>
                      <a:pt x="1311" y="1"/>
                    </a:moveTo>
                    <a:cubicBezTo>
                      <a:pt x="1297" y="1"/>
                      <a:pt x="1283" y="15"/>
                      <a:pt x="1269" y="29"/>
                    </a:cubicBezTo>
                    <a:cubicBezTo>
                      <a:pt x="1248" y="170"/>
                      <a:pt x="1208" y="291"/>
                      <a:pt x="1189" y="431"/>
                    </a:cubicBezTo>
                    <a:cubicBezTo>
                      <a:pt x="564" y="3209"/>
                      <a:pt x="161" y="5906"/>
                      <a:pt x="21" y="8463"/>
                    </a:cubicBezTo>
                    <a:cubicBezTo>
                      <a:pt x="21" y="8745"/>
                      <a:pt x="0" y="9006"/>
                      <a:pt x="0" y="9288"/>
                    </a:cubicBezTo>
                    <a:cubicBezTo>
                      <a:pt x="21" y="9470"/>
                      <a:pt x="62" y="9631"/>
                      <a:pt x="102" y="9811"/>
                    </a:cubicBezTo>
                    <a:cubicBezTo>
                      <a:pt x="62" y="9368"/>
                      <a:pt x="81" y="8906"/>
                      <a:pt x="102" y="8483"/>
                    </a:cubicBezTo>
                    <a:cubicBezTo>
                      <a:pt x="263" y="5866"/>
                      <a:pt x="665" y="3088"/>
                      <a:pt x="1310" y="230"/>
                    </a:cubicBezTo>
                    <a:cubicBezTo>
                      <a:pt x="1329" y="170"/>
                      <a:pt x="1350" y="109"/>
                      <a:pt x="1350" y="50"/>
                    </a:cubicBezTo>
                    <a:cubicBezTo>
                      <a:pt x="1369" y="29"/>
                      <a:pt x="1350" y="9"/>
                      <a:pt x="1329" y="9"/>
                    </a:cubicBezTo>
                    <a:cubicBezTo>
                      <a:pt x="1323" y="3"/>
                      <a:pt x="1317" y="1"/>
                      <a:pt x="1311" y="1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262;p41">
                <a:extLst>
                  <a:ext uri="{FF2B5EF4-FFF2-40B4-BE49-F238E27FC236}">
                    <a16:creationId xmlns:a16="http://schemas.microsoft.com/office/drawing/2014/main" id="{E0850063-F4B2-DA48-10BC-02E3B7AEAD72}"/>
                  </a:ext>
                </a:extLst>
              </p:cNvPr>
              <p:cNvSpPr/>
              <p:nvPr/>
            </p:nvSpPr>
            <p:spPr>
              <a:xfrm>
                <a:off x="2526373" y="1921932"/>
                <a:ext cx="46347" cy="2846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8777" extrusionOk="0">
                    <a:moveTo>
                      <a:pt x="1388" y="1"/>
                    </a:moveTo>
                    <a:cubicBezTo>
                      <a:pt x="1369" y="1"/>
                      <a:pt x="1348" y="20"/>
                      <a:pt x="1348" y="41"/>
                    </a:cubicBezTo>
                    <a:lnTo>
                      <a:pt x="1348" y="81"/>
                    </a:lnTo>
                    <a:cubicBezTo>
                      <a:pt x="664" y="2859"/>
                      <a:pt x="221" y="5737"/>
                      <a:pt x="0" y="8595"/>
                    </a:cubicBezTo>
                    <a:lnTo>
                      <a:pt x="0" y="8616"/>
                    </a:lnTo>
                    <a:cubicBezTo>
                      <a:pt x="20" y="8656"/>
                      <a:pt x="41" y="8716"/>
                      <a:pt x="81" y="8777"/>
                    </a:cubicBezTo>
                    <a:cubicBezTo>
                      <a:pt x="282" y="5858"/>
                      <a:pt x="744" y="2940"/>
                      <a:pt x="1409" y="122"/>
                    </a:cubicBezTo>
                    <a:cubicBezTo>
                      <a:pt x="1409" y="101"/>
                      <a:pt x="1429" y="81"/>
                      <a:pt x="1429" y="60"/>
                    </a:cubicBezTo>
                    <a:lnTo>
                      <a:pt x="1429" y="20"/>
                    </a:lnTo>
                    <a:cubicBezTo>
                      <a:pt x="1409" y="20"/>
                      <a:pt x="1409" y="20"/>
                      <a:pt x="1388" y="1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3263;p41">
                <a:extLst>
                  <a:ext uri="{FF2B5EF4-FFF2-40B4-BE49-F238E27FC236}">
                    <a16:creationId xmlns:a16="http://schemas.microsoft.com/office/drawing/2014/main" id="{F8D25051-A803-CD9D-115B-EE0771037CDD}"/>
                  </a:ext>
                </a:extLst>
              </p:cNvPr>
              <p:cNvSpPr/>
              <p:nvPr/>
            </p:nvSpPr>
            <p:spPr>
              <a:xfrm>
                <a:off x="2553098" y="1873642"/>
                <a:ext cx="86889" cy="37406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1534" extrusionOk="0">
                    <a:moveTo>
                      <a:pt x="2638" y="0"/>
                    </a:moveTo>
                    <a:cubicBezTo>
                      <a:pt x="2618" y="0"/>
                      <a:pt x="2598" y="0"/>
                      <a:pt x="2577" y="20"/>
                    </a:cubicBezTo>
                    <a:cubicBezTo>
                      <a:pt x="2558" y="81"/>
                      <a:pt x="2558" y="121"/>
                      <a:pt x="2537" y="161"/>
                    </a:cubicBezTo>
                    <a:cubicBezTo>
                      <a:pt x="1329" y="3844"/>
                      <a:pt x="484" y="7628"/>
                      <a:pt x="1" y="11453"/>
                    </a:cubicBezTo>
                    <a:cubicBezTo>
                      <a:pt x="22" y="11493"/>
                      <a:pt x="41" y="11514"/>
                      <a:pt x="81" y="11533"/>
                    </a:cubicBezTo>
                    <a:cubicBezTo>
                      <a:pt x="545" y="7730"/>
                      <a:pt x="1391" y="3965"/>
                      <a:pt x="2577" y="322"/>
                    </a:cubicBezTo>
                    <a:cubicBezTo>
                      <a:pt x="2598" y="242"/>
                      <a:pt x="2638" y="140"/>
                      <a:pt x="2658" y="41"/>
                    </a:cubicBezTo>
                    <a:cubicBezTo>
                      <a:pt x="2679" y="20"/>
                      <a:pt x="2658" y="0"/>
                      <a:pt x="2638" y="0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3264;p41">
                <a:extLst>
                  <a:ext uri="{FF2B5EF4-FFF2-40B4-BE49-F238E27FC236}">
                    <a16:creationId xmlns:a16="http://schemas.microsoft.com/office/drawing/2014/main" id="{70BE9364-4C24-2C35-ACA7-3A6AB594F7A5}"/>
                  </a:ext>
                </a:extLst>
              </p:cNvPr>
              <p:cNvSpPr/>
              <p:nvPr/>
            </p:nvSpPr>
            <p:spPr>
              <a:xfrm>
                <a:off x="2577293" y="1960428"/>
                <a:ext cx="86824" cy="30099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9281" extrusionOk="0">
                    <a:moveTo>
                      <a:pt x="2617" y="1"/>
                    </a:moveTo>
                    <a:cubicBezTo>
                      <a:pt x="2596" y="1"/>
                      <a:pt x="2596" y="22"/>
                      <a:pt x="2577" y="22"/>
                    </a:cubicBezTo>
                    <a:lnTo>
                      <a:pt x="2577" y="62"/>
                    </a:lnTo>
                    <a:cubicBezTo>
                      <a:pt x="2094" y="1712"/>
                      <a:pt x="1630" y="3382"/>
                      <a:pt x="1187" y="5013"/>
                    </a:cubicBezTo>
                    <a:cubicBezTo>
                      <a:pt x="806" y="6402"/>
                      <a:pt x="403" y="7831"/>
                      <a:pt x="0" y="9240"/>
                    </a:cubicBezTo>
                    <a:cubicBezTo>
                      <a:pt x="20" y="9260"/>
                      <a:pt x="41" y="9260"/>
                      <a:pt x="81" y="9281"/>
                    </a:cubicBezTo>
                    <a:cubicBezTo>
                      <a:pt x="483" y="7851"/>
                      <a:pt x="886" y="6422"/>
                      <a:pt x="1268" y="5033"/>
                    </a:cubicBezTo>
                    <a:cubicBezTo>
                      <a:pt x="1711" y="3423"/>
                      <a:pt x="2174" y="1753"/>
                      <a:pt x="2636" y="121"/>
                    </a:cubicBezTo>
                    <a:cubicBezTo>
                      <a:pt x="2657" y="102"/>
                      <a:pt x="2657" y="81"/>
                      <a:pt x="2657" y="41"/>
                    </a:cubicBezTo>
                    <a:lnTo>
                      <a:pt x="2677" y="41"/>
                    </a:lnTo>
                    <a:cubicBezTo>
                      <a:pt x="2677" y="22"/>
                      <a:pt x="2657" y="1"/>
                      <a:pt x="2636" y="1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3265;p41">
                <a:extLst>
                  <a:ext uri="{FF2B5EF4-FFF2-40B4-BE49-F238E27FC236}">
                    <a16:creationId xmlns:a16="http://schemas.microsoft.com/office/drawing/2014/main" id="{8CC8F945-159A-7741-7E67-7D9C6BE466BE}"/>
                  </a:ext>
                </a:extLst>
              </p:cNvPr>
              <p:cNvSpPr/>
              <p:nvPr/>
            </p:nvSpPr>
            <p:spPr>
              <a:xfrm>
                <a:off x="2606645" y="1972590"/>
                <a:ext cx="87505" cy="292758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9027" extrusionOk="0">
                    <a:moveTo>
                      <a:pt x="2640" y="0"/>
                    </a:moveTo>
                    <a:cubicBezTo>
                      <a:pt x="2627" y="0"/>
                      <a:pt x="2617" y="15"/>
                      <a:pt x="2617" y="28"/>
                    </a:cubicBezTo>
                    <a:cubicBezTo>
                      <a:pt x="2598" y="49"/>
                      <a:pt x="2598" y="49"/>
                      <a:pt x="2598" y="69"/>
                    </a:cubicBezTo>
                    <a:cubicBezTo>
                      <a:pt x="2537" y="310"/>
                      <a:pt x="2496" y="552"/>
                      <a:pt x="2437" y="793"/>
                    </a:cubicBezTo>
                    <a:cubicBezTo>
                      <a:pt x="1812" y="3552"/>
                      <a:pt x="1168" y="6389"/>
                      <a:pt x="0" y="9027"/>
                    </a:cubicBezTo>
                    <a:lnTo>
                      <a:pt x="81" y="9027"/>
                    </a:lnTo>
                    <a:cubicBezTo>
                      <a:pt x="1248" y="6389"/>
                      <a:pt x="1892" y="3552"/>
                      <a:pt x="2517" y="814"/>
                    </a:cubicBezTo>
                    <a:cubicBezTo>
                      <a:pt x="2577" y="552"/>
                      <a:pt x="2638" y="310"/>
                      <a:pt x="2678" y="69"/>
                    </a:cubicBezTo>
                    <a:cubicBezTo>
                      <a:pt x="2678" y="69"/>
                      <a:pt x="2678" y="49"/>
                      <a:pt x="2698" y="49"/>
                    </a:cubicBezTo>
                    <a:cubicBezTo>
                      <a:pt x="2698" y="28"/>
                      <a:pt x="2678" y="9"/>
                      <a:pt x="2657" y="9"/>
                    </a:cubicBezTo>
                    <a:cubicBezTo>
                      <a:pt x="2652" y="3"/>
                      <a:pt x="2646" y="0"/>
                      <a:pt x="2640" y="0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3266;p41">
                <a:extLst>
                  <a:ext uri="{FF2B5EF4-FFF2-40B4-BE49-F238E27FC236}">
                    <a16:creationId xmlns:a16="http://schemas.microsoft.com/office/drawing/2014/main" id="{CBCA2F8F-3C0E-7671-69C8-55CAFAC81952}"/>
                  </a:ext>
                </a:extLst>
              </p:cNvPr>
              <p:cNvSpPr/>
              <p:nvPr/>
            </p:nvSpPr>
            <p:spPr>
              <a:xfrm>
                <a:off x="2559649" y="1725593"/>
                <a:ext cx="148253" cy="83413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2572" extrusionOk="0">
                    <a:moveTo>
                      <a:pt x="353" y="1"/>
                    </a:moveTo>
                    <a:cubicBezTo>
                      <a:pt x="343" y="1"/>
                      <a:pt x="333" y="6"/>
                      <a:pt x="322" y="16"/>
                    </a:cubicBezTo>
                    <a:cubicBezTo>
                      <a:pt x="0" y="419"/>
                      <a:pt x="21" y="1042"/>
                      <a:pt x="343" y="1445"/>
                    </a:cubicBezTo>
                    <a:cubicBezTo>
                      <a:pt x="523" y="1667"/>
                      <a:pt x="765" y="1807"/>
                      <a:pt x="1027" y="1807"/>
                    </a:cubicBezTo>
                    <a:lnTo>
                      <a:pt x="1068" y="1807"/>
                    </a:lnTo>
                    <a:cubicBezTo>
                      <a:pt x="1288" y="1807"/>
                      <a:pt x="1530" y="1707"/>
                      <a:pt x="1752" y="1525"/>
                    </a:cubicBezTo>
                    <a:cubicBezTo>
                      <a:pt x="1913" y="1404"/>
                      <a:pt x="2034" y="1243"/>
                      <a:pt x="2155" y="1082"/>
                    </a:cubicBezTo>
                    <a:lnTo>
                      <a:pt x="2155" y="1082"/>
                    </a:lnTo>
                    <a:cubicBezTo>
                      <a:pt x="2114" y="1466"/>
                      <a:pt x="2174" y="1807"/>
                      <a:pt x="2316" y="2049"/>
                    </a:cubicBezTo>
                    <a:cubicBezTo>
                      <a:pt x="2436" y="2290"/>
                      <a:pt x="2718" y="2472"/>
                      <a:pt x="3019" y="2553"/>
                    </a:cubicBezTo>
                    <a:cubicBezTo>
                      <a:pt x="3100" y="2572"/>
                      <a:pt x="3201" y="2572"/>
                      <a:pt x="3282" y="2572"/>
                    </a:cubicBezTo>
                    <a:cubicBezTo>
                      <a:pt x="3543" y="2572"/>
                      <a:pt x="3805" y="2512"/>
                      <a:pt x="4026" y="2351"/>
                    </a:cubicBezTo>
                    <a:cubicBezTo>
                      <a:pt x="4308" y="2169"/>
                      <a:pt x="4509" y="1828"/>
                      <a:pt x="4570" y="1485"/>
                    </a:cubicBezTo>
                    <a:cubicBezTo>
                      <a:pt x="4570" y="1466"/>
                      <a:pt x="4549" y="1445"/>
                      <a:pt x="4530" y="1445"/>
                    </a:cubicBezTo>
                    <a:cubicBezTo>
                      <a:pt x="4509" y="1445"/>
                      <a:pt x="4490" y="1445"/>
                      <a:pt x="4490" y="1485"/>
                    </a:cubicBezTo>
                    <a:cubicBezTo>
                      <a:pt x="4449" y="1807"/>
                      <a:pt x="4248" y="2110"/>
                      <a:pt x="3986" y="2290"/>
                    </a:cubicBezTo>
                    <a:cubicBezTo>
                      <a:pt x="3774" y="2427"/>
                      <a:pt x="3517" y="2494"/>
                      <a:pt x="3275" y="2494"/>
                    </a:cubicBezTo>
                    <a:cubicBezTo>
                      <a:pt x="3194" y="2494"/>
                      <a:pt x="3115" y="2487"/>
                      <a:pt x="3040" y="2472"/>
                    </a:cubicBezTo>
                    <a:cubicBezTo>
                      <a:pt x="2759" y="2411"/>
                      <a:pt x="2496" y="2230"/>
                      <a:pt x="2375" y="2008"/>
                    </a:cubicBezTo>
                    <a:cubicBezTo>
                      <a:pt x="2235" y="1747"/>
                      <a:pt x="2195" y="1385"/>
                      <a:pt x="2255" y="921"/>
                    </a:cubicBezTo>
                    <a:cubicBezTo>
                      <a:pt x="2255" y="921"/>
                      <a:pt x="2255" y="902"/>
                      <a:pt x="2235" y="881"/>
                    </a:cubicBezTo>
                    <a:cubicBezTo>
                      <a:pt x="2214" y="881"/>
                      <a:pt x="2195" y="881"/>
                      <a:pt x="2174" y="902"/>
                    </a:cubicBezTo>
                    <a:cubicBezTo>
                      <a:pt x="2034" y="1103"/>
                      <a:pt x="1892" y="1305"/>
                      <a:pt x="1691" y="1466"/>
                    </a:cubicBezTo>
                    <a:cubicBezTo>
                      <a:pt x="1490" y="1646"/>
                      <a:pt x="1248" y="1726"/>
                      <a:pt x="1027" y="1726"/>
                    </a:cubicBezTo>
                    <a:cubicBezTo>
                      <a:pt x="805" y="1707"/>
                      <a:pt x="564" y="1586"/>
                      <a:pt x="403" y="1385"/>
                    </a:cubicBezTo>
                    <a:cubicBezTo>
                      <a:pt x="102" y="1023"/>
                      <a:pt x="102" y="438"/>
                      <a:pt x="383" y="76"/>
                    </a:cubicBezTo>
                    <a:cubicBezTo>
                      <a:pt x="403" y="57"/>
                      <a:pt x="403" y="16"/>
                      <a:pt x="383" y="16"/>
                    </a:cubicBezTo>
                    <a:cubicBezTo>
                      <a:pt x="373" y="6"/>
                      <a:pt x="363" y="1"/>
                      <a:pt x="353" y="1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3267;p41">
                <a:extLst>
                  <a:ext uri="{FF2B5EF4-FFF2-40B4-BE49-F238E27FC236}">
                    <a16:creationId xmlns:a16="http://schemas.microsoft.com/office/drawing/2014/main" id="{739DBC55-B809-FE92-2415-4CDCAD38D847}"/>
                  </a:ext>
                </a:extLst>
              </p:cNvPr>
              <p:cNvSpPr/>
              <p:nvPr/>
            </p:nvSpPr>
            <p:spPr>
              <a:xfrm>
                <a:off x="2632754" y="1677789"/>
                <a:ext cx="82964" cy="57501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1773" extrusionOk="0">
                    <a:moveTo>
                      <a:pt x="282" y="1"/>
                    </a:moveTo>
                    <a:cubicBezTo>
                      <a:pt x="263" y="1"/>
                      <a:pt x="223" y="1"/>
                      <a:pt x="223" y="20"/>
                    </a:cubicBezTo>
                    <a:cubicBezTo>
                      <a:pt x="121" y="202"/>
                      <a:pt x="41" y="403"/>
                      <a:pt x="21" y="605"/>
                    </a:cubicBezTo>
                    <a:cubicBezTo>
                      <a:pt x="1" y="766"/>
                      <a:pt x="1" y="906"/>
                      <a:pt x="62" y="1007"/>
                    </a:cubicBezTo>
                    <a:cubicBezTo>
                      <a:pt x="142" y="1168"/>
                      <a:pt x="303" y="1289"/>
                      <a:pt x="505" y="1349"/>
                    </a:cubicBezTo>
                    <a:cubicBezTo>
                      <a:pt x="575" y="1369"/>
                      <a:pt x="650" y="1379"/>
                      <a:pt x="727" y="1379"/>
                    </a:cubicBezTo>
                    <a:cubicBezTo>
                      <a:pt x="956" y="1379"/>
                      <a:pt x="1194" y="1288"/>
                      <a:pt x="1329" y="1107"/>
                    </a:cubicBezTo>
                    <a:cubicBezTo>
                      <a:pt x="1350" y="1329"/>
                      <a:pt x="1490" y="1550"/>
                      <a:pt x="1691" y="1671"/>
                    </a:cubicBezTo>
                    <a:cubicBezTo>
                      <a:pt x="1812" y="1751"/>
                      <a:pt x="1954" y="1772"/>
                      <a:pt x="2075" y="1772"/>
                    </a:cubicBezTo>
                    <a:cubicBezTo>
                      <a:pt x="2236" y="1772"/>
                      <a:pt x="2397" y="1732"/>
                      <a:pt x="2537" y="1630"/>
                    </a:cubicBezTo>
                    <a:cubicBezTo>
                      <a:pt x="2537" y="1611"/>
                      <a:pt x="2558" y="1590"/>
                      <a:pt x="2537" y="1571"/>
                    </a:cubicBezTo>
                    <a:cubicBezTo>
                      <a:pt x="2527" y="1560"/>
                      <a:pt x="2517" y="1555"/>
                      <a:pt x="2507" y="1555"/>
                    </a:cubicBezTo>
                    <a:cubicBezTo>
                      <a:pt x="2497" y="1555"/>
                      <a:pt x="2487" y="1560"/>
                      <a:pt x="2477" y="1571"/>
                    </a:cubicBezTo>
                    <a:cubicBezTo>
                      <a:pt x="2365" y="1649"/>
                      <a:pt x="2221" y="1690"/>
                      <a:pt x="2077" y="1690"/>
                    </a:cubicBezTo>
                    <a:cubicBezTo>
                      <a:pt x="1963" y="1690"/>
                      <a:pt x="1850" y="1664"/>
                      <a:pt x="1753" y="1611"/>
                    </a:cubicBezTo>
                    <a:cubicBezTo>
                      <a:pt x="1511" y="1469"/>
                      <a:pt x="1390" y="1209"/>
                      <a:pt x="1430" y="967"/>
                    </a:cubicBezTo>
                    <a:cubicBezTo>
                      <a:pt x="1430" y="946"/>
                      <a:pt x="1410" y="927"/>
                      <a:pt x="1390" y="927"/>
                    </a:cubicBezTo>
                    <a:cubicBezTo>
                      <a:pt x="1384" y="921"/>
                      <a:pt x="1378" y="918"/>
                      <a:pt x="1373" y="918"/>
                    </a:cubicBezTo>
                    <a:cubicBezTo>
                      <a:pt x="1360" y="918"/>
                      <a:pt x="1350" y="932"/>
                      <a:pt x="1350" y="946"/>
                    </a:cubicBezTo>
                    <a:cubicBezTo>
                      <a:pt x="1239" y="1182"/>
                      <a:pt x="983" y="1295"/>
                      <a:pt x="732" y="1295"/>
                    </a:cubicBezTo>
                    <a:cubicBezTo>
                      <a:pt x="661" y="1295"/>
                      <a:pt x="591" y="1286"/>
                      <a:pt x="524" y="1268"/>
                    </a:cubicBezTo>
                    <a:cubicBezTo>
                      <a:pt x="344" y="1228"/>
                      <a:pt x="202" y="1107"/>
                      <a:pt x="142" y="967"/>
                    </a:cubicBezTo>
                    <a:cubicBezTo>
                      <a:pt x="102" y="886"/>
                      <a:pt x="81" y="766"/>
                      <a:pt x="102" y="605"/>
                    </a:cubicBezTo>
                    <a:cubicBezTo>
                      <a:pt x="121" y="423"/>
                      <a:pt x="182" y="221"/>
                      <a:pt x="282" y="60"/>
                    </a:cubicBezTo>
                    <a:cubicBezTo>
                      <a:pt x="303" y="41"/>
                      <a:pt x="282" y="20"/>
                      <a:pt x="282" y="1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3268;p41">
                <a:extLst>
                  <a:ext uri="{FF2B5EF4-FFF2-40B4-BE49-F238E27FC236}">
                    <a16:creationId xmlns:a16="http://schemas.microsoft.com/office/drawing/2014/main" id="{1F3BD723-0813-C523-D414-C3598E4267A8}"/>
                  </a:ext>
                </a:extLst>
              </p:cNvPr>
              <p:cNvSpPr/>
              <p:nvPr/>
            </p:nvSpPr>
            <p:spPr>
              <a:xfrm>
                <a:off x="2874998" y="1708469"/>
                <a:ext cx="194567" cy="117531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3624" extrusionOk="0">
                    <a:moveTo>
                      <a:pt x="5757" y="0"/>
                    </a:moveTo>
                    <a:cubicBezTo>
                      <a:pt x="5736" y="0"/>
                      <a:pt x="5717" y="21"/>
                      <a:pt x="5717" y="61"/>
                    </a:cubicBezTo>
                    <a:cubicBezTo>
                      <a:pt x="5918" y="987"/>
                      <a:pt x="5575" y="1994"/>
                      <a:pt x="4871" y="2638"/>
                    </a:cubicBezTo>
                    <a:cubicBezTo>
                      <a:pt x="4710" y="2758"/>
                      <a:pt x="4568" y="2858"/>
                      <a:pt x="4428" y="2920"/>
                    </a:cubicBezTo>
                    <a:cubicBezTo>
                      <a:pt x="4279" y="2985"/>
                      <a:pt x="4116" y="3015"/>
                      <a:pt x="3952" y="3015"/>
                    </a:cubicBezTo>
                    <a:cubicBezTo>
                      <a:pt x="3763" y="3015"/>
                      <a:pt x="3573" y="2974"/>
                      <a:pt x="3401" y="2899"/>
                    </a:cubicBezTo>
                    <a:cubicBezTo>
                      <a:pt x="3119" y="2778"/>
                      <a:pt x="2918" y="2557"/>
                      <a:pt x="2818" y="2275"/>
                    </a:cubicBezTo>
                    <a:lnTo>
                      <a:pt x="2797" y="2254"/>
                    </a:lnTo>
                    <a:lnTo>
                      <a:pt x="2778" y="2254"/>
                    </a:lnTo>
                    <a:cubicBezTo>
                      <a:pt x="2778" y="2254"/>
                      <a:pt x="2757" y="2275"/>
                      <a:pt x="2757" y="2295"/>
                    </a:cubicBezTo>
                    <a:cubicBezTo>
                      <a:pt x="2636" y="2758"/>
                      <a:pt x="2375" y="3140"/>
                      <a:pt x="2013" y="3362"/>
                    </a:cubicBezTo>
                    <a:cubicBezTo>
                      <a:pt x="1812" y="3483"/>
                      <a:pt x="1585" y="3543"/>
                      <a:pt x="1363" y="3543"/>
                    </a:cubicBezTo>
                    <a:cubicBezTo>
                      <a:pt x="1142" y="3543"/>
                      <a:pt x="925" y="3483"/>
                      <a:pt x="744" y="3362"/>
                    </a:cubicBezTo>
                    <a:cubicBezTo>
                      <a:pt x="81" y="2939"/>
                      <a:pt x="100" y="1973"/>
                      <a:pt x="140" y="1570"/>
                    </a:cubicBezTo>
                    <a:cubicBezTo>
                      <a:pt x="140" y="1530"/>
                      <a:pt x="121" y="1511"/>
                      <a:pt x="100" y="1511"/>
                    </a:cubicBezTo>
                    <a:cubicBezTo>
                      <a:pt x="81" y="1511"/>
                      <a:pt x="60" y="1530"/>
                      <a:pt x="60" y="1551"/>
                    </a:cubicBezTo>
                    <a:cubicBezTo>
                      <a:pt x="0" y="2074"/>
                      <a:pt x="19" y="3000"/>
                      <a:pt x="704" y="3443"/>
                    </a:cubicBezTo>
                    <a:cubicBezTo>
                      <a:pt x="886" y="3564"/>
                      <a:pt x="1127" y="3623"/>
                      <a:pt x="1348" y="3623"/>
                    </a:cubicBezTo>
                    <a:cubicBezTo>
                      <a:pt x="1589" y="3623"/>
                      <a:pt x="1831" y="3564"/>
                      <a:pt x="2053" y="3443"/>
                    </a:cubicBezTo>
                    <a:cubicBezTo>
                      <a:pt x="2395" y="3221"/>
                      <a:pt x="2676" y="2858"/>
                      <a:pt x="2797" y="2436"/>
                    </a:cubicBezTo>
                    <a:cubicBezTo>
                      <a:pt x="2918" y="2657"/>
                      <a:pt x="3119" y="2858"/>
                      <a:pt x="3382" y="2979"/>
                    </a:cubicBezTo>
                    <a:cubicBezTo>
                      <a:pt x="3558" y="3062"/>
                      <a:pt x="3751" y="3103"/>
                      <a:pt x="3944" y="3103"/>
                    </a:cubicBezTo>
                    <a:cubicBezTo>
                      <a:pt x="4124" y="3103"/>
                      <a:pt x="4303" y="3068"/>
                      <a:pt x="4469" y="3000"/>
                    </a:cubicBezTo>
                    <a:cubicBezTo>
                      <a:pt x="4609" y="2939"/>
                      <a:pt x="4770" y="2839"/>
                      <a:pt x="4931" y="2697"/>
                    </a:cubicBezTo>
                    <a:cubicBezTo>
                      <a:pt x="5655" y="2034"/>
                      <a:pt x="5998" y="987"/>
                      <a:pt x="5797" y="40"/>
                    </a:cubicBezTo>
                    <a:cubicBezTo>
                      <a:pt x="5797" y="21"/>
                      <a:pt x="5776" y="0"/>
                      <a:pt x="5757" y="0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3269;p41">
                <a:extLst>
                  <a:ext uri="{FF2B5EF4-FFF2-40B4-BE49-F238E27FC236}">
                    <a16:creationId xmlns:a16="http://schemas.microsoft.com/office/drawing/2014/main" id="{DA7BD4DC-BA2E-98E0-9491-A33E78BCAA2A}"/>
                  </a:ext>
                </a:extLst>
              </p:cNvPr>
              <p:cNvSpPr/>
              <p:nvPr/>
            </p:nvSpPr>
            <p:spPr>
              <a:xfrm>
                <a:off x="2936978" y="1865113"/>
                <a:ext cx="171767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5296" h="2336" extrusionOk="0">
                    <a:moveTo>
                      <a:pt x="5215" y="1"/>
                    </a:moveTo>
                    <a:cubicBezTo>
                      <a:pt x="5194" y="1"/>
                      <a:pt x="5174" y="22"/>
                      <a:pt x="5194" y="41"/>
                    </a:cubicBezTo>
                    <a:cubicBezTo>
                      <a:pt x="5215" y="605"/>
                      <a:pt x="5054" y="1128"/>
                      <a:pt x="4751" y="1511"/>
                    </a:cubicBezTo>
                    <a:cubicBezTo>
                      <a:pt x="4447" y="1865"/>
                      <a:pt x="4017" y="2078"/>
                      <a:pt x="3601" y="2078"/>
                    </a:cubicBezTo>
                    <a:cubicBezTo>
                      <a:pt x="3521" y="2078"/>
                      <a:pt x="3441" y="2070"/>
                      <a:pt x="3363" y="2054"/>
                    </a:cubicBezTo>
                    <a:cubicBezTo>
                      <a:pt x="2899" y="1954"/>
                      <a:pt x="2416" y="1592"/>
                      <a:pt x="2376" y="1109"/>
                    </a:cubicBezTo>
                    <a:lnTo>
                      <a:pt x="2376" y="1007"/>
                    </a:lnTo>
                    <a:cubicBezTo>
                      <a:pt x="2376" y="988"/>
                      <a:pt x="2356" y="967"/>
                      <a:pt x="2335" y="967"/>
                    </a:cubicBezTo>
                    <a:cubicBezTo>
                      <a:pt x="2316" y="967"/>
                      <a:pt x="2295" y="988"/>
                      <a:pt x="2295" y="1007"/>
                    </a:cubicBezTo>
                    <a:lnTo>
                      <a:pt x="2295" y="1109"/>
                    </a:lnTo>
                    <a:cubicBezTo>
                      <a:pt x="2295" y="1531"/>
                      <a:pt x="2054" y="1954"/>
                      <a:pt x="1672" y="2135"/>
                    </a:cubicBezTo>
                    <a:cubicBezTo>
                      <a:pt x="1525" y="2216"/>
                      <a:pt x="1360" y="2254"/>
                      <a:pt x="1194" y="2254"/>
                    </a:cubicBezTo>
                    <a:cubicBezTo>
                      <a:pt x="905" y="2254"/>
                      <a:pt x="615" y="2138"/>
                      <a:pt x="424" y="1933"/>
                    </a:cubicBezTo>
                    <a:cubicBezTo>
                      <a:pt x="121" y="1592"/>
                      <a:pt x="81" y="1109"/>
                      <a:pt x="121" y="766"/>
                    </a:cubicBezTo>
                    <a:cubicBezTo>
                      <a:pt x="121" y="746"/>
                      <a:pt x="102" y="726"/>
                      <a:pt x="81" y="726"/>
                    </a:cubicBezTo>
                    <a:cubicBezTo>
                      <a:pt x="62" y="726"/>
                      <a:pt x="41" y="726"/>
                      <a:pt x="21" y="746"/>
                    </a:cubicBezTo>
                    <a:cubicBezTo>
                      <a:pt x="0" y="1128"/>
                      <a:pt x="41" y="1632"/>
                      <a:pt x="363" y="1974"/>
                    </a:cubicBezTo>
                    <a:cubicBezTo>
                      <a:pt x="564" y="2215"/>
                      <a:pt x="886" y="2336"/>
                      <a:pt x="1208" y="2336"/>
                    </a:cubicBezTo>
                    <a:cubicBezTo>
                      <a:pt x="1369" y="2336"/>
                      <a:pt x="1551" y="2296"/>
                      <a:pt x="1712" y="2215"/>
                    </a:cubicBezTo>
                    <a:cubicBezTo>
                      <a:pt x="2034" y="2054"/>
                      <a:pt x="2276" y="1713"/>
                      <a:pt x="2356" y="1350"/>
                    </a:cubicBezTo>
                    <a:cubicBezTo>
                      <a:pt x="2496" y="1753"/>
                      <a:pt x="2920" y="2054"/>
                      <a:pt x="3342" y="2135"/>
                    </a:cubicBezTo>
                    <a:cubicBezTo>
                      <a:pt x="3426" y="2151"/>
                      <a:pt x="3512" y="2159"/>
                      <a:pt x="3598" y="2159"/>
                    </a:cubicBezTo>
                    <a:cubicBezTo>
                      <a:pt x="4047" y="2159"/>
                      <a:pt x="4508" y="1943"/>
                      <a:pt x="4812" y="1571"/>
                    </a:cubicBezTo>
                    <a:cubicBezTo>
                      <a:pt x="5134" y="1168"/>
                      <a:pt x="5295" y="626"/>
                      <a:pt x="5274" y="41"/>
                    </a:cubicBezTo>
                    <a:cubicBezTo>
                      <a:pt x="5274" y="22"/>
                      <a:pt x="5234" y="1"/>
                      <a:pt x="5215" y="1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3270;p41">
                <a:extLst>
                  <a:ext uri="{FF2B5EF4-FFF2-40B4-BE49-F238E27FC236}">
                    <a16:creationId xmlns:a16="http://schemas.microsoft.com/office/drawing/2014/main" id="{A847DD9F-89D6-10A5-5AE6-E40B923C04B6}"/>
                  </a:ext>
                </a:extLst>
              </p:cNvPr>
              <p:cNvSpPr/>
              <p:nvPr/>
            </p:nvSpPr>
            <p:spPr>
              <a:xfrm>
                <a:off x="2839062" y="1983033"/>
                <a:ext cx="214838" cy="77965"/>
              </a:xfrm>
              <a:custGeom>
                <a:avLst/>
                <a:gdLst/>
                <a:ahLst/>
                <a:cxnLst/>
                <a:rect l="l" t="t" r="r" b="b"/>
                <a:pathLst>
                  <a:path w="6624" h="2404" extrusionOk="0">
                    <a:moveTo>
                      <a:pt x="6565" y="0"/>
                    </a:moveTo>
                    <a:cubicBezTo>
                      <a:pt x="6551" y="0"/>
                      <a:pt x="6537" y="15"/>
                      <a:pt x="6522" y="28"/>
                    </a:cubicBezTo>
                    <a:cubicBezTo>
                      <a:pt x="6401" y="431"/>
                      <a:pt x="6119" y="774"/>
                      <a:pt x="5757" y="994"/>
                    </a:cubicBezTo>
                    <a:cubicBezTo>
                      <a:pt x="5588" y="1113"/>
                      <a:pt x="5406" y="1161"/>
                      <a:pt x="5245" y="1161"/>
                    </a:cubicBezTo>
                    <a:cubicBezTo>
                      <a:pt x="5213" y="1161"/>
                      <a:pt x="5183" y="1159"/>
                      <a:pt x="5153" y="1156"/>
                    </a:cubicBezTo>
                    <a:cubicBezTo>
                      <a:pt x="4670" y="1096"/>
                      <a:pt x="4549" y="975"/>
                      <a:pt x="4549" y="874"/>
                    </a:cubicBezTo>
                    <a:cubicBezTo>
                      <a:pt x="4530" y="854"/>
                      <a:pt x="4530" y="833"/>
                      <a:pt x="4490" y="833"/>
                    </a:cubicBezTo>
                    <a:cubicBezTo>
                      <a:pt x="4469" y="833"/>
                      <a:pt x="4469" y="854"/>
                      <a:pt x="4469" y="874"/>
                    </a:cubicBezTo>
                    <a:cubicBezTo>
                      <a:pt x="4449" y="1539"/>
                      <a:pt x="3926" y="2162"/>
                      <a:pt x="3282" y="2283"/>
                    </a:cubicBezTo>
                    <a:cubicBezTo>
                      <a:pt x="3182" y="2306"/>
                      <a:pt x="3081" y="2318"/>
                      <a:pt x="2983" y="2318"/>
                    </a:cubicBezTo>
                    <a:cubicBezTo>
                      <a:pt x="2746" y="2318"/>
                      <a:pt x="2521" y="2250"/>
                      <a:pt x="2335" y="2122"/>
                    </a:cubicBezTo>
                    <a:cubicBezTo>
                      <a:pt x="2174" y="2001"/>
                      <a:pt x="1892" y="1719"/>
                      <a:pt x="1973" y="1357"/>
                    </a:cubicBezTo>
                    <a:cubicBezTo>
                      <a:pt x="1973" y="1337"/>
                      <a:pt x="1973" y="1317"/>
                      <a:pt x="1953" y="1297"/>
                    </a:cubicBezTo>
                    <a:cubicBezTo>
                      <a:pt x="1933" y="1297"/>
                      <a:pt x="1892" y="1317"/>
                      <a:pt x="1892" y="1337"/>
                    </a:cubicBezTo>
                    <a:cubicBezTo>
                      <a:pt x="1771" y="1679"/>
                      <a:pt x="1511" y="1941"/>
                      <a:pt x="1168" y="2041"/>
                    </a:cubicBezTo>
                    <a:cubicBezTo>
                      <a:pt x="1098" y="2058"/>
                      <a:pt x="1026" y="2066"/>
                      <a:pt x="955" y="2066"/>
                    </a:cubicBezTo>
                    <a:cubicBezTo>
                      <a:pt x="678" y="2066"/>
                      <a:pt x="406" y="1943"/>
                      <a:pt x="263" y="1719"/>
                    </a:cubicBezTo>
                    <a:cubicBezTo>
                      <a:pt x="102" y="1499"/>
                      <a:pt x="81" y="1217"/>
                      <a:pt x="81" y="975"/>
                    </a:cubicBezTo>
                    <a:cubicBezTo>
                      <a:pt x="81" y="774"/>
                      <a:pt x="81" y="532"/>
                      <a:pt x="182" y="331"/>
                    </a:cubicBezTo>
                    <a:cubicBezTo>
                      <a:pt x="201" y="310"/>
                      <a:pt x="201" y="291"/>
                      <a:pt x="182" y="270"/>
                    </a:cubicBezTo>
                    <a:cubicBezTo>
                      <a:pt x="161" y="270"/>
                      <a:pt x="121" y="270"/>
                      <a:pt x="121" y="291"/>
                    </a:cubicBezTo>
                    <a:cubicBezTo>
                      <a:pt x="0" y="511"/>
                      <a:pt x="0" y="774"/>
                      <a:pt x="0" y="975"/>
                    </a:cubicBezTo>
                    <a:cubicBezTo>
                      <a:pt x="0" y="1217"/>
                      <a:pt x="21" y="1518"/>
                      <a:pt x="182" y="1780"/>
                    </a:cubicBezTo>
                    <a:cubicBezTo>
                      <a:pt x="355" y="2016"/>
                      <a:pt x="652" y="2154"/>
                      <a:pt x="956" y="2154"/>
                    </a:cubicBezTo>
                    <a:cubicBezTo>
                      <a:pt x="1041" y="2154"/>
                      <a:pt x="1125" y="2144"/>
                      <a:pt x="1208" y="2122"/>
                    </a:cubicBezTo>
                    <a:cubicBezTo>
                      <a:pt x="1490" y="2041"/>
                      <a:pt x="1731" y="1840"/>
                      <a:pt x="1873" y="1558"/>
                    </a:cubicBezTo>
                    <a:cubicBezTo>
                      <a:pt x="1892" y="1800"/>
                      <a:pt x="2053" y="2001"/>
                      <a:pt x="2295" y="2183"/>
                    </a:cubicBezTo>
                    <a:cubicBezTo>
                      <a:pt x="2496" y="2323"/>
                      <a:pt x="2738" y="2403"/>
                      <a:pt x="3000" y="2403"/>
                    </a:cubicBezTo>
                    <a:cubicBezTo>
                      <a:pt x="3100" y="2403"/>
                      <a:pt x="3201" y="2403"/>
                      <a:pt x="3301" y="2384"/>
                    </a:cubicBezTo>
                    <a:cubicBezTo>
                      <a:pt x="3945" y="2242"/>
                      <a:pt x="4449" y="1679"/>
                      <a:pt x="4530" y="1035"/>
                    </a:cubicBezTo>
                    <a:cubicBezTo>
                      <a:pt x="4630" y="1136"/>
                      <a:pt x="4831" y="1196"/>
                      <a:pt x="5153" y="1236"/>
                    </a:cubicBezTo>
                    <a:cubicBezTo>
                      <a:pt x="5194" y="1244"/>
                      <a:pt x="5237" y="1248"/>
                      <a:pt x="5280" y="1248"/>
                    </a:cubicBezTo>
                    <a:cubicBezTo>
                      <a:pt x="5446" y="1248"/>
                      <a:pt x="5626" y="1188"/>
                      <a:pt x="5818" y="1075"/>
                    </a:cubicBezTo>
                    <a:cubicBezTo>
                      <a:pt x="6180" y="833"/>
                      <a:pt x="6482" y="471"/>
                      <a:pt x="6602" y="49"/>
                    </a:cubicBezTo>
                    <a:cubicBezTo>
                      <a:pt x="6623" y="28"/>
                      <a:pt x="6602" y="9"/>
                      <a:pt x="6583" y="9"/>
                    </a:cubicBezTo>
                    <a:cubicBezTo>
                      <a:pt x="6577" y="3"/>
                      <a:pt x="6571" y="0"/>
                      <a:pt x="6565" y="0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3271;p41">
                <a:extLst>
                  <a:ext uri="{FF2B5EF4-FFF2-40B4-BE49-F238E27FC236}">
                    <a16:creationId xmlns:a16="http://schemas.microsoft.com/office/drawing/2014/main" id="{7750C641-0892-F617-7BD3-30CA2F480609}"/>
                  </a:ext>
                </a:extLst>
              </p:cNvPr>
              <p:cNvSpPr/>
              <p:nvPr/>
            </p:nvSpPr>
            <p:spPr>
              <a:xfrm>
                <a:off x="2484793" y="2260094"/>
                <a:ext cx="237444" cy="411975"/>
              </a:xfrm>
              <a:custGeom>
                <a:avLst/>
                <a:gdLst/>
                <a:ahLst/>
                <a:cxnLst/>
                <a:rect l="l" t="t" r="r" b="b"/>
                <a:pathLst>
                  <a:path w="7321" h="12703" extrusionOk="0">
                    <a:moveTo>
                      <a:pt x="3999" y="0"/>
                    </a:moveTo>
                    <a:cubicBezTo>
                      <a:pt x="3999" y="0"/>
                      <a:pt x="1041" y="3221"/>
                      <a:pt x="517" y="6421"/>
                    </a:cubicBezTo>
                    <a:cubicBezTo>
                      <a:pt x="1" y="9561"/>
                      <a:pt x="1152" y="12702"/>
                      <a:pt x="2576" y="12702"/>
                    </a:cubicBezTo>
                    <a:cubicBezTo>
                      <a:pt x="2594" y="12702"/>
                      <a:pt x="2612" y="12702"/>
                      <a:pt x="2630" y="12701"/>
                    </a:cubicBezTo>
                    <a:cubicBezTo>
                      <a:pt x="4100" y="12620"/>
                      <a:pt x="7321" y="967"/>
                      <a:pt x="7321" y="967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3272;p41">
                <a:extLst>
                  <a:ext uri="{FF2B5EF4-FFF2-40B4-BE49-F238E27FC236}">
                    <a16:creationId xmlns:a16="http://schemas.microsoft.com/office/drawing/2014/main" id="{77FB581D-3D08-ADA9-05D9-D9579A26D43E}"/>
                  </a:ext>
                </a:extLst>
              </p:cNvPr>
              <p:cNvSpPr/>
              <p:nvPr/>
            </p:nvSpPr>
            <p:spPr>
              <a:xfrm>
                <a:off x="2513951" y="2264018"/>
                <a:ext cx="115592" cy="377339"/>
              </a:xfrm>
              <a:custGeom>
                <a:avLst/>
                <a:gdLst/>
                <a:ahLst/>
                <a:cxnLst/>
                <a:rect l="l" t="t" r="r" b="b"/>
                <a:pathLst>
                  <a:path w="3564" h="11635" extrusionOk="0">
                    <a:moveTo>
                      <a:pt x="3523" y="0"/>
                    </a:moveTo>
                    <a:cubicBezTo>
                      <a:pt x="3502" y="0"/>
                      <a:pt x="3483" y="20"/>
                      <a:pt x="3462" y="20"/>
                    </a:cubicBezTo>
                    <a:cubicBezTo>
                      <a:pt x="2295" y="1812"/>
                      <a:pt x="1390" y="3905"/>
                      <a:pt x="765" y="6219"/>
                    </a:cubicBezTo>
                    <a:lnTo>
                      <a:pt x="765" y="6240"/>
                    </a:lnTo>
                    <a:cubicBezTo>
                      <a:pt x="746" y="6300"/>
                      <a:pt x="725" y="6380"/>
                      <a:pt x="705" y="6441"/>
                    </a:cubicBezTo>
                    <a:cubicBezTo>
                      <a:pt x="544" y="7105"/>
                      <a:pt x="403" y="7770"/>
                      <a:pt x="282" y="8474"/>
                    </a:cubicBezTo>
                    <a:cubicBezTo>
                      <a:pt x="263" y="8554"/>
                      <a:pt x="263" y="8615"/>
                      <a:pt x="242" y="8675"/>
                    </a:cubicBezTo>
                    <a:cubicBezTo>
                      <a:pt x="201" y="8876"/>
                      <a:pt x="182" y="9077"/>
                      <a:pt x="142" y="9279"/>
                    </a:cubicBezTo>
                    <a:cubicBezTo>
                      <a:pt x="61" y="9923"/>
                      <a:pt x="0" y="10567"/>
                      <a:pt x="142" y="11171"/>
                    </a:cubicBezTo>
                    <a:lnTo>
                      <a:pt x="383" y="11635"/>
                    </a:lnTo>
                    <a:cubicBezTo>
                      <a:pt x="383" y="11614"/>
                      <a:pt x="383" y="11614"/>
                      <a:pt x="362" y="11594"/>
                    </a:cubicBezTo>
                    <a:cubicBezTo>
                      <a:pt x="61" y="10929"/>
                      <a:pt x="121" y="10105"/>
                      <a:pt x="222" y="9300"/>
                    </a:cubicBezTo>
                    <a:cubicBezTo>
                      <a:pt x="263" y="9098"/>
                      <a:pt x="282" y="8916"/>
                      <a:pt x="322" y="8736"/>
                    </a:cubicBezTo>
                    <a:cubicBezTo>
                      <a:pt x="322" y="8656"/>
                      <a:pt x="343" y="8575"/>
                      <a:pt x="362" y="8514"/>
                    </a:cubicBezTo>
                    <a:cubicBezTo>
                      <a:pt x="483" y="7810"/>
                      <a:pt x="625" y="7126"/>
                      <a:pt x="786" y="6461"/>
                    </a:cubicBezTo>
                    <a:cubicBezTo>
                      <a:pt x="805" y="6380"/>
                      <a:pt x="826" y="6321"/>
                      <a:pt x="846" y="6240"/>
                    </a:cubicBezTo>
                    <a:cubicBezTo>
                      <a:pt x="1470" y="3925"/>
                      <a:pt x="2375" y="1852"/>
                      <a:pt x="3543" y="81"/>
                    </a:cubicBezTo>
                    <a:cubicBezTo>
                      <a:pt x="3564" y="60"/>
                      <a:pt x="3543" y="20"/>
                      <a:pt x="3523" y="20"/>
                    </a:cubicBezTo>
                    <a:lnTo>
                      <a:pt x="3523" y="0"/>
                    </a:ln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3273;p41">
                <a:extLst>
                  <a:ext uri="{FF2B5EF4-FFF2-40B4-BE49-F238E27FC236}">
                    <a16:creationId xmlns:a16="http://schemas.microsoft.com/office/drawing/2014/main" id="{4CF5F85D-2DCD-9477-0129-41B1692C8FB9}"/>
                  </a:ext>
                </a:extLst>
              </p:cNvPr>
              <p:cNvSpPr/>
              <p:nvPr/>
            </p:nvSpPr>
            <p:spPr>
              <a:xfrm>
                <a:off x="2559001" y="2269596"/>
                <a:ext cx="92078" cy="402408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2408" extrusionOk="0">
                    <a:moveTo>
                      <a:pt x="2798" y="0"/>
                    </a:moveTo>
                    <a:cubicBezTo>
                      <a:pt x="2785" y="0"/>
                      <a:pt x="2772" y="9"/>
                      <a:pt x="2758" y="9"/>
                    </a:cubicBezTo>
                    <a:lnTo>
                      <a:pt x="2758" y="30"/>
                    </a:lnTo>
                    <a:cubicBezTo>
                      <a:pt x="1853" y="1740"/>
                      <a:pt x="1349" y="3632"/>
                      <a:pt x="906" y="5443"/>
                    </a:cubicBezTo>
                    <a:lnTo>
                      <a:pt x="725" y="6229"/>
                    </a:lnTo>
                    <a:cubicBezTo>
                      <a:pt x="704" y="6289"/>
                      <a:pt x="704" y="6329"/>
                      <a:pt x="685" y="6390"/>
                    </a:cubicBezTo>
                    <a:cubicBezTo>
                      <a:pt x="524" y="7075"/>
                      <a:pt x="382" y="7759"/>
                      <a:pt x="283" y="8463"/>
                    </a:cubicBezTo>
                    <a:cubicBezTo>
                      <a:pt x="262" y="8524"/>
                      <a:pt x="262" y="8564"/>
                      <a:pt x="262" y="8624"/>
                    </a:cubicBezTo>
                    <a:cubicBezTo>
                      <a:pt x="60" y="9872"/>
                      <a:pt x="1" y="11141"/>
                      <a:pt x="141" y="12388"/>
                    </a:cubicBezTo>
                    <a:cubicBezTo>
                      <a:pt x="181" y="12408"/>
                      <a:pt x="202" y="12408"/>
                      <a:pt x="242" y="12408"/>
                    </a:cubicBezTo>
                    <a:cubicBezTo>
                      <a:pt x="81" y="11160"/>
                      <a:pt x="141" y="9912"/>
                      <a:pt x="342" y="8664"/>
                    </a:cubicBezTo>
                    <a:cubicBezTo>
                      <a:pt x="342" y="8624"/>
                      <a:pt x="342" y="8564"/>
                      <a:pt x="363" y="8524"/>
                    </a:cubicBezTo>
                    <a:cubicBezTo>
                      <a:pt x="463" y="7859"/>
                      <a:pt x="584" y="7195"/>
                      <a:pt x="725" y="6551"/>
                    </a:cubicBezTo>
                    <a:cubicBezTo>
                      <a:pt x="745" y="6490"/>
                      <a:pt x="766" y="6450"/>
                      <a:pt x="766" y="6390"/>
                    </a:cubicBezTo>
                    <a:cubicBezTo>
                      <a:pt x="846" y="6068"/>
                      <a:pt x="927" y="5765"/>
                      <a:pt x="986" y="5464"/>
                    </a:cubicBezTo>
                    <a:cubicBezTo>
                      <a:pt x="1429" y="3672"/>
                      <a:pt x="1933" y="1780"/>
                      <a:pt x="2838" y="70"/>
                    </a:cubicBezTo>
                    <a:lnTo>
                      <a:pt x="2838" y="30"/>
                    </a:lnTo>
                    <a:lnTo>
                      <a:pt x="2819" y="9"/>
                    </a:lnTo>
                    <a:cubicBezTo>
                      <a:pt x="2812" y="2"/>
                      <a:pt x="2805" y="0"/>
                      <a:pt x="2798" y="0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3274;p41">
                <a:extLst>
                  <a:ext uri="{FF2B5EF4-FFF2-40B4-BE49-F238E27FC236}">
                    <a16:creationId xmlns:a16="http://schemas.microsoft.com/office/drawing/2014/main" id="{37A53C2C-8A34-11E3-F0EC-8D7ECD3F03A2}"/>
                  </a:ext>
                </a:extLst>
              </p:cNvPr>
              <p:cNvSpPr/>
              <p:nvPr/>
            </p:nvSpPr>
            <p:spPr>
              <a:xfrm>
                <a:off x="2604018" y="2279683"/>
                <a:ext cx="79689" cy="346626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0688" extrusionOk="0">
                    <a:moveTo>
                      <a:pt x="2376" y="0"/>
                    </a:moveTo>
                    <a:cubicBezTo>
                      <a:pt x="1490" y="1973"/>
                      <a:pt x="846" y="4045"/>
                      <a:pt x="444" y="6160"/>
                    </a:cubicBezTo>
                    <a:lnTo>
                      <a:pt x="444" y="6179"/>
                    </a:lnTo>
                    <a:cubicBezTo>
                      <a:pt x="424" y="6219"/>
                      <a:pt x="424" y="6280"/>
                      <a:pt x="424" y="6321"/>
                    </a:cubicBezTo>
                    <a:cubicBezTo>
                      <a:pt x="304" y="6925"/>
                      <a:pt x="223" y="7507"/>
                      <a:pt x="143" y="8111"/>
                    </a:cubicBezTo>
                    <a:lnTo>
                      <a:pt x="143" y="8173"/>
                    </a:lnTo>
                    <a:lnTo>
                      <a:pt x="143" y="8272"/>
                    </a:lnTo>
                    <a:cubicBezTo>
                      <a:pt x="62" y="9018"/>
                      <a:pt x="1" y="9842"/>
                      <a:pt x="81" y="10688"/>
                    </a:cubicBezTo>
                    <a:cubicBezTo>
                      <a:pt x="102" y="10648"/>
                      <a:pt x="143" y="10607"/>
                      <a:pt x="162" y="10567"/>
                    </a:cubicBezTo>
                    <a:cubicBezTo>
                      <a:pt x="81" y="9762"/>
                      <a:pt x="143" y="8978"/>
                      <a:pt x="223" y="8293"/>
                    </a:cubicBezTo>
                    <a:lnTo>
                      <a:pt x="223" y="8173"/>
                    </a:lnTo>
                    <a:cubicBezTo>
                      <a:pt x="304" y="7528"/>
                      <a:pt x="384" y="6904"/>
                      <a:pt x="505" y="6260"/>
                    </a:cubicBezTo>
                    <a:cubicBezTo>
                      <a:pt x="524" y="6219"/>
                      <a:pt x="524" y="6179"/>
                      <a:pt x="524" y="6139"/>
                    </a:cubicBezTo>
                    <a:cubicBezTo>
                      <a:pt x="927" y="4026"/>
                      <a:pt x="1571" y="1973"/>
                      <a:pt x="2457" y="20"/>
                    </a:cubicBezTo>
                    <a:lnTo>
                      <a:pt x="2376" y="0"/>
                    </a:ln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3275;p41">
                <a:extLst>
                  <a:ext uri="{FF2B5EF4-FFF2-40B4-BE49-F238E27FC236}">
                    <a16:creationId xmlns:a16="http://schemas.microsoft.com/office/drawing/2014/main" id="{4B1CD0B2-E4E0-F83B-0507-1CAE1A23E8C8}"/>
                  </a:ext>
                </a:extLst>
              </p:cNvPr>
              <p:cNvSpPr/>
              <p:nvPr/>
            </p:nvSpPr>
            <p:spPr>
              <a:xfrm>
                <a:off x="2666712" y="2285520"/>
                <a:ext cx="37266" cy="186740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5758" extrusionOk="0">
                    <a:moveTo>
                      <a:pt x="1068" y="1"/>
                    </a:moveTo>
                    <a:cubicBezTo>
                      <a:pt x="464" y="1793"/>
                      <a:pt x="121" y="3685"/>
                      <a:pt x="21" y="5577"/>
                    </a:cubicBezTo>
                    <a:cubicBezTo>
                      <a:pt x="21" y="5637"/>
                      <a:pt x="0" y="5677"/>
                      <a:pt x="0" y="5738"/>
                    </a:cubicBezTo>
                    <a:lnTo>
                      <a:pt x="0" y="5757"/>
                    </a:lnTo>
                    <a:cubicBezTo>
                      <a:pt x="21" y="5738"/>
                      <a:pt x="21" y="5717"/>
                      <a:pt x="21" y="5717"/>
                    </a:cubicBezTo>
                    <a:lnTo>
                      <a:pt x="21" y="5698"/>
                    </a:lnTo>
                    <a:lnTo>
                      <a:pt x="81" y="5637"/>
                    </a:lnTo>
                    <a:cubicBezTo>
                      <a:pt x="102" y="5617"/>
                      <a:pt x="81" y="5596"/>
                      <a:pt x="61" y="5577"/>
                    </a:cubicBezTo>
                    <a:cubicBezTo>
                      <a:pt x="81" y="5537"/>
                      <a:pt x="102" y="5497"/>
                      <a:pt x="102" y="5456"/>
                    </a:cubicBezTo>
                    <a:cubicBezTo>
                      <a:pt x="222" y="3605"/>
                      <a:pt x="564" y="1772"/>
                      <a:pt x="1148" y="22"/>
                    </a:cubicBezTo>
                    <a:lnTo>
                      <a:pt x="1068" y="1"/>
                    </a:ln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3276;p41">
                <a:extLst>
                  <a:ext uri="{FF2B5EF4-FFF2-40B4-BE49-F238E27FC236}">
                    <a16:creationId xmlns:a16="http://schemas.microsoft.com/office/drawing/2014/main" id="{0B56A702-4BA8-A7A9-3F37-02C2E1714A06}"/>
                  </a:ext>
                </a:extLst>
              </p:cNvPr>
              <p:cNvSpPr/>
              <p:nvPr/>
            </p:nvSpPr>
            <p:spPr>
              <a:xfrm>
                <a:off x="2500264" y="2465060"/>
                <a:ext cx="169756" cy="26496"/>
              </a:xfrm>
              <a:custGeom>
                <a:avLst/>
                <a:gdLst/>
                <a:ahLst/>
                <a:cxnLst/>
                <a:rect l="l" t="t" r="r" b="b"/>
                <a:pathLst>
                  <a:path w="5234" h="817" extrusionOk="0">
                    <a:moveTo>
                      <a:pt x="1248" y="1"/>
                    </a:moveTo>
                    <a:cubicBezTo>
                      <a:pt x="1227" y="1"/>
                      <a:pt x="1208" y="1"/>
                      <a:pt x="1208" y="20"/>
                    </a:cubicBezTo>
                    <a:lnTo>
                      <a:pt x="1187" y="20"/>
                    </a:lnTo>
                    <a:lnTo>
                      <a:pt x="1187" y="41"/>
                    </a:lnTo>
                    <a:cubicBezTo>
                      <a:pt x="1106" y="141"/>
                      <a:pt x="1026" y="262"/>
                      <a:pt x="886" y="363"/>
                    </a:cubicBezTo>
                    <a:cubicBezTo>
                      <a:pt x="744" y="463"/>
                      <a:pt x="604" y="524"/>
                      <a:pt x="462" y="524"/>
                    </a:cubicBezTo>
                    <a:cubicBezTo>
                      <a:pt x="322" y="503"/>
                      <a:pt x="161" y="444"/>
                      <a:pt x="20" y="302"/>
                    </a:cubicBezTo>
                    <a:lnTo>
                      <a:pt x="0" y="302"/>
                    </a:lnTo>
                    <a:lnTo>
                      <a:pt x="0" y="403"/>
                    </a:lnTo>
                    <a:cubicBezTo>
                      <a:pt x="100" y="484"/>
                      <a:pt x="202" y="544"/>
                      <a:pt x="322" y="584"/>
                    </a:cubicBezTo>
                    <a:cubicBezTo>
                      <a:pt x="363" y="584"/>
                      <a:pt x="422" y="605"/>
                      <a:pt x="462" y="605"/>
                    </a:cubicBezTo>
                    <a:cubicBezTo>
                      <a:pt x="623" y="605"/>
                      <a:pt x="784" y="544"/>
                      <a:pt x="945" y="444"/>
                    </a:cubicBezTo>
                    <a:cubicBezTo>
                      <a:pt x="1007" y="382"/>
                      <a:pt x="1066" y="323"/>
                      <a:pt x="1127" y="242"/>
                    </a:cubicBezTo>
                    <a:cubicBezTo>
                      <a:pt x="1147" y="221"/>
                      <a:pt x="1168" y="202"/>
                      <a:pt x="1187" y="162"/>
                    </a:cubicBezTo>
                    <a:cubicBezTo>
                      <a:pt x="1208" y="202"/>
                      <a:pt x="1208" y="221"/>
                      <a:pt x="1208" y="262"/>
                    </a:cubicBezTo>
                    <a:cubicBezTo>
                      <a:pt x="1268" y="423"/>
                      <a:pt x="1409" y="584"/>
                      <a:pt x="1590" y="624"/>
                    </a:cubicBezTo>
                    <a:lnTo>
                      <a:pt x="1611" y="624"/>
                    </a:lnTo>
                    <a:cubicBezTo>
                      <a:pt x="1670" y="645"/>
                      <a:pt x="1751" y="645"/>
                      <a:pt x="1831" y="645"/>
                    </a:cubicBezTo>
                    <a:cubicBezTo>
                      <a:pt x="2094" y="645"/>
                      <a:pt x="2335" y="524"/>
                      <a:pt x="2496" y="342"/>
                    </a:cubicBezTo>
                    <a:lnTo>
                      <a:pt x="2496" y="363"/>
                    </a:lnTo>
                    <a:cubicBezTo>
                      <a:pt x="2496" y="423"/>
                      <a:pt x="2515" y="484"/>
                      <a:pt x="2536" y="524"/>
                    </a:cubicBezTo>
                    <a:cubicBezTo>
                      <a:pt x="2577" y="605"/>
                      <a:pt x="2636" y="664"/>
                      <a:pt x="2697" y="705"/>
                    </a:cubicBezTo>
                    <a:cubicBezTo>
                      <a:pt x="2738" y="745"/>
                      <a:pt x="2778" y="766"/>
                      <a:pt x="2858" y="785"/>
                    </a:cubicBezTo>
                    <a:cubicBezTo>
                      <a:pt x="2933" y="806"/>
                      <a:pt x="3007" y="816"/>
                      <a:pt x="3079" y="816"/>
                    </a:cubicBezTo>
                    <a:cubicBezTo>
                      <a:pt x="3283" y="816"/>
                      <a:pt x="3475" y="738"/>
                      <a:pt x="3623" y="605"/>
                    </a:cubicBezTo>
                    <a:cubicBezTo>
                      <a:pt x="3643" y="584"/>
                      <a:pt x="3664" y="564"/>
                      <a:pt x="3683" y="524"/>
                    </a:cubicBezTo>
                    <a:lnTo>
                      <a:pt x="3704" y="544"/>
                    </a:lnTo>
                    <a:cubicBezTo>
                      <a:pt x="3804" y="664"/>
                      <a:pt x="3965" y="745"/>
                      <a:pt x="4086" y="766"/>
                    </a:cubicBezTo>
                    <a:cubicBezTo>
                      <a:pt x="4138" y="775"/>
                      <a:pt x="4191" y="779"/>
                      <a:pt x="4244" y="779"/>
                    </a:cubicBezTo>
                    <a:cubicBezTo>
                      <a:pt x="4541" y="779"/>
                      <a:pt x="4841" y="642"/>
                      <a:pt x="5011" y="403"/>
                    </a:cubicBezTo>
                    <a:cubicBezTo>
                      <a:pt x="5052" y="342"/>
                      <a:pt x="5092" y="302"/>
                      <a:pt x="5113" y="242"/>
                    </a:cubicBezTo>
                    <a:cubicBezTo>
                      <a:pt x="5132" y="221"/>
                      <a:pt x="5132" y="221"/>
                      <a:pt x="5132" y="202"/>
                    </a:cubicBezTo>
                    <a:cubicBezTo>
                      <a:pt x="5153" y="202"/>
                      <a:pt x="5153" y="181"/>
                      <a:pt x="5153" y="181"/>
                    </a:cubicBezTo>
                    <a:lnTo>
                      <a:pt x="5153" y="162"/>
                    </a:lnTo>
                    <a:lnTo>
                      <a:pt x="5213" y="101"/>
                    </a:lnTo>
                    <a:cubicBezTo>
                      <a:pt x="5234" y="81"/>
                      <a:pt x="5213" y="60"/>
                      <a:pt x="5193" y="41"/>
                    </a:cubicBezTo>
                    <a:cubicBezTo>
                      <a:pt x="5193" y="31"/>
                      <a:pt x="5188" y="25"/>
                      <a:pt x="5181" y="25"/>
                    </a:cubicBezTo>
                    <a:cubicBezTo>
                      <a:pt x="5173" y="25"/>
                      <a:pt x="5163" y="31"/>
                      <a:pt x="5153" y="41"/>
                    </a:cubicBezTo>
                    <a:lnTo>
                      <a:pt x="5132" y="41"/>
                    </a:lnTo>
                    <a:cubicBezTo>
                      <a:pt x="5113" y="101"/>
                      <a:pt x="5073" y="141"/>
                      <a:pt x="5052" y="202"/>
                    </a:cubicBezTo>
                    <a:cubicBezTo>
                      <a:pt x="5011" y="242"/>
                      <a:pt x="4992" y="302"/>
                      <a:pt x="4952" y="342"/>
                    </a:cubicBezTo>
                    <a:cubicBezTo>
                      <a:pt x="4798" y="564"/>
                      <a:pt x="4515" y="699"/>
                      <a:pt x="4249" y="699"/>
                    </a:cubicBezTo>
                    <a:cubicBezTo>
                      <a:pt x="4201" y="699"/>
                      <a:pt x="4153" y="694"/>
                      <a:pt x="4106" y="685"/>
                    </a:cubicBezTo>
                    <a:cubicBezTo>
                      <a:pt x="3965" y="664"/>
                      <a:pt x="3784" y="564"/>
                      <a:pt x="3744" y="423"/>
                    </a:cubicBezTo>
                    <a:lnTo>
                      <a:pt x="3723" y="423"/>
                    </a:lnTo>
                    <a:cubicBezTo>
                      <a:pt x="3723" y="403"/>
                      <a:pt x="3723" y="403"/>
                      <a:pt x="3704" y="403"/>
                    </a:cubicBezTo>
                    <a:cubicBezTo>
                      <a:pt x="3683" y="403"/>
                      <a:pt x="3664" y="403"/>
                      <a:pt x="3664" y="423"/>
                    </a:cubicBezTo>
                    <a:lnTo>
                      <a:pt x="3643" y="444"/>
                    </a:lnTo>
                    <a:lnTo>
                      <a:pt x="3643" y="463"/>
                    </a:lnTo>
                    <a:cubicBezTo>
                      <a:pt x="3519" y="634"/>
                      <a:pt x="3313" y="732"/>
                      <a:pt x="3086" y="732"/>
                    </a:cubicBezTo>
                    <a:cubicBezTo>
                      <a:pt x="3018" y="732"/>
                      <a:pt x="2948" y="723"/>
                      <a:pt x="2878" y="705"/>
                    </a:cubicBezTo>
                    <a:cubicBezTo>
                      <a:pt x="2818" y="685"/>
                      <a:pt x="2778" y="664"/>
                      <a:pt x="2738" y="645"/>
                    </a:cubicBezTo>
                    <a:cubicBezTo>
                      <a:pt x="2636" y="564"/>
                      <a:pt x="2596" y="463"/>
                      <a:pt x="2577" y="363"/>
                    </a:cubicBezTo>
                    <a:lnTo>
                      <a:pt x="2577" y="242"/>
                    </a:lnTo>
                    <a:cubicBezTo>
                      <a:pt x="2556" y="221"/>
                      <a:pt x="2556" y="202"/>
                      <a:pt x="2536" y="202"/>
                    </a:cubicBezTo>
                    <a:cubicBezTo>
                      <a:pt x="2530" y="196"/>
                      <a:pt x="2524" y="193"/>
                      <a:pt x="2519" y="193"/>
                    </a:cubicBezTo>
                    <a:cubicBezTo>
                      <a:pt x="2506" y="193"/>
                      <a:pt x="2496" y="208"/>
                      <a:pt x="2496" y="221"/>
                    </a:cubicBezTo>
                    <a:cubicBezTo>
                      <a:pt x="2354" y="423"/>
                      <a:pt x="2113" y="544"/>
                      <a:pt x="1831" y="564"/>
                    </a:cubicBezTo>
                    <a:cubicBezTo>
                      <a:pt x="1751" y="564"/>
                      <a:pt x="1670" y="564"/>
                      <a:pt x="1630" y="544"/>
                    </a:cubicBezTo>
                    <a:lnTo>
                      <a:pt x="1611" y="544"/>
                    </a:lnTo>
                    <a:cubicBezTo>
                      <a:pt x="1409" y="484"/>
                      <a:pt x="1248" y="262"/>
                      <a:pt x="1268" y="41"/>
                    </a:cubicBezTo>
                    <a:cubicBezTo>
                      <a:pt x="1268" y="20"/>
                      <a:pt x="1268" y="1"/>
                      <a:pt x="1248" y="1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3277;p41">
                <a:extLst>
                  <a:ext uri="{FF2B5EF4-FFF2-40B4-BE49-F238E27FC236}">
                    <a16:creationId xmlns:a16="http://schemas.microsoft.com/office/drawing/2014/main" id="{DC055344-46A1-FE20-0A9A-6B72BAC6D7AC}"/>
                  </a:ext>
                </a:extLst>
              </p:cNvPr>
              <p:cNvSpPr/>
              <p:nvPr/>
            </p:nvSpPr>
            <p:spPr>
              <a:xfrm>
                <a:off x="2498934" y="2538193"/>
                <a:ext cx="141052" cy="21859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674" extrusionOk="0">
                    <a:moveTo>
                      <a:pt x="785" y="0"/>
                    </a:moveTo>
                    <a:cubicBezTo>
                      <a:pt x="766" y="0"/>
                      <a:pt x="745" y="0"/>
                      <a:pt x="745" y="20"/>
                    </a:cubicBezTo>
                    <a:cubicBezTo>
                      <a:pt x="645" y="202"/>
                      <a:pt x="503" y="382"/>
                      <a:pt x="302" y="382"/>
                    </a:cubicBezTo>
                    <a:cubicBezTo>
                      <a:pt x="243" y="382"/>
                      <a:pt x="162" y="363"/>
                      <a:pt x="101" y="342"/>
                    </a:cubicBezTo>
                    <a:cubicBezTo>
                      <a:pt x="61" y="322"/>
                      <a:pt x="20" y="301"/>
                      <a:pt x="1" y="282"/>
                    </a:cubicBezTo>
                    <a:lnTo>
                      <a:pt x="1" y="382"/>
                    </a:lnTo>
                    <a:cubicBezTo>
                      <a:pt x="20" y="403"/>
                      <a:pt x="41" y="403"/>
                      <a:pt x="61" y="403"/>
                    </a:cubicBezTo>
                    <a:lnTo>
                      <a:pt x="181" y="462"/>
                    </a:lnTo>
                    <a:cubicBezTo>
                      <a:pt x="208" y="462"/>
                      <a:pt x="235" y="472"/>
                      <a:pt x="262" y="472"/>
                    </a:cubicBezTo>
                    <a:cubicBezTo>
                      <a:pt x="275" y="472"/>
                      <a:pt x="289" y="469"/>
                      <a:pt x="302" y="462"/>
                    </a:cubicBezTo>
                    <a:cubicBezTo>
                      <a:pt x="484" y="462"/>
                      <a:pt x="605" y="363"/>
                      <a:pt x="705" y="221"/>
                    </a:cubicBezTo>
                    <a:lnTo>
                      <a:pt x="745" y="181"/>
                    </a:lnTo>
                    <a:cubicBezTo>
                      <a:pt x="745" y="202"/>
                      <a:pt x="766" y="242"/>
                      <a:pt x="785" y="282"/>
                    </a:cubicBezTo>
                    <a:cubicBezTo>
                      <a:pt x="825" y="403"/>
                      <a:pt x="927" y="503"/>
                      <a:pt x="1067" y="583"/>
                    </a:cubicBezTo>
                    <a:cubicBezTo>
                      <a:pt x="1161" y="642"/>
                      <a:pt x="1281" y="673"/>
                      <a:pt x="1410" y="673"/>
                    </a:cubicBezTo>
                    <a:cubicBezTo>
                      <a:pt x="1502" y="673"/>
                      <a:pt x="1599" y="657"/>
                      <a:pt x="1692" y="623"/>
                    </a:cubicBezTo>
                    <a:cubicBezTo>
                      <a:pt x="1853" y="564"/>
                      <a:pt x="1993" y="483"/>
                      <a:pt x="2114" y="342"/>
                    </a:cubicBezTo>
                    <a:cubicBezTo>
                      <a:pt x="2114" y="322"/>
                      <a:pt x="2135" y="322"/>
                      <a:pt x="2135" y="301"/>
                    </a:cubicBezTo>
                    <a:cubicBezTo>
                      <a:pt x="2154" y="322"/>
                      <a:pt x="2175" y="363"/>
                      <a:pt x="2194" y="382"/>
                    </a:cubicBezTo>
                    <a:cubicBezTo>
                      <a:pt x="2287" y="549"/>
                      <a:pt x="2481" y="647"/>
                      <a:pt x="2699" y="647"/>
                    </a:cubicBezTo>
                    <a:cubicBezTo>
                      <a:pt x="2718" y="647"/>
                      <a:pt x="2738" y="646"/>
                      <a:pt x="2758" y="644"/>
                    </a:cubicBezTo>
                    <a:cubicBezTo>
                      <a:pt x="2999" y="644"/>
                      <a:pt x="3222" y="503"/>
                      <a:pt x="3383" y="301"/>
                    </a:cubicBezTo>
                    <a:cubicBezTo>
                      <a:pt x="3383" y="282"/>
                      <a:pt x="3402" y="282"/>
                      <a:pt x="3402" y="261"/>
                    </a:cubicBezTo>
                    <a:lnTo>
                      <a:pt x="3463" y="322"/>
                    </a:lnTo>
                    <a:cubicBezTo>
                      <a:pt x="3563" y="422"/>
                      <a:pt x="3705" y="443"/>
                      <a:pt x="3845" y="443"/>
                    </a:cubicBezTo>
                    <a:cubicBezTo>
                      <a:pt x="3888" y="448"/>
                      <a:pt x="3930" y="451"/>
                      <a:pt x="3973" y="451"/>
                    </a:cubicBezTo>
                    <a:cubicBezTo>
                      <a:pt x="4090" y="451"/>
                      <a:pt x="4205" y="432"/>
                      <a:pt x="4308" y="403"/>
                    </a:cubicBezTo>
                    <a:cubicBezTo>
                      <a:pt x="4328" y="382"/>
                      <a:pt x="4349" y="342"/>
                      <a:pt x="4349" y="301"/>
                    </a:cubicBezTo>
                    <a:lnTo>
                      <a:pt x="4349" y="301"/>
                    </a:lnTo>
                    <a:cubicBezTo>
                      <a:pt x="4228" y="347"/>
                      <a:pt x="4095" y="370"/>
                      <a:pt x="3967" y="370"/>
                    </a:cubicBezTo>
                    <a:cubicBezTo>
                      <a:pt x="3926" y="370"/>
                      <a:pt x="3885" y="367"/>
                      <a:pt x="3845" y="363"/>
                    </a:cubicBezTo>
                    <a:cubicBezTo>
                      <a:pt x="3664" y="342"/>
                      <a:pt x="3544" y="322"/>
                      <a:pt x="3463" y="202"/>
                    </a:cubicBezTo>
                    <a:cubicBezTo>
                      <a:pt x="3463" y="202"/>
                      <a:pt x="3442" y="181"/>
                      <a:pt x="3442" y="161"/>
                    </a:cubicBezTo>
                    <a:cubicBezTo>
                      <a:pt x="3442" y="140"/>
                      <a:pt x="3423" y="140"/>
                      <a:pt x="3402" y="140"/>
                    </a:cubicBezTo>
                    <a:lnTo>
                      <a:pt x="3383" y="140"/>
                    </a:lnTo>
                    <a:lnTo>
                      <a:pt x="3362" y="161"/>
                    </a:lnTo>
                    <a:cubicBezTo>
                      <a:pt x="3222" y="403"/>
                      <a:pt x="2999" y="564"/>
                      <a:pt x="2758" y="564"/>
                    </a:cubicBezTo>
                    <a:cubicBezTo>
                      <a:pt x="2740" y="565"/>
                      <a:pt x="2722" y="566"/>
                      <a:pt x="2704" y="566"/>
                    </a:cubicBezTo>
                    <a:cubicBezTo>
                      <a:pt x="2496" y="566"/>
                      <a:pt x="2270" y="464"/>
                      <a:pt x="2215" y="242"/>
                    </a:cubicBezTo>
                    <a:cubicBezTo>
                      <a:pt x="2194" y="221"/>
                      <a:pt x="2194" y="221"/>
                      <a:pt x="2194" y="202"/>
                    </a:cubicBezTo>
                    <a:cubicBezTo>
                      <a:pt x="2194" y="181"/>
                      <a:pt x="2175" y="181"/>
                      <a:pt x="2175" y="181"/>
                    </a:cubicBezTo>
                    <a:cubicBezTo>
                      <a:pt x="2168" y="174"/>
                      <a:pt x="2161" y="172"/>
                      <a:pt x="2155" y="172"/>
                    </a:cubicBezTo>
                    <a:cubicBezTo>
                      <a:pt x="2143" y="172"/>
                      <a:pt x="2135" y="181"/>
                      <a:pt x="2135" y="181"/>
                    </a:cubicBezTo>
                    <a:cubicBezTo>
                      <a:pt x="1993" y="363"/>
                      <a:pt x="1832" y="483"/>
                      <a:pt x="1671" y="543"/>
                    </a:cubicBezTo>
                    <a:cubicBezTo>
                      <a:pt x="1583" y="570"/>
                      <a:pt x="1495" y="585"/>
                      <a:pt x="1410" y="585"/>
                    </a:cubicBezTo>
                    <a:cubicBezTo>
                      <a:pt x="1301" y="585"/>
                      <a:pt x="1198" y="560"/>
                      <a:pt x="1107" y="503"/>
                    </a:cubicBezTo>
                    <a:cubicBezTo>
                      <a:pt x="927" y="403"/>
                      <a:pt x="806" y="221"/>
                      <a:pt x="825" y="60"/>
                    </a:cubicBezTo>
                    <a:lnTo>
                      <a:pt x="825" y="41"/>
                    </a:lnTo>
                    <a:cubicBezTo>
                      <a:pt x="825" y="20"/>
                      <a:pt x="806" y="0"/>
                      <a:pt x="785" y="0"/>
                    </a:cubicBezTo>
                    <a:close/>
                  </a:path>
                </a:pathLst>
              </a:custGeom>
              <a:solidFill>
                <a:srgbClr val="F2DD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3278;p41">
              <a:extLst>
                <a:ext uri="{FF2B5EF4-FFF2-40B4-BE49-F238E27FC236}">
                  <a16:creationId xmlns:a16="http://schemas.microsoft.com/office/drawing/2014/main" id="{55494EFE-F0E1-F66C-9CEF-E55AE24E0188}"/>
                </a:ext>
              </a:extLst>
            </p:cNvPr>
            <p:cNvGrpSpPr/>
            <p:nvPr/>
          </p:nvGrpSpPr>
          <p:grpSpPr>
            <a:xfrm rot="314379">
              <a:off x="2133284" y="2356921"/>
              <a:ext cx="419941" cy="203790"/>
              <a:chOff x="2656949" y="2154271"/>
              <a:chExt cx="457634" cy="222057"/>
            </a:xfrm>
          </p:grpSpPr>
          <p:sp>
            <p:nvSpPr>
              <p:cNvPr id="5" name="Google Shape;3279;p41">
                <a:extLst>
                  <a:ext uri="{FF2B5EF4-FFF2-40B4-BE49-F238E27FC236}">
                    <a16:creationId xmlns:a16="http://schemas.microsoft.com/office/drawing/2014/main" id="{A3E22469-A7E5-CD28-97AE-FDC8372E5358}"/>
                  </a:ext>
                </a:extLst>
              </p:cNvPr>
              <p:cNvSpPr/>
              <p:nvPr/>
            </p:nvSpPr>
            <p:spPr>
              <a:xfrm>
                <a:off x="2967012" y="2159038"/>
                <a:ext cx="78359" cy="173508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5350" extrusionOk="0">
                    <a:moveTo>
                      <a:pt x="395" y="1"/>
                    </a:moveTo>
                    <a:cubicBezTo>
                      <a:pt x="275" y="1"/>
                      <a:pt x="158" y="65"/>
                      <a:pt x="102" y="178"/>
                    </a:cubicBezTo>
                    <a:cubicBezTo>
                      <a:pt x="0" y="339"/>
                      <a:pt x="81" y="540"/>
                      <a:pt x="242" y="640"/>
                    </a:cubicBezTo>
                    <a:cubicBezTo>
                      <a:pt x="625" y="841"/>
                      <a:pt x="1128" y="1284"/>
                      <a:pt x="1329" y="1687"/>
                    </a:cubicBezTo>
                    <a:cubicBezTo>
                      <a:pt x="1731" y="2593"/>
                      <a:pt x="1731" y="3740"/>
                      <a:pt x="1289" y="4907"/>
                    </a:cubicBezTo>
                    <a:cubicBezTo>
                      <a:pt x="1229" y="5068"/>
                      <a:pt x="1310" y="5269"/>
                      <a:pt x="1490" y="5331"/>
                    </a:cubicBezTo>
                    <a:cubicBezTo>
                      <a:pt x="1530" y="5350"/>
                      <a:pt x="1570" y="5350"/>
                      <a:pt x="1611" y="5350"/>
                    </a:cubicBezTo>
                    <a:cubicBezTo>
                      <a:pt x="1731" y="5350"/>
                      <a:pt x="1852" y="5269"/>
                      <a:pt x="1913" y="5129"/>
                    </a:cubicBezTo>
                    <a:cubicBezTo>
                      <a:pt x="2416" y="3801"/>
                      <a:pt x="2416" y="2492"/>
                      <a:pt x="1933" y="1426"/>
                    </a:cubicBezTo>
                    <a:cubicBezTo>
                      <a:pt x="1651" y="822"/>
                      <a:pt x="1028" y="298"/>
                      <a:pt x="545" y="36"/>
                    </a:cubicBezTo>
                    <a:cubicBezTo>
                      <a:pt x="497" y="12"/>
                      <a:pt x="445" y="1"/>
                      <a:pt x="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280;p41">
                <a:extLst>
                  <a:ext uri="{FF2B5EF4-FFF2-40B4-BE49-F238E27FC236}">
                    <a16:creationId xmlns:a16="http://schemas.microsoft.com/office/drawing/2014/main" id="{DB0DEF9D-3ECB-F419-7EC0-98B664D12502}"/>
                  </a:ext>
                </a:extLst>
              </p:cNvPr>
              <p:cNvSpPr/>
              <p:nvPr/>
            </p:nvSpPr>
            <p:spPr>
              <a:xfrm>
                <a:off x="2975509" y="2156865"/>
                <a:ext cx="108425" cy="154179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4754" extrusionOk="0">
                    <a:moveTo>
                      <a:pt x="357" y="0"/>
                    </a:moveTo>
                    <a:cubicBezTo>
                      <a:pt x="194" y="0"/>
                      <a:pt x="57" y="99"/>
                      <a:pt x="20" y="264"/>
                    </a:cubicBezTo>
                    <a:cubicBezTo>
                      <a:pt x="1" y="446"/>
                      <a:pt x="122" y="626"/>
                      <a:pt x="302" y="647"/>
                    </a:cubicBezTo>
                    <a:cubicBezTo>
                      <a:pt x="725" y="728"/>
                      <a:pt x="1349" y="1010"/>
                      <a:pt x="1651" y="1332"/>
                    </a:cubicBezTo>
                    <a:cubicBezTo>
                      <a:pt x="2336" y="2076"/>
                      <a:pt x="2658" y="3163"/>
                      <a:pt x="2597" y="4411"/>
                    </a:cubicBezTo>
                    <a:cubicBezTo>
                      <a:pt x="2597" y="4592"/>
                      <a:pt x="2738" y="4754"/>
                      <a:pt x="2919" y="4754"/>
                    </a:cubicBezTo>
                    <a:lnTo>
                      <a:pt x="2940" y="4754"/>
                    </a:lnTo>
                    <a:cubicBezTo>
                      <a:pt x="3101" y="4754"/>
                      <a:pt x="3262" y="4612"/>
                      <a:pt x="3262" y="4451"/>
                    </a:cubicBezTo>
                    <a:cubicBezTo>
                      <a:pt x="3342" y="3022"/>
                      <a:pt x="2940" y="1754"/>
                      <a:pt x="2154" y="889"/>
                    </a:cubicBezTo>
                    <a:cubicBezTo>
                      <a:pt x="1711" y="406"/>
                      <a:pt x="946" y="103"/>
                      <a:pt x="403" y="3"/>
                    </a:cubicBezTo>
                    <a:cubicBezTo>
                      <a:pt x="388" y="1"/>
                      <a:pt x="372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281;p41">
                <a:extLst>
                  <a:ext uri="{FF2B5EF4-FFF2-40B4-BE49-F238E27FC236}">
                    <a16:creationId xmlns:a16="http://schemas.microsoft.com/office/drawing/2014/main" id="{AB51D694-770D-851C-DC1A-5636BBFA1B52}"/>
                  </a:ext>
                </a:extLst>
              </p:cNvPr>
              <p:cNvSpPr/>
              <p:nvPr/>
            </p:nvSpPr>
            <p:spPr>
              <a:xfrm>
                <a:off x="2992504" y="2154271"/>
                <a:ext cx="122079" cy="142406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391" extrusionOk="0">
                    <a:moveTo>
                      <a:pt x="330" y="1"/>
                    </a:moveTo>
                    <a:cubicBezTo>
                      <a:pt x="162" y="1"/>
                      <a:pt x="20" y="154"/>
                      <a:pt x="20" y="325"/>
                    </a:cubicBezTo>
                    <a:cubicBezTo>
                      <a:pt x="0" y="505"/>
                      <a:pt x="140" y="647"/>
                      <a:pt x="342" y="666"/>
                    </a:cubicBezTo>
                    <a:cubicBezTo>
                      <a:pt x="765" y="687"/>
                      <a:pt x="1429" y="867"/>
                      <a:pt x="1771" y="1170"/>
                    </a:cubicBezTo>
                    <a:cubicBezTo>
                      <a:pt x="2536" y="1814"/>
                      <a:pt x="2999" y="2840"/>
                      <a:pt x="3100" y="4088"/>
                    </a:cubicBezTo>
                    <a:cubicBezTo>
                      <a:pt x="3119" y="4270"/>
                      <a:pt x="3261" y="4391"/>
                      <a:pt x="3422" y="4391"/>
                    </a:cubicBezTo>
                    <a:lnTo>
                      <a:pt x="3462" y="4391"/>
                    </a:lnTo>
                    <a:cubicBezTo>
                      <a:pt x="3643" y="4370"/>
                      <a:pt x="3763" y="4230"/>
                      <a:pt x="3763" y="4028"/>
                    </a:cubicBezTo>
                    <a:cubicBezTo>
                      <a:pt x="3643" y="2619"/>
                      <a:pt x="3100" y="1431"/>
                      <a:pt x="2193" y="666"/>
                    </a:cubicBezTo>
                    <a:cubicBezTo>
                      <a:pt x="1710" y="244"/>
                      <a:pt x="905" y="22"/>
                      <a:pt x="362" y="3"/>
                    </a:cubicBezTo>
                    <a:cubicBezTo>
                      <a:pt x="352" y="1"/>
                      <a:pt x="341" y="1"/>
                      <a:pt x="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282;p41">
                <a:extLst>
                  <a:ext uri="{FF2B5EF4-FFF2-40B4-BE49-F238E27FC236}">
                    <a16:creationId xmlns:a16="http://schemas.microsoft.com/office/drawing/2014/main" id="{0EA1095F-B4F3-7E4D-0994-77C1D5B93748}"/>
                  </a:ext>
                </a:extLst>
              </p:cNvPr>
              <p:cNvSpPr/>
              <p:nvPr/>
            </p:nvSpPr>
            <p:spPr>
              <a:xfrm>
                <a:off x="2656949" y="2202820"/>
                <a:ext cx="77678" cy="173508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5350" extrusionOk="0">
                    <a:moveTo>
                      <a:pt x="376" y="0"/>
                    </a:moveTo>
                    <a:cubicBezTo>
                      <a:pt x="255" y="0"/>
                      <a:pt x="138" y="68"/>
                      <a:pt x="81" y="196"/>
                    </a:cubicBezTo>
                    <a:cubicBezTo>
                      <a:pt x="0" y="357"/>
                      <a:pt x="60" y="538"/>
                      <a:pt x="221" y="639"/>
                    </a:cubicBezTo>
                    <a:cubicBezTo>
                      <a:pt x="604" y="841"/>
                      <a:pt x="1127" y="1283"/>
                      <a:pt x="1308" y="1686"/>
                    </a:cubicBezTo>
                    <a:cubicBezTo>
                      <a:pt x="1710" y="2612"/>
                      <a:pt x="1710" y="3739"/>
                      <a:pt x="1267" y="4907"/>
                    </a:cubicBezTo>
                    <a:cubicBezTo>
                      <a:pt x="1208" y="5087"/>
                      <a:pt x="1288" y="5269"/>
                      <a:pt x="1469" y="5328"/>
                    </a:cubicBezTo>
                    <a:cubicBezTo>
                      <a:pt x="1509" y="5349"/>
                      <a:pt x="1549" y="5349"/>
                      <a:pt x="1589" y="5349"/>
                    </a:cubicBezTo>
                    <a:cubicBezTo>
                      <a:pt x="1710" y="5349"/>
                      <a:pt x="1852" y="5269"/>
                      <a:pt x="1892" y="5148"/>
                    </a:cubicBezTo>
                    <a:cubicBezTo>
                      <a:pt x="2395" y="3820"/>
                      <a:pt x="2395" y="2491"/>
                      <a:pt x="1911" y="1423"/>
                    </a:cubicBezTo>
                    <a:cubicBezTo>
                      <a:pt x="1630" y="820"/>
                      <a:pt x="1007" y="296"/>
                      <a:pt x="523" y="35"/>
                    </a:cubicBezTo>
                    <a:cubicBezTo>
                      <a:pt x="476" y="12"/>
                      <a:pt x="426" y="0"/>
                      <a:pt x="3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283;p41">
                <a:extLst>
                  <a:ext uri="{FF2B5EF4-FFF2-40B4-BE49-F238E27FC236}">
                    <a16:creationId xmlns:a16="http://schemas.microsoft.com/office/drawing/2014/main" id="{FF81B2DF-6EBF-C32E-ACFC-96F688BCD88E}"/>
                  </a:ext>
                </a:extLst>
              </p:cNvPr>
              <p:cNvSpPr/>
              <p:nvPr/>
            </p:nvSpPr>
            <p:spPr>
              <a:xfrm>
                <a:off x="2664766" y="2200583"/>
                <a:ext cx="108392" cy="154179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4754" extrusionOk="0">
                    <a:moveTo>
                      <a:pt x="384" y="1"/>
                    </a:moveTo>
                    <a:cubicBezTo>
                      <a:pt x="217" y="1"/>
                      <a:pt x="59" y="117"/>
                      <a:pt x="41" y="285"/>
                    </a:cubicBezTo>
                    <a:cubicBezTo>
                      <a:pt x="1" y="467"/>
                      <a:pt x="121" y="628"/>
                      <a:pt x="302" y="668"/>
                    </a:cubicBezTo>
                    <a:cubicBezTo>
                      <a:pt x="725" y="728"/>
                      <a:pt x="1348" y="1009"/>
                      <a:pt x="1651" y="1331"/>
                    </a:cubicBezTo>
                    <a:cubicBezTo>
                      <a:pt x="2336" y="2077"/>
                      <a:pt x="2658" y="3164"/>
                      <a:pt x="2596" y="4412"/>
                    </a:cubicBezTo>
                    <a:cubicBezTo>
                      <a:pt x="2596" y="4592"/>
                      <a:pt x="2738" y="4753"/>
                      <a:pt x="2918" y="4753"/>
                    </a:cubicBezTo>
                    <a:lnTo>
                      <a:pt x="2939" y="4753"/>
                    </a:lnTo>
                    <a:cubicBezTo>
                      <a:pt x="3100" y="4753"/>
                      <a:pt x="3261" y="4633"/>
                      <a:pt x="3261" y="4452"/>
                    </a:cubicBezTo>
                    <a:cubicBezTo>
                      <a:pt x="3342" y="3022"/>
                      <a:pt x="2939" y="1774"/>
                      <a:pt x="2154" y="889"/>
                    </a:cubicBezTo>
                    <a:cubicBezTo>
                      <a:pt x="1711" y="426"/>
                      <a:pt x="946" y="104"/>
                      <a:pt x="423" y="3"/>
                    </a:cubicBezTo>
                    <a:cubicBezTo>
                      <a:pt x="410" y="2"/>
                      <a:pt x="397" y="1"/>
                      <a:pt x="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284;p41">
                <a:extLst>
                  <a:ext uri="{FF2B5EF4-FFF2-40B4-BE49-F238E27FC236}">
                    <a16:creationId xmlns:a16="http://schemas.microsoft.com/office/drawing/2014/main" id="{6E631A13-A174-FA97-CD30-B46CB6FE7978}"/>
                  </a:ext>
                </a:extLst>
              </p:cNvPr>
              <p:cNvSpPr/>
              <p:nvPr/>
            </p:nvSpPr>
            <p:spPr>
              <a:xfrm>
                <a:off x="2682377" y="2198053"/>
                <a:ext cx="122144" cy="142341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4389" extrusionOk="0">
                    <a:moveTo>
                      <a:pt x="343" y="0"/>
                    </a:moveTo>
                    <a:cubicBezTo>
                      <a:pt x="161" y="0"/>
                      <a:pt x="0" y="142"/>
                      <a:pt x="0" y="323"/>
                    </a:cubicBezTo>
                    <a:cubicBezTo>
                      <a:pt x="0" y="504"/>
                      <a:pt x="142" y="666"/>
                      <a:pt x="322" y="666"/>
                    </a:cubicBezTo>
                    <a:cubicBezTo>
                      <a:pt x="746" y="685"/>
                      <a:pt x="1409" y="867"/>
                      <a:pt x="1752" y="1168"/>
                    </a:cubicBezTo>
                    <a:cubicBezTo>
                      <a:pt x="2517" y="1812"/>
                      <a:pt x="2979" y="2859"/>
                      <a:pt x="3081" y="4087"/>
                    </a:cubicBezTo>
                    <a:cubicBezTo>
                      <a:pt x="3100" y="4268"/>
                      <a:pt x="3242" y="4388"/>
                      <a:pt x="3403" y="4388"/>
                    </a:cubicBezTo>
                    <a:lnTo>
                      <a:pt x="3443" y="4388"/>
                    </a:lnTo>
                    <a:cubicBezTo>
                      <a:pt x="3623" y="4388"/>
                      <a:pt x="3765" y="4227"/>
                      <a:pt x="3744" y="4047"/>
                    </a:cubicBezTo>
                    <a:cubicBezTo>
                      <a:pt x="3623" y="2617"/>
                      <a:pt x="3081" y="1430"/>
                      <a:pt x="2174" y="666"/>
                    </a:cubicBezTo>
                    <a:cubicBezTo>
                      <a:pt x="1691" y="242"/>
                      <a:pt x="886" y="21"/>
                      <a:pt x="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1257300" y="1371600"/>
            <a:ext cx="6365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main goal is to spread awareness about the birds.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Birds are special creatures who are the supporters of human habitat.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plan of us is a small project to bring awareness about these special creatures.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study area</a:t>
            </a:r>
            <a:endParaRPr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98" name="Google Shape;998;p22"/>
          <p:cNvGraphicFramePr/>
          <p:nvPr>
            <p:extLst>
              <p:ext uri="{D42A27DB-BD31-4B8C-83A1-F6EECF244321}">
                <p14:modId xmlns:p14="http://schemas.microsoft.com/office/powerpoint/2010/main" val="1186397141"/>
              </p:ext>
            </p:extLst>
          </p:nvPr>
        </p:nvGraphicFramePr>
        <p:xfrm>
          <a:off x="326477" y="1189850"/>
          <a:ext cx="8205543" cy="4806570"/>
        </p:xfrm>
        <a:graphic>
          <a:graphicData uri="http://schemas.openxmlformats.org/drawingml/2006/table">
            <a:tbl>
              <a:tblPr>
                <a:noFill/>
                <a:tableStyleId>{66E75C18-C5A2-4434-8848-C1BEB3C4DD54}</a:tableStyleId>
              </a:tblPr>
              <a:tblGrid>
                <a:gridCol w="2957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2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546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our Study Area is our school premises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(at the left)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Nelamangala</a:t>
                      </a: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Lake surroundings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(at right)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381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endParaRPr sz="1200" b="1" dirty="0">
                        <a:solidFill>
                          <a:schemeClr val="lt2"/>
                        </a:solidFill>
                        <a:latin typeface="Yeseva One"/>
                        <a:ea typeface="Yeseva One"/>
                        <a:cs typeface="Yeseva One"/>
                        <a:sym typeface="Yeseva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solidFill>
                          <a:schemeClr val="lt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endParaRPr sz="1200" b="1" dirty="0">
                        <a:solidFill>
                          <a:schemeClr val="lt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6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Chivo"/>
                        <a:ea typeface="Chivo"/>
                        <a:cs typeface="Chivo"/>
                        <a:sym typeface="Chiv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1D26262-97C0-EEFC-FC71-66B689A9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0" y="1456898"/>
            <a:ext cx="2416355" cy="2496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0769F-B757-8071-9DBA-38A8C1DCD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19" y="1500017"/>
            <a:ext cx="3180289" cy="2496752"/>
          </a:xfrm>
          <a:prstGeom prst="rect">
            <a:avLst/>
          </a:prstGeom>
        </p:spPr>
      </p:pic>
      <p:grpSp>
        <p:nvGrpSpPr>
          <p:cNvPr id="4" name="Google Shape;3126;p41">
            <a:extLst>
              <a:ext uri="{FF2B5EF4-FFF2-40B4-BE49-F238E27FC236}">
                <a16:creationId xmlns:a16="http://schemas.microsoft.com/office/drawing/2014/main" id="{E97721FA-B4CE-AFE3-B6F1-10F3EC078737}"/>
              </a:ext>
            </a:extLst>
          </p:cNvPr>
          <p:cNvGrpSpPr/>
          <p:nvPr/>
        </p:nvGrpSpPr>
        <p:grpSpPr>
          <a:xfrm>
            <a:off x="7501943" y="305420"/>
            <a:ext cx="925304" cy="1187015"/>
            <a:chOff x="6363547" y="1555145"/>
            <a:chExt cx="925304" cy="1187015"/>
          </a:xfrm>
        </p:grpSpPr>
        <p:grpSp>
          <p:nvGrpSpPr>
            <p:cNvPr id="5" name="Google Shape;3127;p41">
              <a:extLst>
                <a:ext uri="{FF2B5EF4-FFF2-40B4-BE49-F238E27FC236}">
                  <a16:creationId xmlns:a16="http://schemas.microsoft.com/office/drawing/2014/main" id="{36E4C124-3001-0D74-045A-BA24431B9005}"/>
                </a:ext>
              </a:extLst>
            </p:cNvPr>
            <p:cNvGrpSpPr/>
            <p:nvPr/>
          </p:nvGrpSpPr>
          <p:grpSpPr>
            <a:xfrm flipH="1">
              <a:off x="6363547" y="1555145"/>
              <a:ext cx="925304" cy="1187015"/>
              <a:chOff x="-3614256" y="1281797"/>
              <a:chExt cx="2133511" cy="2736951"/>
            </a:xfrm>
          </p:grpSpPr>
          <p:sp>
            <p:nvSpPr>
              <p:cNvPr id="11" name="Google Shape;3128;p41">
                <a:extLst>
                  <a:ext uri="{FF2B5EF4-FFF2-40B4-BE49-F238E27FC236}">
                    <a16:creationId xmlns:a16="http://schemas.microsoft.com/office/drawing/2014/main" id="{611ACAFC-5F17-96FB-8094-BCB0BF22E02F}"/>
                  </a:ext>
                </a:extLst>
              </p:cNvPr>
              <p:cNvSpPr/>
              <p:nvPr/>
            </p:nvSpPr>
            <p:spPr>
              <a:xfrm>
                <a:off x="-3221873" y="3102670"/>
                <a:ext cx="474800" cy="916078"/>
              </a:xfrm>
              <a:custGeom>
                <a:avLst/>
                <a:gdLst/>
                <a:ahLst/>
                <a:cxnLst/>
                <a:rect l="l" t="t" r="r" b="b"/>
                <a:pathLst>
                  <a:path w="9759" h="18829" extrusionOk="0">
                    <a:moveTo>
                      <a:pt x="7803" y="1"/>
                    </a:moveTo>
                    <a:lnTo>
                      <a:pt x="1371" y="606"/>
                    </a:lnTo>
                    <a:cubicBezTo>
                      <a:pt x="0" y="4678"/>
                      <a:pt x="524" y="9114"/>
                      <a:pt x="1957" y="13205"/>
                    </a:cubicBezTo>
                    <a:cubicBezTo>
                      <a:pt x="2097" y="13609"/>
                      <a:pt x="2239" y="14012"/>
                      <a:pt x="2400" y="14415"/>
                    </a:cubicBezTo>
                    <a:cubicBezTo>
                      <a:pt x="2642" y="15020"/>
                      <a:pt x="2884" y="15584"/>
                      <a:pt x="3145" y="16149"/>
                    </a:cubicBezTo>
                    <a:cubicBezTo>
                      <a:pt x="3570" y="17036"/>
                      <a:pt x="4053" y="17944"/>
                      <a:pt x="4839" y="18508"/>
                    </a:cubicBezTo>
                    <a:lnTo>
                      <a:pt x="4839" y="18528"/>
                    </a:lnTo>
                    <a:cubicBezTo>
                      <a:pt x="4879" y="18549"/>
                      <a:pt x="4900" y="18568"/>
                      <a:pt x="4940" y="18589"/>
                    </a:cubicBezTo>
                    <a:cubicBezTo>
                      <a:pt x="4981" y="18608"/>
                      <a:pt x="5021" y="18649"/>
                      <a:pt x="5061" y="18670"/>
                    </a:cubicBezTo>
                    <a:cubicBezTo>
                      <a:pt x="5234" y="18762"/>
                      <a:pt x="5424" y="18829"/>
                      <a:pt x="5609" y="18829"/>
                    </a:cubicBezTo>
                    <a:cubicBezTo>
                      <a:pt x="5704" y="18829"/>
                      <a:pt x="5798" y="18811"/>
                      <a:pt x="5887" y="18770"/>
                    </a:cubicBezTo>
                    <a:cubicBezTo>
                      <a:pt x="5928" y="18750"/>
                      <a:pt x="5968" y="18729"/>
                      <a:pt x="6008" y="18689"/>
                    </a:cubicBezTo>
                    <a:cubicBezTo>
                      <a:pt x="6048" y="18649"/>
                      <a:pt x="6089" y="18608"/>
                      <a:pt x="6110" y="18568"/>
                    </a:cubicBezTo>
                    <a:cubicBezTo>
                      <a:pt x="6271" y="18387"/>
                      <a:pt x="6331" y="18105"/>
                      <a:pt x="6371" y="17842"/>
                    </a:cubicBezTo>
                    <a:cubicBezTo>
                      <a:pt x="6492" y="17036"/>
                      <a:pt x="6573" y="16210"/>
                      <a:pt x="6573" y="15404"/>
                    </a:cubicBezTo>
                    <a:cubicBezTo>
                      <a:pt x="6613" y="16149"/>
                      <a:pt x="6715" y="17057"/>
                      <a:pt x="6916" y="17662"/>
                    </a:cubicBezTo>
                    <a:cubicBezTo>
                      <a:pt x="6976" y="17783"/>
                      <a:pt x="7016" y="17883"/>
                      <a:pt x="7077" y="17984"/>
                    </a:cubicBezTo>
                    <a:cubicBezTo>
                      <a:pt x="7198" y="18186"/>
                      <a:pt x="7339" y="18307"/>
                      <a:pt x="7521" y="18307"/>
                    </a:cubicBezTo>
                    <a:cubicBezTo>
                      <a:pt x="7742" y="18286"/>
                      <a:pt x="7984" y="17984"/>
                      <a:pt x="8226" y="17500"/>
                    </a:cubicBezTo>
                    <a:cubicBezTo>
                      <a:pt x="8287" y="17399"/>
                      <a:pt x="8327" y="17278"/>
                      <a:pt x="8387" y="17157"/>
                    </a:cubicBezTo>
                    <a:lnTo>
                      <a:pt x="8387" y="17138"/>
                    </a:lnTo>
                    <a:cubicBezTo>
                      <a:pt x="8871" y="15968"/>
                      <a:pt x="9336" y="14052"/>
                      <a:pt x="9577" y="11896"/>
                    </a:cubicBezTo>
                    <a:cubicBezTo>
                      <a:pt x="9618" y="11573"/>
                      <a:pt x="9637" y="11251"/>
                      <a:pt x="9658" y="10928"/>
                    </a:cubicBezTo>
                    <a:lnTo>
                      <a:pt x="9658" y="10907"/>
                    </a:lnTo>
                    <a:cubicBezTo>
                      <a:pt x="9758" y="9517"/>
                      <a:pt x="9758" y="8106"/>
                      <a:pt x="9597" y="6754"/>
                    </a:cubicBezTo>
                    <a:cubicBezTo>
                      <a:pt x="8973" y="1654"/>
                      <a:pt x="7803" y="1"/>
                      <a:pt x="7803" y="1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29;p41">
                <a:extLst>
                  <a:ext uri="{FF2B5EF4-FFF2-40B4-BE49-F238E27FC236}">
                    <a16:creationId xmlns:a16="http://schemas.microsoft.com/office/drawing/2014/main" id="{19C8D2BC-7221-438B-A1B7-3BF1F4636147}"/>
                  </a:ext>
                </a:extLst>
              </p:cNvPr>
              <p:cNvSpPr/>
              <p:nvPr/>
            </p:nvSpPr>
            <p:spPr>
              <a:xfrm>
                <a:off x="-3175751" y="3138965"/>
                <a:ext cx="70692" cy="66508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3670" extrusionOk="0">
                    <a:moveTo>
                      <a:pt x="888" y="0"/>
                    </a:moveTo>
                    <a:lnTo>
                      <a:pt x="888" y="0"/>
                    </a:lnTo>
                    <a:cubicBezTo>
                      <a:pt x="1" y="4134"/>
                      <a:pt x="60" y="8387"/>
                      <a:pt x="1009" y="12459"/>
                    </a:cubicBezTo>
                    <a:cubicBezTo>
                      <a:pt x="1149" y="12863"/>
                      <a:pt x="1291" y="13266"/>
                      <a:pt x="1452" y="13669"/>
                    </a:cubicBezTo>
                    <a:cubicBezTo>
                      <a:pt x="202" y="9255"/>
                      <a:pt x="41" y="4556"/>
                      <a:pt x="1028" y="40"/>
                    </a:cubicBezTo>
                    <a:lnTo>
                      <a:pt x="888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30;p41">
                <a:extLst>
                  <a:ext uri="{FF2B5EF4-FFF2-40B4-BE49-F238E27FC236}">
                    <a16:creationId xmlns:a16="http://schemas.microsoft.com/office/drawing/2014/main" id="{25BCF24A-D1B3-6B68-792A-BF5E071999EB}"/>
                  </a:ext>
                </a:extLst>
              </p:cNvPr>
              <p:cNvSpPr/>
              <p:nvPr/>
            </p:nvSpPr>
            <p:spPr>
              <a:xfrm>
                <a:off x="-3110994" y="3138965"/>
                <a:ext cx="135400" cy="872047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17924" extrusionOk="0">
                    <a:moveTo>
                      <a:pt x="605" y="0"/>
                    </a:moveTo>
                    <a:cubicBezTo>
                      <a:pt x="0" y="3489"/>
                      <a:pt x="363" y="7016"/>
                      <a:pt x="807" y="10626"/>
                    </a:cubicBezTo>
                    <a:cubicBezTo>
                      <a:pt x="1129" y="13166"/>
                      <a:pt x="1511" y="15625"/>
                      <a:pt x="2560" y="17762"/>
                    </a:cubicBezTo>
                    <a:lnTo>
                      <a:pt x="2560" y="17782"/>
                    </a:lnTo>
                    <a:cubicBezTo>
                      <a:pt x="2600" y="17803"/>
                      <a:pt x="2621" y="17822"/>
                      <a:pt x="2661" y="17843"/>
                    </a:cubicBezTo>
                    <a:cubicBezTo>
                      <a:pt x="2702" y="17862"/>
                      <a:pt x="2742" y="17903"/>
                      <a:pt x="2782" y="17924"/>
                    </a:cubicBezTo>
                    <a:cubicBezTo>
                      <a:pt x="1653" y="15746"/>
                      <a:pt x="1270" y="13225"/>
                      <a:pt x="947" y="10605"/>
                    </a:cubicBezTo>
                    <a:cubicBezTo>
                      <a:pt x="503" y="7016"/>
                      <a:pt x="141" y="3489"/>
                      <a:pt x="745" y="21"/>
                    </a:cubicBezTo>
                    <a:lnTo>
                      <a:pt x="605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31;p41">
                <a:extLst>
                  <a:ext uri="{FF2B5EF4-FFF2-40B4-BE49-F238E27FC236}">
                    <a16:creationId xmlns:a16="http://schemas.microsoft.com/office/drawing/2014/main" id="{EE94113E-0637-94E3-44E4-B1D6B8CA607E}"/>
                  </a:ext>
                </a:extLst>
              </p:cNvPr>
              <p:cNvSpPr/>
              <p:nvPr/>
            </p:nvSpPr>
            <p:spPr>
              <a:xfrm>
                <a:off x="-3020744" y="3141933"/>
                <a:ext cx="96137" cy="870053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883" extrusionOk="0">
                    <a:moveTo>
                      <a:pt x="0" y="0"/>
                    </a:moveTo>
                    <a:cubicBezTo>
                      <a:pt x="140" y="5987"/>
                      <a:pt x="766" y="11995"/>
                      <a:pt x="1874" y="17882"/>
                    </a:cubicBezTo>
                    <a:cubicBezTo>
                      <a:pt x="1914" y="17842"/>
                      <a:pt x="1955" y="17801"/>
                      <a:pt x="1976" y="17761"/>
                    </a:cubicBezTo>
                    <a:cubicBezTo>
                      <a:pt x="887" y="11915"/>
                      <a:pt x="261" y="5947"/>
                      <a:pt x="121" y="0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32;p41">
                <a:extLst>
                  <a:ext uri="{FF2B5EF4-FFF2-40B4-BE49-F238E27FC236}">
                    <a16:creationId xmlns:a16="http://schemas.microsoft.com/office/drawing/2014/main" id="{8E901EDE-78FB-00CD-81AF-DD23E7964795}"/>
                  </a:ext>
                </a:extLst>
              </p:cNvPr>
              <p:cNvSpPr/>
              <p:nvPr/>
            </p:nvSpPr>
            <p:spPr>
              <a:xfrm>
                <a:off x="-2953117" y="3132105"/>
                <a:ext cx="75606" cy="845580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7380" extrusionOk="0">
                    <a:moveTo>
                      <a:pt x="121" y="1"/>
                    </a:moveTo>
                    <a:lnTo>
                      <a:pt x="0" y="20"/>
                    </a:lnTo>
                    <a:cubicBezTo>
                      <a:pt x="766" y="5646"/>
                      <a:pt x="1231" y="11371"/>
                      <a:pt x="1392" y="17057"/>
                    </a:cubicBezTo>
                    <a:cubicBezTo>
                      <a:pt x="1452" y="17178"/>
                      <a:pt x="1492" y="17278"/>
                      <a:pt x="1553" y="17379"/>
                    </a:cubicBezTo>
                    <a:cubicBezTo>
                      <a:pt x="1392" y="11573"/>
                      <a:pt x="908" y="5726"/>
                      <a:pt x="121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33;p41">
                <a:extLst>
                  <a:ext uri="{FF2B5EF4-FFF2-40B4-BE49-F238E27FC236}">
                    <a16:creationId xmlns:a16="http://schemas.microsoft.com/office/drawing/2014/main" id="{E55CC8AF-1D65-04E0-979F-2CF38E5ED633}"/>
                  </a:ext>
                </a:extLst>
              </p:cNvPr>
              <p:cNvSpPr/>
              <p:nvPr/>
            </p:nvSpPr>
            <p:spPr>
              <a:xfrm>
                <a:off x="-2890355" y="3129137"/>
                <a:ext cx="93267" cy="825000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6957" extrusionOk="0">
                    <a:moveTo>
                      <a:pt x="143" y="0"/>
                    </a:moveTo>
                    <a:lnTo>
                      <a:pt x="1" y="21"/>
                    </a:lnTo>
                    <a:cubicBezTo>
                      <a:pt x="1331" y="5586"/>
                      <a:pt x="1796" y="11271"/>
                      <a:pt x="1412" y="16956"/>
                    </a:cubicBezTo>
                    <a:cubicBezTo>
                      <a:pt x="1473" y="16855"/>
                      <a:pt x="1513" y="16734"/>
                      <a:pt x="1573" y="16613"/>
                    </a:cubicBezTo>
                    <a:lnTo>
                      <a:pt x="1573" y="16594"/>
                    </a:lnTo>
                    <a:cubicBezTo>
                      <a:pt x="1917" y="11029"/>
                      <a:pt x="1433" y="5444"/>
                      <a:pt x="143" y="0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34;p41">
                <a:extLst>
                  <a:ext uri="{FF2B5EF4-FFF2-40B4-BE49-F238E27FC236}">
                    <a16:creationId xmlns:a16="http://schemas.microsoft.com/office/drawing/2014/main" id="{4C8576CE-5AB0-D06C-7122-F760A286293A}"/>
                  </a:ext>
                </a:extLst>
              </p:cNvPr>
              <p:cNvSpPr/>
              <p:nvPr/>
            </p:nvSpPr>
            <p:spPr>
              <a:xfrm>
                <a:off x="-2859898" y="3110552"/>
                <a:ext cx="107960" cy="570888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1734" extrusionOk="0">
                    <a:moveTo>
                      <a:pt x="100" y="0"/>
                    </a:moveTo>
                    <a:lnTo>
                      <a:pt x="0" y="81"/>
                    </a:lnTo>
                    <a:cubicBezTo>
                      <a:pt x="283" y="423"/>
                      <a:pt x="404" y="826"/>
                      <a:pt x="544" y="1310"/>
                    </a:cubicBezTo>
                    <a:cubicBezTo>
                      <a:pt x="1471" y="4718"/>
                      <a:pt x="1996" y="8205"/>
                      <a:pt x="2137" y="11734"/>
                    </a:cubicBezTo>
                    <a:cubicBezTo>
                      <a:pt x="2178" y="11411"/>
                      <a:pt x="2197" y="11089"/>
                      <a:pt x="2218" y="10766"/>
                    </a:cubicBezTo>
                    <a:lnTo>
                      <a:pt x="2218" y="10745"/>
                    </a:lnTo>
                    <a:cubicBezTo>
                      <a:pt x="2036" y="7540"/>
                      <a:pt x="1512" y="4374"/>
                      <a:pt x="665" y="1270"/>
                    </a:cubicBezTo>
                    <a:cubicBezTo>
                      <a:pt x="544" y="807"/>
                      <a:pt x="404" y="342"/>
                      <a:pt x="100" y="0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35;p41">
                <a:extLst>
                  <a:ext uri="{FF2B5EF4-FFF2-40B4-BE49-F238E27FC236}">
                    <a16:creationId xmlns:a16="http://schemas.microsoft.com/office/drawing/2014/main" id="{4E871E29-24B3-B261-BC4D-0EC24C639192}"/>
                  </a:ext>
                </a:extLst>
              </p:cNvPr>
              <p:cNvSpPr/>
              <p:nvPr/>
            </p:nvSpPr>
            <p:spPr>
              <a:xfrm>
                <a:off x="-3614256" y="1281797"/>
                <a:ext cx="1295859" cy="1895015"/>
              </a:xfrm>
              <a:custGeom>
                <a:avLst/>
                <a:gdLst/>
                <a:ahLst/>
                <a:cxnLst/>
                <a:rect l="l" t="t" r="r" b="b"/>
                <a:pathLst>
                  <a:path w="26635" h="38950" extrusionOk="0">
                    <a:moveTo>
                      <a:pt x="16863" y="1"/>
                    </a:moveTo>
                    <a:cubicBezTo>
                      <a:pt x="14639" y="1"/>
                      <a:pt x="13924" y="968"/>
                      <a:pt x="14618" y="2125"/>
                    </a:cubicBezTo>
                    <a:cubicBezTo>
                      <a:pt x="14618" y="2125"/>
                      <a:pt x="4457" y="6197"/>
                      <a:pt x="8952" y="8616"/>
                    </a:cubicBezTo>
                    <a:cubicBezTo>
                      <a:pt x="8952" y="8616"/>
                      <a:pt x="6130" y="12003"/>
                      <a:pt x="8952" y="13113"/>
                    </a:cubicBezTo>
                    <a:cubicBezTo>
                      <a:pt x="8952" y="13113"/>
                      <a:pt x="3912" y="14726"/>
                      <a:pt x="1452" y="20290"/>
                    </a:cubicBezTo>
                    <a:lnTo>
                      <a:pt x="1393" y="20411"/>
                    </a:lnTo>
                    <a:cubicBezTo>
                      <a:pt x="525" y="22447"/>
                      <a:pt x="1" y="24987"/>
                      <a:pt x="183" y="28172"/>
                    </a:cubicBezTo>
                    <a:cubicBezTo>
                      <a:pt x="183" y="28172"/>
                      <a:pt x="143" y="28798"/>
                      <a:pt x="283" y="29766"/>
                    </a:cubicBezTo>
                    <a:cubicBezTo>
                      <a:pt x="283" y="29847"/>
                      <a:pt x="304" y="29947"/>
                      <a:pt x="323" y="30067"/>
                    </a:cubicBezTo>
                    <a:lnTo>
                      <a:pt x="385" y="30371"/>
                    </a:lnTo>
                    <a:cubicBezTo>
                      <a:pt x="385" y="30430"/>
                      <a:pt x="404" y="30471"/>
                      <a:pt x="404" y="30511"/>
                    </a:cubicBezTo>
                    <a:cubicBezTo>
                      <a:pt x="425" y="30613"/>
                      <a:pt x="444" y="30734"/>
                      <a:pt x="465" y="30834"/>
                    </a:cubicBezTo>
                    <a:cubicBezTo>
                      <a:pt x="1191" y="34033"/>
                      <a:pt x="3636" y="38949"/>
                      <a:pt x="11926" y="38949"/>
                    </a:cubicBezTo>
                    <a:cubicBezTo>
                      <a:pt x="12154" y="38949"/>
                      <a:pt x="12385" y="38946"/>
                      <a:pt x="12622" y="38938"/>
                    </a:cubicBezTo>
                    <a:cubicBezTo>
                      <a:pt x="25605" y="38535"/>
                      <a:pt x="24779" y="30169"/>
                      <a:pt x="25666" y="22850"/>
                    </a:cubicBezTo>
                    <a:cubicBezTo>
                      <a:pt x="25807" y="21802"/>
                      <a:pt x="25908" y="20713"/>
                      <a:pt x="26008" y="19624"/>
                    </a:cubicBezTo>
                    <a:cubicBezTo>
                      <a:pt x="26412" y="15008"/>
                      <a:pt x="26554" y="10170"/>
                      <a:pt x="26613" y="7608"/>
                    </a:cubicBezTo>
                    <a:cubicBezTo>
                      <a:pt x="26634" y="6802"/>
                      <a:pt x="26634" y="6238"/>
                      <a:pt x="26634" y="5955"/>
                    </a:cubicBezTo>
                    <a:lnTo>
                      <a:pt x="26634" y="5794"/>
                    </a:lnTo>
                    <a:cubicBezTo>
                      <a:pt x="26634" y="5794"/>
                      <a:pt x="23852" y="1238"/>
                      <a:pt x="19355" y="291"/>
                    </a:cubicBezTo>
                    <a:cubicBezTo>
                      <a:pt x="19073" y="230"/>
                      <a:pt x="18812" y="189"/>
                      <a:pt x="18549" y="149"/>
                    </a:cubicBezTo>
                    <a:cubicBezTo>
                      <a:pt x="17913" y="47"/>
                      <a:pt x="17352" y="1"/>
                      <a:pt x="16863" y="1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36;p41">
                <a:extLst>
                  <a:ext uri="{FF2B5EF4-FFF2-40B4-BE49-F238E27FC236}">
                    <a16:creationId xmlns:a16="http://schemas.microsoft.com/office/drawing/2014/main" id="{2D5DD567-A5DD-B5FB-867A-83FF85D89FBE}"/>
                  </a:ext>
                </a:extLst>
              </p:cNvPr>
              <p:cNvSpPr/>
              <p:nvPr/>
            </p:nvSpPr>
            <p:spPr>
              <a:xfrm>
                <a:off x="-3593579" y="1915838"/>
                <a:ext cx="1244726" cy="1260975"/>
              </a:xfrm>
              <a:custGeom>
                <a:avLst/>
                <a:gdLst/>
                <a:ahLst/>
                <a:cxnLst/>
                <a:rect l="l" t="t" r="r" b="b"/>
                <a:pathLst>
                  <a:path w="25584" h="25918" extrusionOk="0">
                    <a:moveTo>
                      <a:pt x="11235" y="95"/>
                    </a:moveTo>
                    <a:cubicBezTo>
                      <a:pt x="11072" y="95"/>
                      <a:pt x="10908" y="97"/>
                      <a:pt x="10745" y="100"/>
                    </a:cubicBezTo>
                    <a:cubicBezTo>
                      <a:pt x="9334" y="121"/>
                      <a:pt x="8629" y="0"/>
                      <a:pt x="7600" y="1028"/>
                    </a:cubicBezTo>
                    <a:cubicBezTo>
                      <a:pt x="6431" y="2218"/>
                      <a:pt x="5081" y="3710"/>
                      <a:pt x="4173" y="5100"/>
                    </a:cubicBezTo>
                    <a:cubicBezTo>
                      <a:pt x="3124" y="6713"/>
                      <a:pt x="2258" y="8428"/>
                      <a:pt x="1552" y="10202"/>
                    </a:cubicBezTo>
                    <a:cubicBezTo>
                      <a:pt x="605" y="12621"/>
                      <a:pt x="0" y="15202"/>
                      <a:pt x="40" y="17802"/>
                    </a:cubicBezTo>
                    <a:cubicBezTo>
                      <a:pt x="363" y="19213"/>
                      <a:pt x="1027" y="20987"/>
                      <a:pt x="2379" y="22500"/>
                    </a:cubicBezTo>
                    <a:cubicBezTo>
                      <a:pt x="4088" y="24400"/>
                      <a:pt x="6876" y="25918"/>
                      <a:pt x="11494" y="25918"/>
                    </a:cubicBezTo>
                    <a:cubicBezTo>
                      <a:pt x="11724" y="25918"/>
                      <a:pt x="11958" y="25914"/>
                      <a:pt x="12197" y="25906"/>
                    </a:cubicBezTo>
                    <a:cubicBezTo>
                      <a:pt x="23467" y="25543"/>
                      <a:pt x="24333" y="19193"/>
                      <a:pt x="24938" y="12721"/>
                    </a:cubicBezTo>
                    <a:cubicBezTo>
                      <a:pt x="25040" y="11753"/>
                      <a:pt x="25120" y="10766"/>
                      <a:pt x="25241" y="9818"/>
                    </a:cubicBezTo>
                    <a:cubicBezTo>
                      <a:pt x="25382" y="8770"/>
                      <a:pt x="25483" y="7681"/>
                      <a:pt x="25583" y="6592"/>
                    </a:cubicBezTo>
                    <a:cubicBezTo>
                      <a:pt x="25382" y="6189"/>
                      <a:pt x="25161" y="5826"/>
                      <a:pt x="24898" y="5463"/>
                    </a:cubicBezTo>
                    <a:cubicBezTo>
                      <a:pt x="23890" y="4092"/>
                      <a:pt x="22419" y="3125"/>
                      <a:pt x="20887" y="2358"/>
                    </a:cubicBezTo>
                    <a:cubicBezTo>
                      <a:pt x="17907" y="879"/>
                      <a:pt x="14579" y="95"/>
                      <a:pt x="11235" y="95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37;p41">
                <a:extLst>
                  <a:ext uri="{FF2B5EF4-FFF2-40B4-BE49-F238E27FC236}">
                    <a16:creationId xmlns:a16="http://schemas.microsoft.com/office/drawing/2014/main" id="{03198B9B-70DA-ADE1-A84B-6AB61A1FDAB7}"/>
                  </a:ext>
                </a:extLst>
              </p:cNvPr>
              <p:cNvSpPr/>
              <p:nvPr/>
            </p:nvSpPr>
            <p:spPr>
              <a:xfrm>
                <a:off x="-3251308" y="1814933"/>
                <a:ext cx="271773" cy="224921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4623" extrusionOk="0">
                    <a:moveTo>
                      <a:pt x="4389" y="0"/>
                    </a:moveTo>
                    <a:cubicBezTo>
                      <a:pt x="4011" y="0"/>
                      <a:pt x="3609" y="163"/>
                      <a:pt x="3266" y="360"/>
                    </a:cubicBezTo>
                    <a:cubicBezTo>
                      <a:pt x="2541" y="784"/>
                      <a:pt x="2037" y="1408"/>
                      <a:pt x="1473" y="1994"/>
                    </a:cubicBezTo>
                    <a:cubicBezTo>
                      <a:pt x="1008" y="2478"/>
                      <a:pt x="0" y="3203"/>
                      <a:pt x="404" y="3989"/>
                    </a:cubicBezTo>
                    <a:cubicBezTo>
                      <a:pt x="484" y="4150"/>
                      <a:pt x="626" y="4271"/>
                      <a:pt x="787" y="4373"/>
                    </a:cubicBezTo>
                    <a:cubicBezTo>
                      <a:pt x="1095" y="4546"/>
                      <a:pt x="1444" y="4623"/>
                      <a:pt x="1797" y="4623"/>
                    </a:cubicBezTo>
                    <a:cubicBezTo>
                      <a:pt x="2184" y="4623"/>
                      <a:pt x="2576" y="4531"/>
                      <a:pt x="2925" y="4373"/>
                    </a:cubicBezTo>
                    <a:cubicBezTo>
                      <a:pt x="3589" y="4050"/>
                      <a:pt x="4134" y="3526"/>
                      <a:pt x="4637" y="2962"/>
                    </a:cubicBezTo>
                    <a:cubicBezTo>
                      <a:pt x="4981" y="2558"/>
                      <a:pt x="5344" y="2115"/>
                      <a:pt x="5465" y="1591"/>
                    </a:cubicBezTo>
                    <a:cubicBezTo>
                      <a:pt x="5586" y="1066"/>
                      <a:pt x="5424" y="441"/>
                      <a:pt x="4960" y="158"/>
                    </a:cubicBezTo>
                    <a:cubicBezTo>
                      <a:pt x="4785" y="46"/>
                      <a:pt x="4591" y="0"/>
                      <a:pt x="4389" y="0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38;p41">
                <a:extLst>
                  <a:ext uri="{FF2B5EF4-FFF2-40B4-BE49-F238E27FC236}">
                    <a16:creationId xmlns:a16="http://schemas.microsoft.com/office/drawing/2014/main" id="{1D6104AB-E8E9-237E-CC09-FB54E9EE2ED2}"/>
                  </a:ext>
                </a:extLst>
              </p:cNvPr>
              <p:cNvSpPr/>
              <p:nvPr/>
            </p:nvSpPr>
            <p:spPr>
              <a:xfrm>
                <a:off x="-3230680" y="1892874"/>
                <a:ext cx="650338" cy="476892"/>
              </a:xfrm>
              <a:custGeom>
                <a:avLst/>
                <a:gdLst/>
                <a:ahLst/>
                <a:cxnLst/>
                <a:rect l="l" t="t" r="r" b="b"/>
                <a:pathLst>
                  <a:path w="13367" h="9802" extrusionOk="0">
                    <a:moveTo>
                      <a:pt x="5083" y="1"/>
                    </a:moveTo>
                    <a:cubicBezTo>
                      <a:pt x="4820" y="1"/>
                      <a:pt x="4609" y="85"/>
                      <a:pt x="4476" y="392"/>
                    </a:cubicBezTo>
                    <a:cubicBezTo>
                      <a:pt x="3791" y="392"/>
                      <a:pt x="3105" y="472"/>
                      <a:pt x="2501" y="795"/>
                    </a:cubicBezTo>
                    <a:cubicBezTo>
                      <a:pt x="1875" y="1118"/>
                      <a:pt x="1391" y="1701"/>
                      <a:pt x="1310" y="2387"/>
                    </a:cubicBezTo>
                    <a:cubicBezTo>
                      <a:pt x="1255" y="3009"/>
                      <a:pt x="1637" y="3699"/>
                      <a:pt x="2228" y="3904"/>
                    </a:cubicBezTo>
                    <a:lnTo>
                      <a:pt x="2228" y="3904"/>
                    </a:lnTo>
                    <a:cubicBezTo>
                      <a:pt x="2190" y="3897"/>
                      <a:pt x="2152" y="3895"/>
                      <a:pt x="2113" y="3895"/>
                    </a:cubicBezTo>
                    <a:cubicBezTo>
                      <a:pt x="1880" y="3895"/>
                      <a:pt x="1639" y="4002"/>
                      <a:pt x="1431" y="4121"/>
                    </a:cubicBezTo>
                    <a:cubicBezTo>
                      <a:pt x="867" y="4464"/>
                      <a:pt x="383" y="4968"/>
                      <a:pt x="181" y="5613"/>
                    </a:cubicBezTo>
                    <a:cubicBezTo>
                      <a:pt x="1" y="6238"/>
                      <a:pt x="181" y="7005"/>
                      <a:pt x="705" y="7387"/>
                    </a:cubicBezTo>
                    <a:cubicBezTo>
                      <a:pt x="984" y="7596"/>
                      <a:pt x="1316" y="7682"/>
                      <a:pt x="1657" y="7682"/>
                    </a:cubicBezTo>
                    <a:cubicBezTo>
                      <a:pt x="2007" y="7682"/>
                      <a:pt x="2365" y="7591"/>
                      <a:pt x="2681" y="7448"/>
                    </a:cubicBezTo>
                    <a:lnTo>
                      <a:pt x="2681" y="7448"/>
                    </a:lnTo>
                    <a:cubicBezTo>
                      <a:pt x="2501" y="7771"/>
                      <a:pt x="2439" y="8274"/>
                      <a:pt x="2581" y="8617"/>
                    </a:cubicBezTo>
                    <a:cubicBezTo>
                      <a:pt x="2702" y="8980"/>
                      <a:pt x="2963" y="9282"/>
                      <a:pt x="3286" y="9484"/>
                    </a:cubicBezTo>
                    <a:cubicBezTo>
                      <a:pt x="3609" y="9684"/>
                      <a:pt x="3978" y="9802"/>
                      <a:pt x="4349" y="9802"/>
                    </a:cubicBezTo>
                    <a:cubicBezTo>
                      <a:pt x="4465" y="9802"/>
                      <a:pt x="4582" y="9790"/>
                      <a:pt x="4697" y="9766"/>
                    </a:cubicBezTo>
                    <a:cubicBezTo>
                      <a:pt x="4939" y="9706"/>
                      <a:pt x="5162" y="9604"/>
                      <a:pt x="5342" y="9443"/>
                    </a:cubicBezTo>
                    <a:cubicBezTo>
                      <a:pt x="5525" y="9282"/>
                      <a:pt x="5646" y="9040"/>
                      <a:pt x="5826" y="8879"/>
                    </a:cubicBezTo>
                    <a:lnTo>
                      <a:pt x="5826" y="8879"/>
                    </a:lnTo>
                    <a:cubicBezTo>
                      <a:pt x="5767" y="8940"/>
                      <a:pt x="6170" y="9343"/>
                      <a:pt x="6229" y="9384"/>
                    </a:cubicBezTo>
                    <a:cubicBezTo>
                      <a:pt x="6412" y="9524"/>
                      <a:pt x="6654" y="9604"/>
                      <a:pt x="6875" y="9645"/>
                    </a:cubicBezTo>
                    <a:cubicBezTo>
                      <a:pt x="7006" y="9670"/>
                      <a:pt x="7136" y="9682"/>
                      <a:pt x="7261" y="9682"/>
                    </a:cubicBezTo>
                    <a:cubicBezTo>
                      <a:pt x="8058" y="9682"/>
                      <a:pt x="8708" y="9196"/>
                      <a:pt x="8952" y="8395"/>
                    </a:cubicBezTo>
                    <a:cubicBezTo>
                      <a:pt x="8971" y="8375"/>
                      <a:pt x="8971" y="8335"/>
                      <a:pt x="9012" y="8335"/>
                    </a:cubicBezTo>
                    <a:cubicBezTo>
                      <a:pt x="9030" y="8335"/>
                      <a:pt x="9017" y="8379"/>
                      <a:pt x="9000" y="8379"/>
                    </a:cubicBezTo>
                    <a:cubicBezTo>
                      <a:pt x="8998" y="8379"/>
                      <a:pt x="8995" y="8378"/>
                      <a:pt x="8992" y="8375"/>
                    </a:cubicBezTo>
                    <a:lnTo>
                      <a:pt x="8992" y="8375"/>
                    </a:lnTo>
                    <a:cubicBezTo>
                      <a:pt x="9278" y="8852"/>
                      <a:pt x="9854" y="9185"/>
                      <a:pt x="10393" y="9185"/>
                    </a:cubicBezTo>
                    <a:cubicBezTo>
                      <a:pt x="10424" y="9185"/>
                      <a:pt x="10454" y="9184"/>
                      <a:pt x="10484" y="9182"/>
                    </a:cubicBezTo>
                    <a:cubicBezTo>
                      <a:pt x="11068" y="9121"/>
                      <a:pt x="11552" y="8758"/>
                      <a:pt x="11936" y="8335"/>
                    </a:cubicBezTo>
                    <a:cubicBezTo>
                      <a:pt x="13065" y="7085"/>
                      <a:pt x="13366" y="5190"/>
                      <a:pt x="12721" y="3658"/>
                    </a:cubicBezTo>
                    <a:cubicBezTo>
                      <a:pt x="12641" y="3658"/>
                      <a:pt x="12581" y="3698"/>
                      <a:pt x="12541" y="3739"/>
                    </a:cubicBezTo>
                    <a:cubicBezTo>
                      <a:pt x="10887" y="1763"/>
                      <a:pt x="8528" y="311"/>
                      <a:pt x="5968" y="110"/>
                    </a:cubicBezTo>
                    <a:cubicBezTo>
                      <a:pt x="5640" y="79"/>
                      <a:pt x="5337" y="1"/>
                      <a:pt x="50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39;p41">
                <a:extLst>
                  <a:ext uri="{FF2B5EF4-FFF2-40B4-BE49-F238E27FC236}">
                    <a16:creationId xmlns:a16="http://schemas.microsoft.com/office/drawing/2014/main" id="{4D88ABD5-54DE-0EDB-F198-ACA775E2FAF9}"/>
                  </a:ext>
                </a:extLst>
              </p:cNvPr>
              <p:cNvSpPr/>
              <p:nvPr/>
            </p:nvSpPr>
            <p:spPr>
              <a:xfrm>
                <a:off x="-3098296" y="2097264"/>
                <a:ext cx="230613" cy="205070"/>
              </a:xfrm>
              <a:custGeom>
                <a:avLst/>
                <a:gdLst/>
                <a:ahLst/>
                <a:cxnLst/>
                <a:rect l="l" t="t" r="r" b="b"/>
                <a:pathLst>
                  <a:path w="4740" h="4215" extrusionOk="0">
                    <a:moveTo>
                      <a:pt x="788" y="0"/>
                    </a:moveTo>
                    <a:cubicBezTo>
                      <a:pt x="304" y="202"/>
                      <a:pt x="0" y="726"/>
                      <a:pt x="62" y="1250"/>
                    </a:cubicBezTo>
                    <a:cubicBezTo>
                      <a:pt x="121" y="1755"/>
                      <a:pt x="484" y="2199"/>
                      <a:pt x="989" y="2379"/>
                    </a:cubicBezTo>
                    <a:cubicBezTo>
                      <a:pt x="1150" y="2436"/>
                      <a:pt x="1320" y="2464"/>
                      <a:pt x="1492" y="2464"/>
                    </a:cubicBezTo>
                    <a:cubicBezTo>
                      <a:pt x="1752" y="2464"/>
                      <a:pt x="2016" y="2401"/>
                      <a:pt x="2259" y="2279"/>
                    </a:cubicBezTo>
                    <a:lnTo>
                      <a:pt x="2259" y="2279"/>
                    </a:lnTo>
                    <a:cubicBezTo>
                      <a:pt x="2038" y="2884"/>
                      <a:pt x="2259" y="3629"/>
                      <a:pt x="2783" y="3992"/>
                    </a:cubicBezTo>
                    <a:cubicBezTo>
                      <a:pt x="3025" y="4154"/>
                      <a:pt x="3307" y="4215"/>
                      <a:pt x="3570" y="4215"/>
                    </a:cubicBezTo>
                    <a:cubicBezTo>
                      <a:pt x="4013" y="4215"/>
                      <a:pt x="4436" y="4033"/>
                      <a:pt x="4718" y="3691"/>
                    </a:cubicBezTo>
                    <a:cubicBezTo>
                      <a:pt x="4739" y="3650"/>
                      <a:pt x="4739" y="3610"/>
                      <a:pt x="4699" y="3589"/>
                    </a:cubicBezTo>
                    <a:cubicBezTo>
                      <a:pt x="4690" y="3581"/>
                      <a:pt x="4678" y="3576"/>
                      <a:pt x="4666" y="3576"/>
                    </a:cubicBezTo>
                    <a:cubicBezTo>
                      <a:pt x="4648" y="3576"/>
                      <a:pt x="4630" y="3586"/>
                      <a:pt x="4618" y="3610"/>
                    </a:cubicBezTo>
                    <a:cubicBezTo>
                      <a:pt x="4373" y="3916"/>
                      <a:pt x="3978" y="4081"/>
                      <a:pt x="3583" y="4081"/>
                    </a:cubicBezTo>
                    <a:cubicBezTo>
                      <a:pt x="3330" y="4081"/>
                      <a:pt x="3077" y="4013"/>
                      <a:pt x="2863" y="3871"/>
                    </a:cubicBezTo>
                    <a:cubicBezTo>
                      <a:pt x="2339" y="3508"/>
                      <a:pt x="2138" y="2702"/>
                      <a:pt x="2460" y="2137"/>
                    </a:cubicBezTo>
                    <a:cubicBezTo>
                      <a:pt x="2481" y="2118"/>
                      <a:pt x="2481" y="2078"/>
                      <a:pt x="2441" y="2057"/>
                    </a:cubicBezTo>
                    <a:cubicBezTo>
                      <a:pt x="2430" y="2047"/>
                      <a:pt x="2420" y="2042"/>
                      <a:pt x="2408" y="2042"/>
                    </a:cubicBezTo>
                    <a:cubicBezTo>
                      <a:pt x="2395" y="2042"/>
                      <a:pt x="2380" y="2047"/>
                      <a:pt x="2360" y="2057"/>
                    </a:cubicBezTo>
                    <a:cubicBezTo>
                      <a:pt x="2089" y="2233"/>
                      <a:pt x="1773" y="2328"/>
                      <a:pt x="1466" y="2328"/>
                    </a:cubicBezTo>
                    <a:cubicBezTo>
                      <a:pt x="1316" y="2328"/>
                      <a:pt x="1168" y="2305"/>
                      <a:pt x="1030" y="2258"/>
                    </a:cubicBezTo>
                    <a:cubicBezTo>
                      <a:pt x="586" y="2097"/>
                      <a:pt x="242" y="1694"/>
                      <a:pt x="183" y="1231"/>
                    </a:cubicBezTo>
                    <a:cubicBezTo>
                      <a:pt x="142" y="767"/>
                      <a:pt x="404" y="304"/>
                      <a:pt x="828" y="142"/>
                    </a:cubicBezTo>
                    <a:cubicBezTo>
                      <a:pt x="868" y="121"/>
                      <a:pt x="888" y="81"/>
                      <a:pt x="868" y="41"/>
                    </a:cubicBezTo>
                    <a:cubicBezTo>
                      <a:pt x="847" y="21"/>
                      <a:pt x="807" y="0"/>
                      <a:pt x="788" y="0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40;p41">
                <a:extLst>
                  <a:ext uri="{FF2B5EF4-FFF2-40B4-BE49-F238E27FC236}">
                    <a16:creationId xmlns:a16="http://schemas.microsoft.com/office/drawing/2014/main" id="{D00FAD19-1913-EFB5-FD27-57C33F73771C}"/>
                  </a:ext>
                </a:extLst>
              </p:cNvPr>
              <p:cNvSpPr/>
              <p:nvPr/>
            </p:nvSpPr>
            <p:spPr>
              <a:xfrm>
                <a:off x="-3066915" y="1571524"/>
                <a:ext cx="748519" cy="761071"/>
              </a:xfrm>
              <a:custGeom>
                <a:avLst/>
                <a:gdLst/>
                <a:ahLst/>
                <a:cxnLst/>
                <a:rect l="l" t="t" r="r" b="b"/>
                <a:pathLst>
                  <a:path w="15385" h="15643" extrusionOk="0">
                    <a:moveTo>
                      <a:pt x="15384" y="0"/>
                    </a:moveTo>
                    <a:lnTo>
                      <a:pt x="15384" y="0"/>
                    </a:lnTo>
                    <a:cubicBezTo>
                      <a:pt x="14516" y="545"/>
                      <a:pt x="11654" y="2199"/>
                      <a:pt x="8025" y="3024"/>
                    </a:cubicBezTo>
                    <a:cubicBezTo>
                      <a:pt x="3651" y="4053"/>
                      <a:pt x="1" y="3670"/>
                      <a:pt x="605" y="6432"/>
                    </a:cubicBezTo>
                    <a:cubicBezTo>
                      <a:pt x="605" y="6432"/>
                      <a:pt x="565" y="7682"/>
                      <a:pt x="2904" y="8005"/>
                    </a:cubicBezTo>
                    <a:cubicBezTo>
                      <a:pt x="2904" y="8005"/>
                      <a:pt x="1070" y="8690"/>
                      <a:pt x="1997" y="10121"/>
                    </a:cubicBezTo>
                    <a:cubicBezTo>
                      <a:pt x="2393" y="10742"/>
                      <a:pt x="3091" y="10918"/>
                      <a:pt x="3750" y="10918"/>
                    </a:cubicBezTo>
                    <a:cubicBezTo>
                      <a:pt x="4568" y="10918"/>
                      <a:pt x="5328" y="10648"/>
                      <a:pt x="5384" y="10626"/>
                    </a:cubicBezTo>
                    <a:lnTo>
                      <a:pt x="5384" y="10626"/>
                    </a:lnTo>
                    <a:cubicBezTo>
                      <a:pt x="5323" y="10747"/>
                      <a:pt x="3328" y="13387"/>
                      <a:pt x="5726" y="13569"/>
                    </a:cubicBezTo>
                    <a:cubicBezTo>
                      <a:pt x="5887" y="13582"/>
                      <a:pt x="6042" y="13588"/>
                      <a:pt x="6191" y="13588"/>
                    </a:cubicBezTo>
                    <a:cubicBezTo>
                      <a:pt x="8194" y="13588"/>
                      <a:pt x="9161" y="12533"/>
                      <a:pt x="9255" y="12440"/>
                    </a:cubicBezTo>
                    <a:lnTo>
                      <a:pt x="9255" y="12440"/>
                    </a:lnTo>
                    <a:cubicBezTo>
                      <a:pt x="9175" y="12561"/>
                      <a:pt x="8167" y="14234"/>
                      <a:pt x="9678" y="14537"/>
                    </a:cubicBezTo>
                    <a:cubicBezTo>
                      <a:pt x="9829" y="14568"/>
                      <a:pt x="9976" y="14582"/>
                      <a:pt x="10116" y="14582"/>
                    </a:cubicBezTo>
                    <a:cubicBezTo>
                      <a:pt x="11435" y="14582"/>
                      <a:pt x="12258" y="13347"/>
                      <a:pt x="12258" y="13347"/>
                    </a:cubicBezTo>
                    <a:cubicBezTo>
                      <a:pt x="12258" y="13347"/>
                      <a:pt x="12718" y="15643"/>
                      <a:pt x="14168" y="15643"/>
                    </a:cubicBezTo>
                    <a:cubicBezTo>
                      <a:pt x="14296" y="15643"/>
                      <a:pt x="14433" y="15625"/>
                      <a:pt x="14578" y="15585"/>
                    </a:cubicBezTo>
                    <a:cubicBezTo>
                      <a:pt x="14637" y="14940"/>
                      <a:pt x="14699" y="14314"/>
                      <a:pt x="14758" y="13669"/>
                    </a:cubicBezTo>
                    <a:cubicBezTo>
                      <a:pt x="14860" y="12521"/>
                      <a:pt x="14941" y="11371"/>
                      <a:pt x="15000" y="10242"/>
                    </a:cubicBezTo>
                    <a:cubicBezTo>
                      <a:pt x="15183" y="7379"/>
                      <a:pt x="15283" y="4658"/>
                      <a:pt x="15344" y="2723"/>
                    </a:cubicBezTo>
                    <a:cubicBezTo>
                      <a:pt x="15363" y="1371"/>
                      <a:pt x="15384" y="384"/>
                      <a:pt x="15384" y="0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41;p41">
                <a:extLst>
                  <a:ext uri="{FF2B5EF4-FFF2-40B4-BE49-F238E27FC236}">
                    <a16:creationId xmlns:a16="http://schemas.microsoft.com/office/drawing/2014/main" id="{172138C1-1E1D-ABDA-8AA3-0959580406D5}"/>
                  </a:ext>
                </a:extLst>
              </p:cNvPr>
              <p:cNvSpPr/>
              <p:nvPr/>
            </p:nvSpPr>
            <p:spPr>
              <a:xfrm>
                <a:off x="-2749116" y="1598039"/>
                <a:ext cx="184442" cy="162840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347" extrusionOk="0">
                    <a:moveTo>
                      <a:pt x="1877" y="0"/>
                    </a:moveTo>
                    <a:cubicBezTo>
                      <a:pt x="1361" y="0"/>
                      <a:pt x="852" y="237"/>
                      <a:pt x="525" y="686"/>
                    </a:cubicBezTo>
                    <a:cubicBezTo>
                      <a:pt x="1" y="1431"/>
                      <a:pt x="162" y="2479"/>
                      <a:pt x="909" y="3025"/>
                    </a:cubicBezTo>
                    <a:cubicBezTo>
                      <a:pt x="1206" y="3242"/>
                      <a:pt x="1552" y="3346"/>
                      <a:pt x="1895" y="3346"/>
                    </a:cubicBezTo>
                    <a:cubicBezTo>
                      <a:pt x="2411" y="3346"/>
                      <a:pt x="2920" y="3109"/>
                      <a:pt x="3247" y="2662"/>
                    </a:cubicBezTo>
                    <a:cubicBezTo>
                      <a:pt x="3791" y="1896"/>
                      <a:pt x="3610" y="867"/>
                      <a:pt x="2864" y="323"/>
                    </a:cubicBezTo>
                    <a:cubicBezTo>
                      <a:pt x="2566" y="105"/>
                      <a:pt x="2220" y="0"/>
                      <a:pt x="1877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42;p41">
                <a:extLst>
                  <a:ext uri="{FF2B5EF4-FFF2-40B4-BE49-F238E27FC236}">
                    <a16:creationId xmlns:a16="http://schemas.microsoft.com/office/drawing/2014/main" id="{BB73237B-1099-6638-5AF0-E60A6E9279BD}"/>
                  </a:ext>
                </a:extLst>
              </p:cNvPr>
              <p:cNvSpPr/>
              <p:nvPr/>
            </p:nvSpPr>
            <p:spPr>
              <a:xfrm>
                <a:off x="-2779476" y="1288998"/>
                <a:ext cx="461080" cy="379441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799" extrusionOk="0">
                    <a:moveTo>
                      <a:pt x="1391" y="1"/>
                    </a:moveTo>
                    <a:cubicBezTo>
                      <a:pt x="1291" y="82"/>
                      <a:pt x="1189" y="183"/>
                      <a:pt x="1130" y="345"/>
                    </a:cubicBezTo>
                    <a:cubicBezTo>
                      <a:pt x="968" y="646"/>
                      <a:pt x="1028" y="1009"/>
                      <a:pt x="1189" y="1312"/>
                    </a:cubicBezTo>
                    <a:cubicBezTo>
                      <a:pt x="1351" y="1614"/>
                      <a:pt x="1592" y="1856"/>
                      <a:pt x="1834" y="2098"/>
                    </a:cubicBezTo>
                    <a:cubicBezTo>
                      <a:pt x="1553" y="1932"/>
                      <a:pt x="1207" y="1782"/>
                      <a:pt x="894" y="1782"/>
                    </a:cubicBezTo>
                    <a:cubicBezTo>
                      <a:pt x="713" y="1782"/>
                      <a:pt x="544" y="1832"/>
                      <a:pt x="404" y="1957"/>
                    </a:cubicBezTo>
                    <a:cubicBezTo>
                      <a:pt x="1" y="2280"/>
                      <a:pt x="101" y="2904"/>
                      <a:pt x="363" y="3348"/>
                    </a:cubicBezTo>
                    <a:cubicBezTo>
                      <a:pt x="867" y="4194"/>
                      <a:pt x="1815" y="4659"/>
                      <a:pt x="2702" y="5102"/>
                    </a:cubicBezTo>
                    <a:cubicBezTo>
                      <a:pt x="4375" y="5888"/>
                      <a:pt x="6049" y="6694"/>
                      <a:pt x="7721" y="7501"/>
                    </a:cubicBezTo>
                    <a:cubicBezTo>
                      <a:pt x="8040" y="7653"/>
                      <a:pt x="8414" y="7798"/>
                      <a:pt x="8753" y="7798"/>
                    </a:cubicBezTo>
                    <a:cubicBezTo>
                      <a:pt x="8951" y="7798"/>
                      <a:pt x="9138" y="7749"/>
                      <a:pt x="9294" y="7622"/>
                    </a:cubicBezTo>
                    <a:cubicBezTo>
                      <a:pt x="9355" y="7581"/>
                      <a:pt x="9415" y="7522"/>
                      <a:pt x="9455" y="7460"/>
                    </a:cubicBezTo>
                    <a:cubicBezTo>
                      <a:pt x="9476" y="6654"/>
                      <a:pt x="9476" y="6090"/>
                      <a:pt x="9476" y="5807"/>
                    </a:cubicBezTo>
                    <a:lnTo>
                      <a:pt x="9476" y="5646"/>
                    </a:lnTo>
                    <a:cubicBezTo>
                      <a:pt x="9476" y="5646"/>
                      <a:pt x="6694" y="1090"/>
                      <a:pt x="2197" y="143"/>
                    </a:cubicBezTo>
                    <a:cubicBezTo>
                      <a:pt x="1915" y="82"/>
                      <a:pt x="1654" y="41"/>
                      <a:pt x="1391" y="1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43;p41">
                <a:extLst>
                  <a:ext uri="{FF2B5EF4-FFF2-40B4-BE49-F238E27FC236}">
                    <a16:creationId xmlns:a16="http://schemas.microsoft.com/office/drawing/2014/main" id="{380E6751-49FE-8D15-5D48-9A1ACD9DEBC9}"/>
                  </a:ext>
                </a:extLst>
              </p:cNvPr>
              <p:cNvSpPr/>
              <p:nvPr/>
            </p:nvSpPr>
            <p:spPr>
              <a:xfrm>
                <a:off x="-2479143" y="1563642"/>
                <a:ext cx="998398" cy="214217"/>
              </a:xfrm>
              <a:custGeom>
                <a:avLst/>
                <a:gdLst/>
                <a:ahLst/>
                <a:cxnLst/>
                <a:rect l="l" t="t" r="r" b="b"/>
                <a:pathLst>
                  <a:path w="20521" h="4403" extrusionOk="0">
                    <a:moveTo>
                      <a:pt x="3242" y="1"/>
                    </a:moveTo>
                    <a:cubicBezTo>
                      <a:pt x="3242" y="1"/>
                      <a:pt x="258" y="1393"/>
                      <a:pt x="137" y="1815"/>
                    </a:cubicBezTo>
                    <a:cubicBezTo>
                      <a:pt x="1" y="2207"/>
                      <a:pt x="2161" y="4402"/>
                      <a:pt x="3007" y="4402"/>
                    </a:cubicBezTo>
                    <a:cubicBezTo>
                      <a:pt x="3033" y="4402"/>
                      <a:pt x="3057" y="4400"/>
                      <a:pt x="3081" y="4396"/>
                    </a:cubicBezTo>
                    <a:cubicBezTo>
                      <a:pt x="3868" y="4256"/>
                      <a:pt x="5742" y="2361"/>
                      <a:pt x="11185" y="1998"/>
                    </a:cubicBezTo>
                    <a:cubicBezTo>
                      <a:pt x="16609" y="1635"/>
                      <a:pt x="20521" y="1393"/>
                      <a:pt x="20400" y="990"/>
                    </a:cubicBezTo>
                    <a:cubicBezTo>
                      <a:pt x="20342" y="846"/>
                      <a:pt x="19791" y="825"/>
                      <a:pt x="19429" y="825"/>
                    </a:cubicBezTo>
                    <a:cubicBezTo>
                      <a:pt x="19284" y="825"/>
                      <a:pt x="19169" y="828"/>
                      <a:pt x="19129" y="828"/>
                    </a:cubicBezTo>
                    <a:cubicBezTo>
                      <a:pt x="17865" y="768"/>
                      <a:pt x="16602" y="752"/>
                      <a:pt x="15339" y="752"/>
                    </a:cubicBezTo>
                    <a:cubicBezTo>
                      <a:pt x="13976" y="752"/>
                      <a:pt x="12613" y="770"/>
                      <a:pt x="11253" y="770"/>
                    </a:cubicBezTo>
                    <a:cubicBezTo>
                      <a:pt x="10093" y="770"/>
                      <a:pt x="8935" y="757"/>
                      <a:pt x="7779" y="707"/>
                    </a:cubicBezTo>
                    <a:lnTo>
                      <a:pt x="7597" y="707"/>
                    </a:lnTo>
                    <a:cubicBezTo>
                      <a:pt x="6710" y="667"/>
                      <a:pt x="5722" y="686"/>
                      <a:pt x="4855" y="485"/>
                    </a:cubicBezTo>
                    <a:cubicBezTo>
                      <a:pt x="4311" y="364"/>
                      <a:pt x="3766" y="224"/>
                      <a:pt x="3242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44;p41">
                <a:extLst>
                  <a:ext uri="{FF2B5EF4-FFF2-40B4-BE49-F238E27FC236}">
                    <a16:creationId xmlns:a16="http://schemas.microsoft.com/office/drawing/2014/main" id="{30265E9D-1C03-D487-6AE8-1EB90A91B047}"/>
                  </a:ext>
                </a:extLst>
              </p:cNvPr>
              <p:cNvSpPr/>
              <p:nvPr/>
            </p:nvSpPr>
            <p:spPr>
              <a:xfrm>
                <a:off x="-3408261" y="2494707"/>
                <a:ext cx="39652" cy="50939"/>
              </a:xfrm>
              <a:custGeom>
                <a:avLst/>
                <a:gdLst/>
                <a:ahLst/>
                <a:cxnLst/>
                <a:rect l="l" t="t" r="r" b="b"/>
                <a:pathLst>
                  <a:path w="815" h="1047" extrusionOk="0">
                    <a:moveTo>
                      <a:pt x="585" y="0"/>
                    </a:moveTo>
                    <a:cubicBezTo>
                      <a:pt x="522" y="0"/>
                      <a:pt x="451" y="25"/>
                      <a:pt x="385" y="78"/>
                    </a:cubicBezTo>
                    <a:cubicBezTo>
                      <a:pt x="223" y="218"/>
                      <a:pt x="102" y="460"/>
                      <a:pt x="41" y="662"/>
                    </a:cubicBezTo>
                    <a:cubicBezTo>
                      <a:pt x="22" y="783"/>
                      <a:pt x="1" y="925"/>
                      <a:pt x="102" y="1005"/>
                    </a:cubicBezTo>
                    <a:cubicBezTo>
                      <a:pt x="139" y="1030"/>
                      <a:pt x="191" y="1047"/>
                      <a:pt x="240" y="1047"/>
                    </a:cubicBezTo>
                    <a:cubicBezTo>
                      <a:pt x="271" y="1047"/>
                      <a:pt x="300" y="1040"/>
                      <a:pt x="323" y="1025"/>
                    </a:cubicBezTo>
                    <a:cubicBezTo>
                      <a:pt x="404" y="1005"/>
                      <a:pt x="465" y="944"/>
                      <a:pt x="525" y="884"/>
                    </a:cubicBezTo>
                    <a:cubicBezTo>
                      <a:pt x="667" y="723"/>
                      <a:pt x="767" y="501"/>
                      <a:pt x="788" y="280"/>
                    </a:cubicBezTo>
                    <a:cubicBezTo>
                      <a:pt x="815" y="103"/>
                      <a:pt x="715" y="0"/>
                      <a:pt x="585" y="0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45;p41">
                <a:extLst>
                  <a:ext uri="{FF2B5EF4-FFF2-40B4-BE49-F238E27FC236}">
                    <a16:creationId xmlns:a16="http://schemas.microsoft.com/office/drawing/2014/main" id="{4A7CAB29-DB5A-984A-1855-13107108FCCA}"/>
                  </a:ext>
                </a:extLst>
              </p:cNvPr>
              <p:cNvSpPr/>
              <p:nvPr/>
            </p:nvSpPr>
            <p:spPr>
              <a:xfrm>
                <a:off x="-3333726" y="2483857"/>
                <a:ext cx="38971" cy="513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055" extrusionOk="0">
                    <a:moveTo>
                      <a:pt x="571" y="1"/>
                    </a:moveTo>
                    <a:cubicBezTo>
                      <a:pt x="510" y="1"/>
                      <a:pt x="444" y="25"/>
                      <a:pt x="385" y="78"/>
                    </a:cubicBezTo>
                    <a:cubicBezTo>
                      <a:pt x="223" y="220"/>
                      <a:pt x="103" y="482"/>
                      <a:pt x="41" y="664"/>
                    </a:cubicBezTo>
                    <a:cubicBezTo>
                      <a:pt x="1" y="785"/>
                      <a:pt x="1" y="925"/>
                      <a:pt x="103" y="1006"/>
                    </a:cubicBezTo>
                    <a:cubicBezTo>
                      <a:pt x="135" y="1040"/>
                      <a:pt x="175" y="1055"/>
                      <a:pt x="217" y="1055"/>
                    </a:cubicBezTo>
                    <a:cubicBezTo>
                      <a:pt x="251" y="1055"/>
                      <a:pt x="287" y="1045"/>
                      <a:pt x="323" y="1027"/>
                    </a:cubicBezTo>
                    <a:cubicBezTo>
                      <a:pt x="404" y="1006"/>
                      <a:pt x="465" y="946"/>
                      <a:pt x="506" y="885"/>
                    </a:cubicBezTo>
                    <a:cubicBezTo>
                      <a:pt x="667" y="724"/>
                      <a:pt x="767" y="503"/>
                      <a:pt x="788" y="280"/>
                    </a:cubicBezTo>
                    <a:cubicBezTo>
                      <a:pt x="801" y="104"/>
                      <a:pt x="696" y="1"/>
                      <a:pt x="571" y="1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46;p41">
                <a:extLst>
                  <a:ext uri="{FF2B5EF4-FFF2-40B4-BE49-F238E27FC236}">
                    <a16:creationId xmlns:a16="http://schemas.microsoft.com/office/drawing/2014/main" id="{89D9E0A7-149B-A07A-BE42-FCEA071283E7}"/>
                  </a:ext>
                </a:extLst>
              </p:cNvPr>
              <p:cNvSpPr/>
              <p:nvPr/>
            </p:nvSpPr>
            <p:spPr>
              <a:xfrm>
                <a:off x="-3304291" y="2551582"/>
                <a:ext cx="38971" cy="5147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058" extrusionOk="0">
                    <a:moveTo>
                      <a:pt x="571" y="0"/>
                    </a:moveTo>
                    <a:cubicBezTo>
                      <a:pt x="510" y="0"/>
                      <a:pt x="444" y="25"/>
                      <a:pt x="385" y="78"/>
                    </a:cubicBezTo>
                    <a:cubicBezTo>
                      <a:pt x="223" y="219"/>
                      <a:pt x="102" y="481"/>
                      <a:pt x="41" y="662"/>
                    </a:cubicBezTo>
                    <a:cubicBezTo>
                      <a:pt x="1" y="783"/>
                      <a:pt x="1" y="925"/>
                      <a:pt x="102" y="1006"/>
                    </a:cubicBezTo>
                    <a:cubicBezTo>
                      <a:pt x="140" y="1044"/>
                      <a:pt x="187" y="1057"/>
                      <a:pt x="237" y="1057"/>
                    </a:cubicBezTo>
                    <a:cubicBezTo>
                      <a:pt x="265" y="1057"/>
                      <a:pt x="294" y="1053"/>
                      <a:pt x="323" y="1046"/>
                    </a:cubicBezTo>
                    <a:cubicBezTo>
                      <a:pt x="404" y="1006"/>
                      <a:pt x="465" y="944"/>
                      <a:pt x="506" y="885"/>
                    </a:cubicBezTo>
                    <a:cubicBezTo>
                      <a:pt x="667" y="723"/>
                      <a:pt x="767" y="501"/>
                      <a:pt x="788" y="280"/>
                    </a:cubicBezTo>
                    <a:cubicBezTo>
                      <a:pt x="801" y="103"/>
                      <a:pt x="696" y="0"/>
                      <a:pt x="571" y="0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47;p41">
                <a:extLst>
                  <a:ext uri="{FF2B5EF4-FFF2-40B4-BE49-F238E27FC236}">
                    <a16:creationId xmlns:a16="http://schemas.microsoft.com/office/drawing/2014/main" id="{F7BAD593-FCE8-5B73-D6EC-8E23EFE3D590}"/>
                  </a:ext>
                </a:extLst>
              </p:cNvPr>
              <p:cNvSpPr/>
              <p:nvPr/>
            </p:nvSpPr>
            <p:spPr>
              <a:xfrm>
                <a:off x="-3345500" y="2634389"/>
                <a:ext cx="39700" cy="51036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049" extrusionOk="0">
                    <a:moveTo>
                      <a:pt x="585" y="1"/>
                    </a:moveTo>
                    <a:cubicBezTo>
                      <a:pt x="522" y="1"/>
                      <a:pt x="451" y="23"/>
                      <a:pt x="385" y="70"/>
                    </a:cubicBezTo>
                    <a:cubicBezTo>
                      <a:pt x="243" y="210"/>
                      <a:pt x="103" y="473"/>
                      <a:pt x="41" y="654"/>
                    </a:cubicBezTo>
                    <a:cubicBezTo>
                      <a:pt x="22" y="775"/>
                      <a:pt x="1" y="917"/>
                      <a:pt x="103" y="997"/>
                    </a:cubicBezTo>
                    <a:cubicBezTo>
                      <a:pt x="141" y="1035"/>
                      <a:pt x="196" y="1049"/>
                      <a:pt x="246" y="1049"/>
                    </a:cubicBezTo>
                    <a:cubicBezTo>
                      <a:pt x="275" y="1049"/>
                      <a:pt x="302" y="1044"/>
                      <a:pt x="324" y="1037"/>
                    </a:cubicBezTo>
                    <a:cubicBezTo>
                      <a:pt x="404" y="997"/>
                      <a:pt x="465" y="936"/>
                      <a:pt x="525" y="876"/>
                    </a:cubicBezTo>
                    <a:cubicBezTo>
                      <a:pt x="667" y="715"/>
                      <a:pt x="767" y="492"/>
                      <a:pt x="788" y="271"/>
                    </a:cubicBezTo>
                    <a:cubicBezTo>
                      <a:pt x="815" y="95"/>
                      <a:pt x="715" y="1"/>
                      <a:pt x="585" y="1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48;p41">
                <a:extLst>
                  <a:ext uri="{FF2B5EF4-FFF2-40B4-BE49-F238E27FC236}">
                    <a16:creationId xmlns:a16="http://schemas.microsoft.com/office/drawing/2014/main" id="{A4E6A28F-EDE9-5AD5-9878-C41D71857EDA}"/>
                  </a:ext>
                </a:extLst>
              </p:cNvPr>
              <p:cNvSpPr/>
              <p:nvPr/>
            </p:nvSpPr>
            <p:spPr>
              <a:xfrm>
                <a:off x="-3406315" y="2741327"/>
                <a:ext cx="39700" cy="51036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049" extrusionOk="0">
                    <a:moveTo>
                      <a:pt x="575" y="0"/>
                    </a:moveTo>
                    <a:cubicBezTo>
                      <a:pt x="512" y="0"/>
                      <a:pt x="444" y="23"/>
                      <a:pt x="385" y="68"/>
                    </a:cubicBezTo>
                    <a:cubicBezTo>
                      <a:pt x="224" y="210"/>
                      <a:pt x="103" y="472"/>
                      <a:pt x="41" y="654"/>
                    </a:cubicBezTo>
                    <a:cubicBezTo>
                      <a:pt x="22" y="775"/>
                      <a:pt x="1" y="936"/>
                      <a:pt x="103" y="996"/>
                    </a:cubicBezTo>
                    <a:cubicBezTo>
                      <a:pt x="140" y="1035"/>
                      <a:pt x="195" y="1049"/>
                      <a:pt x="245" y="1049"/>
                    </a:cubicBezTo>
                    <a:cubicBezTo>
                      <a:pt x="274" y="1049"/>
                      <a:pt x="302" y="1044"/>
                      <a:pt x="324" y="1036"/>
                    </a:cubicBezTo>
                    <a:cubicBezTo>
                      <a:pt x="404" y="996"/>
                      <a:pt x="465" y="956"/>
                      <a:pt x="525" y="896"/>
                    </a:cubicBezTo>
                    <a:cubicBezTo>
                      <a:pt x="667" y="714"/>
                      <a:pt x="767" y="493"/>
                      <a:pt x="788" y="270"/>
                    </a:cubicBezTo>
                    <a:cubicBezTo>
                      <a:pt x="815" y="94"/>
                      <a:pt x="705" y="0"/>
                      <a:pt x="575" y="0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3149;p41">
                <a:extLst>
                  <a:ext uri="{FF2B5EF4-FFF2-40B4-BE49-F238E27FC236}">
                    <a16:creationId xmlns:a16="http://schemas.microsoft.com/office/drawing/2014/main" id="{7AB6B9E2-7B93-73FE-479A-260E3D8E97B2}"/>
                  </a:ext>
                </a:extLst>
              </p:cNvPr>
              <p:cNvSpPr/>
              <p:nvPr/>
            </p:nvSpPr>
            <p:spPr>
              <a:xfrm>
                <a:off x="-3380773" y="2568172"/>
                <a:ext cx="39652" cy="5108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1050" extrusionOk="0">
                    <a:moveTo>
                      <a:pt x="587" y="1"/>
                    </a:moveTo>
                    <a:cubicBezTo>
                      <a:pt x="523" y="1"/>
                      <a:pt x="451" y="26"/>
                      <a:pt x="384" y="79"/>
                    </a:cubicBezTo>
                    <a:cubicBezTo>
                      <a:pt x="223" y="200"/>
                      <a:pt x="102" y="463"/>
                      <a:pt x="40" y="665"/>
                    </a:cubicBezTo>
                    <a:cubicBezTo>
                      <a:pt x="21" y="786"/>
                      <a:pt x="0" y="926"/>
                      <a:pt x="102" y="1007"/>
                    </a:cubicBezTo>
                    <a:cubicBezTo>
                      <a:pt x="139" y="1032"/>
                      <a:pt x="192" y="1049"/>
                      <a:pt x="242" y="1049"/>
                    </a:cubicBezTo>
                    <a:cubicBezTo>
                      <a:pt x="272" y="1049"/>
                      <a:pt x="300" y="1043"/>
                      <a:pt x="323" y="1028"/>
                    </a:cubicBezTo>
                    <a:cubicBezTo>
                      <a:pt x="403" y="1007"/>
                      <a:pt x="465" y="947"/>
                      <a:pt x="524" y="886"/>
                    </a:cubicBezTo>
                    <a:cubicBezTo>
                      <a:pt x="666" y="724"/>
                      <a:pt x="766" y="503"/>
                      <a:pt x="787" y="261"/>
                    </a:cubicBezTo>
                    <a:cubicBezTo>
                      <a:pt x="814" y="100"/>
                      <a:pt x="715" y="1"/>
                      <a:pt x="587" y="1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3150;p41">
                <a:extLst>
                  <a:ext uri="{FF2B5EF4-FFF2-40B4-BE49-F238E27FC236}">
                    <a16:creationId xmlns:a16="http://schemas.microsoft.com/office/drawing/2014/main" id="{8AA2CAFB-52F6-2F54-A50C-522F5C1C14C0}"/>
                  </a:ext>
                </a:extLst>
              </p:cNvPr>
              <p:cNvSpPr/>
              <p:nvPr/>
            </p:nvSpPr>
            <p:spPr>
              <a:xfrm>
                <a:off x="-3431809" y="2663385"/>
                <a:ext cx="39652" cy="51280"/>
              </a:xfrm>
              <a:custGeom>
                <a:avLst/>
                <a:gdLst/>
                <a:ahLst/>
                <a:cxnLst/>
                <a:rect l="l" t="t" r="r" b="b"/>
                <a:pathLst>
                  <a:path w="815" h="1054" extrusionOk="0">
                    <a:moveTo>
                      <a:pt x="576" y="1"/>
                    </a:moveTo>
                    <a:cubicBezTo>
                      <a:pt x="512" y="1"/>
                      <a:pt x="444" y="26"/>
                      <a:pt x="385" y="79"/>
                    </a:cubicBezTo>
                    <a:cubicBezTo>
                      <a:pt x="223" y="219"/>
                      <a:pt x="102" y="461"/>
                      <a:pt x="41" y="662"/>
                    </a:cubicBezTo>
                    <a:cubicBezTo>
                      <a:pt x="22" y="783"/>
                      <a:pt x="1" y="925"/>
                      <a:pt x="102" y="1006"/>
                    </a:cubicBezTo>
                    <a:cubicBezTo>
                      <a:pt x="135" y="1039"/>
                      <a:pt x="174" y="1054"/>
                      <a:pt x="216" y="1054"/>
                    </a:cubicBezTo>
                    <a:cubicBezTo>
                      <a:pt x="251" y="1054"/>
                      <a:pt x="287" y="1044"/>
                      <a:pt x="323" y="1025"/>
                    </a:cubicBezTo>
                    <a:cubicBezTo>
                      <a:pt x="404" y="1006"/>
                      <a:pt x="465" y="945"/>
                      <a:pt x="525" y="885"/>
                    </a:cubicBezTo>
                    <a:cubicBezTo>
                      <a:pt x="667" y="724"/>
                      <a:pt x="767" y="501"/>
                      <a:pt x="788" y="280"/>
                    </a:cubicBezTo>
                    <a:cubicBezTo>
                      <a:pt x="815" y="104"/>
                      <a:pt x="705" y="1"/>
                      <a:pt x="576" y="1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3151;p41">
                <a:extLst>
                  <a:ext uri="{FF2B5EF4-FFF2-40B4-BE49-F238E27FC236}">
                    <a16:creationId xmlns:a16="http://schemas.microsoft.com/office/drawing/2014/main" id="{30B7834E-5613-6D63-9275-AD1B34B70C5B}"/>
                  </a:ext>
                </a:extLst>
              </p:cNvPr>
              <p:cNvSpPr/>
              <p:nvPr/>
            </p:nvSpPr>
            <p:spPr>
              <a:xfrm>
                <a:off x="-3468055" y="2595710"/>
                <a:ext cx="38971" cy="513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055" extrusionOk="0">
                    <a:moveTo>
                      <a:pt x="570" y="0"/>
                    </a:moveTo>
                    <a:cubicBezTo>
                      <a:pt x="509" y="0"/>
                      <a:pt x="443" y="25"/>
                      <a:pt x="383" y="78"/>
                    </a:cubicBezTo>
                    <a:cubicBezTo>
                      <a:pt x="222" y="220"/>
                      <a:pt x="101" y="481"/>
                      <a:pt x="41" y="663"/>
                    </a:cubicBezTo>
                    <a:cubicBezTo>
                      <a:pt x="1" y="784"/>
                      <a:pt x="1" y="924"/>
                      <a:pt x="101" y="1005"/>
                    </a:cubicBezTo>
                    <a:cubicBezTo>
                      <a:pt x="135" y="1039"/>
                      <a:pt x="174" y="1054"/>
                      <a:pt x="217" y="1054"/>
                    </a:cubicBezTo>
                    <a:cubicBezTo>
                      <a:pt x="251" y="1054"/>
                      <a:pt x="287" y="1044"/>
                      <a:pt x="323" y="1026"/>
                    </a:cubicBezTo>
                    <a:cubicBezTo>
                      <a:pt x="404" y="1005"/>
                      <a:pt x="464" y="945"/>
                      <a:pt x="504" y="884"/>
                    </a:cubicBezTo>
                    <a:cubicBezTo>
                      <a:pt x="665" y="723"/>
                      <a:pt x="767" y="502"/>
                      <a:pt x="786" y="279"/>
                    </a:cubicBezTo>
                    <a:cubicBezTo>
                      <a:pt x="800" y="104"/>
                      <a:pt x="696" y="0"/>
                      <a:pt x="570" y="0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3152;p41">
                <a:extLst>
                  <a:ext uri="{FF2B5EF4-FFF2-40B4-BE49-F238E27FC236}">
                    <a16:creationId xmlns:a16="http://schemas.microsoft.com/office/drawing/2014/main" id="{D6AD0816-63A0-BDF1-0D53-4CBAF93DA809}"/>
                  </a:ext>
                </a:extLst>
              </p:cNvPr>
              <p:cNvSpPr/>
              <p:nvPr/>
            </p:nvSpPr>
            <p:spPr>
              <a:xfrm>
                <a:off x="-2765756" y="2409127"/>
                <a:ext cx="362996" cy="123675"/>
              </a:xfrm>
              <a:custGeom>
                <a:avLst/>
                <a:gdLst/>
                <a:ahLst/>
                <a:cxnLst/>
                <a:rect l="l" t="t" r="r" b="b"/>
                <a:pathLst>
                  <a:path w="7461" h="2542" extrusionOk="0">
                    <a:moveTo>
                      <a:pt x="437" y="0"/>
                    </a:moveTo>
                    <a:cubicBezTo>
                      <a:pt x="417" y="0"/>
                      <a:pt x="399" y="7"/>
                      <a:pt x="383" y="22"/>
                    </a:cubicBezTo>
                    <a:cubicBezTo>
                      <a:pt x="202" y="163"/>
                      <a:pt x="61" y="385"/>
                      <a:pt x="41" y="647"/>
                    </a:cubicBezTo>
                    <a:cubicBezTo>
                      <a:pt x="1" y="910"/>
                      <a:pt x="81" y="1211"/>
                      <a:pt x="243" y="1434"/>
                    </a:cubicBezTo>
                    <a:cubicBezTo>
                      <a:pt x="466" y="1716"/>
                      <a:pt x="832" y="1878"/>
                      <a:pt x="1220" y="1878"/>
                    </a:cubicBezTo>
                    <a:cubicBezTo>
                      <a:pt x="1357" y="1878"/>
                      <a:pt x="1496" y="1858"/>
                      <a:pt x="1633" y="1816"/>
                    </a:cubicBezTo>
                    <a:cubicBezTo>
                      <a:pt x="1977" y="1716"/>
                      <a:pt x="2278" y="1493"/>
                      <a:pt x="2501" y="1171"/>
                    </a:cubicBezTo>
                    <a:cubicBezTo>
                      <a:pt x="2541" y="1434"/>
                      <a:pt x="2641" y="1716"/>
                      <a:pt x="2823" y="1937"/>
                    </a:cubicBezTo>
                    <a:cubicBezTo>
                      <a:pt x="3106" y="2300"/>
                      <a:pt x="3528" y="2522"/>
                      <a:pt x="3952" y="2542"/>
                    </a:cubicBezTo>
                    <a:lnTo>
                      <a:pt x="4012" y="2542"/>
                    </a:lnTo>
                    <a:cubicBezTo>
                      <a:pt x="4375" y="2542"/>
                      <a:pt x="4759" y="2401"/>
                      <a:pt x="5081" y="2119"/>
                    </a:cubicBezTo>
                    <a:cubicBezTo>
                      <a:pt x="5302" y="1897"/>
                      <a:pt x="5464" y="1635"/>
                      <a:pt x="5544" y="1353"/>
                    </a:cubicBezTo>
                    <a:cubicBezTo>
                      <a:pt x="5706" y="1595"/>
                      <a:pt x="5928" y="1797"/>
                      <a:pt x="6210" y="1897"/>
                    </a:cubicBezTo>
                    <a:cubicBezTo>
                      <a:pt x="6344" y="1953"/>
                      <a:pt x="6489" y="1980"/>
                      <a:pt x="6636" y="1980"/>
                    </a:cubicBezTo>
                    <a:cubicBezTo>
                      <a:pt x="6910" y="1980"/>
                      <a:pt x="7189" y="1886"/>
                      <a:pt x="7399" y="1716"/>
                    </a:cubicBezTo>
                    <a:cubicBezTo>
                      <a:pt x="7439" y="1676"/>
                      <a:pt x="7460" y="1614"/>
                      <a:pt x="7420" y="1574"/>
                    </a:cubicBezTo>
                    <a:cubicBezTo>
                      <a:pt x="7395" y="1549"/>
                      <a:pt x="7363" y="1532"/>
                      <a:pt x="7332" y="1532"/>
                    </a:cubicBezTo>
                    <a:cubicBezTo>
                      <a:pt x="7312" y="1532"/>
                      <a:pt x="7294" y="1539"/>
                      <a:pt x="7278" y="1555"/>
                    </a:cubicBezTo>
                    <a:cubicBezTo>
                      <a:pt x="7092" y="1701"/>
                      <a:pt x="6861" y="1777"/>
                      <a:pt x="6627" y="1777"/>
                    </a:cubicBezTo>
                    <a:cubicBezTo>
                      <a:pt x="6507" y="1777"/>
                      <a:pt x="6386" y="1757"/>
                      <a:pt x="6270" y="1716"/>
                    </a:cubicBezTo>
                    <a:cubicBezTo>
                      <a:pt x="5947" y="1595"/>
                      <a:pt x="5686" y="1292"/>
                      <a:pt x="5606" y="929"/>
                    </a:cubicBezTo>
                    <a:cubicBezTo>
                      <a:pt x="5606" y="889"/>
                      <a:pt x="5565" y="848"/>
                      <a:pt x="5504" y="848"/>
                    </a:cubicBezTo>
                    <a:cubicBezTo>
                      <a:pt x="5464" y="869"/>
                      <a:pt x="5423" y="910"/>
                      <a:pt x="5404" y="950"/>
                    </a:cubicBezTo>
                    <a:cubicBezTo>
                      <a:pt x="5404" y="1313"/>
                      <a:pt x="5222" y="1695"/>
                      <a:pt x="4939" y="1958"/>
                    </a:cubicBezTo>
                    <a:cubicBezTo>
                      <a:pt x="4675" y="2202"/>
                      <a:pt x="4341" y="2342"/>
                      <a:pt x="4019" y="2342"/>
                    </a:cubicBezTo>
                    <a:cubicBezTo>
                      <a:pt x="3997" y="2342"/>
                      <a:pt x="3975" y="2342"/>
                      <a:pt x="3952" y="2340"/>
                    </a:cubicBezTo>
                    <a:cubicBezTo>
                      <a:pt x="3589" y="2340"/>
                      <a:pt x="3227" y="2139"/>
                      <a:pt x="2985" y="1816"/>
                    </a:cubicBezTo>
                    <a:cubicBezTo>
                      <a:pt x="2743" y="1514"/>
                      <a:pt x="2662" y="1151"/>
                      <a:pt x="2722" y="808"/>
                    </a:cubicBezTo>
                    <a:cubicBezTo>
                      <a:pt x="2743" y="768"/>
                      <a:pt x="2702" y="708"/>
                      <a:pt x="2662" y="687"/>
                    </a:cubicBezTo>
                    <a:cubicBezTo>
                      <a:pt x="2601" y="687"/>
                      <a:pt x="2560" y="708"/>
                      <a:pt x="2541" y="748"/>
                    </a:cubicBezTo>
                    <a:cubicBezTo>
                      <a:pt x="2319" y="1171"/>
                      <a:pt x="1977" y="1493"/>
                      <a:pt x="1573" y="1614"/>
                    </a:cubicBezTo>
                    <a:cubicBezTo>
                      <a:pt x="1457" y="1652"/>
                      <a:pt x="1338" y="1669"/>
                      <a:pt x="1221" y="1669"/>
                    </a:cubicBezTo>
                    <a:cubicBezTo>
                      <a:pt x="892" y="1669"/>
                      <a:pt x="582" y="1530"/>
                      <a:pt x="404" y="1292"/>
                    </a:cubicBezTo>
                    <a:cubicBezTo>
                      <a:pt x="262" y="1131"/>
                      <a:pt x="202" y="889"/>
                      <a:pt x="243" y="668"/>
                    </a:cubicBezTo>
                    <a:cubicBezTo>
                      <a:pt x="262" y="466"/>
                      <a:pt x="364" y="284"/>
                      <a:pt x="504" y="184"/>
                    </a:cubicBezTo>
                    <a:cubicBezTo>
                      <a:pt x="544" y="143"/>
                      <a:pt x="565" y="82"/>
                      <a:pt x="525" y="42"/>
                    </a:cubicBezTo>
                    <a:cubicBezTo>
                      <a:pt x="500" y="17"/>
                      <a:pt x="468" y="0"/>
                      <a:pt x="437" y="0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3153;p41">
                <a:extLst>
                  <a:ext uri="{FF2B5EF4-FFF2-40B4-BE49-F238E27FC236}">
                    <a16:creationId xmlns:a16="http://schemas.microsoft.com/office/drawing/2014/main" id="{AC94D6B4-C339-3BE0-E50C-8EE7F75E96D0}"/>
                  </a:ext>
                </a:extLst>
              </p:cNvPr>
              <p:cNvSpPr/>
              <p:nvPr/>
            </p:nvSpPr>
            <p:spPr>
              <a:xfrm>
                <a:off x="-2889333" y="2585687"/>
                <a:ext cx="270751" cy="141336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05" extrusionOk="0">
                    <a:moveTo>
                      <a:pt x="376" y="0"/>
                    </a:moveTo>
                    <a:cubicBezTo>
                      <a:pt x="342" y="0"/>
                      <a:pt x="315" y="17"/>
                      <a:pt x="302" y="42"/>
                    </a:cubicBezTo>
                    <a:cubicBezTo>
                      <a:pt x="60" y="385"/>
                      <a:pt x="1" y="808"/>
                      <a:pt x="81" y="1251"/>
                    </a:cubicBezTo>
                    <a:cubicBezTo>
                      <a:pt x="181" y="1676"/>
                      <a:pt x="444" y="2038"/>
                      <a:pt x="786" y="2240"/>
                    </a:cubicBezTo>
                    <a:cubicBezTo>
                      <a:pt x="1001" y="2347"/>
                      <a:pt x="1245" y="2405"/>
                      <a:pt x="1492" y="2405"/>
                    </a:cubicBezTo>
                    <a:cubicBezTo>
                      <a:pt x="1661" y="2405"/>
                      <a:pt x="1832" y="2378"/>
                      <a:pt x="1996" y="2321"/>
                    </a:cubicBezTo>
                    <a:cubicBezTo>
                      <a:pt x="2299" y="2219"/>
                      <a:pt x="2541" y="2058"/>
                      <a:pt x="2721" y="1837"/>
                    </a:cubicBezTo>
                    <a:cubicBezTo>
                      <a:pt x="2762" y="2018"/>
                      <a:pt x="2842" y="2200"/>
                      <a:pt x="2963" y="2361"/>
                    </a:cubicBezTo>
                    <a:cubicBezTo>
                      <a:pt x="3205" y="2684"/>
                      <a:pt x="3549" y="2864"/>
                      <a:pt x="3912" y="2905"/>
                    </a:cubicBezTo>
                    <a:lnTo>
                      <a:pt x="4012" y="2905"/>
                    </a:lnTo>
                    <a:cubicBezTo>
                      <a:pt x="4638" y="2905"/>
                      <a:pt x="5262" y="2482"/>
                      <a:pt x="5544" y="1856"/>
                    </a:cubicBezTo>
                    <a:cubicBezTo>
                      <a:pt x="5565" y="1797"/>
                      <a:pt x="5544" y="1735"/>
                      <a:pt x="5504" y="1716"/>
                    </a:cubicBezTo>
                    <a:cubicBezTo>
                      <a:pt x="5489" y="1711"/>
                      <a:pt x="5473" y="1708"/>
                      <a:pt x="5459" y="1708"/>
                    </a:cubicBezTo>
                    <a:cubicBezTo>
                      <a:pt x="5416" y="1708"/>
                      <a:pt x="5378" y="1731"/>
                      <a:pt x="5363" y="1776"/>
                    </a:cubicBezTo>
                    <a:cubicBezTo>
                      <a:pt x="5095" y="2333"/>
                      <a:pt x="4551" y="2706"/>
                      <a:pt x="4013" y="2706"/>
                    </a:cubicBezTo>
                    <a:cubicBezTo>
                      <a:pt x="3986" y="2706"/>
                      <a:pt x="3958" y="2705"/>
                      <a:pt x="3931" y="2703"/>
                    </a:cubicBezTo>
                    <a:cubicBezTo>
                      <a:pt x="3630" y="2684"/>
                      <a:pt x="3326" y="2501"/>
                      <a:pt x="3125" y="2240"/>
                    </a:cubicBezTo>
                    <a:cubicBezTo>
                      <a:pt x="2944" y="2018"/>
                      <a:pt x="2883" y="1756"/>
                      <a:pt x="2923" y="1514"/>
                    </a:cubicBezTo>
                    <a:cubicBezTo>
                      <a:pt x="2944" y="1453"/>
                      <a:pt x="2904" y="1413"/>
                      <a:pt x="2863" y="1393"/>
                    </a:cubicBezTo>
                    <a:cubicBezTo>
                      <a:pt x="2848" y="1388"/>
                      <a:pt x="2834" y="1385"/>
                      <a:pt x="2821" y="1385"/>
                    </a:cubicBezTo>
                    <a:cubicBezTo>
                      <a:pt x="2783" y="1385"/>
                      <a:pt x="2757" y="1408"/>
                      <a:pt x="2742" y="1453"/>
                    </a:cubicBezTo>
                    <a:cubicBezTo>
                      <a:pt x="2601" y="1756"/>
                      <a:pt x="2299" y="2018"/>
                      <a:pt x="1936" y="2138"/>
                    </a:cubicBezTo>
                    <a:cubicBezTo>
                      <a:pt x="1793" y="2186"/>
                      <a:pt x="1646" y="2209"/>
                      <a:pt x="1503" y="2209"/>
                    </a:cubicBezTo>
                    <a:cubicBezTo>
                      <a:pt x="1283" y="2209"/>
                      <a:pt x="1070" y="2155"/>
                      <a:pt x="888" y="2058"/>
                    </a:cubicBezTo>
                    <a:cubicBezTo>
                      <a:pt x="605" y="1877"/>
                      <a:pt x="383" y="1574"/>
                      <a:pt x="283" y="1192"/>
                    </a:cubicBezTo>
                    <a:cubicBezTo>
                      <a:pt x="202" y="829"/>
                      <a:pt x="262" y="445"/>
                      <a:pt x="463" y="163"/>
                    </a:cubicBezTo>
                    <a:cubicBezTo>
                      <a:pt x="484" y="122"/>
                      <a:pt x="484" y="63"/>
                      <a:pt x="444" y="22"/>
                    </a:cubicBezTo>
                    <a:cubicBezTo>
                      <a:pt x="420" y="7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99B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3154;p41">
                <a:extLst>
                  <a:ext uri="{FF2B5EF4-FFF2-40B4-BE49-F238E27FC236}">
                    <a16:creationId xmlns:a16="http://schemas.microsoft.com/office/drawing/2014/main" id="{6565DC36-9C7C-141C-A75F-E0F480869486}"/>
                  </a:ext>
                </a:extLst>
              </p:cNvPr>
              <p:cNvSpPr/>
              <p:nvPr/>
            </p:nvSpPr>
            <p:spPr>
              <a:xfrm>
                <a:off x="-3547554" y="2174767"/>
                <a:ext cx="107960" cy="15505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3187" extrusionOk="0">
                    <a:moveTo>
                      <a:pt x="2038" y="141"/>
                    </a:moveTo>
                    <a:cubicBezTo>
                      <a:pt x="2057" y="141"/>
                      <a:pt x="2057" y="141"/>
                      <a:pt x="2057" y="162"/>
                    </a:cubicBezTo>
                    <a:cubicBezTo>
                      <a:pt x="2078" y="182"/>
                      <a:pt x="2098" y="243"/>
                      <a:pt x="2078" y="303"/>
                    </a:cubicBezTo>
                    <a:cubicBezTo>
                      <a:pt x="1977" y="665"/>
                      <a:pt x="1756" y="969"/>
                      <a:pt x="1514" y="1291"/>
                    </a:cubicBezTo>
                    <a:cubicBezTo>
                      <a:pt x="1412" y="1412"/>
                      <a:pt x="1291" y="1552"/>
                      <a:pt x="1170" y="1654"/>
                    </a:cubicBezTo>
                    <a:cubicBezTo>
                      <a:pt x="1210" y="1432"/>
                      <a:pt x="1291" y="1211"/>
                      <a:pt x="1372" y="988"/>
                    </a:cubicBezTo>
                    <a:cubicBezTo>
                      <a:pt x="1473" y="727"/>
                      <a:pt x="1654" y="343"/>
                      <a:pt x="1977" y="162"/>
                    </a:cubicBezTo>
                    <a:cubicBezTo>
                      <a:pt x="1998" y="141"/>
                      <a:pt x="2017" y="141"/>
                      <a:pt x="2038" y="141"/>
                    </a:cubicBezTo>
                    <a:close/>
                    <a:moveTo>
                      <a:pt x="2057" y="1"/>
                    </a:moveTo>
                    <a:cubicBezTo>
                      <a:pt x="1998" y="1"/>
                      <a:pt x="1957" y="20"/>
                      <a:pt x="1917" y="41"/>
                    </a:cubicBezTo>
                    <a:cubicBezTo>
                      <a:pt x="1554" y="243"/>
                      <a:pt x="1352" y="646"/>
                      <a:pt x="1251" y="948"/>
                    </a:cubicBezTo>
                    <a:cubicBezTo>
                      <a:pt x="1130" y="1230"/>
                      <a:pt x="1049" y="1512"/>
                      <a:pt x="1009" y="1794"/>
                    </a:cubicBezTo>
                    <a:cubicBezTo>
                      <a:pt x="869" y="1915"/>
                      <a:pt x="686" y="1996"/>
                      <a:pt x="506" y="2017"/>
                    </a:cubicBezTo>
                    <a:cubicBezTo>
                      <a:pt x="364" y="2017"/>
                      <a:pt x="223" y="1996"/>
                      <a:pt x="81" y="1936"/>
                    </a:cubicBezTo>
                    <a:cubicBezTo>
                      <a:pt x="81" y="1936"/>
                      <a:pt x="62" y="1936"/>
                      <a:pt x="62" y="1915"/>
                    </a:cubicBezTo>
                    <a:lnTo>
                      <a:pt x="1" y="2036"/>
                    </a:lnTo>
                    <a:lnTo>
                      <a:pt x="22" y="2057"/>
                    </a:lnTo>
                    <a:cubicBezTo>
                      <a:pt x="62" y="2077"/>
                      <a:pt x="81" y="2077"/>
                      <a:pt x="102" y="2098"/>
                    </a:cubicBezTo>
                    <a:cubicBezTo>
                      <a:pt x="143" y="2098"/>
                      <a:pt x="183" y="2117"/>
                      <a:pt x="243" y="2138"/>
                    </a:cubicBezTo>
                    <a:cubicBezTo>
                      <a:pt x="283" y="2148"/>
                      <a:pt x="329" y="2152"/>
                      <a:pt x="377" y="2152"/>
                    </a:cubicBezTo>
                    <a:cubicBezTo>
                      <a:pt x="425" y="2152"/>
                      <a:pt x="475" y="2148"/>
                      <a:pt x="525" y="2138"/>
                    </a:cubicBezTo>
                    <a:cubicBezTo>
                      <a:pt x="686" y="2138"/>
                      <a:pt x="848" y="2077"/>
                      <a:pt x="990" y="1977"/>
                    </a:cubicBezTo>
                    <a:lnTo>
                      <a:pt x="990" y="1977"/>
                    </a:lnTo>
                    <a:cubicBezTo>
                      <a:pt x="969" y="2036"/>
                      <a:pt x="969" y="2117"/>
                      <a:pt x="969" y="2178"/>
                    </a:cubicBezTo>
                    <a:cubicBezTo>
                      <a:pt x="969" y="2299"/>
                      <a:pt x="969" y="2501"/>
                      <a:pt x="1009" y="2681"/>
                    </a:cubicBezTo>
                    <a:lnTo>
                      <a:pt x="1070" y="2864"/>
                    </a:lnTo>
                    <a:cubicBezTo>
                      <a:pt x="1130" y="2985"/>
                      <a:pt x="1231" y="3106"/>
                      <a:pt x="1372" y="3186"/>
                    </a:cubicBezTo>
                    <a:lnTo>
                      <a:pt x="1433" y="3065"/>
                    </a:lnTo>
                    <a:cubicBezTo>
                      <a:pt x="1291" y="2985"/>
                      <a:pt x="1210" y="2843"/>
                      <a:pt x="1151" y="2702"/>
                    </a:cubicBezTo>
                    <a:lnTo>
                      <a:pt x="1151" y="2641"/>
                    </a:lnTo>
                    <a:cubicBezTo>
                      <a:pt x="1090" y="2480"/>
                      <a:pt x="1090" y="2299"/>
                      <a:pt x="1110" y="2198"/>
                    </a:cubicBezTo>
                    <a:cubicBezTo>
                      <a:pt x="1110" y="2077"/>
                      <a:pt x="1130" y="1977"/>
                      <a:pt x="1130" y="1875"/>
                    </a:cubicBezTo>
                    <a:cubicBezTo>
                      <a:pt x="1312" y="1735"/>
                      <a:pt x="1473" y="1552"/>
                      <a:pt x="1614" y="1372"/>
                    </a:cubicBezTo>
                    <a:cubicBezTo>
                      <a:pt x="1856" y="1069"/>
                      <a:pt x="2119" y="727"/>
                      <a:pt x="2199" y="343"/>
                    </a:cubicBezTo>
                    <a:cubicBezTo>
                      <a:pt x="2219" y="262"/>
                      <a:pt x="2219" y="141"/>
                      <a:pt x="2178" y="82"/>
                    </a:cubicBezTo>
                    <a:cubicBezTo>
                      <a:pt x="2159" y="41"/>
                      <a:pt x="2119" y="20"/>
                      <a:pt x="2057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3155;p41">
                <a:extLst>
                  <a:ext uri="{FF2B5EF4-FFF2-40B4-BE49-F238E27FC236}">
                    <a16:creationId xmlns:a16="http://schemas.microsoft.com/office/drawing/2014/main" id="{FB632AA6-9A93-0BFC-9A3A-554CC2B2EEBE}"/>
                  </a:ext>
                </a:extLst>
              </p:cNvPr>
              <p:cNvSpPr/>
              <p:nvPr/>
            </p:nvSpPr>
            <p:spPr>
              <a:xfrm>
                <a:off x="-3603407" y="2270905"/>
                <a:ext cx="68697" cy="495331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0181" extrusionOk="0">
                    <a:moveTo>
                      <a:pt x="1291" y="1"/>
                    </a:moveTo>
                    <a:cubicBezTo>
                      <a:pt x="1270" y="41"/>
                      <a:pt x="1250" y="81"/>
                      <a:pt x="1250" y="122"/>
                    </a:cubicBezTo>
                    <a:cubicBezTo>
                      <a:pt x="404" y="3146"/>
                      <a:pt x="0" y="6270"/>
                      <a:pt x="60" y="9436"/>
                    </a:cubicBezTo>
                    <a:cubicBezTo>
                      <a:pt x="60" y="9517"/>
                      <a:pt x="81" y="9617"/>
                      <a:pt x="100" y="9737"/>
                    </a:cubicBezTo>
                    <a:lnTo>
                      <a:pt x="162" y="10041"/>
                    </a:lnTo>
                    <a:cubicBezTo>
                      <a:pt x="162" y="10100"/>
                      <a:pt x="181" y="10141"/>
                      <a:pt x="181" y="10181"/>
                    </a:cubicBezTo>
                    <a:lnTo>
                      <a:pt x="221" y="10181"/>
                    </a:lnTo>
                    <a:cubicBezTo>
                      <a:pt x="202" y="10141"/>
                      <a:pt x="202" y="10100"/>
                      <a:pt x="202" y="10060"/>
                    </a:cubicBezTo>
                    <a:cubicBezTo>
                      <a:pt x="202" y="9617"/>
                      <a:pt x="181" y="9194"/>
                      <a:pt x="181" y="8750"/>
                    </a:cubicBezTo>
                    <a:cubicBezTo>
                      <a:pt x="202" y="5847"/>
                      <a:pt x="605" y="2963"/>
                      <a:pt x="1391" y="162"/>
                    </a:cubicBezTo>
                    <a:cubicBezTo>
                      <a:pt x="1391" y="122"/>
                      <a:pt x="1391" y="81"/>
                      <a:pt x="1412" y="41"/>
                    </a:cubicBezTo>
                    <a:lnTo>
                      <a:pt x="1291" y="1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3156;p41">
                <a:extLst>
                  <a:ext uri="{FF2B5EF4-FFF2-40B4-BE49-F238E27FC236}">
                    <a16:creationId xmlns:a16="http://schemas.microsoft.com/office/drawing/2014/main" id="{A2CABAF2-CC4A-9203-7DE7-E2C7B74C9CE9}"/>
                  </a:ext>
                </a:extLst>
              </p:cNvPr>
              <p:cNvSpPr/>
              <p:nvPr/>
            </p:nvSpPr>
            <p:spPr>
              <a:xfrm>
                <a:off x="-3598542" y="2301264"/>
                <a:ext cx="107960" cy="459134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9437" extrusionOk="0">
                    <a:moveTo>
                      <a:pt x="2097" y="1"/>
                    </a:moveTo>
                    <a:cubicBezTo>
                      <a:pt x="2097" y="41"/>
                      <a:pt x="2078" y="62"/>
                      <a:pt x="2057" y="81"/>
                    </a:cubicBezTo>
                    <a:cubicBezTo>
                      <a:pt x="747" y="2562"/>
                      <a:pt x="344" y="5444"/>
                      <a:pt x="81" y="8126"/>
                    </a:cubicBezTo>
                    <a:cubicBezTo>
                      <a:pt x="62" y="8468"/>
                      <a:pt x="21" y="8791"/>
                      <a:pt x="0" y="9113"/>
                    </a:cubicBezTo>
                    <a:lnTo>
                      <a:pt x="62" y="9417"/>
                    </a:lnTo>
                    <a:lnTo>
                      <a:pt x="102" y="9436"/>
                    </a:lnTo>
                    <a:cubicBezTo>
                      <a:pt x="363" y="6452"/>
                      <a:pt x="646" y="3086"/>
                      <a:pt x="2118" y="264"/>
                    </a:cubicBezTo>
                    <a:cubicBezTo>
                      <a:pt x="2158" y="202"/>
                      <a:pt x="2178" y="162"/>
                      <a:pt x="2199" y="102"/>
                    </a:cubicBezTo>
                    <a:cubicBezTo>
                      <a:pt x="2218" y="102"/>
                      <a:pt x="2218" y="81"/>
                      <a:pt x="2218" y="62"/>
                    </a:cubicBezTo>
                    <a:lnTo>
                      <a:pt x="2199" y="41"/>
                    </a:lnTo>
                    <a:lnTo>
                      <a:pt x="2097" y="1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3157;p41">
                <a:extLst>
                  <a:ext uri="{FF2B5EF4-FFF2-40B4-BE49-F238E27FC236}">
                    <a16:creationId xmlns:a16="http://schemas.microsoft.com/office/drawing/2014/main" id="{AC3BEC5A-AF85-6700-D084-5A37D51EC67E}"/>
                  </a:ext>
                </a:extLst>
              </p:cNvPr>
              <p:cNvSpPr/>
              <p:nvPr/>
            </p:nvSpPr>
            <p:spPr>
              <a:xfrm>
                <a:off x="-2580973" y="1463271"/>
                <a:ext cx="27148" cy="22964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72" extrusionOk="0">
                    <a:moveTo>
                      <a:pt x="133" y="1"/>
                    </a:moveTo>
                    <a:cubicBezTo>
                      <a:pt x="40" y="1"/>
                      <a:pt x="0" y="124"/>
                      <a:pt x="53" y="230"/>
                    </a:cubicBezTo>
                    <a:cubicBezTo>
                      <a:pt x="114" y="311"/>
                      <a:pt x="235" y="411"/>
                      <a:pt x="335" y="451"/>
                    </a:cubicBezTo>
                    <a:cubicBezTo>
                      <a:pt x="366" y="462"/>
                      <a:pt x="401" y="472"/>
                      <a:pt x="434" y="472"/>
                    </a:cubicBezTo>
                    <a:cubicBezTo>
                      <a:pt x="467" y="472"/>
                      <a:pt x="497" y="462"/>
                      <a:pt x="517" y="432"/>
                    </a:cubicBezTo>
                    <a:cubicBezTo>
                      <a:pt x="558" y="411"/>
                      <a:pt x="558" y="351"/>
                      <a:pt x="537" y="311"/>
                    </a:cubicBezTo>
                    <a:cubicBezTo>
                      <a:pt x="537" y="270"/>
                      <a:pt x="517" y="230"/>
                      <a:pt x="477" y="190"/>
                    </a:cubicBezTo>
                    <a:cubicBezTo>
                      <a:pt x="396" y="88"/>
                      <a:pt x="295" y="29"/>
                      <a:pt x="174" y="8"/>
                    </a:cubicBezTo>
                    <a:cubicBezTo>
                      <a:pt x="159" y="3"/>
                      <a:pt x="146" y="1"/>
                      <a:pt x="133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3158;p41">
                <a:extLst>
                  <a:ext uri="{FF2B5EF4-FFF2-40B4-BE49-F238E27FC236}">
                    <a16:creationId xmlns:a16="http://schemas.microsoft.com/office/drawing/2014/main" id="{63CEC750-EC84-3618-C132-888F67561763}"/>
                  </a:ext>
                </a:extLst>
              </p:cNvPr>
              <p:cNvSpPr/>
              <p:nvPr/>
            </p:nvSpPr>
            <p:spPr>
              <a:xfrm>
                <a:off x="-2583017" y="1420360"/>
                <a:ext cx="28170" cy="2320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77" extrusionOk="0">
                    <a:moveTo>
                      <a:pt x="167" y="0"/>
                    </a:moveTo>
                    <a:cubicBezTo>
                      <a:pt x="47" y="0"/>
                      <a:pt x="1" y="113"/>
                      <a:pt x="75" y="225"/>
                    </a:cubicBezTo>
                    <a:cubicBezTo>
                      <a:pt x="135" y="325"/>
                      <a:pt x="256" y="406"/>
                      <a:pt x="358" y="446"/>
                    </a:cubicBezTo>
                    <a:cubicBezTo>
                      <a:pt x="387" y="466"/>
                      <a:pt x="423" y="476"/>
                      <a:pt x="455" y="476"/>
                    </a:cubicBezTo>
                    <a:cubicBezTo>
                      <a:pt x="488" y="476"/>
                      <a:pt x="518" y="466"/>
                      <a:pt x="538" y="446"/>
                    </a:cubicBezTo>
                    <a:cubicBezTo>
                      <a:pt x="559" y="406"/>
                      <a:pt x="579" y="365"/>
                      <a:pt x="559" y="306"/>
                    </a:cubicBezTo>
                    <a:cubicBezTo>
                      <a:pt x="559" y="265"/>
                      <a:pt x="519" y="225"/>
                      <a:pt x="498" y="204"/>
                    </a:cubicBezTo>
                    <a:cubicBezTo>
                      <a:pt x="417" y="104"/>
                      <a:pt x="317" y="43"/>
                      <a:pt x="196" y="3"/>
                    </a:cubicBezTo>
                    <a:cubicBezTo>
                      <a:pt x="186" y="1"/>
                      <a:pt x="176" y="0"/>
                      <a:pt x="167" y="0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3159;p41">
                <a:extLst>
                  <a:ext uri="{FF2B5EF4-FFF2-40B4-BE49-F238E27FC236}">
                    <a16:creationId xmlns:a16="http://schemas.microsoft.com/office/drawing/2014/main" id="{506A0DD3-9562-FD4B-B30D-0C2978933648}"/>
                  </a:ext>
                </a:extLst>
              </p:cNvPr>
              <p:cNvSpPr/>
              <p:nvPr/>
            </p:nvSpPr>
            <p:spPr>
              <a:xfrm>
                <a:off x="-2545797" y="1407613"/>
                <a:ext cx="27294" cy="22721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67" extrusionOk="0">
                    <a:moveTo>
                      <a:pt x="166" y="1"/>
                    </a:moveTo>
                    <a:cubicBezTo>
                      <a:pt x="47" y="1"/>
                      <a:pt x="0" y="113"/>
                      <a:pt x="56" y="224"/>
                    </a:cubicBezTo>
                    <a:cubicBezTo>
                      <a:pt x="117" y="326"/>
                      <a:pt x="257" y="406"/>
                      <a:pt x="338" y="447"/>
                    </a:cubicBezTo>
                    <a:cubicBezTo>
                      <a:pt x="368" y="456"/>
                      <a:pt x="404" y="467"/>
                      <a:pt x="437" y="467"/>
                    </a:cubicBezTo>
                    <a:cubicBezTo>
                      <a:pt x="470" y="467"/>
                      <a:pt x="500" y="456"/>
                      <a:pt x="520" y="426"/>
                    </a:cubicBezTo>
                    <a:cubicBezTo>
                      <a:pt x="560" y="406"/>
                      <a:pt x="560" y="345"/>
                      <a:pt x="560" y="305"/>
                    </a:cubicBezTo>
                    <a:lnTo>
                      <a:pt x="499" y="184"/>
                    </a:lnTo>
                    <a:cubicBezTo>
                      <a:pt x="418" y="103"/>
                      <a:pt x="297" y="23"/>
                      <a:pt x="197" y="3"/>
                    </a:cubicBezTo>
                    <a:cubicBezTo>
                      <a:pt x="187" y="2"/>
                      <a:pt x="176" y="1"/>
                      <a:pt x="166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3160;p41">
                <a:extLst>
                  <a:ext uri="{FF2B5EF4-FFF2-40B4-BE49-F238E27FC236}">
                    <a16:creationId xmlns:a16="http://schemas.microsoft.com/office/drawing/2014/main" id="{59FCC511-892B-4672-D512-6F780AFFB1C4}"/>
                  </a:ext>
                </a:extLst>
              </p:cNvPr>
              <p:cNvSpPr/>
              <p:nvPr/>
            </p:nvSpPr>
            <p:spPr>
              <a:xfrm>
                <a:off x="-2505562" y="1435102"/>
                <a:ext cx="27245" cy="22721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67" extrusionOk="0">
                    <a:moveTo>
                      <a:pt x="165" y="0"/>
                    </a:moveTo>
                    <a:cubicBezTo>
                      <a:pt x="47" y="0"/>
                      <a:pt x="1" y="112"/>
                      <a:pt x="75" y="224"/>
                    </a:cubicBezTo>
                    <a:cubicBezTo>
                      <a:pt x="137" y="325"/>
                      <a:pt x="258" y="406"/>
                      <a:pt x="358" y="446"/>
                    </a:cubicBezTo>
                    <a:cubicBezTo>
                      <a:pt x="388" y="456"/>
                      <a:pt x="418" y="466"/>
                      <a:pt x="449" y="466"/>
                    </a:cubicBezTo>
                    <a:cubicBezTo>
                      <a:pt x="479" y="466"/>
                      <a:pt x="509" y="456"/>
                      <a:pt x="540" y="425"/>
                    </a:cubicBezTo>
                    <a:cubicBezTo>
                      <a:pt x="559" y="406"/>
                      <a:pt x="559" y="345"/>
                      <a:pt x="559" y="304"/>
                    </a:cubicBezTo>
                    <a:lnTo>
                      <a:pt x="499" y="183"/>
                    </a:lnTo>
                    <a:cubicBezTo>
                      <a:pt x="419" y="103"/>
                      <a:pt x="317" y="22"/>
                      <a:pt x="196" y="3"/>
                    </a:cubicBezTo>
                    <a:cubicBezTo>
                      <a:pt x="185" y="1"/>
                      <a:pt x="175" y="0"/>
                      <a:pt x="165" y="0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3161;p41">
                <a:extLst>
                  <a:ext uri="{FF2B5EF4-FFF2-40B4-BE49-F238E27FC236}">
                    <a16:creationId xmlns:a16="http://schemas.microsoft.com/office/drawing/2014/main" id="{33665618-1A30-9DCF-1F06-D5A0723078A3}"/>
                  </a:ext>
                </a:extLst>
              </p:cNvPr>
              <p:cNvSpPr/>
              <p:nvPr/>
            </p:nvSpPr>
            <p:spPr>
              <a:xfrm>
                <a:off x="-2541808" y="1451741"/>
                <a:ext cx="27197" cy="22721"/>
              </a:xfrm>
              <a:custGeom>
                <a:avLst/>
                <a:gdLst/>
                <a:ahLst/>
                <a:cxnLst/>
                <a:rect l="l" t="t" r="r" b="b"/>
                <a:pathLst>
                  <a:path w="559" h="467" extrusionOk="0">
                    <a:moveTo>
                      <a:pt x="167" y="1"/>
                    </a:moveTo>
                    <a:cubicBezTo>
                      <a:pt x="46" y="1"/>
                      <a:pt x="0" y="113"/>
                      <a:pt x="75" y="225"/>
                    </a:cubicBezTo>
                    <a:cubicBezTo>
                      <a:pt x="115" y="325"/>
                      <a:pt x="256" y="406"/>
                      <a:pt x="357" y="446"/>
                    </a:cubicBezTo>
                    <a:cubicBezTo>
                      <a:pt x="378" y="457"/>
                      <a:pt x="408" y="467"/>
                      <a:pt x="440" y="467"/>
                    </a:cubicBezTo>
                    <a:cubicBezTo>
                      <a:pt x="473" y="467"/>
                      <a:pt x="508" y="457"/>
                      <a:pt x="538" y="427"/>
                    </a:cubicBezTo>
                    <a:cubicBezTo>
                      <a:pt x="559" y="406"/>
                      <a:pt x="559" y="346"/>
                      <a:pt x="559" y="306"/>
                    </a:cubicBezTo>
                    <a:lnTo>
                      <a:pt x="498" y="185"/>
                    </a:lnTo>
                    <a:cubicBezTo>
                      <a:pt x="417" y="104"/>
                      <a:pt x="296" y="24"/>
                      <a:pt x="196" y="3"/>
                    </a:cubicBezTo>
                    <a:cubicBezTo>
                      <a:pt x="186" y="1"/>
                      <a:pt x="176" y="1"/>
                      <a:pt x="167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3162;p41">
                <a:extLst>
                  <a:ext uri="{FF2B5EF4-FFF2-40B4-BE49-F238E27FC236}">
                    <a16:creationId xmlns:a16="http://schemas.microsoft.com/office/drawing/2014/main" id="{4573E615-6F1B-7EE6-CB02-2F3FD17F2B59}"/>
                  </a:ext>
                </a:extLst>
              </p:cNvPr>
              <p:cNvSpPr/>
              <p:nvPr/>
            </p:nvSpPr>
            <p:spPr>
              <a:xfrm>
                <a:off x="-2459682" y="2105972"/>
                <a:ext cx="19656" cy="2836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583" extrusionOk="0">
                    <a:moveTo>
                      <a:pt x="275" y="1"/>
                    </a:moveTo>
                    <a:cubicBezTo>
                      <a:pt x="232" y="1"/>
                      <a:pt x="183" y="22"/>
                      <a:pt x="140" y="63"/>
                    </a:cubicBezTo>
                    <a:cubicBezTo>
                      <a:pt x="60" y="144"/>
                      <a:pt x="19" y="305"/>
                      <a:pt x="0" y="407"/>
                    </a:cubicBezTo>
                    <a:cubicBezTo>
                      <a:pt x="0" y="467"/>
                      <a:pt x="0" y="547"/>
                      <a:pt x="60" y="568"/>
                    </a:cubicBezTo>
                    <a:cubicBezTo>
                      <a:pt x="80" y="578"/>
                      <a:pt x="105" y="583"/>
                      <a:pt x="131" y="583"/>
                    </a:cubicBezTo>
                    <a:cubicBezTo>
                      <a:pt x="156" y="583"/>
                      <a:pt x="181" y="578"/>
                      <a:pt x="202" y="568"/>
                    </a:cubicBezTo>
                    <a:cubicBezTo>
                      <a:pt x="242" y="547"/>
                      <a:pt x="261" y="507"/>
                      <a:pt x="302" y="467"/>
                    </a:cubicBezTo>
                    <a:cubicBezTo>
                      <a:pt x="363" y="367"/>
                      <a:pt x="403" y="246"/>
                      <a:pt x="382" y="125"/>
                    </a:cubicBezTo>
                    <a:cubicBezTo>
                      <a:pt x="382" y="42"/>
                      <a:pt x="334" y="1"/>
                      <a:pt x="275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3163;p41">
                <a:extLst>
                  <a:ext uri="{FF2B5EF4-FFF2-40B4-BE49-F238E27FC236}">
                    <a16:creationId xmlns:a16="http://schemas.microsoft.com/office/drawing/2014/main" id="{04A48CB2-0407-98DD-C1F2-F84A948145B1}"/>
                  </a:ext>
                </a:extLst>
              </p:cNvPr>
              <p:cNvSpPr/>
              <p:nvPr/>
            </p:nvSpPr>
            <p:spPr>
              <a:xfrm>
                <a:off x="-2419544" y="2093226"/>
                <a:ext cx="19704" cy="28364"/>
              </a:xfrm>
              <a:custGeom>
                <a:avLst/>
                <a:gdLst/>
                <a:ahLst/>
                <a:cxnLst/>
                <a:rect l="l" t="t" r="r" b="b"/>
                <a:pathLst>
                  <a:path w="405" h="583" extrusionOk="0">
                    <a:moveTo>
                      <a:pt x="282" y="1"/>
                    </a:moveTo>
                    <a:cubicBezTo>
                      <a:pt x="240" y="1"/>
                      <a:pt x="196" y="22"/>
                      <a:pt x="162" y="64"/>
                    </a:cubicBezTo>
                    <a:cubicBezTo>
                      <a:pt x="81" y="145"/>
                      <a:pt x="41" y="306"/>
                      <a:pt x="22" y="406"/>
                    </a:cubicBezTo>
                    <a:cubicBezTo>
                      <a:pt x="1" y="467"/>
                      <a:pt x="22" y="548"/>
                      <a:pt x="81" y="567"/>
                    </a:cubicBezTo>
                    <a:cubicBezTo>
                      <a:pt x="102" y="578"/>
                      <a:pt x="122" y="583"/>
                      <a:pt x="142" y="583"/>
                    </a:cubicBezTo>
                    <a:cubicBezTo>
                      <a:pt x="162" y="583"/>
                      <a:pt x="182" y="578"/>
                      <a:pt x="202" y="567"/>
                    </a:cubicBezTo>
                    <a:cubicBezTo>
                      <a:pt x="243" y="548"/>
                      <a:pt x="283" y="508"/>
                      <a:pt x="304" y="467"/>
                    </a:cubicBezTo>
                    <a:cubicBezTo>
                      <a:pt x="364" y="366"/>
                      <a:pt x="404" y="245"/>
                      <a:pt x="404" y="124"/>
                    </a:cubicBezTo>
                    <a:cubicBezTo>
                      <a:pt x="393" y="42"/>
                      <a:pt x="340" y="1"/>
                      <a:pt x="282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3164;p41">
                <a:extLst>
                  <a:ext uri="{FF2B5EF4-FFF2-40B4-BE49-F238E27FC236}">
                    <a16:creationId xmlns:a16="http://schemas.microsoft.com/office/drawing/2014/main" id="{33B59F6E-C107-2825-0344-E3A13536985C}"/>
                  </a:ext>
                </a:extLst>
              </p:cNvPr>
              <p:cNvSpPr/>
              <p:nvPr/>
            </p:nvSpPr>
            <p:spPr>
              <a:xfrm>
                <a:off x="-2395996" y="2125579"/>
                <a:ext cx="18731" cy="28072"/>
              </a:xfrm>
              <a:custGeom>
                <a:avLst/>
                <a:gdLst/>
                <a:ahLst/>
                <a:cxnLst/>
                <a:rect l="l" t="t" r="r" b="b"/>
                <a:pathLst>
                  <a:path w="385" h="577" extrusionOk="0">
                    <a:moveTo>
                      <a:pt x="268" y="1"/>
                    </a:moveTo>
                    <a:cubicBezTo>
                      <a:pt x="224" y="1"/>
                      <a:pt x="176" y="22"/>
                      <a:pt x="143" y="64"/>
                    </a:cubicBezTo>
                    <a:cubicBezTo>
                      <a:pt x="62" y="144"/>
                      <a:pt x="22" y="286"/>
                      <a:pt x="1" y="386"/>
                    </a:cubicBezTo>
                    <a:cubicBezTo>
                      <a:pt x="1" y="447"/>
                      <a:pt x="1" y="528"/>
                      <a:pt x="62" y="568"/>
                    </a:cubicBezTo>
                    <a:cubicBezTo>
                      <a:pt x="74" y="574"/>
                      <a:pt x="87" y="576"/>
                      <a:pt x="101" y="576"/>
                    </a:cubicBezTo>
                    <a:cubicBezTo>
                      <a:pt x="134" y="576"/>
                      <a:pt x="168" y="562"/>
                      <a:pt x="183" y="547"/>
                    </a:cubicBezTo>
                    <a:cubicBezTo>
                      <a:pt x="223" y="528"/>
                      <a:pt x="264" y="488"/>
                      <a:pt x="283" y="467"/>
                    </a:cubicBezTo>
                    <a:cubicBezTo>
                      <a:pt x="364" y="367"/>
                      <a:pt x="385" y="246"/>
                      <a:pt x="385" y="125"/>
                    </a:cubicBezTo>
                    <a:cubicBezTo>
                      <a:pt x="385" y="42"/>
                      <a:pt x="330" y="1"/>
                      <a:pt x="268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3165;p41">
                <a:extLst>
                  <a:ext uri="{FF2B5EF4-FFF2-40B4-BE49-F238E27FC236}">
                    <a16:creationId xmlns:a16="http://schemas.microsoft.com/office/drawing/2014/main" id="{163506F0-9054-B9E8-773D-754092C9FC5D}"/>
                  </a:ext>
                </a:extLst>
              </p:cNvPr>
              <p:cNvSpPr/>
              <p:nvPr/>
            </p:nvSpPr>
            <p:spPr>
              <a:xfrm>
                <a:off x="-2411662" y="2171702"/>
                <a:ext cx="19656" cy="2836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583" extrusionOk="0">
                    <a:moveTo>
                      <a:pt x="276" y="1"/>
                    </a:moveTo>
                    <a:cubicBezTo>
                      <a:pt x="233" y="1"/>
                      <a:pt x="184" y="22"/>
                      <a:pt x="142" y="64"/>
                    </a:cubicBezTo>
                    <a:cubicBezTo>
                      <a:pt x="61" y="145"/>
                      <a:pt x="21" y="285"/>
                      <a:pt x="0" y="386"/>
                    </a:cubicBezTo>
                    <a:cubicBezTo>
                      <a:pt x="0" y="467"/>
                      <a:pt x="0" y="527"/>
                      <a:pt x="61" y="567"/>
                    </a:cubicBezTo>
                    <a:cubicBezTo>
                      <a:pt x="82" y="578"/>
                      <a:pt x="107" y="583"/>
                      <a:pt x="132" y="583"/>
                    </a:cubicBezTo>
                    <a:cubicBezTo>
                      <a:pt x="157" y="583"/>
                      <a:pt x="182" y="578"/>
                      <a:pt x="202" y="567"/>
                    </a:cubicBezTo>
                    <a:cubicBezTo>
                      <a:pt x="242" y="527"/>
                      <a:pt x="263" y="507"/>
                      <a:pt x="282" y="467"/>
                    </a:cubicBezTo>
                    <a:cubicBezTo>
                      <a:pt x="363" y="366"/>
                      <a:pt x="403" y="245"/>
                      <a:pt x="384" y="124"/>
                    </a:cubicBezTo>
                    <a:cubicBezTo>
                      <a:pt x="384" y="42"/>
                      <a:pt x="336" y="1"/>
                      <a:pt x="276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3166;p41">
                <a:extLst>
                  <a:ext uri="{FF2B5EF4-FFF2-40B4-BE49-F238E27FC236}">
                    <a16:creationId xmlns:a16="http://schemas.microsoft.com/office/drawing/2014/main" id="{E5F94BD5-141C-D454-3D93-5DECD4911BD2}"/>
                  </a:ext>
                </a:extLst>
              </p:cNvPr>
              <p:cNvSpPr/>
              <p:nvPr/>
            </p:nvSpPr>
            <p:spPr>
              <a:xfrm>
                <a:off x="-2438129" y="2141294"/>
                <a:ext cx="19656" cy="28364"/>
              </a:xfrm>
              <a:custGeom>
                <a:avLst/>
                <a:gdLst/>
                <a:ahLst/>
                <a:cxnLst/>
                <a:rect l="l" t="t" r="r" b="b"/>
                <a:pathLst>
                  <a:path w="404" h="583" extrusionOk="0">
                    <a:moveTo>
                      <a:pt x="281" y="1"/>
                    </a:moveTo>
                    <a:cubicBezTo>
                      <a:pt x="239" y="1"/>
                      <a:pt x="195" y="21"/>
                      <a:pt x="162" y="63"/>
                    </a:cubicBezTo>
                    <a:cubicBezTo>
                      <a:pt x="81" y="144"/>
                      <a:pt x="41" y="286"/>
                      <a:pt x="20" y="386"/>
                    </a:cubicBezTo>
                    <a:cubicBezTo>
                      <a:pt x="1" y="466"/>
                      <a:pt x="20" y="528"/>
                      <a:pt x="81" y="568"/>
                    </a:cubicBezTo>
                    <a:cubicBezTo>
                      <a:pt x="101" y="578"/>
                      <a:pt x="122" y="582"/>
                      <a:pt x="142" y="582"/>
                    </a:cubicBezTo>
                    <a:cubicBezTo>
                      <a:pt x="162" y="582"/>
                      <a:pt x="182" y="578"/>
                      <a:pt x="202" y="568"/>
                    </a:cubicBezTo>
                    <a:cubicBezTo>
                      <a:pt x="242" y="528"/>
                      <a:pt x="283" y="507"/>
                      <a:pt x="302" y="466"/>
                    </a:cubicBezTo>
                    <a:cubicBezTo>
                      <a:pt x="363" y="366"/>
                      <a:pt x="404" y="245"/>
                      <a:pt x="404" y="124"/>
                    </a:cubicBezTo>
                    <a:cubicBezTo>
                      <a:pt x="392" y="42"/>
                      <a:pt x="339" y="1"/>
                      <a:pt x="281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3167;p41">
                <a:extLst>
                  <a:ext uri="{FF2B5EF4-FFF2-40B4-BE49-F238E27FC236}">
                    <a16:creationId xmlns:a16="http://schemas.microsoft.com/office/drawing/2014/main" id="{CCCEA6AF-84D8-082A-8AB0-BC77646D1C81}"/>
                  </a:ext>
                </a:extLst>
              </p:cNvPr>
              <p:cNvSpPr/>
              <p:nvPr/>
            </p:nvSpPr>
            <p:spPr>
              <a:xfrm>
                <a:off x="-2529693" y="1648151"/>
                <a:ext cx="209303" cy="421671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8667" extrusionOk="0">
                    <a:moveTo>
                      <a:pt x="2136" y="1"/>
                    </a:moveTo>
                    <a:cubicBezTo>
                      <a:pt x="1" y="1"/>
                      <a:pt x="1534" y="5315"/>
                      <a:pt x="2044" y="6409"/>
                    </a:cubicBezTo>
                    <a:cubicBezTo>
                      <a:pt x="2426" y="7256"/>
                      <a:pt x="2950" y="8062"/>
                      <a:pt x="3737" y="8546"/>
                    </a:cubicBezTo>
                    <a:cubicBezTo>
                      <a:pt x="3818" y="8586"/>
                      <a:pt x="3899" y="8627"/>
                      <a:pt x="3958" y="8667"/>
                    </a:cubicBezTo>
                    <a:cubicBezTo>
                      <a:pt x="4141" y="5804"/>
                      <a:pt x="4241" y="3083"/>
                      <a:pt x="4302" y="1148"/>
                    </a:cubicBezTo>
                    <a:cubicBezTo>
                      <a:pt x="3837" y="643"/>
                      <a:pt x="3273" y="261"/>
                      <a:pt x="2628" y="78"/>
                    </a:cubicBezTo>
                    <a:cubicBezTo>
                      <a:pt x="2445" y="26"/>
                      <a:pt x="2282" y="1"/>
                      <a:pt x="2136" y="1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3168;p41">
              <a:extLst>
                <a:ext uri="{FF2B5EF4-FFF2-40B4-BE49-F238E27FC236}">
                  <a16:creationId xmlns:a16="http://schemas.microsoft.com/office/drawing/2014/main" id="{41C036C7-711C-EA5E-B459-78F3C3D4FDCD}"/>
                </a:ext>
              </a:extLst>
            </p:cNvPr>
            <p:cNvGrpSpPr/>
            <p:nvPr/>
          </p:nvGrpSpPr>
          <p:grpSpPr>
            <a:xfrm>
              <a:off x="6888290" y="2320837"/>
              <a:ext cx="264222" cy="139538"/>
              <a:chOff x="-3370994" y="2996267"/>
              <a:chExt cx="609227" cy="321739"/>
            </a:xfrm>
          </p:grpSpPr>
          <p:sp>
            <p:nvSpPr>
              <p:cNvPr id="7" name="Google Shape;3169;p41">
                <a:extLst>
                  <a:ext uri="{FF2B5EF4-FFF2-40B4-BE49-F238E27FC236}">
                    <a16:creationId xmlns:a16="http://schemas.microsoft.com/office/drawing/2014/main" id="{F8996BCC-5497-6107-25ED-B8EFE0DC93C2}"/>
                  </a:ext>
                </a:extLst>
              </p:cNvPr>
              <p:cNvSpPr/>
              <p:nvPr/>
            </p:nvSpPr>
            <p:spPr>
              <a:xfrm>
                <a:off x="-3370994" y="3039178"/>
                <a:ext cx="195632" cy="241170"/>
              </a:xfrm>
              <a:custGeom>
                <a:avLst/>
                <a:gdLst/>
                <a:ahLst/>
                <a:cxnLst/>
                <a:rect l="l" t="t" r="r" b="b"/>
                <a:pathLst>
                  <a:path w="4021" h="4957" extrusionOk="0">
                    <a:moveTo>
                      <a:pt x="3613" y="1"/>
                    </a:moveTo>
                    <a:cubicBezTo>
                      <a:pt x="3554" y="1"/>
                      <a:pt x="3487" y="6"/>
                      <a:pt x="3409" y="16"/>
                    </a:cubicBezTo>
                    <a:cubicBezTo>
                      <a:pt x="3006" y="96"/>
                      <a:pt x="2602" y="217"/>
                      <a:pt x="2218" y="398"/>
                    </a:cubicBezTo>
                    <a:cubicBezTo>
                      <a:pt x="1473" y="782"/>
                      <a:pt x="828" y="1366"/>
                      <a:pt x="425" y="2091"/>
                    </a:cubicBezTo>
                    <a:cubicBezTo>
                      <a:pt x="183" y="2516"/>
                      <a:pt x="22" y="2999"/>
                      <a:pt x="22" y="3462"/>
                    </a:cubicBezTo>
                    <a:cubicBezTo>
                      <a:pt x="1" y="3946"/>
                      <a:pt x="162" y="4451"/>
                      <a:pt x="506" y="4774"/>
                    </a:cubicBezTo>
                    <a:cubicBezTo>
                      <a:pt x="616" y="4870"/>
                      <a:pt x="765" y="4957"/>
                      <a:pt x="892" y="4957"/>
                    </a:cubicBezTo>
                    <a:cubicBezTo>
                      <a:pt x="951" y="4957"/>
                      <a:pt x="1005" y="4939"/>
                      <a:pt x="1049" y="4895"/>
                    </a:cubicBezTo>
                    <a:cubicBezTo>
                      <a:pt x="1151" y="4793"/>
                      <a:pt x="1130" y="4653"/>
                      <a:pt x="1130" y="4511"/>
                    </a:cubicBezTo>
                    <a:cubicBezTo>
                      <a:pt x="1070" y="3201"/>
                      <a:pt x="1675" y="1849"/>
                      <a:pt x="2702" y="1043"/>
                    </a:cubicBezTo>
                    <a:cubicBezTo>
                      <a:pt x="2965" y="841"/>
                      <a:pt x="3247" y="661"/>
                      <a:pt x="3530" y="500"/>
                    </a:cubicBezTo>
                    <a:cubicBezTo>
                      <a:pt x="3953" y="234"/>
                      <a:pt x="4021" y="1"/>
                      <a:pt x="3613" y="1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170;p41">
                <a:extLst>
                  <a:ext uri="{FF2B5EF4-FFF2-40B4-BE49-F238E27FC236}">
                    <a16:creationId xmlns:a16="http://schemas.microsoft.com/office/drawing/2014/main" id="{6535294B-1D74-017B-D73C-07C75E4F6CED}"/>
                  </a:ext>
                </a:extLst>
              </p:cNvPr>
              <p:cNvSpPr/>
              <p:nvPr/>
            </p:nvSpPr>
            <p:spPr>
              <a:xfrm>
                <a:off x="-3303269" y="3040151"/>
                <a:ext cx="122702" cy="277854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5711" extrusionOk="0">
                    <a:moveTo>
                      <a:pt x="2347" y="0"/>
                    </a:moveTo>
                    <a:cubicBezTo>
                      <a:pt x="2266" y="0"/>
                      <a:pt x="2143" y="48"/>
                      <a:pt x="1976" y="157"/>
                    </a:cubicBezTo>
                    <a:cubicBezTo>
                      <a:pt x="1633" y="359"/>
                      <a:pt x="1310" y="641"/>
                      <a:pt x="1049" y="963"/>
                    </a:cubicBezTo>
                    <a:cubicBezTo>
                      <a:pt x="504" y="1609"/>
                      <a:pt x="141" y="2394"/>
                      <a:pt x="41" y="3241"/>
                    </a:cubicBezTo>
                    <a:cubicBezTo>
                      <a:pt x="1" y="3705"/>
                      <a:pt x="20" y="4208"/>
                      <a:pt x="202" y="4652"/>
                    </a:cubicBezTo>
                    <a:cubicBezTo>
                      <a:pt x="383" y="5095"/>
                      <a:pt x="726" y="5479"/>
                      <a:pt x="1189" y="5660"/>
                    </a:cubicBezTo>
                    <a:cubicBezTo>
                      <a:pt x="1260" y="5691"/>
                      <a:pt x="1346" y="5710"/>
                      <a:pt x="1427" y="5710"/>
                    </a:cubicBezTo>
                    <a:cubicBezTo>
                      <a:pt x="1557" y="5710"/>
                      <a:pt x="1677" y="5663"/>
                      <a:pt x="1714" y="5539"/>
                    </a:cubicBezTo>
                    <a:cubicBezTo>
                      <a:pt x="1775" y="5418"/>
                      <a:pt x="1694" y="5297"/>
                      <a:pt x="1654" y="5176"/>
                    </a:cubicBezTo>
                    <a:cubicBezTo>
                      <a:pt x="1068" y="3987"/>
                      <a:pt x="1109" y="2515"/>
                      <a:pt x="1735" y="1367"/>
                    </a:cubicBezTo>
                    <a:cubicBezTo>
                      <a:pt x="1896" y="1063"/>
                      <a:pt x="2076" y="802"/>
                      <a:pt x="2278" y="539"/>
                    </a:cubicBezTo>
                    <a:cubicBezTo>
                      <a:pt x="2498" y="223"/>
                      <a:pt x="2522" y="0"/>
                      <a:pt x="2347" y="0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71;p41">
                <a:extLst>
                  <a:ext uri="{FF2B5EF4-FFF2-40B4-BE49-F238E27FC236}">
                    <a16:creationId xmlns:a16="http://schemas.microsoft.com/office/drawing/2014/main" id="{DA66535E-822D-68A4-6A24-FDEEB4F2E9B3}"/>
                  </a:ext>
                </a:extLst>
              </p:cNvPr>
              <p:cNvSpPr/>
              <p:nvPr/>
            </p:nvSpPr>
            <p:spPr>
              <a:xfrm>
                <a:off x="-2932488" y="2996267"/>
                <a:ext cx="164494" cy="261361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5372" extrusionOk="0">
                    <a:moveTo>
                      <a:pt x="3129" y="1"/>
                    </a:moveTo>
                    <a:cubicBezTo>
                      <a:pt x="3050" y="1"/>
                      <a:pt x="2941" y="22"/>
                      <a:pt x="2802" y="70"/>
                    </a:cubicBezTo>
                    <a:cubicBezTo>
                      <a:pt x="2420" y="212"/>
                      <a:pt x="2036" y="414"/>
                      <a:pt x="1713" y="656"/>
                    </a:cubicBezTo>
                    <a:cubicBezTo>
                      <a:pt x="1028" y="1159"/>
                      <a:pt x="504" y="1844"/>
                      <a:pt x="221" y="2651"/>
                    </a:cubicBezTo>
                    <a:cubicBezTo>
                      <a:pt x="60" y="3094"/>
                      <a:pt x="0" y="3578"/>
                      <a:pt x="60" y="4062"/>
                    </a:cubicBezTo>
                    <a:cubicBezTo>
                      <a:pt x="141" y="4527"/>
                      <a:pt x="404" y="4989"/>
                      <a:pt x="786" y="5272"/>
                    </a:cubicBezTo>
                    <a:cubicBezTo>
                      <a:pt x="887" y="5328"/>
                      <a:pt x="1012" y="5372"/>
                      <a:pt x="1125" y="5372"/>
                    </a:cubicBezTo>
                    <a:cubicBezTo>
                      <a:pt x="1215" y="5372"/>
                      <a:pt x="1297" y="5344"/>
                      <a:pt x="1350" y="5272"/>
                    </a:cubicBezTo>
                    <a:cubicBezTo>
                      <a:pt x="1412" y="5172"/>
                      <a:pt x="1391" y="5030"/>
                      <a:pt x="1350" y="4889"/>
                    </a:cubicBezTo>
                    <a:cubicBezTo>
                      <a:pt x="1049" y="3599"/>
                      <a:pt x="1412" y="2188"/>
                      <a:pt x="2299" y="1199"/>
                    </a:cubicBezTo>
                    <a:cubicBezTo>
                      <a:pt x="2520" y="957"/>
                      <a:pt x="2762" y="736"/>
                      <a:pt x="3004" y="514"/>
                    </a:cubicBezTo>
                    <a:cubicBezTo>
                      <a:pt x="3327" y="223"/>
                      <a:pt x="3380" y="1"/>
                      <a:pt x="3129" y="1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72;p41">
                <a:extLst>
                  <a:ext uri="{FF2B5EF4-FFF2-40B4-BE49-F238E27FC236}">
                    <a16:creationId xmlns:a16="http://schemas.microsoft.com/office/drawing/2014/main" id="{9E926BEA-9617-2A47-DCE9-96268EA7BC13}"/>
                  </a:ext>
                </a:extLst>
              </p:cNvPr>
              <p:cNvSpPr/>
              <p:nvPr/>
            </p:nvSpPr>
            <p:spPr>
              <a:xfrm>
                <a:off x="-2865785" y="2996705"/>
                <a:ext cx="104019" cy="281309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5782" extrusionOk="0">
                    <a:moveTo>
                      <a:pt x="1776" y="0"/>
                    </a:moveTo>
                    <a:cubicBezTo>
                      <a:pt x="1695" y="0"/>
                      <a:pt x="1573" y="63"/>
                      <a:pt x="1412" y="203"/>
                    </a:cubicBezTo>
                    <a:cubicBezTo>
                      <a:pt x="1108" y="485"/>
                      <a:pt x="847" y="827"/>
                      <a:pt x="646" y="1171"/>
                    </a:cubicBezTo>
                    <a:cubicBezTo>
                      <a:pt x="221" y="1897"/>
                      <a:pt x="0" y="2743"/>
                      <a:pt x="60" y="3590"/>
                    </a:cubicBezTo>
                    <a:cubicBezTo>
                      <a:pt x="100" y="4074"/>
                      <a:pt x="221" y="4558"/>
                      <a:pt x="463" y="4961"/>
                    </a:cubicBezTo>
                    <a:cubicBezTo>
                      <a:pt x="726" y="5364"/>
                      <a:pt x="1129" y="5687"/>
                      <a:pt x="1613" y="5768"/>
                    </a:cubicBezTo>
                    <a:cubicBezTo>
                      <a:pt x="1659" y="5777"/>
                      <a:pt x="1707" y="5782"/>
                      <a:pt x="1755" y="5782"/>
                    </a:cubicBezTo>
                    <a:cubicBezTo>
                      <a:pt x="1921" y="5782"/>
                      <a:pt x="2085" y="5722"/>
                      <a:pt x="2117" y="5566"/>
                    </a:cubicBezTo>
                    <a:cubicBezTo>
                      <a:pt x="2137" y="5445"/>
                      <a:pt x="2057" y="5324"/>
                      <a:pt x="1976" y="5222"/>
                    </a:cubicBezTo>
                    <a:cubicBezTo>
                      <a:pt x="1210" y="4155"/>
                      <a:pt x="968" y="2703"/>
                      <a:pt x="1391" y="1453"/>
                    </a:cubicBezTo>
                    <a:cubicBezTo>
                      <a:pt x="1492" y="1131"/>
                      <a:pt x="1633" y="827"/>
                      <a:pt x="1775" y="545"/>
                    </a:cubicBezTo>
                    <a:cubicBezTo>
                      <a:pt x="1932" y="217"/>
                      <a:pt x="1927" y="0"/>
                      <a:pt x="1776" y="0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spc="-5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en-IN" sz="3200" spc="-25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IN" sz="3200" spc="-3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endParaRPr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1" name="Google Shape;1371;p23"/>
          <p:cNvSpPr txBox="1"/>
          <p:nvPr/>
        </p:nvSpPr>
        <p:spPr>
          <a:xfrm>
            <a:off x="1243810" y="1128737"/>
            <a:ext cx="6842165" cy="3569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hivo"/>
                <a:cs typeface="Times New Roman" panose="02020603050405020304" pitchFamily="18" charset="0"/>
                <a:sym typeface="Chivo"/>
              </a:rPr>
              <a:t>We used our phone and lens camera to click photo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hivo"/>
                <a:cs typeface="Times New Roman" panose="02020603050405020304" pitchFamily="18" charset="0"/>
                <a:sym typeface="Chivo"/>
              </a:rPr>
              <a:t>we took the help of the villagers help to find out about the birds and at what time they come out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hivo"/>
                <a:cs typeface="Times New Roman" panose="02020603050405020304" pitchFamily="18" charset="0"/>
                <a:sym typeface="Chivo"/>
              </a:rPr>
              <a:t>We identified the bird with the help of some books and also google 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hivo"/>
              <a:cs typeface="Times New Roman" panose="02020603050405020304" pitchFamily="18" charset="0"/>
              <a:sym typeface="Chivo"/>
            </a:endParaRPr>
          </a:p>
        </p:txBody>
      </p:sp>
      <p:sp>
        <p:nvSpPr>
          <p:cNvPr id="1384" name="Google Shape;1384;p23"/>
          <p:cNvSpPr/>
          <p:nvPr/>
        </p:nvSpPr>
        <p:spPr>
          <a:xfrm rot="-3142235">
            <a:off x="626612" y="906295"/>
            <a:ext cx="337307" cy="872687"/>
          </a:xfrm>
          <a:custGeom>
            <a:avLst/>
            <a:gdLst/>
            <a:ahLst/>
            <a:cxnLst/>
            <a:rect l="l" t="t" r="r" b="b"/>
            <a:pathLst>
              <a:path w="6071" h="15707" extrusionOk="0">
                <a:moveTo>
                  <a:pt x="364" y="0"/>
                </a:moveTo>
                <a:cubicBezTo>
                  <a:pt x="364" y="0"/>
                  <a:pt x="1" y="1876"/>
                  <a:pt x="807" y="7863"/>
                </a:cubicBezTo>
                <a:cubicBezTo>
                  <a:pt x="1594" y="13830"/>
                  <a:pt x="5990" y="15706"/>
                  <a:pt x="5990" y="15706"/>
                </a:cubicBezTo>
                <a:cubicBezTo>
                  <a:pt x="5990" y="15706"/>
                  <a:pt x="6070" y="10746"/>
                  <a:pt x="5122" y="6997"/>
                </a:cubicBezTo>
                <a:cubicBezTo>
                  <a:pt x="4194" y="3247"/>
                  <a:pt x="364" y="0"/>
                  <a:pt x="364" y="0"/>
                </a:cubicBezTo>
                <a:close/>
              </a:path>
            </a:pathLst>
          </a:custGeom>
          <a:solidFill>
            <a:srgbClr val="ABBC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5" name="Google Shape;1385;p23"/>
          <p:cNvGrpSpPr/>
          <p:nvPr/>
        </p:nvGrpSpPr>
        <p:grpSpPr>
          <a:xfrm>
            <a:off x="8085976" y="1922537"/>
            <a:ext cx="377387" cy="387778"/>
            <a:chOff x="1518850" y="2596900"/>
            <a:chExt cx="82675" cy="100850"/>
          </a:xfrm>
        </p:grpSpPr>
        <p:sp>
          <p:nvSpPr>
            <p:cNvPr id="1386" name="Google Shape;1386;p23"/>
            <p:cNvSpPr/>
            <p:nvPr/>
          </p:nvSpPr>
          <p:spPr>
            <a:xfrm>
              <a:off x="1518850" y="2610025"/>
              <a:ext cx="25225" cy="30750"/>
            </a:xfrm>
            <a:custGeom>
              <a:avLst/>
              <a:gdLst/>
              <a:ahLst/>
              <a:cxnLst/>
              <a:rect l="l" t="t" r="r" b="b"/>
              <a:pathLst>
                <a:path w="1009" h="1230" extrusionOk="0">
                  <a:moveTo>
                    <a:pt x="504" y="0"/>
                  </a:moveTo>
                  <a:cubicBezTo>
                    <a:pt x="221" y="0"/>
                    <a:pt x="0" y="282"/>
                    <a:pt x="0" y="624"/>
                  </a:cubicBezTo>
                  <a:cubicBezTo>
                    <a:pt x="0" y="968"/>
                    <a:pt x="221" y="1229"/>
                    <a:pt x="504" y="1229"/>
                  </a:cubicBezTo>
                  <a:cubicBezTo>
                    <a:pt x="786" y="1229"/>
                    <a:pt x="1009" y="968"/>
                    <a:pt x="1009" y="624"/>
                  </a:cubicBezTo>
                  <a:cubicBezTo>
                    <a:pt x="1009" y="282"/>
                    <a:pt x="786" y="0"/>
                    <a:pt x="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1565700" y="2666950"/>
              <a:ext cx="25225" cy="30800"/>
            </a:xfrm>
            <a:custGeom>
              <a:avLst/>
              <a:gdLst/>
              <a:ahLst/>
              <a:cxnLst/>
              <a:rect l="l" t="t" r="r" b="b"/>
              <a:pathLst>
                <a:path w="1009" h="1232" extrusionOk="0">
                  <a:moveTo>
                    <a:pt x="505" y="0"/>
                  </a:moveTo>
                  <a:cubicBezTo>
                    <a:pt x="223" y="0"/>
                    <a:pt x="1" y="283"/>
                    <a:pt x="1" y="605"/>
                  </a:cubicBezTo>
                  <a:cubicBezTo>
                    <a:pt x="1" y="949"/>
                    <a:pt x="223" y="1231"/>
                    <a:pt x="505" y="1231"/>
                  </a:cubicBezTo>
                  <a:cubicBezTo>
                    <a:pt x="788" y="1231"/>
                    <a:pt x="1009" y="949"/>
                    <a:pt x="1009" y="605"/>
                  </a:cubicBezTo>
                  <a:cubicBezTo>
                    <a:pt x="1009" y="283"/>
                    <a:pt x="788" y="0"/>
                    <a:pt x="5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1576300" y="2596900"/>
              <a:ext cx="25225" cy="30275"/>
            </a:xfrm>
            <a:custGeom>
              <a:avLst/>
              <a:gdLst/>
              <a:ahLst/>
              <a:cxnLst/>
              <a:rect l="l" t="t" r="r" b="b"/>
              <a:pathLst>
                <a:path w="1009" h="1211" extrusionOk="0">
                  <a:moveTo>
                    <a:pt x="504" y="1"/>
                  </a:moveTo>
                  <a:cubicBezTo>
                    <a:pt x="222" y="1"/>
                    <a:pt x="1" y="262"/>
                    <a:pt x="1" y="606"/>
                  </a:cubicBezTo>
                  <a:cubicBezTo>
                    <a:pt x="1" y="948"/>
                    <a:pt x="222" y="1211"/>
                    <a:pt x="504" y="1211"/>
                  </a:cubicBezTo>
                  <a:cubicBezTo>
                    <a:pt x="786" y="1211"/>
                    <a:pt x="1009" y="948"/>
                    <a:pt x="1009" y="606"/>
                  </a:cubicBezTo>
                  <a:cubicBezTo>
                    <a:pt x="1009" y="262"/>
                    <a:pt x="786" y="1"/>
                    <a:pt x="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3552;p43">
            <a:extLst>
              <a:ext uri="{FF2B5EF4-FFF2-40B4-BE49-F238E27FC236}">
                <a16:creationId xmlns:a16="http://schemas.microsoft.com/office/drawing/2014/main" id="{7D4D8BCF-EC3E-58C0-527E-A2CD58694945}"/>
              </a:ext>
            </a:extLst>
          </p:cNvPr>
          <p:cNvGrpSpPr/>
          <p:nvPr/>
        </p:nvGrpSpPr>
        <p:grpSpPr>
          <a:xfrm>
            <a:off x="615618" y="291778"/>
            <a:ext cx="359293" cy="306493"/>
            <a:chOff x="3308834" y="3441871"/>
            <a:chExt cx="359293" cy="306493"/>
          </a:xfrm>
        </p:grpSpPr>
        <p:sp>
          <p:nvSpPr>
            <p:cNvPr id="3" name="Google Shape;3553;p43">
              <a:extLst>
                <a:ext uri="{FF2B5EF4-FFF2-40B4-BE49-F238E27FC236}">
                  <a16:creationId xmlns:a16="http://schemas.microsoft.com/office/drawing/2014/main" id="{E77335EF-D8DA-C0EF-3E89-EAE7CB8BB134}"/>
                </a:ext>
              </a:extLst>
            </p:cNvPr>
            <p:cNvSpPr/>
            <p:nvPr/>
          </p:nvSpPr>
          <p:spPr>
            <a:xfrm>
              <a:off x="3308834" y="3639276"/>
              <a:ext cx="78837" cy="58579"/>
            </a:xfrm>
            <a:custGeom>
              <a:avLst/>
              <a:gdLst/>
              <a:ahLst/>
              <a:cxnLst/>
              <a:rect l="l" t="t" r="r" b="b"/>
              <a:pathLst>
                <a:path w="3234" h="2403" extrusionOk="0">
                  <a:moveTo>
                    <a:pt x="1915" y="1"/>
                  </a:moveTo>
                  <a:lnTo>
                    <a:pt x="0" y="1821"/>
                  </a:lnTo>
                  <a:lnTo>
                    <a:pt x="550" y="2403"/>
                  </a:lnTo>
                  <a:lnTo>
                    <a:pt x="3233" y="959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554;p43">
              <a:extLst>
                <a:ext uri="{FF2B5EF4-FFF2-40B4-BE49-F238E27FC236}">
                  <a16:creationId xmlns:a16="http://schemas.microsoft.com/office/drawing/2014/main" id="{2EA18FD0-F4DC-46FB-D6A5-974962E356A8}"/>
                </a:ext>
              </a:extLst>
            </p:cNvPr>
            <p:cNvSpPr/>
            <p:nvPr/>
          </p:nvSpPr>
          <p:spPr>
            <a:xfrm>
              <a:off x="3500535" y="3667602"/>
              <a:ext cx="16455" cy="80763"/>
            </a:xfrm>
            <a:custGeom>
              <a:avLst/>
              <a:gdLst/>
              <a:ahLst/>
              <a:cxnLst/>
              <a:rect l="l" t="t" r="r" b="b"/>
              <a:pathLst>
                <a:path w="675" h="3313" extrusionOk="0">
                  <a:moveTo>
                    <a:pt x="0" y="0"/>
                  </a:moveTo>
                  <a:lnTo>
                    <a:pt x="0" y="3312"/>
                  </a:lnTo>
                  <a:lnTo>
                    <a:pt x="674" y="3312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555;p43">
              <a:extLst>
                <a:ext uri="{FF2B5EF4-FFF2-40B4-BE49-F238E27FC236}">
                  <a16:creationId xmlns:a16="http://schemas.microsoft.com/office/drawing/2014/main" id="{982D91EE-A317-3283-4230-E6639A8675D2}"/>
                </a:ext>
              </a:extLst>
            </p:cNvPr>
            <p:cNvSpPr/>
            <p:nvPr/>
          </p:nvSpPr>
          <p:spPr>
            <a:xfrm>
              <a:off x="3335235" y="3497719"/>
              <a:ext cx="165328" cy="200139"/>
            </a:xfrm>
            <a:custGeom>
              <a:avLst/>
              <a:gdLst/>
              <a:ahLst/>
              <a:cxnLst/>
              <a:rect l="l" t="t" r="r" b="b"/>
              <a:pathLst>
                <a:path w="6782" h="8210" extrusionOk="0">
                  <a:moveTo>
                    <a:pt x="5760" y="1"/>
                  </a:moveTo>
                  <a:lnTo>
                    <a:pt x="1" y="5494"/>
                  </a:lnTo>
                  <a:cubicBezTo>
                    <a:pt x="1" y="5494"/>
                    <a:pt x="2182" y="8210"/>
                    <a:pt x="5902" y="8210"/>
                  </a:cubicBezTo>
                  <a:cubicBezTo>
                    <a:pt x="5996" y="8210"/>
                    <a:pt x="6106" y="8210"/>
                    <a:pt x="6200" y="8193"/>
                  </a:cubicBezTo>
                  <a:lnTo>
                    <a:pt x="6781" y="5368"/>
                  </a:lnTo>
                  <a:lnTo>
                    <a:pt x="6200" y="2072"/>
                  </a:lnTo>
                  <a:cubicBezTo>
                    <a:pt x="5886" y="1036"/>
                    <a:pt x="5682" y="220"/>
                    <a:pt x="5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56;p43">
              <a:extLst>
                <a:ext uri="{FF2B5EF4-FFF2-40B4-BE49-F238E27FC236}">
                  <a16:creationId xmlns:a16="http://schemas.microsoft.com/office/drawing/2014/main" id="{AD5ED115-5CA5-FBD8-F7CE-D4F2EC0A8B8C}"/>
                </a:ext>
              </a:extLst>
            </p:cNvPr>
            <p:cNvSpPr/>
            <p:nvPr/>
          </p:nvSpPr>
          <p:spPr>
            <a:xfrm>
              <a:off x="3456144" y="3668357"/>
              <a:ext cx="16089" cy="80007"/>
            </a:xfrm>
            <a:custGeom>
              <a:avLst/>
              <a:gdLst/>
              <a:ahLst/>
              <a:cxnLst/>
              <a:rect l="l" t="t" r="r" b="b"/>
              <a:pathLst>
                <a:path w="660" h="3282" extrusionOk="0">
                  <a:moveTo>
                    <a:pt x="0" y="1"/>
                  </a:moveTo>
                  <a:lnTo>
                    <a:pt x="0" y="3281"/>
                  </a:lnTo>
                  <a:lnTo>
                    <a:pt x="660" y="3281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57;p43">
              <a:extLst>
                <a:ext uri="{FF2B5EF4-FFF2-40B4-BE49-F238E27FC236}">
                  <a16:creationId xmlns:a16="http://schemas.microsoft.com/office/drawing/2014/main" id="{520B8F7A-49E4-2299-7F7E-840B699A4DB1}"/>
                </a:ext>
              </a:extLst>
            </p:cNvPr>
            <p:cNvSpPr/>
            <p:nvPr/>
          </p:nvSpPr>
          <p:spPr>
            <a:xfrm>
              <a:off x="3476036" y="3449501"/>
              <a:ext cx="158429" cy="234195"/>
            </a:xfrm>
            <a:custGeom>
              <a:avLst/>
              <a:gdLst/>
              <a:ahLst/>
              <a:cxnLst/>
              <a:rect l="l" t="t" r="r" b="b"/>
              <a:pathLst>
                <a:path w="6499" h="9607" extrusionOk="0">
                  <a:moveTo>
                    <a:pt x="2276" y="1"/>
                  </a:moveTo>
                  <a:cubicBezTo>
                    <a:pt x="1978" y="143"/>
                    <a:pt x="1696" y="346"/>
                    <a:pt x="1460" y="582"/>
                  </a:cubicBezTo>
                  <a:lnTo>
                    <a:pt x="534" y="1461"/>
                  </a:lnTo>
                  <a:cubicBezTo>
                    <a:pt x="534" y="1461"/>
                    <a:pt x="126" y="3360"/>
                    <a:pt x="95" y="4098"/>
                  </a:cubicBezTo>
                  <a:cubicBezTo>
                    <a:pt x="1" y="6735"/>
                    <a:pt x="942" y="8539"/>
                    <a:pt x="2888" y="9606"/>
                  </a:cubicBezTo>
                  <a:cubicBezTo>
                    <a:pt x="5431" y="8382"/>
                    <a:pt x="6247" y="5542"/>
                    <a:pt x="6498" y="3878"/>
                  </a:cubicBezTo>
                  <a:lnTo>
                    <a:pt x="4740" y="363"/>
                  </a:lnTo>
                  <a:lnTo>
                    <a:pt x="2276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58;p43">
              <a:extLst>
                <a:ext uri="{FF2B5EF4-FFF2-40B4-BE49-F238E27FC236}">
                  <a16:creationId xmlns:a16="http://schemas.microsoft.com/office/drawing/2014/main" id="{75841D23-7129-92D8-D2B2-071E83111224}"/>
                </a:ext>
              </a:extLst>
            </p:cNvPr>
            <p:cNvSpPr/>
            <p:nvPr/>
          </p:nvSpPr>
          <p:spPr>
            <a:xfrm>
              <a:off x="3531494" y="3441871"/>
              <a:ext cx="105628" cy="102410"/>
            </a:xfrm>
            <a:custGeom>
              <a:avLst/>
              <a:gdLst/>
              <a:ahLst/>
              <a:cxnLst/>
              <a:rect l="l" t="t" r="r" b="b"/>
              <a:pathLst>
                <a:path w="4333" h="4201" extrusionOk="0">
                  <a:moveTo>
                    <a:pt x="1335" y="0"/>
                  </a:moveTo>
                  <a:cubicBezTo>
                    <a:pt x="848" y="0"/>
                    <a:pt x="394" y="111"/>
                    <a:pt x="1" y="314"/>
                  </a:cubicBezTo>
                  <a:cubicBezTo>
                    <a:pt x="17" y="314"/>
                    <a:pt x="1838" y="895"/>
                    <a:pt x="2135" y="2716"/>
                  </a:cubicBezTo>
                  <a:cubicBezTo>
                    <a:pt x="2343" y="3990"/>
                    <a:pt x="3382" y="4200"/>
                    <a:pt x="4001" y="4200"/>
                  </a:cubicBezTo>
                  <a:cubicBezTo>
                    <a:pt x="4083" y="4200"/>
                    <a:pt x="4159" y="4197"/>
                    <a:pt x="4223" y="4191"/>
                  </a:cubicBezTo>
                  <a:cubicBezTo>
                    <a:pt x="4317" y="3595"/>
                    <a:pt x="4333" y="3155"/>
                    <a:pt x="4333" y="2998"/>
                  </a:cubicBezTo>
                  <a:cubicBezTo>
                    <a:pt x="4333" y="1335"/>
                    <a:pt x="2983" y="0"/>
                    <a:pt x="1335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59;p43">
              <a:extLst>
                <a:ext uri="{FF2B5EF4-FFF2-40B4-BE49-F238E27FC236}">
                  <a16:creationId xmlns:a16="http://schemas.microsoft.com/office/drawing/2014/main" id="{ACA17D5F-6ED9-D9F6-25E0-F683611C4372}"/>
                </a:ext>
              </a:extLst>
            </p:cNvPr>
            <p:cNvSpPr/>
            <p:nvPr/>
          </p:nvSpPr>
          <p:spPr>
            <a:xfrm>
              <a:off x="3591583" y="3480874"/>
              <a:ext cx="27181" cy="27205"/>
            </a:xfrm>
            <a:custGeom>
              <a:avLst/>
              <a:gdLst/>
              <a:ahLst/>
              <a:cxnLst/>
              <a:rect l="l" t="t" r="r" b="b"/>
              <a:pathLst>
                <a:path w="1115" h="1116" extrusionOk="0">
                  <a:moveTo>
                    <a:pt x="549" y="1"/>
                  </a:moveTo>
                  <a:cubicBezTo>
                    <a:pt x="252" y="1"/>
                    <a:pt x="0" y="252"/>
                    <a:pt x="0" y="566"/>
                  </a:cubicBezTo>
                  <a:cubicBezTo>
                    <a:pt x="0" y="865"/>
                    <a:pt x="252" y="1116"/>
                    <a:pt x="549" y="1116"/>
                  </a:cubicBezTo>
                  <a:cubicBezTo>
                    <a:pt x="863" y="1116"/>
                    <a:pt x="1114" y="865"/>
                    <a:pt x="1114" y="566"/>
                  </a:cubicBezTo>
                  <a:cubicBezTo>
                    <a:pt x="1114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60;p43">
              <a:extLst>
                <a:ext uri="{FF2B5EF4-FFF2-40B4-BE49-F238E27FC236}">
                  <a16:creationId xmlns:a16="http://schemas.microsoft.com/office/drawing/2014/main" id="{9356A18D-B1F8-077E-4F31-7107A13EC709}"/>
                </a:ext>
              </a:extLst>
            </p:cNvPr>
            <p:cNvSpPr/>
            <p:nvPr/>
          </p:nvSpPr>
          <p:spPr>
            <a:xfrm>
              <a:off x="3595410" y="3485116"/>
              <a:ext cx="19161" cy="19136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392" y="0"/>
                  </a:moveTo>
                  <a:cubicBezTo>
                    <a:pt x="172" y="0"/>
                    <a:pt x="0" y="172"/>
                    <a:pt x="0" y="392"/>
                  </a:cubicBezTo>
                  <a:cubicBezTo>
                    <a:pt x="0" y="612"/>
                    <a:pt x="172" y="785"/>
                    <a:pt x="392" y="785"/>
                  </a:cubicBezTo>
                  <a:cubicBezTo>
                    <a:pt x="612" y="785"/>
                    <a:pt x="785" y="612"/>
                    <a:pt x="785" y="392"/>
                  </a:cubicBezTo>
                  <a:cubicBezTo>
                    <a:pt x="785" y="172"/>
                    <a:pt x="612" y="0"/>
                    <a:pt x="392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61;p43">
              <a:extLst>
                <a:ext uri="{FF2B5EF4-FFF2-40B4-BE49-F238E27FC236}">
                  <a16:creationId xmlns:a16="http://schemas.microsoft.com/office/drawing/2014/main" id="{5F8FC9D7-CED5-59C4-133A-EDB9C4200776}"/>
                </a:ext>
              </a:extLst>
            </p:cNvPr>
            <p:cNvSpPr/>
            <p:nvPr/>
          </p:nvSpPr>
          <p:spPr>
            <a:xfrm>
              <a:off x="3629830" y="3497719"/>
              <a:ext cx="38297" cy="30277"/>
            </a:xfrm>
            <a:custGeom>
              <a:avLst/>
              <a:gdLst/>
              <a:ahLst/>
              <a:cxnLst/>
              <a:rect l="l" t="t" r="r" b="b"/>
              <a:pathLst>
                <a:path w="1571" h="1242" extrusionOk="0">
                  <a:moveTo>
                    <a:pt x="189" y="1"/>
                  </a:moveTo>
                  <a:lnTo>
                    <a:pt x="1" y="959"/>
                  </a:lnTo>
                  <a:lnTo>
                    <a:pt x="267" y="1241"/>
                  </a:lnTo>
                  <a:lnTo>
                    <a:pt x="1570" y="959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62;p43">
              <a:extLst>
                <a:ext uri="{FF2B5EF4-FFF2-40B4-BE49-F238E27FC236}">
                  <a16:creationId xmlns:a16="http://schemas.microsoft.com/office/drawing/2014/main" id="{48DDAD62-FDA8-D02D-5E48-0E2B440CCFF4}"/>
                </a:ext>
              </a:extLst>
            </p:cNvPr>
            <p:cNvSpPr/>
            <p:nvPr/>
          </p:nvSpPr>
          <p:spPr>
            <a:xfrm>
              <a:off x="3486348" y="3548228"/>
              <a:ext cx="60115" cy="149239"/>
            </a:xfrm>
            <a:custGeom>
              <a:avLst/>
              <a:gdLst/>
              <a:ahLst/>
              <a:cxnLst/>
              <a:rect l="l" t="t" r="r" b="b"/>
              <a:pathLst>
                <a:path w="2466" h="6122" extrusionOk="0">
                  <a:moveTo>
                    <a:pt x="1" y="0"/>
                  </a:moveTo>
                  <a:lnTo>
                    <a:pt x="1" y="6121"/>
                  </a:lnTo>
                  <a:cubicBezTo>
                    <a:pt x="974" y="6090"/>
                    <a:pt x="1790" y="5887"/>
                    <a:pt x="2465" y="5556"/>
                  </a:cubicBezTo>
                  <a:cubicBezTo>
                    <a:pt x="1947" y="5259"/>
                    <a:pt x="691" y="2183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3;p43">
              <a:extLst>
                <a:ext uri="{FF2B5EF4-FFF2-40B4-BE49-F238E27FC236}">
                  <a16:creationId xmlns:a16="http://schemas.microsoft.com/office/drawing/2014/main" id="{F8F5FE8C-EDC3-D7E6-ED98-C4173754F597}"/>
                </a:ext>
              </a:extLst>
            </p:cNvPr>
            <p:cNvSpPr/>
            <p:nvPr/>
          </p:nvSpPr>
          <p:spPr>
            <a:xfrm>
              <a:off x="3315709" y="3487407"/>
              <a:ext cx="170667" cy="164548"/>
            </a:xfrm>
            <a:custGeom>
              <a:avLst/>
              <a:gdLst/>
              <a:ahLst/>
              <a:cxnLst/>
              <a:rect l="l" t="t" r="r" b="b"/>
              <a:pathLst>
                <a:path w="7001" h="6750" extrusionOk="0">
                  <a:moveTo>
                    <a:pt x="7001" y="0"/>
                  </a:moveTo>
                  <a:lnTo>
                    <a:pt x="1" y="6655"/>
                  </a:lnTo>
                  <a:lnTo>
                    <a:pt x="1241" y="6749"/>
                  </a:lnTo>
                  <a:cubicBezTo>
                    <a:pt x="1250" y="6750"/>
                    <a:pt x="1260" y="6750"/>
                    <a:pt x="1270" y="6750"/>
                  </a:cubicBezTo>
                  <a:cubicBezTo>
                    <a:pt x="1927" y="6750"/>
                    <a:pt x="5270" y="5782"/>
                    <a:pt x="7001" y="5211"/>
                  </a:cubicBezTo>
                  <a:lnTo>
                    <a:pt x="7001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64;p43">
              <a:extLst>
                <a:ext uri="{FF2B5EF4-FFF2-40B4-BE49-F238E27FC236}">
                  <a16:creationId xmlns:a16="http://schemas.microsoft.com/office/drawing/2014/main" id="{F0097A9B-8390-7EB7-3EE0-69DDB370DEF0}"/>
                </a:ext>
              </a:extLst>
            </p:cNvPr>
            <p:cNvSpPr/>
            <p:nvPr/>
          </p:nvSpPr>
          <p:spPr>
            <a:xfrm>
              <a:off x="3486348" y="3485116"/>
              <a:ext cx="81543" cy="129347"/>
            </a:xfrm>
            <a:custGeom>
              <a:avLst/>
              <a:gdLst/>
              <a:ahLst/>
              <a:cxnLst/>
              <a:rect l="l" t="t" r="r" b="b"/>
              <a:pathLst>
                <a:path w="3345" h="5306" extrusionOk="0">
                  <a:moveTo>
                    <a:pt x="111" y="0"/>
                  </a:moveTo>
                  <a:lnTo>
                    <a:pt x="1" y="94"/>
                  </a:lnTo>
                  <a:lnTo>
                    <a:pt x="1" y="5305"/>
                  </a:lnTo>
                  <a:cubicBezTo>
                    <a:pt x="1084" y="4960"/>
                    <a:pt x="1963" y="4661"/>
                    <a:pt x="2041" y="4615"/>
                  </a:cubicBezTo>
                  <a:lnTo>
                    <a:pt x="2057" y="4615"/>
                  </a:lnTo>
                  <a:cubicBezTo>
                    <a:pt x="2811" y="4222"/>
                    <a:pt x="3344" y="3422"/>
                    <a:pt x="3344" y="2495"/>
                  </a:cubicBezTo>
                  <a:cubicBezTo>
                    <a:pt x="3344" y="1162"/>
                    <a:pt x="1445" y="0"/>
                    <a:pt x="111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3517;p43">
            <a:extLst>
              <a:ext uri="{FF2B5EF4-FFF2-40B4-BE49-F238E27FC236}">
                <a16:creationId xmlns:a16="http://schemas.microsoft.com/office/drawing/2014/main" id="{0E77D585-EA2E-D34A-675D-E3A93CDD4A91}"/>
              </a:ext>
            </a:extLst>
          </p:cNvPr>
          <p:cNvGrpSpPr/>
          <p:nvPr/>
        </p:nvGrpSpPr>
        <p:grpSpPr>
          <a:xfrm>
            <a:off x="4001560" y="4280211"/>
            <a:ext cx="293085" cy="338550"/>
            <a:chOff x="3336380" y="4071309"/>
            <a:chExt cx="293085" cy="338550"/>
          </a:xfrm>
        </p:grpSpPr>
        <p:sp>
          <p:nvSpPr>
            <p:cNvPr id="16" name="Google Shape;3518;p43">
              <a:extLst>
                <a:ext uri="{FF2B5EF4-FFF2-40B4-BE49-F238E27FC236}">
                  <a16:creationId xmlns:a16="http://schemas.microsoft.com/office/drawing/2014/main" id="{D6E62370-E9B3-12B4-3D2C-E774802907B7}"/>
                </a:ext>
              </a:extLst>
            </p:cNvPr>
            <p:cNvSpPr/>
            <p:nvPr/>
          </p:nvSpPr>
          <p:spPr>
            <a:xfrm>
              <a:off x="3476792" y="4310764"/>
              <a:ext cx="32544" cy="50876"/>
            </a:xfrm>
            <a:custGeom>
              <a:avLst/>
              <a:gdLst/>
              <a:ahLst/>
              <a:cxnLst/>
              <a:rect l="l" t="t" r="r" b="b"/>
              <a:pathLst>
                <a:path w="1335" h="2087" extrusionOk="0">
                  <a:moveTo>
                    <a:pt x="675" y="0"/>
                  </a:moveTo>
                  <a:lnTo>
                    <a:pt x="1" y="235"/>
                  </a:lnTo>
                  <a:lnTo>
                    <a:pt x="644" y="2087"/>
                  </a:lnTo>
                  <a:lnTo>
                    <a:pt x="1334" y="1836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19;p43">
              <a:extLst>
                <a:ext uri="{FF2B5EF4-FFF2-40B4-BE49-F238E27FC236}">
                  <a16:creationId xmlns:a16="http://schemas.microsoft.com/office/drawing/2014/main" id="{9CA0F99D-6061-D8CF-9FC4-75A7407FD02A}"/>
                </a:ext>
              </a:extLst>
            </p:cNvPr>
            <p:cNvSpPr/>
            <p:nvPr/>
          </p:nvSpPr>
          <p:spPr>
            <a:xfrm>
              <a:off x="3496708" y="4148901"/>
              <a:ext cx="63893" cy="26815"/>
            </a:xfrm>
            <a:custGeom>
              <a:avLst/>
              <a:gdLst/>
              <a:ahLst/>
              <a:cxnLst/>
              <a:rect l="l" t="t" r="r" b="b"/>
              <a:pathLst>
                <a:path w="2621" h="1100" extrusionOk="0">
                  <a:moveTo>
                    <a:pt x="2244" y="0"/>
                  </a:moveTo>
                  <a:cubicBezTo>
                    <a:pt x="1562" y="296"/>
                    <a:pt x="905" y="370"/>
                    <a:pt x="439" y="370"/>
                  </a:cubicBezTo>
                  <a:cubicBezTo>
                    <a:pt x="262" y="370"/>
                    <a:pt x="113" y="359"/>
                    <a:pt x="0" y="346"/>
                  </a:cubicBezTo>
                  <a:lnTo>
                    <a:pt x="0" y="1068"/>
                  </a:lnTo>
                  <a:cubicBezTo>
                    <a:pt x="126" y="1084"/>
                    <a:pt x="283" y="1099"/>
                    <a:pt x="471" y="1099"/>
                  </a:cubicBezTo>
                  <a:cubicBezTo>
                    <a:pt x="1020" y="1099"/>
                    <a:pt x="1804" y="1005"/>
                    <a:pt x="2621" y="62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20;p43">
              <a:extLst>
                <a:ext uri="{FF2B5EF4-FFF2-40B4-BE49-F238E27FC236}">
                  <a16:creationId xmlns:a16="http://schemas.microsoft.com/office/drawing/2014/main" id="{AAA1AEFC-A1BB-B491-C6BB-AD5A05C79887}"/>
                </a:ext>
              </a:extLst>
            </p:cNvPr>
            <p:cNvSpPr/>
            <p:nvPr/>
          </p:nvSpPr>
          <p:spPr>
            <a:xfrm>
              <a:off x="3496708" y="4164210"/>
              <a:ext cx="111332" cy="155748"/>
            </a:xfrm>
            <a:custGeom>
              <a:avLst/>
              <a:gdLst/>
              <a:ahLst/>
              <a:cxnLst/>
              <a:rect l="l" t="t" r="r" b="b"/>
              <a:pathLst>
                <a:path w="4567" h="6389" extrusionOk="0">
                  <a:moveTo>
                    <a:pt x="2621" y="0"/>
                  </a:moveTo>
                  <a:cubicBezTo>
                    <a:pt x="1804" y="377"/>
                    <a:pt x="1020" y="471"/>
                    <a:pt x="471" y="471"/>
                  </a:cubicBezTo>
                  <a:cubicBezTo>
                    <a:pt x="283" y="471"/>
                    <a:pt x="126" y="456"/>
                    <a:pt x="0" y="440"/>
                  </a:cubicBezTo>
                  <a:lnTo>
                    <a:pt x="0" y="676"/>
                  </a:lnTo>
                  <a:cubicBezTo>
                    <a:pt x="0" y="676"/>
                    <a:pt x="3217" y="2009"/>
                    <a:pt x="1553" y="6389"/>
                  </a:cubicBezTo>
                  <a:cubicBezTo>
                    <a:pt x="4567" y="4458"/>
                    <a:pt x="3610" y="1915"/>
                    <a:pt x="3405" y="1350"/>
                  </a:cubicBezTo>
                  <a:cubicBezTo>
                    <a:pt x="3202" y="770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21;p43">
              <a:extLst>
                <a:ext uri="{FF2B5EF4-FFF2-40B4-BE49-F238E27FC236}">
                  <a16:creationId xmlns:a16="http://schemas.microsoft.com/office/drawing/2014/main" id="{A998F78D-DD88-933D-C908-EAB8B037E5A6}"/>
                </a:ext>
              </a:extLst>
            </p:cNvPr>
            <p:cNvSpPr/>
            <p:nvPr/>
          </p:nvSpPr>
          <p:spPr>
            <a:xfrm>
              <a:off x="3484812" y="4341723"/>
              <a:ext cx="82298" cy="23378"/>
            </a:xfrm>
            <a:custGeom>
              <a:avLst/>
              <a:gdLst/>
              <a:ahLst/>
              <a:cxnLst/>
              <a:rect l="l" t="t" r="r" b="b"/>
              <a:pathLst>
                <a:path w="3376" h="959" extrusionOk="0">
                  <a:moveTo>
                    <a:pt x="2968" y="1"/>
                  </a:moveTo>
                  <a:lnTo>
                    <a:pt x="1" y="566"/>
                  </a:lnTo>
                  <a:lnTo>
                    <a:pt x="1" y="959"/>
                  </a:lnTo>
                  <a:lnTo>
                    <a:pt x="3376" y="959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22;p43">
              <a:extLst>
                <a:ext uri="{FF2B5EF4-FFF2-40B4-BE49-F238E27FC236}">
                  <a16:creationId xmlns:a16="http://schemas.microsoft.com/office/drawing/2014/main" id="{24CD058E-8FE0-FAB8-0840-93A686D19720}"/>
                </a:ext>
              </a:extLst>
            </p:cNvPr>
            <p:cNvSpPr/>
            <p:nvPr/>
          </p:nvSpPr>
          <p:spPr>
            <a:xfrm>
              <a:off x="3581637" y="4101463"/>
              <a:ext cx="34445" cy="32544"/>
            </a:xfrm>
            <a:custGeom>
              <a:avLst/>
              <a:gdLst/>
              <a:ahLst/>
              <a:cxnLst/>
              <a:rect l="l" t="t" r="r" b="b"/>
              <a:pathLst>
                <a:path w="1413" h="1335" extrusionOk="0">
                  <a:moveTo>
                    <a:pt x="424" y="0"/>
                  </a:moveTo>
                  <a:lnTo>
                    <a:pt x="0" y="314"/>
                  </a:lnTo>
                  <a:lnTo>
                    <a:pt x="0" y="848"/>
                  </a:lnTo>
                  <a:cubicBezTo>
                    <a:pt x="675" y="1209"/>
                    <a:pt x="1130" y="1319"/>
                    <a:pt x="1413" y="1335"/>
                  </a:cubicBezTo>
                  <a:lnTo>
                    <a:pt x="1365" y="707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F2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23;p43">
              <a:extLst>
                <a:ext uri="{FF2B5EF4-FFF2-40B4-BE49-F238E27FC236}">
                  <a16:creationId xmlns:a16="http://schemas.microsoft.com/office/drawing/2014/main" id="{C6E052C9-E3E2-4392-BB2C-378E50D0A08A}"/>
                </a:ext>
              </a:extLst>
            </p:cNvPr>
            <p:cNvSpPr/>
            <p:nvPr/>
          </p:nvSpPr>
          <p:spPr>
            <a:xfrm>
              <a:off x="3613766" y="4118698"/>
              <a:ext cx="15699" cy="15407"/>
            </a:xfrm>
            <a:custGeom>
              <a:avLst/>
              <a:gdLst/>
              <a:ahLst/>
              <a:cxnLst/>
              <a:rect l="l" t="t" r="r" b="b"/>
              <a:pathLst>
                <a:path w="644" h="632" extrusionOk="0">
                  <a:moveTo>
                    <a:pt x="47" y="0"/>
                  </a:moveTo>
                  <a:cubicBezTo>
                    <a:pt x="16" y="78"/>
                    <a:pt x="1" y="172"/>
                    <a:pt x="1" y="266"/>
                  </a:cubicBezTo>
                  <a:cubicBezTo>
                    <a:pt x="1" y="392"/>
                    <a:pt x="47" y="517"/>
                    <a:pt x="95" y="628"/>
                  </a:cubicBezTo>
                  <a:cubicBezTo>
                    <a:pt x="125" y="630"/>
                    <a:pt x="154" y="631"/>
                    <a:pt x="181" y="631"/>
                  </a:cubicBezTo>
                  <a:cubicBezTo>
                    <a:pt x="562" y="631"/>
                    <a:pt x="644" y="440"/>
                    <a:pt x="644" y="44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24;p43">
              <a:extLst>
                <a:ext uri="{FF2B5EF4-FFF2-40B4-BE49-F238E27FC236}">
                  <a16:creationId xmlns:a16="http://schemas.microsoft.com/office/drawing/2014/main" id="{CDF1B070-5C63-4963-7169-3DE9269C7F4C}"/>
                </a:ext>
              </a:extLst>
            </p:cNvPr>
            <p:cNvSpPr/>
            <p:nvPr/>
          </p:nvSpPr>
          <p:spPr>
            <a:xfrm>
              <a:off x="3482155" y="4071309"/>
              <a:ext cx="109821" cy="88320"/>
            </a:xfrm>
            <a:custGeom>
              <a:avLst/>
              <a:gdLst/>
              <a:ahLst/>
              <a:cxnLst/>
              <a:rect l="l" t="t" r="r" b="b"/>
              <a:pathLst>
                <a:path w="4505" h="3623" extrusionOk="0">
                  <a:moveTo>
                    <a:pt x="2877" y="0"/>
                  </a:moveTo>
                  <a:cubicBezTo>
                    <a:pt x="2389" y="0"/>
                    <a:pt x="1854" y="155"/>
                    <a:pt x="1365" y="515"/>
                  </a:cubicBezTo>
                  <a:cubicBezTo>
                    <a:pt x="1" y="1536"/>
                    <a:pt x="597" y="3529"/>
                    <a:pt x="597" y="3529"/>
                  </a:cubicBezTo>
                  <a:lnTo>
                    <a:pt x="1790" y="3623"/>
                  </a:lnTo>
                  <a:lnTo>
                    <a:pt x="2841" y="3183"/>
                  </a:lnTo>
                  <a:lnTo>
                    <a:pt x="2826" y="3152"/>
                  </a:lnTo>
                  <a:cubicBezTo>
                    <a:pt x="2747" y="3026"/>
                    <a:pt x="2732" y="2886"/>
                    <a:pt x="2763" y="2760"/>
                  </a:cubicBezTo>
                  <a:cubicBezTo>
                    <a:pt x="2809" y="2493"/>
                    <a:pt x="3029" y="2305"/>
                    <a:pt x="3297" y="2305"/>
                  </a:cubicBezTo>
                  <a:lnTo>
                    <a:pt x="3437" y="2305"/>
                  </a:lnTo>
                  <a:cubicBezTo>
                    <a:pt x="4034" y="2305"/>
                    <a:pt x="4505" y="1834"/>
                    <a:pt x="4505" y="1237"/>
                  </a:cubicBezTo>
                  <a:cubicBezTo>
                    <a:pt x="4505" y="517"/>
                    <a:pt x="3770" y="0"/>
                    <a:pt x="287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25;p43">
              <a:extLst>
                <a:ext uri="{FF2B5EF4-FFF2-40B4-BE49-F238E27FC236}">
                  <a16:creationId xmlns:a16="http://schemas.microsoft.com/office/drawing/2014/main" id="{A50473A4-BF1B-E265-9686-25C98DF3D207}"/>
                </a:ext>
              </a:extLst>
            </p:cNvPr>
            <p:cNvSpPr/>
            <p:nvPr/>
          </p:nvSpPr>
          <p:spPr>
            <a:xfrm>
              <a:off x="3496708" y="4164210"/>
              <a:ext cx="111332" cy="155748"/>
            </a:xfrm>
            <a:custGeom>
              <a:avLst/>
              <a:gdLst/>
              <a:ahLst/>
              <a:cxnLst/>
              <a:rect l="l" t="t" r="r" b="b"/>
              <a:pathLst>
                <a:path w="4567" h="6389" extrusionOk="0">
                  <a:moveTo>
                    <a:pt x="2621" y="0"/>
                  </a:moveTo>
                  <a:lnTo>
                    <a:pt x="0" y="440"/>
                  </a:lnTo>
                  <a:lnTo>
                    <a:pt x="0" y="676"/>
                  </a:lnTo>
                  <a:lnTo>
                    <a:pt x="1553" y="6389"/>
                  </a:lnTo>
                  <a:cubicBezTo>
                    <a:pt x="4567" y="4458"/>
                    <a:pt x="3610" y="1915"/>
                    <a:pt x="3405" y="1350"/>
                  </a:cubicBezTo>
                  <a:cubicBezTo>
                    <a:pt x="3202" y="770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26;p43">
              <a:extLst>
                <a:ext uri="{FF2B5EF4-FFF2-40B4-BE49-F238E27FC236}">
                  <a16:creationId xmlns:a16="http://schemas.microsoft.com/office/drawing/2014/main" id="{21D62896-F734-FA47-0B70-12E55A79443E}"/>
                </a:ext>
              </a:extLst>
            </p:cNvPr>
            <p:cNvSpPr/>
            <p:nvPr/>
          </p:nvSpPr>
          <p:spPr>
            <a:xfrm>
              <a:off x="3556383" y="4090737"/>
              <a:ext cx="20282" cy="20331"/>
            </a:xfrm>
            <a:custGeom>
              <a:avLst/>
              <a:gdLst/>
              <a:ahLst/>
              <a:cxnLst/>
              <a:rect l="l" t="t" r="r" b="b"/>
              <a:pathLst>
                <a:path w="832" h="834" extrusionOk="0">
                  <a:moveTo>
                    <a:pt x="424" y="1"/>
                  </a:moveTo>
                  <a:cubicBezTo>
                    <a:pt x="189" y="1"/>
                    <a:pt x="0" y="189"/>
                    <a:pt x="0" y="425"/>
                  </a:cubicBezTo>
                  <a:cubicBezTo>
                    <a:pt x="0" y="645"/>
                    <a:pt x="189" y="833"/>
                    <a:pt x="424" y="833"/>
                  </a:cubicBezTo>
                  <a:cubicBezTo>
                    <a:pt x="643" y="833"/>
                    <a:pt x="832" y="645"/>
                    <a:pt x="832" y="425"/>
                  </a:cubicBezTo>
                  <a:cubicBezTo>
                    <a:pt x="832" y="189"/>
                    <a:pt x="643" y="1"/>
                    <a:pt x="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7;p43">
              <a:extLst>
                <a:ext uri="{FF2B5EF4-FFF2-40B4-BE49-F238E27FC236}">
                  <a16:creationId xmlns:a16="http://schemas.microsoft.com/office/drawing/2014/main" id="{0DA4B659-349C-33E2-6964-DBBD24DAF1D4}"/>
                </a:ext>
              </a:extLst>
            </p:cNvPr>
            <p:cNvSpPr/>
            <p:nvPr/>
          </p:nvSpPr>
          <p:spPr>
            <a:xfrm>
              <a:off x="3559454" y="4093809"/>
              <a:ext cx="14163" cy="14188"/>
            </a:xfrm>
            <a:custGeom>
              <a:avLst/>
              <a:gdLst/>
              <a:ahLst/>
              <a:cxnLst/>
              <a:rect l="l" t="t" r="r" b="b"/>
              <a:pathLst>
                <a:path w="581" h="582" extrusionOk="0">
                  <a:moveTo>
                    <a:pt x="298" y="0"/>
                  </a:moveTo>
                  <a:cubicBezTo>
                    <a:pt x="126" y="0"/>
                    <a:pt x="0" y="126"/>
                    <a:pt x="0" y="299"/>
                  </a:cubicBezTo>
                  <a:cubicBezTo>
                    <a:pt x="0" y="456"/>
                    <a:pt x="126" y="582"/>
                    <a:pt x="298" y="582"/>
                  </a:cubicBezTo>
                  <a:cubicBezTo>
                    <a:pt x="455" y="582"/>
                    <a:pt x="580" y="456"/>
                    <a:pt x="580" y="299"/>
                  </a:cubicBezTo>
                  <a:cubicBezTo>
                    <a:pt x="580" y="126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646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8;p43">
              <a:extLst>
                <a:ext uri="{FF2B5EF4-FFF2-40B4-BE49-F238E27FC236}">
                  <a16:creationId xmlns:a16="http://schemas.microsoft.com/office/drawing/2014/main" id="{2FB5A09C-7EBE-68BF-3691-E9035274D578}"/>
                </a:ext>
              </a:extLst>
            </p:cNvPr>
            <p:cNvSpPr/>
            <p:nvPr/>
          </p:nvSpPr>
          <p:spPr>
            <a:xfrm>
              <a:off x="3336380" y="4303475"/>
              <a:ext cx="111381" cy="106383"/>
            </a:xfrm>
            <a:custGeom>
              <a:avLst/>
              <a:gdLst/>
              <a:ahLst/>
              <a:cxnLst/>
              <a:rect l="l" t="t" r="r" b="b"/>
              <a:pathLst>
                <a:path w="4569" h="4364" extrusionOk="0">
                  <a:moveTo>
                    <a:pt x="4568" y="0"/>
                  </a:moveTo>
                  <a:lnTo>
                    <a:pt x="1287" y="299"/>
                  </a:lnTo>
                  <a:cubicBezTo>
                    <a:pt x="1287" y="299"/>
                    <a:pt x="0" y="2009"/>
                    <a:pt x="597" y="4363"/>
                  </a:cubicBezTo>
                  <a:cubicBezTo>
                    <a:pt x="597" y="4363"/>
                    <a:pt x="4489" y="3878"/>
                    <a:pt x="4568" y="0"/>
                  </a:cubicBezTo>
                  <a:close/>
                </a:path>
              </a:pathLst>
            </a:custGeom>
            <a:solidFill>
              <a:srgbClr val="F2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9;p43">
              <a:extLst>
                <a:ext uri="{FF2B5EF4-FFF2-40B4-BE49-F238E27FC236}">
                  <a16:creationId xmlns:a16="http://schemas.microsoft.com/office/drawing/2014/main" id="{394DE1B9-E5AD-E079-EF73-1F30A15559EA}"/>
                </a:ext>
              </a:extLst>
            </p:cNvPr>
            <p:cNvSpPr/>
            <p:nvPr/>
          </p:nvSpPr>
          <p:spPr>
            <a:xfrm>
              <a:off x="3339842" y="4180664"/>
              <a:ext cx="156894" cy="176274"/>
            </a:xfrm>
            <a:custGeom>
              <a:avLst/>
              <a:gdLst/>
              <a:ahLst/>
              <a:cxnLst/>
              <a:rect l="l" t="t" r="r" b="b"/>
              <a:pathLst>
                <a:path w="6436" h="7231" extrusionOk="0">
                  <a:moveTo>
                    <a:pt x="5948" y="1"/>
                  </a:moveTo>
                  <a:cubicBezTo>
                    <a:pt x="737" y="283"/>
                    <a:pt x="0" y="7220"/>
                    <a:pt x="0" y="7220"/>
                  </a:cubicBezTo>
                  <a:cubicBezTo>
                    <a:pt x="277" y="7227"/>
                    <a:pt x="546" y="7230"/>
                    <a:pt x="808" y="7230"/>
                  </a:cubicBezTo>
                  <a:cubicBezTo>
                    <a:pt x="2996" y="7230"/>
                    <a:pt x="4673" y="7000"/>
                    <a:pt x="5948" y="6608"/>
                  </a:cubicBezTo>
                  <a:lnTo>
                    <a:pt x="6435" y="2998"/>
                  </a:lnTo>
                  <a:lnTo>
                    <a:pt x="5948" y="1"/>
                  </a:ln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30;p43">
              <a:extLst>
                <a:ext uri="{FF2B5EF4-FFF2-40B4-BE49-F238E27FC236}">
                  <a16:creationId xmlns:a16="http://schemas.microsoft.com/office/drawing/2014/main" id="{3453CA86-DB21-8AAA-EBA0-E318AC07EBC2}"/>
                </a:ext>
              </a:extLst>
            </p:cNvPr>
            <p:cNvSpPr/>
            <p:nvPr/>
          </p:nvSpPr>
          <p:spPr>
            <a:xfrm>
              <a:off x="3496708" y="4148901"/>
              <a:ext cx="63893" cy="26815"/>
            </a:xfrm>
            <a:custGeom>
              <a:avLst/>
              <a:gdLst/>
              <a:ahLst/>
              <a:cxnLst/>
              <a:rect l="l" t="t" r="r" b="b"/>
              <a:pathLst>
                <a:path w="2621" h="1100" extrusionOk="0">
                  <a:moveTo>
                    <a:pt x="2244" y="0"/>
                  </a:moveTo>
                  <a:cubicBezTo>
                    <a:pt x="1562" y="296"/>
                    <a:pt x="905" y="370"/>
                    <a:pt x="439" y="370"/>
                  </a:cubicBezTo>
                  <a:cubicBezTo>
                    <a:pt x="262" y="370"/>
                    <a:pt x="113" y="359"/>
                    <a:pt x="0" y="346"/>
                  </a:cubicBezTo>
                  <a:lnTo>
                    <a:pt x="0" y="1068"/>
                  </a:lnTo>
                  <a:cubicBezTo>
                    <a:pt x="126" y="1084"/>
                    <a:pt x="283" y="1099"/>
                    <a:pt x="471" y="1099"/>
                  </a:cubicBezTo>
                  <a:cubicBezTo>
                    <a:pt x="1020" y="1099"/>
                    <a:pt x="1804" y="1005"/>
                    <a:pt x="2621" y="62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31;p43">
              <a:extLst>
                <a:ext uri="{FF2B5EF4-FFF2-40B4-BE49-F238E27FC236}">
                  <a16:creationId xmlns:a16="http://schemas.microsoft.com/office/drawing/2014/main" id="{DBD4F28E-DB8A-4843-3863-58DDAEA699AB}"/>
                </a:ext>
              </a:extLst>
            </p:cNvPr>
            <p:cNvSpPr/>
            <p:nvPr/>
          </p:nvSpPr>
          <p:spPr>
            <a:xfrm>
              <a:off x="3484812" y="4180664"/>
              <a:ext cx="90319" cy="161087"/>
            </a:xfrm>
            <a:custGeom>
              <a:avLst/>
              <a:gdLst/>
              <a:ahLst/>
              <a:cxnLst/>
              <a:rect l="l" t="t" r="r" b="b"/>
              <a:pathLst>
                <a:path w="3705" h="6608" extrusionOk="0">
                  <a:moveTo>
                    <a:pt x="1" y="1"/>
                  </a:moveTo>
                  <a:lnTo>
                    <a:pt x="1" y="6608"/>
                  </a:lnTo>
                  <a:cubicBezTo>
                    <a:pt x="833" y="6373"/>
                    <a:pt x="1508" y="6059"/>
                    <a:pt x="2041" y="5714"/>
                  </a:cubicBezTo>
                  <a:cubicBezTo>
                    <a:pt x="3705" y="1334"/>
                    <a:pt x="488" y="1"/>
                    <a:pt x="488" y="1"/>
                  </a:cubicBezTo>
                  <a:close/>
                </a:path>
              </a:pathLst>
            </a:custGeom>
            <a:solidFill>
              <a:srgbClr val="F29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Greater Coucal</a:t>
            </a:r>
            <a:endParaRPr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8" name="Google Shape;1468;p24"/>
          <p:cNvSpPr txBox="1"/>
          <p:nvPr/>
        </p:nvSpPr>
        <p:spPr>
          <a:xfrm>
            <a:off x="719999" y="1303118"/>
            <a:ext cx="7703999" cy="287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11" name="Google Shape;1818;p27">
            <a:extLst>
              <a:ext uri="{FF2B5EF4-FFF2-40B4-BE49-F238E27FC236}">
                <a16:creationId xmlns:a16="http://schemas.microsoft.com/office/drawing/2014/main" id="{A7E09F97-3684-436D-8664-F5AAF9E86982}"/>
              </a:ext>
            </a:extLst>
          </p:cNvPr>
          <p:cNvSpPr/>
          <p:nvPr/>
        </p:nvSpPr>
        <p:spPr>
          <a:xfrm>
            <a:off x="894511" y="1233621"/>
            <a:ext cx="3490675" cy="32990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 descr="Birds And Me |birdview-Greater Coucal">
            <a:extLst>
              <a:ext uri="{FF2B5EF4-FFF2-40B4-BE49-F238E27FC236}">
                <a16:creationId xmlns:a16="http://schemas.microsoft.com/office/drawing/2014/main" id="{593A0C36-F857-6E41-FD5E-267B43C27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39" y="1633204"/>
            <a:ext cx="2176643" cy="254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818;p27">
            <a:extLst>
              <a:ext uri="{FF2B5EF4-FFF2-40B4-BE49-F238E27FC236}">
                <a16:creationId xmlns:a16="http://schemas.microsoft.com/office/drawing/2014/main" id="{548D8E16-18B6-07CC-2B6E-24D216B5DEC9}"/>
              </a:ext>
            </a:extLst>
          </p:cNvPr>
          <p:cNvSpPr/>
          <p:nvPr/>
        </p:nvSpPr>
        <p:spPr>
          <a:xfrm>
            <a:off x="4842162" y="1233621"/>
            <a:ext cx="3490675" cy="32990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Greater Coucal - eBird">
            <a:extLst>
              <a:ext uri="{FF2B5EF4-FFF2-40B4-BE49-F238E27FC236}">
                <a16:creationId xmlns:a16="http://schemas.microsoft.com/office/drawing/2014/main" id="{857BB4F5-268C-222C-83E3-E5B200C0D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792" y="1806299"/>
            <a:ext cx="2704373" cy="210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greater coucal</a:t>
            </a:r>
            <a:endParaRPr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8" name="Google Shape;1498;p25"/>
          <p:cNvSpPr txBox="1"/>
          <p:nvPr/>
        </p:nvSpPr>
        <p:spPr>
          <a:xfrm>
            <a:off x="872400" y="2297311"/>
            <a:ext cx="8617313" cy="292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b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size-45 to 50 cm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 resident-</a:t>
            </a:r>
            <a:r>
              <a:rPr lang="en-US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grasslands and forests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 A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ctive time- </a:t>
            </a:r>
            <a:r>
              <a:rPr lang="en-US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most active morning and  afternoon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 Binomial name- </a:t>
            </a:r>
            <a:r>
              <a:rPr lang="en-US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Centropus</a:t>
            </a:r>
            <a:r>
              <a:rPr lang="en-I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sinensis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 Food-</a:t>
            </a:r>
            <a:r>
              <a:rPr lang="en-IN" sz="32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insects</a:t>
            </a:r>
            <a:r>
              <a:rPr lang="en-I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I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caterpillars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 Breeding- 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after the </a:t>
            </a:r>
            <a:r>
              <a:rPr lang="en-I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monsoon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 Nest-</a:t>
            </a:r>
            <a:r>
              <a:rPr lang="en-US" sz="32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has a </a:t>
            </a:r>
            <a:r>
              <a:rPr lang="en-US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large untidy globular mass of leaves and twigs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Eggs- </a:t>
            </a:r>
            <a:r>
              <a:rPr lang="en-US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lay 2 to 4 eggs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Incubation- eggs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hatch after 15–16 days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endParaRPr lang="en" sz="2400" dirty="0">
              <a:latin typeface="Times New Roman" panose="02020603050405020304" pitchFamily="18" charset="0"/>
              <a:ea typeface="Yeseva One"/>
              <a:cs typeface="Times New Roman" panose="02020603050405020304" pitchFamily="18" charset="0"/>
              <a:sym typeface="Yeseva One"/>
            </a:endParaRPr>
          </a:p>
        </p:txBody>
      </p:sp>
      <p:grpSp>
        <p:nvGrpSpPr>
          <p:cNvPr id="1605" name="Google Shape;1605;p25"/>
          <p:cNvGrpSpPr/>
          <p:nvPr/>
        </p:nvGrpSpPr>
        <p:grpSpPr>
          <a:xfrm>
            <a:off x="7422634" y="2571750"/>
            <a:ext cx="327124" cy="322325"/>
            <a:chOff x="3828575" y="1069325"/>
            <a:chExt cx="185750" cy="183025"/>
          </a:xfrm>
        </p:grpSpPr>
        <p:sp>
          <p:nvSpPr>
            <p:cNvPr id="1606" name="Google Shape;1606;p25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Cattle Egret 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7" name="Google Shape;1787;p26"/>
          <p:cNvSpPr txBox="1"/>
          <p:nvPr/>
        </p:nvSpPr>
        <p:spPr>
          <a:xfrm>
            <a:off x="1926098" y="2844526"/>
            <a:ext cx="156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grpSp>
        <p:nvGrpSpPr>
          <p:cNvPr id="1808" name="Google Shape;1808;p26"/>
          <p:cNvGrpSpPr/>
          <p:nvPr/>
        </p:nvGrpSpPr>
        <p:grpSpPr>
          <a:xfrm>
            <a:off x="531313" y="1380512"/>
            <a:ext cx="377387" cy="387778"/>
            <a:chOff x="1518850" y="2596900"/>
            <a:chExt cx="82675" cy="100850"/>
          </a:xfrm>
        </p:grpSpPr>
        <p:sp>
          <p:nvSpPr>
            <p:cNvPr id="1809" name="Google Shape;1809;p26"/>
            <p:cNvSpPr/>
            <p:nvPr/>
          </p:nvSpPr>
          <p:spPr>
            <a:xfrm>
              <a:off x="1518850" y="2610025"/>
              <a:ext cx="25225" cy="30750"/>
            </a:xfrm>
            <a:custGeom>
              <a:avLst/>
              <a:gdLst/>
              <a:ahLst/>
              <a:cxnLst/>
              <a:rect l="l" t="t" r="r" b="b"/>
              <a:pathLst>
                <a:path w="1009" h="1230" extrusionOk="0">
                  <a:moveTo>
                    <a:pt x="504" y="0"/>
                  </a:moveTo>
                  <a:cubicBezTo>
                    <a:pt x="221" y="0"/>
                    <a:pt x="0" y="282"/>
                    <a:pt x="0" y="624"/>
                  </a:cubicBezTo>
                  <a:cubicBezTo>
                    <a:pt x="0" y="968"/>
                    <a:pt x="221" y="1229"/>
                    <a:pt x="504" y="1229"/>
                  </a:cubicBezTo>
                  <a:cubicBezTo>
                    <a:pt x="786" y="1229"/>
                    <a:pt x="1009" y="968"/>
                    <a:pt x="1009" y="624"/>
                  </a:cubicBezTo>
                  <a:cubicBezTo>
                    <a:pt x="1009" y="282"/>
                    <a:pt x="786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6"/>
            <p:cNvSpPr/>
            <p:nvPr/>
          </p:nvSpPr>
          <p:spPr>
            <a:xfrm>
              <a:off x="1565700" y="2666950"/>
              <a:ext cx="25225" cy="30800"/>
            </a:xfrm>
            <a:custGeom>
              <a:avLst/>
              <a:gdLst/>
              <a:ahLst/>
              <a:cxnLst/>
              <a:rect l="l" t="t" r="r" b="b"/>
              <a:pathLst>
                <a:path w="1009" h="1232" extrusionOk="0">
                  <a:moveTo>
                    <a:pt x="505" y="0"/>
                  </a:moveTo>
                  <a:cubicBezTo>
                    <a:pt x="223" y="0"/>
                    <a:pt x="1" y="283"/>
                    <a:pt x="1" y="605"/>
                  </a:cubicBezTo>
                  <a:cubicBezTo>
                    <a:pt x="1" y="949"/>
                    <a:pt x="223" y="1231"/>
                    <a:pt x="505" y="1231"/>
                  </a:cubicBezTo>
                  <a:cubicBezTo>
                    <a:pt x="788" y="1231"/>
                    <a:pt x="1009" y="949"/>
                    <a:pt x="1009" y="605"/>
                  </a:cubicBezTo>
                  <a:cubicBezTo>
                    <a:pt x="1009" y="283"/>
                    <a:pt x="788" y="0"/>
                    <a:pt x="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6"/>
            <p:cNvSpPr/>
            <p:nvPr/>
          </p:nvSpPr>
          <p:spPr>
            <a:xfrm>
              <a:off x="1576300" y="2596900"/>
              <a:ext cx="25225" cy="30275"/>
            </a:xfrm>
            <a:custGeom>
              <a:avLst/>
              <a:gdLst/>
              <a:ahLst/>
              <a:cxnLst/>
              <a:rect l="l" t="t" r="r" b="b"/>
              <a:pathLst>
                <a:path w="1009" h="1211" extrusionOk="0">
                  <a:moveTo>
                    <a:pt x="504" y="1"/>
                  </a:moveTo>
                  <a:cubicBezTo>
                    <a:pt x="222" y="1"/>
                    <a:pt x="1" y="262"/>
                    <a:pt x="1" y="606"/>
                  </a:cubicBezTo>
                  <a:cubicBezTo>
                    <a:pt x="1" y="948"/>
                    <a:pt x="222" y="1211"/>
                    <a:pt x="504" y="1211"/>
                  </a:cubicBezTo>
                  <a:cubicBezTo>
                    <a:pt x="786" y="1211"/>
                    <a:pt x="1009" y="948"/>
                    <a:pt x="1009" y="606"/>
                  </a:cubicBezTo>
                  <a:cubicBezTo>
                    <a:pt x="1009" y="262"/>
                    <a:pt x="786" y="1"/>
                    <a:pt x="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592;p34">
            <a:extLst>
              <a:ext uri="{FF2B5EF4-FFF2-40B4-BE49-F238E27FC236}">
                <a16:creationId xmlns:a16="http://schemas.microsoft.com/office/drawing/2014/main" id="{1F323321-F138-BA4C-0587-004B9C2C27B8}"/>
              </a:ext>
            </a:extLst>
          </p:cNvPr>
          <p:cNvSpPr/>
          <p:nvPr/>
        </p:nvSpPr>
        <p:spPr>
          <a:xfrm>
            <a:off x="1125005" y="1479103"/>
            <a:ext cx="3284435" cy="273084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2" descr="Cattle Egrets with Cattles - YouTube">
            <a:extLst>
              <a:ext uri="{FF2B5EF4-FFF2-40B4-BE49-F238E27FC236}">
                <a16:creationId xmlns:a16="http://schemas.microsoft.com/office/drawing/2014/main" id="{71A30196-5008-84E1-8A22-41D06BCA7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" r="20821" b="14885"/>
          <a:stretch/>
        </p:blipFill>
        <p:spPr bwMode="auto">
          <a:xfrm>
            <a:off x="1457394" y="2063495"/>
            <a:ext cx="2594300" cy="156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592;p34">
            <a:extLst>
              <a:ext uri="{FF2B5EF4-FFF2-40B4-BE49-F238E27FC236}">
                <a16:creationId xmlns:a16="http://schemas.microsoft.com/office/drawing/2014/main" id="{0D0EC284-E25D-3247-054B-F666BD1DC74E}"/>
              </a:ext>
            </a:extLst>
          </p:cNvPr>
          <p:cNvSpPr/>
          <p:nvPr/>
        </p:nvSpPr>
        <p:spPr>
          <a:xfrm>
            <a:off x="5023224" y="1479103"/>
            <a:ext cx="3284435" cy="273084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Cattle Egret - Bubulcus ibis - NatureWorks">
            <a:extLst>
              <a:ext uri="{FF2B5EF4-FFF2-40B4-BE49-F238E27FC236}">
                <a16:creationId xmlns:a16="http://schemas.microsoft.com/office/drawing/2014/main" id="{DE56F600-74A5-D819-9C25-213F30FD9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r="17101" b="3499"/>
          <a:stretch/>
        </p:blipFill>
        <p:spPr bwMode="auto">
          <a:xfrm>
            <a:off x="5679441" y="1765510"/>
            <a:ext cx="1991148" cy="217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Cattle egret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6" name="Google Shape;1926;p27"/>
          <p:cNvSpPr txBox="1"/>
          <p:nvPr/>
        </p:nvSpPr>
        <p:spPr>
          <a:xfrm>
            <a:off x="905069" y="1194318"/>
            <a:ext cx="6885991" cy="350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S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ize-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 to 55 cm</a:t>
            </a:r>
            <a:endParaRPr lang="e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Yeseva One"/>
              <a:cs typeface="Times New Roman" panose="02020603050405020304" pitchFamily="18" charset="0"/>
              <a:sym typeface="Yeseva One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resident-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croplands and ponds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A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ctive time-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morning and afternoon</a:t>
            </a:r>
            <a:r>
              <a:rPr lang="en-US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Binomial name- </a:t>
            </a:r>
            <a:r>
              <a:rPr lang="en-IN" sz="2400" b="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Bubulcus</a:t>
            </a:r>
            <a:r>
              <a:rPr lang="en-IN" sz="2400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ibis</a:t>
            </a:r>
            <a:r>
              <a:rPr lang="en-US" sz="2400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IN" sz="2400" i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Food-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insects, beetles, etc</a:t>
            </a:r>
            <a:endParaRPr lang="en-IN" sz="24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Breeding- </a:t>
            </a:r>
            <a:r>
              <a:rPr lang="en-IN" sz="32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monsoons in May</a:t>
            </a:r>
            <a:endParaRPr lang="en-IN" sz="24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Nest-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shallow bowl of sticks</a:t>
            </a:r>
            <a:endParaRPr lang="en-US" sz="2400" b="1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Eggs- </a:t>
            </a:r>
            <a:r>
              <a:rPr lang="en-IN" sz="24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2-4 eggs</a:t>
            </a:r>
            <a:endParaRPr lang="en-US" sz="240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124"/>
                </a:solidFill>
                <a:latin typeface="Times New Roman" panose="02020603050405020304" pitchFamily="18" charset="0"/>
                <a:ea typeface="Yeseva One"/>
                <a:cs typeface="Times New Roman" panose="02020603050405020304" pitchFamily="18" charset="0"/>
                <a:sym typeface="Yeseva One"/>
              </a:rPr>
              <a:t>Incubation-22 to 28 days  </a:t>
            </a:r>
            <a:endParaRPr lang="en" sz="2400" dirty="0">
              <a:latin typeface="Times New Roman" panose="02020603050405020304" pitchFamily="18" charset="0"/>
              <a:ea typeface="Yeseva One"/>
              <a:cs typeface="Times New Roman" panose="02020603050405020304" pitchFamily="18" charset="0"/>
              <a:sym typeface="Yeseva One"/>
            </a:endParaRPr>
          </a:p>
        </p:txBody>
      </p:sp>
      <p:grpSp>
        <p:nvGrpSpPr>
          <p:cNvPr id="1928" name="Google Shape;1928;p27"/>
          <p:cNvGrpSpPr/>
          <p:nvPr/>
        </p:nvGrpSpPr>
        <p:grpSpPr>
          <a:xfrm>
            <a:off x="3784429" y="1318688"/>
            <a:ext cx="327124" cy="322325"/>
            <a:chOff x="3828575" y="1069325"/>
            <a:chExt cx="185750" cy="183025"/>
          </a:xfrm>
        </p:grpSpPr>
        <p:sp>
          <p:nvSpPr>
            <p:cNvPr id="1929" name="Google Shape;1929;p27"/>
            <p:cNvSpPr/>
            <p:nvPr/>
          </p:nvSpPr>
          <p:spPr>
            <a:xfrm>
              <a:off x="3828575" y="1069325"/>
              <a:ext cx="75950" cy="65800"/>
            </a:xfrm>
            <a:custGeom>
              <a:avLst/>
              <a:gdLst/>
              <a:ahLst/>
              <a:cxnLst/>
              <a:rect l="l" t="t" r="r" b="b"/>
              <a:pathLst>
                <a:path w="3038" h="2632" extrusionOk="0">
                  <a:moveTo>
                    <a:pt x="2222" y="0"/>
                  </a:moveTo>
                  <a:cubicBezTo>
                    <a:pt x="2106" y="0"/>
                    <a:pt x="1980" y="23"/>
                    <a:pt x="1852" y="74"/>
                  </a:cubicBezTo>
                  <a:cubicBezTo>
                    <a:pt x="1288" y="275"/>
                    <a:pt x="704" y="879"/>
                    <a:pt x="362" y="1343"/>
                  </a:cubicBezTo>
                  <a:cubicBezTo>
                    <a:pt x="161" y="1644"/>
                    <a:pt x="0" y="2047"/>
                    <a:pt x="201" y="2349"/>
                  </a:cubicBezTo>
                  <a:cubicBezTo>
                    <a:pt x="322" y="2551"/>
                    <a:pt x="564" y="2631"/>
                    <a:pt x="805" y="2631"/>
                  </a:cubicBezTo>
                  <a:cubicBezTo>
                    <a:pt x="1026" y="2631"/>
                    <a:pt x="1248" y="2530"/>
                    <a:pt x="1449" y="2409"/>
                  </a:cubicBezTo>
                  <a:cubicBezTo>
                    <a:pt x="2032" y="2087"/>
                    <a:pt x="2496" y="1563"/>
                    <a:pt x="2778" y="960"/>
                  </a:cubicBezTo>
                  <a:cubicBezTo>
                    <a:pt x="3038" y="408"/>
                    <a:pt x="270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7"/>
            <p:cNvSpPr/>
            <p:nvPr/>
          </p:nvSpPr>
          <p:spPr>
            <a:xfrm>
              <a:off x="3938750" y="1089675"/>
              <a:ext cx="75575" cy="66050"/>
            </a:xfrm>
            <a:custGeom>
              <a:avLst/>
              <a:gdLst/>
              <a:ahLst/>
              <a:cxnLst/>
              <a:rect l="l" t="t" r="r" b="b"/>
              <a:pathLst>
                <a:path w="3023" h="2642" extrusionOk="0">
                  <a:moveTo>
                    <a:pt x="2184" y="0"/>
                  </a:moveTo>
                  <a:cubicBezTo>
                    <a:pt x="2073" y="0"/>
                    <a:pt x="1954" y="21"/>
                    <a:pt x="1833" y="65"/>
                  </a:cubicBezTo>
                  <a:cubicBezTo>
                    <a:pt x="1289" y="287"/>
                    <a:pt x="685" y="891"/>
                    <a:pt x="363" y="1353"/>
                  </a:cubicBezTo>
                  <a:cubicBezTo>
                    <a:pt x="162" y="1656"/>
                    <a:pt x="1" y="2059"/>
                    <a:pt x="182" y="2360"/>
                  </a:cubicBezTo>
                  <a:cubicBezTo>
                    <a:pt x="303" y="2561"/>
                    <a:pt x="545" y="2642"/>
                    <a:pt x="786" y="2642"/>
                  </a:cubicBezTo>
                  <a:cubicBezTo>
                    <a:pt x="1028" y="2642"/>
                    <a:pt x="1248" y="2542"/>
                    <a:pt x="1450" y="2421"/>
                  </a:cubicBezTo>
                  <a:cubicBezTo>
                    <a:pt x="2013" y="2099"/>
                    <a:pt x="2496" y="1575"/>
                    <a:pt x="2759" y="972"/>
                  </a:cubicBezTo>
                  <a:cubicBezTo>
                    <a:pt x="3022" y="412"/>
                    <a:pt x="2680" y="0"/>
                    <a:pt x="2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7"/>
            <p:cNvSpPr/>
            <p:nvPr/>
          </p:nvSpPr>
          <p:spPr>
            <a:xfrm>
              <a:off x="3832075" y="1186300"/>
              <a:ext cx="76050" cy="66050"/>
            </a:xfrm>
            <a:custGeom>
              <a:avLst/>
              <a:gdLst/>
              <a:ahLst/>
              <a:cxnLst/>
              <a:rect l="l" t="t" r="r" b="b"/>
              <a:pathLst>
                <a:path w="3042" h="2642" extrusionOk="0">
                  <a:moveTo>
                    <a:pt x="2203" y="0"/>
                  </a:moveTo>
                  <a:cubicBezTo>
                    <a:pt x="2092" y="0"/>
                    <a:pt x="1974" y="21"/>
                    <a:pt x="1852" y="65"/>
                  </a:cubicBezTo>
                  <a:cubicBezTo>
                    <a:pt x="1288" y="287"/>
                    <a:pt x="706" y="870"/>
                    <a:pt x="363" y="1353"/>
                  </a:cubicBezTo>
                  <a:cubicBezTo>
                    <a:pt x="161" y="1656"/>
                    <a:pt x="0" y="2037"/>
                    <a:pt x="202" y="2340"/>
                  </a:cubicBezTo>
                  <a:cubicBezTo>
                    <a:pt x="322" y="2541"/>
                    <a:pt x="564" y="2641"/>
                    <a:pt x="805" y="2641"/>
                  </a:cubicBezTo>
                  <a:cubicBezTo>
                    <a:pt x="1028" y="2622"/>
                    <a:pt x="1248" y="2541"/>
                    <a:pt x="1450" y="2421"/>
                  </a:cubicBezTo>
                  <a:cubicBezTo>
                    <a:pt x="2034" y="2078"/>
                    <a:pt x="2496" y="1575"/>
                    <a:pt x="2778" y="971"/>
                  </a:cubicBezTo>
                  <a:cubicBezTo>
                    <a:pt x="3041" y="412"/>
                    <a:pt x="2700" y="0"/>
                    <a:pt x="2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ird Encyclopedia by Slidesgo">
  <a:themeElements>
    <a:clrScheme name="Simple Light">
      <a:dk1>
        <a:srgbClr val="3F4053"/>
      </a:dk1>
      <a:lt1>
        <a:srgbClr val="F2DDD3"/>
      </a:lt1>
      <a:dk2>
        <a:srgbClr val="F29979"/>
      </a:dk2>
      <a:lt2>
        <a:srgbClr val="CF4639"/>
      </a:lt2>
      <a:accent1>
        <a:srgbClr val="99BDD1"/>
      </a:accent1>
      <a:accent2>
        <a:srgbClr val="ABBCA2"/>
      </a:accent2>
      <a:accent3>
        <a:srgbClr val="6F72A6"/>
      </a:accent3>
      <a:accent4>
        <a:srgbClr val="FFEEDE"/>
      </a:accent4>
      <a:accent5>
        <a:srgbClr val="64657E"/>
      </a:accent5>
      <a:accent6>
        <a:srgbClr val="FFFFFF"/>
      </a:accent6>
      <a:hlink>
        <a:srgbClr val="3F40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03CB2064168349880DA603B79A4C9D" ma:contentTypeVersion="5" ma:contentTypeDescription="Create a new document." ma:contentTypeScope="" ma:versionID="cc8567fe04f097f87ac6325a98337248">
  <xsd:schema xmlns:xsd="http://www.w3.org/2001/XMLSchema" xmlns:xs="http://www.w3.org/2001/XMLSchema" xmlns:p="http://schemas.microsoft.com/office/2006/metadata/properties" xmlns:ns3="861c65e2-f8ef-46d0-a2d5-70572b5fb13b" xmlns:ns4="5b959121-3719-4ffb-84df-41553ba7baa3" targetNamespace="http://schemas.microsoft.com/office/2006/metadata/properties" ma:root="true" ma:fieldsID="3445854190957cd76d8ce8f7ba1a3682" ns3:_="" ns4:_="">
    <xsd:import namespace="861c65e2-f8ef-46d0-a2d5-70572b5fb13b"/>
    <xsd:import namespace="5b959121-3719-4ffb-84df-41553ba7baa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c65e2-f8ef-46d0-a2d5-70572b5fb1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59121-3719-4ffb-84df-41553ba7ba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FD6E10-7F47-4A80-8858-5B2DF5B2F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1c65e2-f8ef-46d0-a2d5-70572b5fb13b"/>
    <ds:schemaRef ds:uri="5b959121-3719-4ffb-84df-41553ba7ba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91121E-E22B-49A2-A1AC-913EEB5672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F5F4B3-2630-4433-A04E-FDE0D4DB4689}">
  <ds:schemaRefs>
    <ds:schemaRef ds:uri="http://www.w3.org/XML/1998/namespace"/>
    <ds:schemaRef ds:uri="861c65e2-f8ef-46d0-a2d5-70572b5fb13b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5b959121-3719-4ffb-84df-41553ba7baa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772</Words>
  <Application>Microsoft Office PowerPoint</Application>
  <PresentationFormat>On-screen Show (16:9)</PresentationFormat>
  <Paragraphs>136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Chivo</vt:lpstr>
      <vt:lpstr>Times New Roman</vt:lpstr>
      <vt:lpstr>Arial</vt:lpstr>
      <vt:lpstr>Yeseva One</vt:lpstr>
      <vt:lpstr>Bird Encyclopedia by Slidesgo</vt:lpstr>
      <vt:lpstr>Birds in our study area</vt:lpstr>
      <vt:lpstr>Introduction</vt:lpstr>
      <vt:lpstr>Objective</vt:lpstr>
      <vt:lpstr>Our study area</vt:lpstr>
      <vt:lpstr>Materials and Methods</vt:lpstr>
      <vt:lpstr>Greater Coucal</vt:lpstr>
      <vt:lpstr>The greater coucal</vt:lpstr>
      <vt:lpstr>Cattle Egret </vt:lpstr>
      <vt:lpstr>Cattle egret</vt:lpstr>
      <vt:lpstr>Peacock</vt:lpstr>
      <vt:lpstr>                         Peacock </vt:lpstr>
      <vt:lpstr>Black kite</vt:lpstr>
      <vt:lpstr>Black kite</vt:lpstr>
      <vt:lpstr>Rose-ringed parakeet</vt:lpstr>
      <vt:lpstr>Rose-ringed parakeet</vt:lpstr>
      <vt:lpstr>Red-whiskered bulbul </vt:lpstr>
      <vt:lpstr>Red-whiskered bulbul </vt:lpstr>
      <vt:lpstr>Sparrow</vt:lpstr>
      <vt:lpstr>Sparrow</vt:lpstr>
      <vt:lpstr>Indian spot-billed duck </vt:lpstr>
      <vt:lpstr>Indian spot-billed duck </vt:lpstr>
      <vt:lpstr>Ashy Prinia</vt:lpstr>
      <vt:lpstr>Ashy Prinia</vt:lpstr>
      <vt:lpstr>Conclusion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Birds in our study area</dc:title>
  <dc:creator>VishnuVijay</dc:creator>
  <cp:lastModifiedBy>VISHNU J GOWDA GRADE 8</cp:lastModifiedBy>
  <cp:revision>19</cp:revision>
  <dcterms:modified xsi:type="dcterms:W3CDTF">2022-12-14T11:12:24Z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0x010100F603CB2064168349880DA603B79A4C9D</vt:lpwstr>
  </property>
</Properties>
</file>