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2"/>
  </p:sldMasterIdLst>
  <p:notesMasterIdLst>
    <p:notesMasterId r:id="rId27"/>
  </p:notesMasterIdLst>
  <p:handoutMasterIdLst>
    <p:handoutMasterId r:id="rId28"/>
  </p:handoutMasterIdLst>
  <p:sldIdLst>
    <p:sldId id="257" r:id="rId3"/>
    <p:sldId id="258" r:id="rId4"/>
    <p:sldId id="259" r:id="rId5"/>
    <p:sldId id="281"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83" r:id="rId21"/>
    <p:sldId id="279" r:id="rId22"/>
    <p:sldId id="275" r:id="rId23"/>
    <p:sldId id="276" r:id="rId24"/>
    <p:sldId id="280" r:id="rId25"/>
    <p:sldId id="278" r:id="rId26"/>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p15:clr>
            <a:srgbClr val="A4A3A4"/>
          </p15:clr>
        </p15:guide>
        <p15:guide id="2" orient="horz" pos="2500">
          <p15:clr>
            <a:srgbClr val="A4A3A4"/>
          </p15:clr>
        </p15:guide>
        <p15:guide id="3" pos="495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F1E4"/>
    <a:srgbClr val="B8D3E8"/>
    <a:srgbClr val="7FC6ED"/>
    <a:srgbClr val="197DCE"/>
    <a:srgbClr val="BC7F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71" autoAdjust="0"/>
    <p:restoredTop sz="94291" autoAdjust="0"/>
  </p:normalViewPr>
  <p:slideViewPr>
    <p:cSldViewPr snapToGrid="0" showGuides="1">
      <p:cViewPr varScale="1">
        <p:scale>
          <a:sx n="72" d="100"/>
          <a:sy n="72" d="100"/>
        </p:scale>
        <p:origin x="396" y="78"/>
      </p:cViewPr>
      <p:guideLst>
        <p:guide pos="3840"/>
        <p:guide orient="horz" pos="2500"/>
        <p:guide pos="4951"/>
      </p:guideLst>
    </p:cSldViewPr>
  </p:slideViewPr>
  <p:notesTextViewPr>
    <p:cViewPr>
      <p:scale>
        <a:sx n="1" d="1"/>
        <a:sy n="1" d="1"/>
      </p:scale>
      <p:origin x="0" y="0"/>
    </p:cViewPr>
  </p:notesTextViewPr>
  <p:notesViewPr>
    <p:cSldViewPr snapToGrid="0">
      <p:cViewPr varScale="1">
        <p:scale>
          <a:sx n="58" d="100"/>
          <a:sy n="58" d="100"/>
        </p:scale>
        <p:origin x="2965" y="4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barChart>
        <c:barDir val="col"/>
        <c:grouping val="clustered"/>
        <c:varyColors val="0"/>
        <c:ser>
          <c:idx val="0"/>
          <c:order val="0"/>
          <c:tx>
            <c:strRef>
              <c:f>Sheet1!$B$1</c:f>
              <c:strCache>
                <c:ptCount val="1"/>
                <c:pt idx="0">
                  <c:v>Series 1</c:v>
                </c:pt>
              </c:strCache>
            </c:strRef>
          </c:tx>
          <c:spPr>
            <a:pattFill prst="narHorz">
              <a:fgClr>
                <a:schemeClr val="accent5"/>
              </a:fgClr>
              <a:bgClr>
                <a:schemeClr val="accent5">
                  <a:lumMod val="20000"/>
                  <a:lumOff val="80000"/>
                </a:schemeClr>
              </a:bgClr>
            </a:pattFill>
            <a:ln>
              <a:noFill/>
            </a:ln>
            <a:effectLst>
              <a:innerShdw blurRad="114300">
                <a:schemeClr val="accent5"/>
              </a:innerShdw>
            </a:effectLst>
          </c:spPr>
          <c:invertIfNegative val="0"/>
          <c:cat>
            <c:strRef>
              <c:f>Sheet1!$A$2:$A$6</c:f>
              <c:strCache>
                <c:ptCount val="5"/>
                <c:pt idx="0">
                  <c:v>20XX</c:v>
                </c:pt>
                <c:pt idx="1">
                  <c:v>20XX</c:v>
                </c:pt>
                <c:pt idx="2">
                  <c:v>20XX</c:v>
                </c:pt>
                <c:pt idx="3">
                  <c:v>20XX</c:v>
                </c:pt>
                <c:pt idx="4">
                  <c:v>20XX</c:v>
                </c:pt>
              </c:strCache>
            </c:strRef>
          </c:cat>
          <c:val>
            <c:numRef>
              <c:f>Sheet1!$B$2:$B$6</c:f>
              <c:numCache>
                <c:formatCode>[$$-409]#,##0</c:formatCode>
                <c:ptCount val="5"/>
                <c:pt idx="0">
                  <c:v>10000</c:v>
                </c:pt>
                <c:pt idx="1">
                  <c:v>20000</c:v>
                </c:pt>
                <c:pt idx="2">
                  <c:v>30000</c:v>
                </c:pt>
                <c:pt idx="3">
                  <c:v>40000</c:v>
                </c:pt>
                <c:pt idx="4">
                  <c:v>50000</c:v>
                </c:pt>
              </c:numCache>
            </c:numRef>
          </c:val>
          <c:extLst>
            <c:ext xmlns:c16="http://schemas.microsoft.com/office/drawing/2014/chart" uri="{C3380CC4-5D6E-409C-BE32-E72D297353CC}">
              <c16:uniqueId val="{00000000-74C4-4604-A667-6BA8FE602FAB}"/>
            </c:ext>
          </c:extLst>
        </c:ser>
        <c:dLbls>
          <c:showLegendKey val="0"/>
          <c:showVal val="0"/>
          <c:showCatName val="0"/>
          <c:showSerName val="0"/>
          <c:showPercent val="0"/>
          <c:showBubbleSize val="0"/>
        </c:dLbls>
        <c:gapWidth val="164"/>
        <c:overlap val="-22"/>
        <c:axId val="52923008"/>
        <c:axId val="51511680"/>
      </c:barChart>
      <c:catAx>
        <c:axId val="52923008"/>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1511680"/>
        <c:crosses val="autoZero"/>
        <c:auto val="1"/>
        <c:lblAlgn val="ctr"/>
        <c:lblOffset val="100"/>
        <c:noMultiLvlLbl val="0"/>
      </c:catAx>
      <c:valAx>
        <c:axId val="51511680"/>
        <c:scaling>
          <c:orientation val="minMax"/>
          <c:max val="50000"/>
        </c:scaling>
        <c:delete val="0"/>
        <c:axPos val="l"/>
        <c:numFmt formatCode="[$$-409]#,##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2923008"/>
        <c:crosses val="autoZero"/>
        <c:crossBetween val="between"/>
        <c:majorUnit val="100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withinLinear" id="18">
  <a:schemeClr val="accent5"/>
</cs:colorStyle>
</file>

<file path=ppt/charts/style1.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0.66939</cdr:x>
      <cdr:y>0.22162</cdr:y>
    </cdr:from>
    <cdr:to>
      <cdr:x>0.78887</cdr:x>
      <cdr:y>0.66406</cdr:y>
    </cdr:to>
    <cdr:sp macro="" textlink="">
      <cdr:nvSpPr>
        <cdr:cNvPr id="2" name="TextBox 1">
          <a:extLst xmlns:a="http://schemas.openxmlformats.org/drawingml/2006/main">
            <a:ext uri="{FF2B5EF4-FFF2-40B4-BE49-F238E27FC236}">
              <a16:creationId xmlns:a16="http://schemas.microsoft.com/office/drawing/2014/main" id="{6D2FA05E-CE69-41B5-895F-2DC1F4084099}"/>
            </a:ext>
          </a:extLst>
        </cdr:cNvPr>
        <cdr:cNvSpPr txBox="1"/>
      </cdr:nvSpPr>
      <cdr:spPr>
        <a:xfrm xmlns:a="http://schemas.openxmlformats.org/drawingml/2006/main" rot="16200000">
          <a:off x="4534582" y="1607952"/>
          <a:ext cx="2062104" cy="91202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3200" i="1" dirty="0"/>
            <a:t>Tumakuru</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8859"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1048860"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3D47A4C-1800-412B-9042-C93F1924AECC}" type="datetimeFigureOut">
              <a:rPr lang="en-US" smtClean="0"/>
              <a:pPr/>
              <a:t>11/13/2022</a:t>
            </a:fld>
            <a:endParaRPr lang="en-US" dirty="0"/>
          </a:p>
        </p:txBody>
      </p:sp>
      <p:sp>
        <p:nvSpPr>
          <p:cNvPr id="1048861"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1048862"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181FD62-43B6-432F-96E1-BCDE3916E10C}" type="slidenum">
              <a:rPr lang="en-US" smtClean="0"/>
              <a:pPr/>
              <a:t>‹#›</a:t>
            </a:fld>
            <a:endParaRPr 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8853"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1048854"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00EB3D-2307-4317-8A1D-B47FA45245F0}" type="datetimeFigureOut">
              <a:rPr lang="en-US" noProof="0" smtClean="0"/>
              <a:pPr/>
              <a:t>11/13/2022</a:t>
            </a:fld>
            <a:endParaRPr lang="en-US" noProof="0" dirty="0"/>
          </a:p>
        </p:txBody>
      </p:sp>
      <p:sp>
        <p:nvSpPr>
          <p:cNvPr id="1048855"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1048856"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48857"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1048858"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D78A92-0141-4330-8F3E-FAADFAC23844}" type="slidenum">
              <a:rPr lang="en-US" noProof="0" smtClean="0"/>
              <a:pPr/>
              <a:t>‹#›</a:t>
            </a:fld>
            <a:endParaRPr lang="en-US" noProof="0"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Date">
    <p:spTree>
      <p:nvGrpSpPr>
        <p:cNvPr id="1" name=""/>
        <p:cNvGrpSpPr/>
        <p:nvPr/>
      </p:nvGrpSpPr>
      <p:grpSpPr>
        <a:xfrm>
          <a:off x="0" y="0"/>
          <a:ext cx="0" cy="0"/>
          <a:chOff x="0" y="0"/>
          <a:chExt cx="0" cy="0"/>
        </a:xfrm>
      </p:grpSpPr>
      <p:sp>
        <p:nvSpPr>
          <p:cNvPr id="1048628" name="Rectangle 2" descr="View of a mountain range"/>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1048629" name="Rectangle 11"/>
          <p:cNvSpPr/>
          <p:nvPr userDrawn="1"/>
        </p:nvSpPr>
        <p:spPr>
          <a:xfrm>
            <a:off x="129540" y="128016"/>
            <a:ext cx="11932920" cy="6601968"/>
          </a:xfrm>
          <a:prstGeom prst="rect">
            <a:avLst/>
          </a:prstGeom>
          <a:gradFill flip="none" rotWithShape="1">
            <a:gsLst>
              <a:gs pos="0">
                <a:schemeClr val="accent2">
                  <a:alpha val="70000"/>
                </a:schemeClr>
              </a:gs>
              <a:gs pos="100000">
                <a:schemeClr val="accent3">
                  <a:alpha val="70000"/>
                </a:schemeClr>
              </a:gs>
            </a:gsLst>
            <a:lin ang="0" scaled="1"/>
          </a:gradFill>
          <a:ln w="12700" cap="flat">
            <a:noFill/>
            <a:prstDash val="solid"/>
            <a:miter/>
          </a:ln>
        </p:spPr>
        <p:txBody>
          <a:bodyPr rtlCol="0" anchor="ctr"/>
          <a:lstStyle/>
          <a:p>
            <a:pPr algn="l"/>
            <a:endParaRPr lang="en-US" noProof="0" dirty="0"/>
          </a:p>
        </p:txBody>
      </p:sp>
      <p:sp>
        <p:nvSpPr>
          <p:cNvPr id="1048630" name="Text Placeholder 26"/>
          <p:cNvSpPr>
            <a:spLocks noGrp="1"/>
          </p:cNvSpPr>
          <p:nvPr>
            <p:ph type="body" sz="quarter" idx="21" hasCustomPrompt="1"/>
          </p:nvPr>
        </p:nvSpPr>
        <p:spPr>
          <a:xfrm>
            <a:off x="3912235" y="1680191"/>
            <a:ext cx="4367531" cy="324417"/>
          </a:xfrm>
        </p:spPr>
        <p:txBody>
          <a:bodyPr>
            <a:noAutofit/>
          </a:bodyPr>
          <a:lstStyle>
            <a:lvl1pPr marL="0" indent="0" algn="ctr">
              <a:buNone/>
              <a:defRPr sz="2000" b="1" i="0">
                <a:solidFill>
                  <a:schemeClr val="bg1"/>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20XX</a:t>
            </a:r>
          </a:p>
        </p:txBody>
      </p:sp>
      <p:sp>
        <p:nvSpPr>
          <p:cNvPr id="1048631" name="Title 1"/>
          <p:cNvSpPr>
            <a:spLocks noGrp="1"/>
          </p:cNvSpPr>
          <p:nvPr>
            <p:ph type="title" hasCustomPrompt="1"/>
          </p:nvPr>
        </p:nvSpPr>
        <p:spPr>
          <a:xfrm>
            <a:off x="1037021" y="2107415"/>
            <a:ext cx="10117959" cy="2281355"/>
          </a:xfrm>
        </p:spPr>
        <p:txBody>
          <a:bodyPr>
            <a:noAutofit/>
          </a:bodyPr>
          <a:lstStyle>
            <a:lvl1pPr algn="ctr">
              <a:defRPr sz="8000" b="0">
                <a:solidFill>
                  <a:schemeClr val="bg1"/>
                </a:solidFill>
              </a:defRPr>
            </a:lvl1pPr>
          </a:lstStyle>
          <a:p>
            <a:r>
              <a:rPr lang="en-US" noProof="0"/>
              <a:t>PRESENTATION</a:t>
            </a:r>
            <a:br>
              <a:rPr lang="en-US" noProof="0"/>
            </a:br>
            <a:r>
              <a:rPr lang="en-US" noProof="0"/>
              <a:t>TITLE</a:t>
            </a:r>
          </a:p>
        </p:txBody>
      </p:sp>
      <p:sp>
        <p:nvSpPr>
          <p:cNvPr id="1048632" name="Text Placeholder 26"/>
          <p:cNvSpPr>
            <a:spLocks noGrp="1"/>
          </p:cNvSpPr>
          <p:nvPr>
            <p:ph type="body" sz="quarter" idx="20" hasCustomPrompt="1"/>
          </p:nvPr>
        </p:nvSpPr>
        <p:spPr>
          <a:xfrm>
            <a:off x="3912235" y="1333943"/>
            <a:ext cx="4367531" cy="324417"/>
          </a:xfrm>
        </p:spPr>
        <p:txBody>
          <a:bodyPr>
            <a:noAutofit/>
          </a:bodyPr>
          <a:lstStyle>
            <a:lvl1pPr marL="0" indent="0" algn="ctr">
              <a:buNone/>
              <a:defRPr sz="2300" b="0" i="0">
                <a:solidFill>
                  <a:schemeClr val="bg2"/>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Month</a:t>
            </a:r>
          </a:p>
        </p:txBody>
      </p:sp>
      <p:sp>
        <p:nvSpPr>
          <p:cNvPr id="1048633" name="Text Placeholder 14"/>
          <p:cNvSpPr>
            <a:spLocks noGrp="1"/>
          </p:cNvSpPr>
          <p:nvPr userDrawn="1">
            <p:ph type="body" sz="quarter" idx="13" hasCustomPrompt="1"/>
          </p:nvPr>
        </p:nvSpPr>
        <p:spPr>
          <a:xfrm>
            <a:off x="1050857" y="4720037"/>
            <a:ext cx="10090287" cy="1101897"/>
          </a:xfrm>
        </p:spPr>
        <p:txBody>
          <a:bodyPr>
            <a:noAutofit/>
          </a:bodyPr>
          <a:lstStyle>
            <a:lvl1pPr marL="0" indent="0" algn="ctr">
              <a:buNone/>
              <a:defRPr sz="3500" b="0" i="0">
                <a:solidFill>
                  <a:schemeClr val="bg2"/>
                </a:solidFill>
              </a:defRPr>
            </a:lvl1pPr>
          </a:lstStyle>
          <a:p>
            <a:pPr lvl="0"/>
            <a:r>
              <a:rPr lang="en-US" noProof="0"/>
              <a:t>Presentation</a:t>
            </a:r>
            <a:br>
              <a:rPr lang="en-US" noProof="0"/>
            </a:br>
            <a:r>
              <a:rPr lang="en-US" noProof="0"/>
              <a:t>Tagline</a:t>
            </a:r>
          </a:p>
        </p:txBody>
      </p:sp>
      <p:sp>
        <p:nvSpPr>
          <p:cNvPr id="1048634" name="Rectangle 4"/>
          <p:cNvSpPr/>
          <p:nvPr userDrawn="1"/>
        </p:nvSpPr>
        <p:spPr>
          <a:xfrm>
            <a:off x="4879848" y="4453465"/>
            <a:ext cx="2432304" cy="64008"/>
          </a:xfrm>
          <a:prstGeom prst="rect">
            <a:avLst/>
          </a:prstGeom>
          <a:solidFill>
            <a:schemeClr val="bg2"/>
          </a:solidFill>
          <a:ln w="12700" cap="flat">
            <a:noFill/>
            <a:prstDash val="solid"/>
            <a:miter/>
          </a:ln>
        </p:spPr>
        <p:txBody>
          <a:bodyPr rtlCol="0" anchor="ctr"/>
          <a:lstStyle/>
          <a:p>
            <a:pPr algn="l"/>
            <a:endParaRPr lang="en-US" noProof="0"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anks Layout">
    <p:spTree>
      <p:nvGrpSpPr>
        <p:cNvPr id="1" name=""/>
        <p:cNvGrpSpPr/>
        <p:nvPr/>
      </p:nvGrpSpPr>
      <p:grpSpPr>
        <a:xfrm>
          <a:off x="0" y="0"/>
          <a:ext cx="0" cy="0"/>
          <a:chOff x="0" y="0"/>
          <a:chExt cx="0" cy="0"/>
        </a:xfrm>
      </p:grpSpPr>
      <p:sp>
        <p:nvSpPr>
          <p:cNvPr id="1048710" name="Rectangle 2" descr="View of a lake and mountain range"/>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1048711" name="Rectangle 11"/>
          <p:cNvSpPr/>
          <p:nvPr userDrawn="1"/>
        </p:nvSpPr>
        <p:spPr>
          <a:xfrm>
            <a:off x="129540" y="128016"/>
            <a:ext cx="11932920" cy="6601968"/>
          </a:xfrm>
          <a:prstGeom prst="rect">
            <a:avLst/>
          </a:prstGeom>
          <a:gradFill flip="none" rotWithShape="1">
            <a:gsLst>
              <a:gs pos="0">
                <a:schemeClr val="accent2">
                  <a:alpha val="80000"/>
                </a:schemeClr>
              </a:gs>
              <a:gs pos="99000">
                <a:schemeClr val="accent3">
                  <a:alpha val="80000"/>
                </a:schemeClr>
              </a:gs>
            </a:gsLst>
            <a:lin ang="0" scaled="1"/>
          </a:gradFill>
          <a:ln w="12700" cap="flat">
            <a:noFill/>
            <a:prstDash val="solid"/>
            <a:miter/>
          </a:ln>
        </p:spPr>
        <p:txBody>
          <a:bodyPr rtlCol="0" anchor="ctr"/>
          <a:lstStyle/>
          <a:p>
            <a:pPr algn="l"/>
            <a:endParaRPr lang="en-US" noProof="0" dirty="0"/>
          </a:p>
        </p:txBody>
      </p:sp>
      <p:sp>
        <p:nvSpPr>
          <p:cNvPr id="1048712" name="Text Placeholder 26"/>
          <p:cNvSpPr>
            <a:spLocks noGrp="1"/>
          </p:cNvSpPr>
          <p:nvPr>
            <p:ph type="body" sz="quarter" idx="21" hasCustomPrompt="1"/>
          </p:nvPr>
        </p:nvSpPr>
        <p:spPr>
          <a:xfrm>
            <a:off x="3912235" y="4222968"/>
            <a:ext cx="4367531" cy="474519"/>
          </a:xfrm>
        </p:spPr>
        <p:txBody>
          <a:bodyPr>
            <a:noAutofit/>
          </a:bodyPr>
          <a:lstStyle>
            <a:lvl1pPr marL="0" indent="0" algn="ctr">
              <a:buNone/>
              <a:defRPr sz="3500" b="0" i="0">
                <a:solidFill>
                  <a:schemeClr val="bg1"/>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+7 678-555-0128</a:t>
            </a:r>
          </a:p>
        </p:txBody>
      </p:sp>
      <p:sp>
        <p:nvSpPr>
          <p:cNvPr id="1048713" name="Text Placeholder 26"/>
          <p:cNvSpPr>
            <a:spLocks noGrp="1"/>
          </p:cNvSpPr>
          <p:nvPr>
            <p:ph type="body" sz="quarter" idx="20" hasCustomPrompt="1"/>
          </p:nvPr>
        </p:nvSpPr>
        <p:spPr>
          <a:xfrm>
            <a:off x="3912235" y="3927698"/>
            <a:ext cx="4367531" cy="288000"/>
          </a:xfrm>
        </p:spPr>
        <p:txBody>
          <a:bodyPr>
            <a:noAutofit/>
          </a:bodyPr>
          <a:lstStyle>
            <a:lvl1pPr marL="0" indent="0" algn="ctr">
              <a:buNone/>
              <a:defRPr sz="2000" b="0" i="0">
                <a:solidFill>
                  <a:schemeClr val="bg2"/>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Phone</a:t>
            </a:r>
          </a:p>
        </p:txBody>
      </p:sp>
      <p:sp>
        <p:nvSpPr>
          <p:cNvPr id="1048714" name="Text Placeholder 14"/>
          <p:cNvSpPr>
            <a:spLocks noGrp="1"/>
          </p:cNvSpPr>
          <p:nvPr>
            <p:ph type="body" sz="quarter" idx="13" hasCustomPrompt="1"/>
          </p:nvPr>
        </p:nvSpPr>
        <p:spPr>
          <a:xfrm>
            <a:off x="1050857" y="2655074"/>
            <a:ext cx="10090287" cy="606659"/>
          </a:xfrm>
        </p:spPr>
        <p:txBody>
          <a:bodyPr>
            <a:noAutofit/>
          </a:bodyPr>
          <a:lstStyle>
            <a:lvl1pPr marL="0" indent="0" algn="ctr">
              <a:buNone/>
              <a:defRPr sz="3500" b="0" i="0">
                <a:solidFill>
                  <a:schemeClr val="bg2"/>
                </a:solidFill>
              </a:defRPr>
            </a:lvl1pPr>
          </a:lstStyle>
          <a:p>
            <a:pPr lvl="0"/>
            <a:r>
              <a:rPr lang="en-US" noProof="0"/>
              <a:t>Alexander Martensson</a:t>
            </a:r>
          </a:p>
        </p:txBody>
      </p:sp>
      <p:sp>
        <p:nvSpPr>
          <p:cNvPr id="1048715" name="Text Placeholder 26"/>
          <p:cNvSpPr>
            <a:spLocks noGrp="1"/>
          </p:cNvSpPr>
          <p:nvPr>
            <p:ph type="body" sz="quarter" idx="22" hasCustomPrompt="1"/>
          </p:nvPr>
        </p:nvSpPr>
        <p:spPr>
          <a:xfrm>
            <a:off x="3135722" y="5230723"/>
            <a:ext cx="5920556" cy="474519"/>
          </a:xfrm>
        </p:spPr>
        <p:txBody>
          <a:bodyPr>
            <a:noAutofit/>
          </a:bodyPr>
          <a:lstStyle>
            <a:lvl1pPr marL="0" indent="0" algn="ctr">
              <a:buNone/>
              <a:defRPr sz="3500" b="0" i="0">
                <a:solidFill>
                  <a:schemeClr val="bg1"/>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martensson@example.com</a:t>
            </a:r>
          </a:p>
        </p:txBody>
      </p:sp>
      <p:sp>
        <p:nvSpPr>
          <p:cNvPr id="1048716" name="Text Placeholder 26"/>
          <p:cNvSpPr>
            <a:spLocks noGrp="1"/>
          </p:cNvSpPr>
          <p:nvPr>
            <p:ph type="body" sz="quarter" idx="23" hasCustomPrompt="1"/>
          </p:nvPr>
        </p:nvSpPr>
        <p:spPr>
          <a:xfrm>
            <a:off x="3912235" y="4929014"/>
            <a:ext cx="4367531" cy="288000"/>
          </a:xfrm>
        </p:spPr>
        <p:txBody>
          <a:bodyPr>
            <a:noAutofit/>
          </a:bodyPr>
          <a:lstStyle>
            <a:lvl1pPr marL="0" indent="0" algn="ctr">
              <a:buNone/>
              <a:defRPr sz="2000" b="0" i="0">
                <a:solidFill>
                  <a:schemeClr val="bg2"/>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Email</a:t>
            </a:r>
          </a:p>
        </p:txBody>
      </p:sp>
      <p:sp>
        <p:nvSpPr>
          <p:cNvPr id="1048717" name="Title 1"/>
          <p:cNvSpPr>
            <a:spLocks noGrp="1"/>
          </p:cNvSpPr>
          <p:nvPr>
            <p:ph type="title" hasCustomPrompt="1"/>
          </p:nvPr>
        </p:nvSpPr>
        <p:spPr>
          <a:xfrm>
            <a:off x="1050856" y="993494"/>
            <a:ext cx="10104124" cy="1517356"/>
          </a:xfrm>
        </p:spPr>
        <p:txBody>
          <a:bodyPr>
            <a:noAutofit/>
          </a:bodyPr>
          <a:lstStyle>
            <a:lvl1pPr algn="ctr">
              <a:defRPr sz="8000" b="0">
                <a:solidFill>
                  <a:schemeClr val="bg1"/>
                </a:solidFill>
              </a:defRPr>
            </a:lvl1pPr>
          </a:lstStyle>
          <a:p>
            <a:r>
              <a:rPr lang="en-US" noProof="0"/>
              <a:t>THANK YOU!</a:t>
            </a:r>
          </a:p>
        </p:txBody>
      </p:sp>
      <p:sp>
        <p:nvSpPr>
          <p:cNvPr id="1048718" name="Rectangle 24"/>
          <p:cNvSpPr/>
          <p:nvPr userDrawn="1"/>
        </p:nvSpPr>
        <p:spPr>
          <a:xfrm>
            <a:off x="3156204" y="2421953"/>
            <a:ext cx="5879592" cy="64008"/>
          </a:xfrm>
          <a:prstGeom prst="rect">
            <a:avLst/>
          </a:prstGeom>
          <a:solidFill>
            <a:schemeClr val="bg2"/>
          </a:solidFill>
          <a:ln w="12700" cap="flat">
            <a:noFill/>
            <a:prstDash val="solid"/>
            <a:miter/>
          </a:ln>
        </p:spPr>
        <p:txBody>
          <a:bodyPr rtlCol="0" anchor="ctr"/>
          <a:lstStyle/>
          <a:p>
            <a:pPr algn="l"/>
            <a:endParaRPr lang="en-US" noProof="0"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48747" name="Rectangle 2" descr="View of a mountain range"/>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1048748" name="Rectangle 11"/>
          <p:cNvSpPr/>
          <p:nvPr userDrawn="1"/>
        </p:nvSpPr>
        <p:spPr>
          <a:xfrm>
            <a:off x="129540" y="128016"/>
            <a:ext cx="11932920" cy="6601968"/>
          </a:xfrm>
          <a:prstGeom prst="rect">
            <a:avLst/>
          </a:prstGeom>
          <a:gradFill flip="none" rotWithShape="1">
            <a:gsLst>
              <a:gs pos="0">
                <a:schemeClr val="accent2">
                  <a:alpha val="70000"/>
                </a:schemeClr>
              </a:gs>
              <a:gs pos="100000">
                <a:schemeClr val="accent3">
                  <a:alpha val="70000"/>
                </a:schemeClr>
              </a:gs>
            </a:gsLst>
            <a:lin ang="0" scaled="1"/>
          </a:gradFill>
          <a:ln w="12700" cap="flat">
            <a:noFill/>
            <a:prstDash val="solid"/>
            <a:miter/>
          </a:ln>
        </p:spPr>
        <p:txBody>
          <a:bodyPr rtlCol="0" anchor="ctr"/>
          <a:lstStyle/>
          <a:p>
            <a:pPr algn="l"/>
            <a:endParaRPr lang="en-US" noProof="0" dirty="0"/>
          </a:p>
        </p:txBody>
      </p:sp>
      <p:sp>
        <p:nvSpPr>
          <p:cNvPr id="1048749" name="Title 1"/>
          <p:cNvSpPr>
            <a:spLocks noGrp="1"/>
          </p:cNvSpPr>
          <p:nvPr>
            <p:ph type="title" hasCustomPrompt="1"/>
          </p:nvPr>
        </p:nvSpPr>
        <p:spPr>
          <a:xfrm>
            <a:off x="1037021" y="2107415"/>
            <a:ext cx="10117959" cy="2281355"/>
          </a:xfrm>
        </p:spPr>
        <p:txBody>
          <a:bodyPr>
            <a:noAutofit/>
          </a:bodyPr>
          <a:lstStyle>
            <a:lvl1pPr algn="ctr">
              <a:defRPr sz="8000" b="0">
                <a:solidFill>
                  <a:schemeClr val="bg1"/>
                </a:solidFill>
              </a:defRPr>
            </a:lvl1pPr>
          </a:lstStyle>
          <a:p>
            <a:r>
              <a:rPr lang="en-US" noProof="0"/>
              <a:t>PRESENTATION</a:t>
            </a:r>
            <a:br>
              <a:rPr lang="en-US" noProof="0"/>
            </a:br>
            <a:r>
              <a:rPr lang="en-US" noProof="0"/>
              <a:t>TITLE</a:t>
            </a:r>
          </a:p>
        </p:txBody>
      </p:sp>
      <p:sp>
        <p:nvSpPr>
          <p:cNvPr id="1048750" name="Rectangle 4"/>
          <p:cNvSpPr/>
          <p:nvPr userDrawn="1"/>
        </p:nvSpPr>
        <p:spPr>
          <a:xfrm>
            <a:off x="4879848" y="4453465"/>
            <a:ext cx="2432304" cy="64008"/>
          </a:xfrm>
          <a:prstGeom prst="rect">
            <a:avLst/>
          </a:prstGeom>
          <a:solidFill>
            <a:schemeClr val="bg2"/>
          </a:solidFill>
          <a:ln w="12700" cap="flat">
            <a:noFill/>
            <a:prstDash val="solid"/>
            <a:miter/>
          </a:ln>
        </p:spPr>
        <p:txBody>
          <a:bodyPr rtlCol="0" anchor="ctr"/>
          <a:lstStyle/>
          <a:p>
            <a:pPr algn="l"/>
            <a:endParaRPr lang="en-US" noProof="0" dirty="0"/>
          </a:p>
        </p:txBody>
      </p:sp>
      <p:sp>
        <p:nvSpPr>
          <p:cNvPr id="1048751" name="Subtitle 2"/>
          <p:cNvSpPr>
            <a:spLocks noGrp="1"/>
          </p:cNvSpPr>
          <p:nvPr>
            <p:ph type="subTitle" idx="1"/>
          </p:nvPr>
        </p:nvSpPr>
        <p:spPr>
          <a:xfrm>
            <a:off x="1037021" y="4720036"/>
            <a:ext cx="10117959" cy="1101898"/>
          </a:xfrm>
        </p:spPr>
        <p:txBody>
          <a:bodyPr vert="horz" lIns="91440" tIns="45720" rIns="91440" bIns="45720" rtlCol="0">
            <a:noAutofit/>
          </a:bodyPr>
          <a:lstStyle>
            <a:lvl1pPr marL="0" indent="0" algn="ctr">
              <a:buNone/>
              <a:defRPr lang="en-US" sz="3500" b="0" i="0" dirty="0">
                <a:solidFill>
                  <a:schemeClr val="bg2"/>
                </a:solidFill>
              </a:defRPr>
            </a:lvl1pPr>
          </a:lstStyle>
          <a:p>
            <a:pPr marL="228600" lvl="0" indent="-228600" algn="ctr"/>
            <a:r>
              <a:rPr lang="en-US" noProof="0"/>
              <a:t>Click to edit Master subtitle style</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48662" name="Rectangle 9" descr="View of a lake and mountain range"/>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1048663" name="Rectangle 5"/>
          <p:cNvSpPr/>
          <p:nvPr userDrawn="1"/>
        </p:nvSpPr>
        <p:spPr>
          <a:xfrm>
            <a:off x="129539" y="128016"/>
            <a:ext cx="11932919" cy="6601968"/>
          </a:xfrm>
          <a:prstGeom prst="rect">
            <a:avLst/>
          </a:prstGeom>
          <a:gradFill flip="none" rotWithShape="1">
            <a:gsLst>
              <a:gs pos="0">
                <a:schemeClr val="accent2">
                  <a:alpha val="80000"/>
                </a:schemeClr>
              </a:gs>
              <a:gs pos="100000">
                <a:schemeClr val="accent3">
                  <a:alpha val="80000"/>
                </a:schemeClr>
              </a:gs>
            </a:gsLst>
            <a:lin ang="1680000" scaled="0"/>
          </a:gradFill>
          <a:ln w="12700" cap="flat">
            <a:noFill/>
            <a:prstDash val="solid"/>
            <a:miter/>
          </a:ln>
        </p:spPr>
        <p:txBody>
          <a:bodyPr rtlCol="0" anchor="ctr"/>
          <a:lstStyle/>
          <a:p>
            <a:pPr algn="l"/>
            <a:endParaRPr lang="en-US" noProof="0" dirty="0"/>
          </a:p>
        </p:txBody>
      </p:sp>
      <p:sp>
        <p:nvSpPr>
          <p:cNvPr id="1048664" name="Slide Number Placeholder 2"/>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1048665" name="Date Placeholder 3"/>
          <p:cNvSpPr>
            <a:spLocks noGrp="1"/>
          </p:cNvSpPr>
          <p:nvPr>
            <p:ph type="dt" sz="half" idx="11"/>
          </p:nvPr>
        </p:nvSpPr>
        <p:spPr/>
        <p:txBody>
          <a:bodyPr/>
          <a:lstStyle/>
          <a:p>
            <a:endParaRPr lang="en-US" noProof="0" dirty="0"/>
          </a:p>
        </p:txBody>
      </p:sp>
      <p:sp>
        <p:nvSpPr>
          <p:cNvPr id="1048666" name="Footer Placeholder 4"/>
          <p:cNvSpPr>
            <a:spLocks noGrp="1"/>
          </p:cNvSpPr>
          <p:nvPr>
            <p:ph type="ftr" sz="quarter" idx="12"/>
          </p:nvPr>
        </p:nvSpPr>
        <p:spPr/>
        <p:txBody>
          <a:bodyPr/>
          <a:lstStyle/>
          <a:p>
            <a:r>
              <a:rPr lang="en-US" noProof="0"/>
              <a:t>lake 2022</a:t>
            </a:r>
            <a:endParaRPr lang="en-US" noProof="0" dirty="0"/>
          </a:p>
        </p:txBody>
      </p:sp>
      <p:sp>
        <p:nvSpPr>
          <p:cNvPr id="1048667" name="Oval 6"/>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048668" name="Rectangle 12"/>
          <p:cNvSpPr/>
          <p:nvPr userDrawn="1"/>
        </p:nvSpPr>
        <p:spPr>
          <a:xfrm>
            <a:off x="915026" y="1747488"/>
            <a:ext cx="4428000"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1048669" name="Content Placeholder 2"/>
          <p:cNvSpPr>
            <a:spLocks noGrp="1"/>
          </p:cNvSpPr>
          <p:nvPr>
            <p:ph idx="1" hasCustomPrompt="1"/>
          </p:nvPr>
        </p:nvSpPr>
        <p:spPr>
          <a:xfrm>
            <a:off x="838200" y="1825625"/>
            <a:ext cx="10515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48670" name="Title 7"/>
          <p:cNvSpPr>
            <a:spLocks noGrp="1"/>
          </p:cNvSpPr>
          <p:nvPr>
            <p:ph type="title"/>
          </p:nvPr>
        </p:nvSpPr>
        <p:spPr/>
        <p:txBody>
          <a:bodyPr/>
          <a:lstStyle>
            <a:lvl1pPr>
              <a:defRPr>
                <a:solidFill>
                  <a:schemeClr val="bg1"/>
                </a:solidFill>
              </a:defRPr>
            </a:lvl1pPr>
          </a:lstStyle>
          <a:p>
            <a:r>
              <a:rPr lang="en-US" noProof="0"/>
              <a:t>Click to edit Master title style</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048737" name="Rectangle 9" descr="View of a lake and mountain range"/>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1048738" name="Rectangle 5"/>
          <p:cNvSpPr/>
          <p:nvPr userDrawn="1"/>
        </p:nvSpPr>
        <p:spPr>
          <a:xfrm>
            <a:off x="129539" y="128016"/>
            <a:ext cx="11932919" cy="6601968"/>
          </a:xfrm>
          <a:prstGeom prst="rect">
            <a:avLst/>
          </a:prstGeom>
          <a:gradFill flip="none" rotWithShape="1">
            <a:gsLst>
              <a:gs pos="0">
                <a:schemeClr val="accent2">
                  <a:alpha val="80000"/>
                </a:schemeClr>
              </a:gs>
              <a:gs pos="100000">
                <a:schemeClr val="accent3">
                  <a:alpha val="80000"/>
                </a:schemeClr>
              </a:gs>
            </a:gsLst>
            <a:lin ang="1680000" scaled="0"/>
          </a:gradFill>
          <a:ln w="12700" cap="flat">
            <a:noFill/>
            <a:prstDash val="solid"/>
            <a:miter/>
          </a:ln>
        </p:spPr>
        <p:txBody>
          <a:bodyPr rtlCol="0" anchor="ctr"/>
          <a:lstStyle/>
          <a:p>
            <a:pPr algn="l"/>
            <a:endParaRPr lang="en-US" noProof="0" dirty="0"/>
          </a:p>
        </p:txBody>
      </p:sp>
      <p:sp>
        <p:nvSpPr>
          <p:cNvPr id="1048739" name="Slide Number Placeholder 2"/>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1048740" name="Date Placeholder 3"/>
          <p:cNvSpPr>
            <a:spLocks noGrp="1"/>
          </p:cNvSpPr>
          <p:nvPr>
            <p:ph type="dt" sz="half" idx="11"/>
          </p:nvPr>
        </p:nvSpPr>
        <p:spPr/>
        <p:txBody>
          <a:bodyPr/>
          <a:lstStyle/>
          <a:p>
            <a:endParaRPr lang="en-US" noProof="0" dirty="0"/>
          </a:p>
        </p:txBody>
      </p:sp>
      <p:sp>
        <p:nvSpPr>
          <p:cNvPr id="1048741" name="Footer Placeholder 4"/>
          <p:cNvSpPr>
            <a:spLocks noGrp="1"/>
          </p:cNvSpPr>
          <p:nvPr>
            <p:ph type="ftr" sz="quarter" idx="12"/>
          </p:nvPr>
        </p:nvSpPr>
        <p:spPr/>
        <p:txBody>
          <a:bodyPr/>
          <a:lstStyle/>
          <a:p>
            <a:r>
              <a:rPr lang="en-US" noProof="0"/>
              <a:t>lake 2022</a:t>
            </a:r>
            <a:endParaRPr lang="en-US" noProof="0" dirty="0"/>
          </a:p>
        </p:txBody>
      </p:sp>
      <p:sp>
        <p:nvSpPr>
          <p:cNvPr id="1048742" name="Oval 6"/>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048743" name="Rectangle 12"/>
          <p:cNvSpPr/>
          <p:nvPr userDrawn="1"/>
        </p:nvSpPr>
        <p:spPr>
          <a:xfrm>
            <a:off x="915026" y="1747488"/>
            <a:ext cx="4428000"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1048744" name="Title 7"/>
          <p:cNvSpPr>
            <a:spLocks noGrp="1"/>
          </p:cNvSpPr>
          <p:nvPr>
            <p:ph type="title"/>
          </p:nvPr>
        </p:nvSpPr>
        <p:spPr/>
        <p:txBody>
          <a:bodyPr/>
          <a:lstStyle>
            <a:lvl1pPr>
              <a:defRPr>
                <a:solidFill>
                  <a:schemeClr val="bg1"/>
                </a:solidFill>
              </a:defRPr>
            </a:lvl1pPr>
          </a:lstStyle>
          <a:p>
            <a:r>
              <a:rPr lang="en-US" noProof="0"/>
              <a:t>Click to edit Master title style</a:t>
            </a:r>
          </a:p>
        </p:txBody>
      </p:sp>
      <p:sp>
        <p:nvSpPr>
          <p:cNvPr id="1048745" name="Content Placeholder 2"/>
          <p:cNvSpPr>
            <a:spLocks noGrp="1"/>
          </p:cNvSpPr>
          <p:nvPr>
            <p:ph sz="half" idx="1" hasCustomPrompt="1"/>
          </p:nvPr>
        </p:nvSpPr>
        <p:spPr>
          <a:xfrm>
            <a:off x="838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48746" name="Content Placeholder 3"/>
          <p:cNvSpPr>
            <a:spLocks noGrp="1"/>
          </p:cNvSpPr>
          <p:nvPr>
            <p:ph sz="half" idx="2" hasCustomPrompt="1"/>
          </p:nvPr>
        </p:nvSpPr>
        <p:spPr>
          <a:xfrm>
            <a:off x="6172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48821" name="Rectangle 9" descr="View of a lake and mountain range"/>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1048822" name="Rectangle 5"/>
          <p:cNvSpPr/>
          <p:nvPr userDrawn="1"/>
        </p:nvSpPr>
        <p:spPr>
          <a:xfrm>
            <a:off x="129539" y="128016"/>
            <a:ext cx="11932919" cy="6601968"/>
          </a:xfrm>
          <a:prstGeom prst="rect">
            <a:avLst/>
          </a:prstGeom>
          <a:gradFill flip="none" rotWithShape="1">
            <a:gsLst>
              <a:gs pos="0">
                <a:schemeClr val="accent2">
                  <a:alpha val="80000"/>
                </a:schemeClr>
              </a:gs>
              <a:gs pos="100000">
                <a:schemeClr val="accent3">
                  <a:alpha val="80000"/>
                </a:schemeClr>
              </a:gs>
            </a:gsLst>
            <a:lin ang="1680000" scaled="0"/>
          </a:gradFill>
          <a:ln w="12700" cap="flat">
            <a:noFill/>
            <a:prstDash val="solid"/>
            <a:miter/>
          </a:ln>
        </p:spPr>
        <p:txBody>
          <a:bodyPr rtlCol="0" anchor="ctr"/>
          <a:lstStyle/>
          <a:p>
            <a:pPr algn="l"/>
            <a:endParaRPr lang="en-US" noProof="0" dirty="0"/>
          </a:p>
        </p:txBody>
      </p:sp>
      <p:sp>
        <p:nvSpPr>
          <p:cNvPr id="1048823" name="Slide Number Placeholder 2"/>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1048824" name="Date Placeholder 3"/>
          <p:cNvSpPr>
            <a:spLocks noGrp="1"/>
          </p:cNvSpPr>
          <p:nvPr>
            <p:ph type="dt" sz="half" idx="11"/>
          </p:nvPr>
        </p:nvSpPr>
        <p:spPr/>
        <p:txBody>
          <a:bodyPr/>
          <a:lstStyle/>
          <a:p>
            <a:endParaRPr lang="en-US" noProof="0" dirty="0"/>
          </a:p>
        </p:txBody>
      </p:sp>
      <p:sp>
        <p:nvSpPr>
          <p:cNvPr id="1048825" name="Footer Placeholder 4"/>
          <p:cNvSpPr>
            <a:spLocks noGrp="1"/>
          </p:cNvSpPr>
          <p:nvPr>
            <p:ph type="ftr" sz="quarter" idx="12"/>
          </p:nvPr>
        </p:nvSpPr>
        <p:spPr/>
        <p:txBody>
          <a:bodyPr/>
          <a:lstStyle/>
          <a:p>
            <a:r>
              <a:rPr lang="en-US" noProof="0"/>
              <a:t>lake 2022</a:t>
            </a:r>
            <a:endParaRPr lang="en-US" noProof="0" dirty="0"/>
          </a:p>
        </p:txBody>
      </p:sp>
      <p:sp>
        <p:nvSpPr>
          <p:cNvPr id="1048826" name="Oval 6"/>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048827" name="Rectangle 12"/>
          <p:cNvSpPr/>
          <p:nvPr userDrawn="1"/>
        </p:nvSpPr>
        <p:spPr>
          <a:xfrm>
            <a:off x="915026" y="1747488"/>
            <a:ext cx="4428000"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1048828" name="Title 7"/>
          <p:cNvSpPr>
            <a:spLocks noGrp="1"/>
          </p:cNvSpPr>
          <p:nvPr>
            <p:ph type="title"/>
          </p:nvPr>
        </p:nvSpPr>
        <p:spPr/>
        <p:txBody>
          <a:bodyPr/>
          <a:lstStyle>
            <a:lvl1pPr>
              <a:defRPr>
                <a:solidFill>
                  <a:schemeClr val="bg1"/>
                </a:solidFill>
              </a:defRPr>
            </a:lvl1pPr>
          </a:lstStyle>
          <a:p>
            <a:r>
              <a:rPr lang="en-US" noProof="0"/>
              <a:t>Click to edit Master title style</a:t>
            </a:r>
          </a:p>
        </p:txBody>
      </p:sp>
      <p:sp>
        <p:nvSpPr>
          <p:cNvPr id="1048829" name="Text Placeholder 2"/>
          <p:cNvSpPr>
            <a:spLocks noGrp="1"/>
          </p:cNvSpPr>
          <p:nvPr>
            <p:ph type="body" idx="1" hasCustomPrompt="1"/>
          </p:nvPr>
        </p:nvSpPr>
        <p:spPr>
          <a:xfrm>
            <a:off x="839788" y="1840863"/>
            <a:ext cx="5157787" cy="664211"/>
          </a:xfrm>
        </p:spPr>
        <p:txBody>
          <a:bodyPr anchor="b"/>
          <a:lstStyle>
            <a:lvl1pPr marL="0" indent="0">
              <a:buNone/>
              <a:defRPr sz="24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048830" name="Content Placeholder 3"/>
          <p:cNvSpPr>
            <a:spLocks noGrp="1"/>
          </p:cNvSpPr>
          <p:nvPr>
            <p:ph sz="half" idx="2" hasCustomPrompt="1"/>
          </p:nvPr>
        </p:nvSpPr>
        <p:spPr>
          <a:xfrm>
            <a:off x="839788" y="2505075"/>
            <a:ext cx="5157787" cy="3684588"/>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48831" name="Text Placeholder 4"/>
          <p:cNvSpPr>
            <a:spLocks noGrp="1"/>
          </p:cNvSpPr>
          <p:nvPr>
            <p:ph type="body" sz="quarter" idx="3" hasCustomPrompt="1"/>
          </p:nvPr>
        </p:nvSpPr>
        <p:spPr>
          <a:xfrm>
            <a:off x="6172200" y="1840863"/>
            <a:ext cx="5183188" cy="664212"/>
          </a:xfrm>
        </p:spPr>
        <p:txBody>
          <a:bodyPr anchor="b"/>
          <a:lstStyle>
            <a:lvl1pPr marL="0" indent="0">
              <a:buNone/>
              <a:defRPr sz="24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048832" name="Content Placeholder 5"/>
          <p:cNvSpPr>
            <a:spLocks noGrp="1"/>
          </p:cNvSpPr>
          <p:nvPr>
            <p:ph sz="quarter" idx="4" hasCustomPrompt="1"/>
          </p:nvPr>
        </p:nvSpPr>
        <p:spPr>
          <a:xfrm>
            <a:off x="6172200" y="2505075"/>
            <a:ext cx="5183188" cy="3684588"/>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048752" name="Rectangle 9" descr="View of a lake and mountain range"/>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1048753" name="Rectangle 5"/>
          <p:cNvSpPr/>
          <p:nvPr userDrawn="1"/>
        </p:nvSpPr>
        <p:spPr>
          <a:xfrm>
            <a:off x="129539" y="128016"/>
            <a:ext cx="11932919" cy="6601968"/>
          </a:xfrm>
          <a:prstGeom prst="rect">
            <a:avLst/>
          </a:prstGeom>
          <a:gradFill flip="none" rotWithShape="1">
            <a:gsLst>
              <a:gs pos="0">
                <a:schemeClr val="accent2">
                  <a:alpha val="80000"/>
                </a:schemeClr>
              </a:gs>
              <a:gs pos="100000">
                <a:schemeClr val="accent3">
                  <a:alpha val="80000"/>
                </a:schemeClr>
              </a:gs>
            </a:gsLst>
            <a:lin ang="1680000" scaled="0"/>
          </a:gradFill>
          <a:ln w="12700" cap="flat">
            <a:noFill/>
            <a:prstDash val="solid"/>
            <a:miter/>
          </a:ln>
        </p:spPr>
        <p:txBody>
          <a:bodyPr rtlCol="0" anchor="ctr"/>
          <a:lstStyle/>
          <a:p>
            <a:pPr algn="l"/>
            <a:endParaRPr lang="en-US" noProof="0" dirty="0"/>
          </a:p>
        </p:txBody>
      </p:sp>
      <p:sp>
        <p:nvSpPr>
          <p:cNvPr id="1048754" name="Slide Number Placeholder 2"/>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1048755" name="Date Placeholder 3"/>
          <p:cNvSpPr>
            <a:spLocks noGrp="1"/>
          </p:cNvSpPr>
          <p:nvPr>
            <p:ph type="dt" sz="half" idx="11"/>
          </p:nvPr>
        </p:nvSpPr>
        <p:spPr/>
        <p:txBody>
          <a:bodyPr/>
          <a:lstStyle/>
          <a:p>
            <a:endParaRPr lang="en-US" noProof="0" dirty="0"/>
          </a:p>
        </p:txBody>
      </p:sp>
      <p:sp>
        <p:nvSpPr>
          <p:cNvPr id="1048756" name="Footer Placeholder 4"/>
          <p:cNvSpPr>
            <a:spLocks noGrp="1"/>
          </p:cNvSpPr>
          <p:nvPr>
            <p:ph type="ftr" sz="quarter" idx="12"/>
          </p:nvPr>
        </p:nvSpPr>
        <p:spPr/>
        <p:txBody>
          <a:bodyPr/>
          <a:lstStyle/>
          <a:p>
            <a:r>
              <a:rPr lang="en-US" noProof="0"/>
              <a:t>lake 2022</a:t>
            </a:r>
            <a:endParaRPr lang="en-US" noProof="0" dirty="0"/>
          </a:p>
        </p:txBody>
      </p:sp>
      <p:sp>
        <p:nvSpPr>
          <p:cNvPr id="1048757" name="Oval 6"/>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048758" name="Rectangle 12"/>
          <p:cNvSpPr/>
          <p:nvPr userDrawn="1"/>
        </p:nvSpPr>
        <p:spPr>
          <a:xfrm>
            <a:off x="915026" y="2105709"/>
            <a:ext cx="3749040"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1048759" name="Title 1"/>
          <p:cNvSpPr>
            <a:spLocks noGrp="1"/>
          </p:cNvSpPr>
          <p:nvPr>
            <p:ph type="title"/>
          </p:nvPr>
        </p:nvSpPr>
        <p:spPr>
          <a:xfrm>
            <a:off x="839788" y="457200"/>
            <a:ext cx="3932237" cy="1600200"/>
          </a:xfrm>
        </p:spPr>
        <p:txBody>
          <a:bodyPr anchor="b"/>
          <a:lstStyle>
            <a:lvl1pPr>
              <a:defRPr sz="3200">
                <a:solidFill>
                  <a:schemeClr val="bg1"/>
                </a:solidFill>
              </a:defRPr>
            </a:lvl1pPr>
          </a:lstStyle>
          <a:p>
            <a:r>
              <a:rPr lang="en-US" noProof="0"/>
              <a:t>Click to edit Master title style</a:t>
            </a:r>
          </a:p>
        </p:txBody>
      </p:sp>
      <p:sp>
        <p:nvSpPr>
          <p:cNvPr id="1048760" name="Text Placeholder 3"/>
          <p:cNvSpPr>
            <a:spLocks noGrp="1"/>
          </p:cNvSpPr>
          <p:nvPr>
            <p:ph type="body" sz="half" idx="2" hasCustomPrompt="1"/>
          </p:nvPr>
        </p:nvSpPr>
        <p:spPr>
          <a:xfrm>
            <a:off x="839788" y="2177592"/>
            <a:ext cx="3932237" cy="3691396"/>
          </a:xfrm>
        </p:spPr>
        <p:txBody>
          <a:bodyPr/>
          <a:lstStyle>
            <a:lvl1pPr marL="0" indent="0">
              <a:buNone/>
              <a:defRPr sz="160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048761" name="Content Placeholder 2"/>
          <p:cNvSpPr>
            <a:spLocks noGrp="1"/>
          </p:cNvSpPr>
          <p:nvPr>
            <p:ph idx="1" hasCustomPrompt="1"/>
          </p:nvPr>
        </p:nvSpPr>
        <p:spPr>
          <a:xfrm>
            <a:off x="5180012" y="457200"/>
            <a:ext cx="6172200" cy="5408613"/>
          </a:xfrm>
        </p:spPr>
        <p:txBody>
          <a:bodyPr>
            <a:normAutofit/>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048843" name="Rectangle 9" descr="View of a lake and mountain range"/>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1048844" name="Rectangle 5"/>
          <p:cNvSpPr/>
          <p:nvPr userDrawn="1"/>
        </p:nvSpPr>
        <p:spPr>
          <a:xfrm>
            <a:off x="129539" y="128016"/>
            <a:ext cx="11932919" cy="6601968"/>
          </a:xfrm>
          <a:prstGeom prst="rect">
            <a:avLst/>
          </a:prstGeom>
          <a:gradFill flip="none" rotWithShape="1">
            <a:gsLst>
              <a:gs pos="0">
                <a:schemeClr val="accent2">
                  <a:alpha val="80000"/>
                </a:schemeClr>
              </a:gs>
              <a:gs pos="100000">
                <a:schemeClr val="accent3">
                  <a:alpha val="80000"/>
                </a:schemeClr>
              </a:gs>
            </a:gsLst>
            <a:lin ang="1680000" scaled="0"/>
          </a:gradFill>
          <a:ln w="12700" cap="flat">
            <a:noFill/>
            <a:prstDash val="solid"/>
            <a:miter/>
          </a:ln>
        </p:spPr>
        <p:txBody>
          <a:bodyPr rtlCol="0" anchor="ctr"/>
          <a:lstStyle/>
          <a:p>
            <a:pPr algn="l"/>
            <a:endParaRPr lang="en-US" noProof="0" dirty="0"/>
          </a:p>
        </p:txBody>
      </p:sp>
      <p:sp>
        <p:nvSpPr>
          <p:cNvPr id="1048845" name="Slide Number Placeholder 2"/>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1048846" name="Date Placeholder 3"/>
          <p:cNvSpPr>
            <a:spLocks noGrp="1"/>
          </p:cNvSpPr>
          <p:nvPr>
            <p:ph type="dt" sz="half" idx="11"/>
          </p:nvPr>
        </p:nvSpPr>
        <p:spPr/>
        <p:txBody>
          <a:bodyPr/>
          <a:lstStyle/>
          <a:p>
            <a:endParaRPr lang="en-US" noProof="0" dirty="0"/>
          </a:p>
        </p:txBody>
      </p:sp>
      <p:sp>
        <p:nvSpPr>
          <p:cNvPr id="1048847" name="Footer Placeholder 4"/>
          <p:cNvSpPr>
            <a:spLocks noGrp="1"/>
          </p:cNvSpPr>
          <p:nvPr>
            <p:ph type="ftr" sz="quarter" idx="12"/>
          </p:nvPr>
        </p:nvSpPr>
        <p:spPr/>
        <p:txBody>
          <a:bodyPr/>
          <a:lstStyle/>
          <a:p>
            <a:r>
              <a:rPr lang="en-US" noProof="0"/>
              <a:t>lake 2022</a:t>
            </a:r>
            <a:endParaRPr lang="en-US" noProof="0" dirty="0"/>
          </a:p>
        </p:txBody>
      </p:sp>
      <p:sp>
        <p:nvSpPr>
          <p:cNvPr id="1048848" name="Oval 6"/>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048849" name="Rectangle 12"/>
          <p:cNvSpPr/>
          <p:nvPr userDrawn="1"/>
        </p:nvSpPr>
        <p:spPr>
          <a:xfrm>
            <a:off x="915026" y="2105709"/>
            <a:ext cx="3749040"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1048850" name="Title 1"/>
          <p:cNvSpPr>
            <a:spLocks noGrp="1"/>
          </p:cNvSpPr>
          <p:nvPr>
            <p:ph type="title"/>
          </p:nvPr>
        </p:nvSpPr>
        <p:spPr>
          <a:xfrm>
            <a:off x="839788" y="457200"/>
            <a:ext cx="3932237" cy="1600200"/>
          </a:xfrm>
        </p:spPr>
        <p:txBody>
          <a:bodyPr anchor="b"/>
          <a:lstStyle>
            <a:lvl1pPr>
              <a:defRPr sz="3200">
                <a:solidFill>
                  <a:schemeClr val="bg1"/>
                </a:solidFill>
              </a:defRPr>
            </a:lvl1pPr>
          </a:lstStyle>
          <a:p>
            <a:r>
              <a:rPr lang="en-US" noProof="0"/>
              <a:t>Click to edit Master title style</a:t>
            </a:r>
          </a:p>
        </p:txBody>
      </p:sp>
      <p:sp>
        <p:nvSpPr>
          <p:cNvPr id="1048851" name="Text Placeholder 3"/>
          <p:cNvSpPr>
            <a:spLocks noGrp="1"/>
          </p:cNvSpPr>
          <p:nvPr>
            <p:ph type="body" sz="half" idx="2" hasCustomPrompt="1"/>
          </p:nvPr>
        </p:nvSpPr>
        <p:spPr>
          <a:xfrm>
            <a:off x="839788" y="2177592"/>
            <a:ext cx="3932237" cy="3691396"/>
          </a:xfrm>
        </p:spPr>
        <p:txBody>
          <a:bodyPr/>
          <a:lstStyle>
            <a:lvl1pPr marL="0" indent="0">
              <a:buNone/>
              <a:defRPr sz="160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048852" name="Picture Placeholder 2"/>
          <p:cNvSpPr>
            <a:spLocks noGrp="1"/>
          </p:cNvSpPr>
          <p:nvPr>
            <p:ph type="pic" idx="1"/>
          </p:nvPr>
        </p:nvSpPr>
        <p:spPr>
          <a:xfrm>
            <a:off x="5183188" y="457201"/>
            <a:ext cx="6172200" cy="5403850"/>
          </a:xfrm>
        </p:spPr>
        <p:txBody>
          <a:bodyPr anchor="ct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048725" name="Rectangle 6" descr="Unpaved road lined with trees, mountain side drive"/>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1048726" name="Rectangle 5"/>
          <p:cNvSpPr/>
          <p:nvPr userDrawn="1"/>
        </p:nvSpPr>
        <p:spPr>
          <a:xfrm>
            <a:off x="129540" y="128016"/>
            <a:ext cx="11932920" cy="6601968"/>
          </a:xfrm>
          <a:prstGeom prst="rect">
            <a:avLst/>
          </a:prstGeom>
          <a:gradFill flip="none" rotWithShape="1">
            <a:gsLst>
              <a:gs pos="0">
                <a:schemeClr val="accent2">
                  <a:alpha val="80000"/>
                </a:schemeClr>
              </a:gs>
              <a:gs pos="99000">
                <a:schemeClr val="accent3">
                  <a:alpha val="80000"/>
                </a:schemeClr>
              </a:gs>
            </a:gsLst>
            <a:lin ang="0" scaled="1"/>
          </a:gradFill>
          <a:ln w="12700" cap="flat">
            <a:noFill/>
            <a:prstDash val="solid"/>
            <a:miter/>
          </a:ln>
        </p:spPr>
        <p:txBody>
          <a:bodyPr rtlCol="0" anchor="ctr"/>
          <a:lstStyle/>
          <a:p>
            <a:pPr algn="l"/>
            <a:endParaRPr lang="en-US" noProof="0" dirty="0"/>
          </a:p>
        </p:txBody>
      </p:sp>
      <p:sp>
        <p:nvSpPr>
          <p:cNvPr id="1048727" name="Slide Number Placeholder 2"/>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1048728" name="Date Placeholder 3"/>
          <p:cNvSpPr>
            <a:spLocks noGrp="1"/>
          </p:cNvSpPr>
          <p:nvPr>
            <p:ph type="dt" sz="half" idx="11"/>
          </p:nvPr>
        </p:nvSpPr>
        <p:spPr/>
        <p:txBody>
          <a:bodyPr/>
          <a:lstStyle/>
          <a:p>
            <a:endParaRPr lang="en-US" noProof="0" dirty="0"/>
          </a:p>
        </p:txBody>
      </p:sp>
      <p:sp>
        <p:nvSpPr>
          <p:cNvPr id="1048729" name="Footer Placeholder 4"/>
          <p:cNvSpPr>
            <a:spLocks noGrp="1"/>
          </p:cNvSpPr>
          <p:nvPr>
            <p:ph type="ftr" sz="quarter" idx="12"/>
          </p:nvPr>
        </p:nvSpPr>
        <p:spPr/>
        <p:txBody>
          <a:bodyPr/>
          <a:lstStyle/>
          <a:p>
            <a:r>
              <a:rPr lang="en-US" noProof="0"/>
              <a:t>lake 2022</a:t>
            </a:r>
            <a:endParaRPr lang="en-US" noProof="0" dirty="0"/>
          </a:p>
        </p:txBody>
      </p:sp>
      <p:sp>
        <p:nvSpPr>
          <p:cNvPr id="1048730" name="Oval 14"/>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048731" name="Rectangle 17"/>
          <p:cNvSpPr/>
          <p:nvPr userDrawn="1"/>
        </p:nvSpPr>
        <p:spPr>
          <a:xfrm>
            <a:off x="4312920" y="1667974"/>
            <a:ext cx="3566160"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1048732" name="Title 1"/>
          <p:cNvSpPr>
            <a:spLocks noGrp="1"/>
          </p:cNvSpPr>
          <p:nvPr>
            <p:ph type="title"/>
          </p:nvPr>
        </p:nvSpPr>
        <p:spPr/>
        <p:txBody>
          <a:bodyPr/>
          <a:lstStyle>
            <a:lvl1pPr algn="ctr">
              <a:defRPr>
                <a:solidFill>
                  <a:schemeClr val="bg1"/>
                </a:solidFill>
              </a:defRPr>
            </a:lvl1pPr>
          </a:lstStyle>
          <a:p>
            <a:r>
              <a:rPr lang="en-US" noProof="0"/>
              <a:t>Click to edit Master title style</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048581" name="Rectangle 6" descr="Unpaved road lined with trees, mountain side drive"/>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1048582" name="Rectangle 5"/>
          <p:cNvSpPr/>
          <p:nvPr userDrawn="1"/>
        </p:nvSpPr>
        <p:spPr>
          <a:xfrm>
            <a:off x="129540" y="128016"/>
            <a:ext cx="11932920" cy="6601968"/>
          </a:xfrm>
          <a:prstGeom prst="rect">
            <a:avLst/>
          </a:prstGeom>
          <a:gradFill flip="none" rotWithShape="1">
            <a:gsLst>
              <a:gs pos="0">
                <a:schemeClr val="accent2">
                  <a:alpha val="80000"/>
                </a:schemeClr>
              </a:gs>
              <a:gs pos="99000">
                <a:schemeClr val="accent3">
                  <a:alpha val="80000"/>
                </a:schemeClr>
              </a:gs>
            </a:gsLst>
            <a:lin ang="0" scaled="1"/>
          </a:gradFill>
          <a:ln w="12700" cap="flat">
            <a:noFill/>
            <a:prstDash val="solid"/>
            <a:miter/>
          </a:ln>
        </p:spPr>
        <p:txBody>
          <a:bodyPr rtlCol="0" anchor="ctr"/>
          <a:lstStyle/>
          <a:p>
            <a:pPr algn="l"/>
            <a:endParaRPr lang="en-US" noProof="0" dirty="0"/>
          </a:p>
        </p:txBody>
      </p:sp>
      <p:sp>
        <p:nvSpPr>
          <p:cNvPr id="1048583" name="Slide Number Placeholder 2"/>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1048584" name="Date Placeholder 3"/>
          <p:cNvSpPr>
            <a:spLocks noGrp="1"/>
          </p:cNvSpPr>
          <p:nvPr>
            <p:ph type="dt" sz="half" idx="11"/>
          </p:nvPr>
        </p:nvSpPr>
        <p:spPr/>
        <p:txBody>
          <a:bodyPr/>
          <a:lstStyle/>
          <a:p>
            <a:endParaRPr lang="en-US" noProof="0" dirty="0"/>
          </a:p>
        </p:txBody>
      </p:sp>
      <p:sp>
        <p:nvSpPr>
          <p:cNvPr id="1048585" name="Footer Placeholder 4"/>
          <p:cNvSpPr>
            <a:spLocks noGrp="1"/>
          </p:cNvSpPr>
          <p:nvPr>
            <p:ph type="ftr" sz="quarter" idx="12"/>
          </p:nvPr>
        </p:nvSpPr>
        <p:spPr/>
        <p:txBody>
          <a:bodyPr/>
          <a:lstStyle/>
          <a:p>
            <a:r>
              <a:rPr lang="en-US" noProof="0"/>
              <a:t>lake 2022</a:t>
            </a:r>
            <a:endParaRPr lang="en-US" noProof="0" dirty="0"/>
          </a:p>
        </p:txBody>
      </p:sp>
      <p:sp>
        <p:nvSpPr>
          <p:cNvPr id="1048586" name="Oval 14"/>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Manual">
    <p:spTree>
      <p:nvGrpSpPr>
        <p:cNvPr id="1" name=""/>
        <p:cNvGrpSpPr/>
        <p:nvPr/>
      </p:nvGrpSpPr>
      <p:grpSpPr>
        <a:xfrm>
          <a:off x="0" y="0"/>
          <a:ext cx="0" cy="0"/>
          <a:chOff x="0" y="0"/>
          <a:chExt cx="0" cy="0"/>
        </a:xfrm>
      </p:grpSpPr>
      <p:sp>
        <p:nvSpPr>
          <p:cNvPr id="1048772" name="Rectangle 5"/>
          <p:cNvSpPr/>
          <p:nvPr userDrawn="1"/>
        </p:nvSpPr>
        <p:spPr>
          <a:xfrm>
            <a:off x="129540" y="128016"/>
            <a:ext cx="11932920" cy="6601968"/>
          </a:xfrm>
          <a:prstGeom prst="rect">
            <a:avLst/>
          </a:prstGeom>
          <a:gradFill flip="none" rotWithShape="1">
            <a:gsLst>
              <a:gs pos="0">
                <a:schemeClr val="accent2"/>
              </a:gs>
              <a:gs pos="100000">
                <a:schemeClr val="accent3"/>
              </a:gs>
            </a:gsLst>
            <a:lin ang="0" scaled="1"/>
          </a:gradFill>
          <a:ln w="12700" cap="flat">
            <a:noFill/>
            <a:prstDash val="solid"/>
            <a:miter/>
          </a:ln>
        </p:spPr>
        <p:txBody>
          <a:bodyPr rtlCol="0" anchor="ctr"/>
          <a:lstStyle/>
          <a:p>
            <a:pPr algn="l"/>
            <a:endParaRPr lang="en-US" noProof="0" dirty="0"/>
          </a:p>
        </p:txBody>
      </p:sp>
      <p:sp>
        <p:nvSpPr>
          <p:cNvPr id="1048773" name="Title 1"/>
          <p:cNvSpPr>
            <a:spLocks noGrp="1"/>
          </p:cNvSpPr>
          <p:nvPr>
            <p:ph type="title" hasCustomPrompt="1"/>
          </p:nvPr>
        </p:nvSpPr>
        <p:spPr>
          <a:xfrm>
            <a:off x="838200" y="557629"/>
            <a:ext cx="10515600" cy="1325563"/>
          </a:xfrm>
        </p:spPr>
        <p:txBody>
          <a:bodyPr lIns="0" rIns="0"/>
          <a:lstStyle>
            <a:lvl1pPr algn="ctr">
              <a:defRPr>
                <a:solidFill>
                  <a:schemeClr val="bg1"/>
                </a:solidFill>
              </a:defRPr>
            </a:lvl1pPr>
          </a:lstStyle>
          <a:p>
            <a:r>
              <a:rPr lang="en-US" noProof="0"/>
              <a:t>HOW TO USE THIS TEMPLATE</a:t>
            </a:r>
          </a:p>
        </p:txBody>
      </p:sp>
      <p:sp>
        <p:nvSpPr>
          <p:cNvPr id="1048774" name="Rectangle 17"/>
          <p:cNvSpPr/>
          <p:nvPr userDrawn="1"/>
        </p:nvSpPr>
        <p:spPr>
          <a:xfrm>
            <a:off x="2017776" y="1667974"/>
            <a:ext cx="8156448"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1048775" name="Text Placeholder 21"/>
          <p:cNvSpPr>
            <a:spLocks noGrp="1"/>
          </p:cNvSpPr>
          <p:nvPr>
            <p:ph type="body" sz="quarter" idx="13" hasCustomPrompt="1"/>
          </p:nvPr>
        </p:nvSpPr>
        <p:spPr>
          <a:xfrm>
            <a:off x="855578" y="1960171"/>
            <a:ext cx="882686" cy="1092200"/>
          </a:xfrm>
        </p:spPr>
        <p:txBody>
          <a:bodyPr lIns="0" tIns="0" rIns="0" bIns="0">
            <a:noAutofit/>
          </a:bodyPr>
          <a:lstStyle>
            <a:lvl1pPr marL="0" indent="0">
              <a:buNone/>
              <a:defRPr sz="8000" b="1">
                <a:solidFill>
                  <a:schemeClr val="bg2"/>
                </a:solidFill>
                <a:latin typeface="+mj-lt"/>
              </a:defRPr>
            </a:lvl1pPr>
          </a:lstStyle>
          <a:p>
            <a:pPr lvl="0"/>
            <a:r>
              <a:rPr lang="en-US" noProof="0"/>
              <a:t>1</a:t>
            </a:r>
          </a:p>
        </p:txBody>
      </p:sp>
      <p:sp>
        <p:nvSpPr>
          <p:cNvPr id="1048776" name="Text Placeholder 24"/>
          <p:cNvSpPr>
            <a:spLocks noGrp="1"/>
          </p:cNvSpPr>
          <p:nvPr>
            <p:ph type="body" sz="quarter" idx="14" hasCustomPrompt="1"/>
          </p:nvPr>
        </p:nvSpPr>
        <p:spPr>
          <a:xfrm>
            <a:off x="1442535" y="1984171"/>
            <a:ext cx="3103110" cy="1032355"/>
          </a:xfrm>
        </p:spPr>
        <p:txBody>
          <a:bodyPr>
            <a:noAutofit/>
          </a:bodyPr>
          <a:lstStyle>
            <a:lvl1pPr marL="0" indent="0">
              <a:lnSpc>
                <a:spcPct val="100000"/>
              </a:lnSpc>
              <a:spcBef>
                <a:spcPts val="600"/>
              </a:spcBef>
              <a:buNone/>
              <a:defRPr sz="3000" b="0">
                <a:solidFill>
                  <a:schemeClr val="bg1"/>
                </a:solidFill>
                <a:latin typeface="+mj-lt"/>
              </a:defRPr>
            </a:lvl1pPr>
          </a:lstStyle>
          <a:p>
            <a:pPr lvl="0"/>
            <a:r>
              <a:rPr lang="en-US" noProof="0"/>
              <a:t>Edit Master text styles</a:t>
            </a:r>
          </a:p>
        </p:txBody>
      </p:sp>
      <p:sp>
        <p:nvSpPr>
          <p:cNvPr id="1048777" name="Text Placeholder 21"/>
          <p:cNvSpPr>
            <a:spLocks noGrp="1"/>
          </p:cNvSpPr>
          <p:nvPr>
            <p:ph type="body" sz="quarter" idx="15" hasCustomPrompt="1"/>
          </p:nvPr>
        </p:nvSpPr>
        <p:spPr>
          <a:xfrm>
            <a:off x="4820642" y="1960171"/>
            <a:ext cx="882686" cy="1092200"/>
          </a:xfrm>
        </p:spPr>
        <p:txBody>
          <a:bodyPr lIns="0" tIns="0" rIns="0" bIns="0">
            <a:noAutofit/>
          </a:bodyPr>
          <a:lstStyle>
            <a:lvl1pPr marL="0" indent="0">
              <a:buNone/>
              <a:defRPr sz="8000" b="1">
                <a:solidFill>
                  <a:schemeClr val="bg2"/>
                </a:solidFill>
                <a:latin typeface="+mj-lt"/>
              </a:defRPr>
            </a:lvl1pPr>
          </a:lstStyle>
          <a:p>
            <a:pPr lvl="0"/>
            <a:r>
              <a:rPr lang="en-US" noProof="0"/>
              <a:t>2</a:t>
            </a:r>
          </a:p>
        </p:txBody>
      </p:sp>
      <p:sp>
        <p:nvSpPr>
          <p:cNvPr id="1048778" name="Text Placeholder 24"/>
          <p:cNvSpPr>
            <a:spLocks noGrp="1"/>
          </p:cNvSpPr>
          <p:nvPr>
            <p:ph type="body" sz="quarter" idx="16" hasCustomPrompt="1"/>
          </p:nvPr>
        </p:nvSpPr>
        <p:spPr>
          <a:xfrm>
            <a:off x="5477939" y="1984171"/>
            <a:ext cx="2243918" cy="1032355"/>
          </a:xfrm>
        </p:spPr>
        <p:txBody>
          <a:bodyPr>
            <a:noAutofit/>
          </a:bodyPr>
          <a:lstStyle>
            <a:lvl1pPr marL="0" indent="0">
              <a:lnSpc>
                <a:spcPct val="100000"/>
              </a:lnSpc>
              <a:spcBef>
                <a:spcPts val="600"/>
              </a:spcBef>
              <a:buNone/>
              <a:defRPr sz="3000" b="0">
                <a:solidFill>
                  <a:schemeClr val="bg1"/>
                </a:solidFill>
                <a:latin typeface="+mj-lt"/>
              </a:defRPr>
            </a:lvl1pPr>
          </a:lstStyle>
          <a:p>
            <a:pPr lvl="0"/>
            <a:r>
              <a:rPr lang="en-US" noProof="0"/>
              <a:t>Edit Master text styles</a:t>
            </a:r>
          </a:p>
        </p:txBody>
      </p:sp>
      <p:sp>
        <p:nvSpPr>
          <p:cNvPr id="1048779" name="Text Placeholder 21"/>
          <p:cNvSpPr>
            <a:spLocks noGrp="1"/>
          </p:cNvSpPr>
          <p:nvPr>
            <p:ph type="body" sz="quarter" idx="17" hasCustomPrompt="1"/>
          </p:nvPr>
        </p:nvSpPr>
        <p:spPr>
          <a:xfrm>
            <a:off x="7906755" y="1977950"/>
            <a:ext cx="882686" cy="1092200"/>
          </a:xfrm>
        </p:spPr>
        <p:txBody>
          <a:bodyPr lIns="0" tIns="0" rIns="0" bIns="0">
            <a:noAutofit/>
          </a:bodyPr>
          <a:lstStyle>
            <a:lvl1pPr marL="0" indent="0">
              <a:buNone/>
              <a:defRPr sz="8000" b="1">
                <a:solidFill>
                  <a:schemeClr val="bg2"/>
                </a:solidFill>
                <a:latin typeface="+mj-lt"/>
              </a:defRPr>
            </a:lvl1pPr>
          </a:lstStyle>
          <a:p>
            <a:pPr lvl="0"/>
            <a:r>
              <a:rPr lang="en-US" noProof="0"/>
              <a:t>3</a:t>
            </a:r>
          </a:p>
        </p:txBody>
      </p:sp>
      <p:sp>
        <p:nvSpPr>
          <p:cNvPr id="1048780" name="Text Placeholder 24"/>
          <p:cNvSpPr>
            <a:spLocks noGrp="1"/>
          </p:cNvSpPr>
          <p:nvPr>
            <p:ph type="body" sz="quarter" idx="18" hasCustomPrompt="1"/>
          </p:nvPr>
        </p:nvSpPr>
        <p:spPr>
          <a:xfrm>
            <a:off x="8564052" y="2001950"/>
            <a:ext cx="2959116" cy="1032355"/>
          </a:xfrm>
        </p:spPr>
        <p:txBody>
          <a:bodyPr>
            <a:noAutofit/>
          </a:bodyPr>
          <a:lstStyle>
            <a:lvl1pPr marL="0" indent="0">
              <a:lnSpc>
                <a:spcPct val="100000"/>
              </a:lnSpc>
              <a:spcBef>
                <a:spcPts val="600"/>
              </a:spcBef>
              <a:buNone/>
              <a:defRPr sz="3000" b="0">
                <a:solidFill>
                  <a:schemeClr val="bg1"/>
                </a:solidFill>
                <a:latin typeface="+mj-lt"/>
              </a:defRPr>
            </a:lvl1pPr>
          </a:lstStyle>
          <a:p>
            <a:pPr lvl="0"/>
            <a:r>
              <a:rPr lang="en-US" noProof="0"/>
              <a:t>Edit Master text styles</a:t>
            </a:r>
          </a:p>
        </p:txBody>
      </p:sp>
      <p:sp>
        <p:nvSpPr>
          <p:cNvPr id="1048781" name="Text Placeholder 24"/>
          <p:cNvSpPr>
            <a:spLocks noGrp="1"/>
          </p:cNvSpPr>
          <p:nvPr>
            <p:ph type="body" sz="quarter" idx="19" hasCustomPrompt="1"/>
          </p:nvPr>
        </p:nvSpPr>
        <p:spPr>
          <a:xfrm>
            <a:off x="1020059" y="3103993"/>
            <a:ext cx="1698625" cy="800100"/>
          </a:xfrm>
        </p:spPr>
        <p:txBody>
          <a:bodyPr>
            <a:normAutofit/>
          </a:bodyPr>
          <a:lstStyle>
            <a:lvl1pPr marL="0" indent="0">
              <a:buNone/>
              <a:defRPr sz="1600" b="0">
                <a:solidFill>
                  <a:schemeClr val="bg1"/>
                </a:solidFill>
                <a:latin typeface="+mn-lt"/>
              </a:defRPr>
            </a:lvl1pPr>
          </a:lstStyle>
          <a:p>
            <a:pPr lvl="0"/>
            <a:r>
              <a:rPr lang="en-US" noProof="0"/>
              <a:t>Edit Master text styles</a:t>
            </a:r>
          </a:p>
        </p:txBody>
      </p:sp>
      <p:sp>
        <p:nvSpPr>
          <p:cNvPr id="1048782" name="Text Placeholder 24"/>
          <p:cNvSpPr>
            <a:spLocks noGrp="1"/>
          </p:cNvSpPr>
          <p:nvPr>
            <p:ph type="body" sz="quarter" idx="20" hasCustomPrompt="1"/>
          </p:nvPr>
        </p:nvSpPr>
        <p:spPr>
          <a:xfrm>
            <a:off x="2718684" y="3103993"/>
            <a:ext cx="1698625" cy="800100"/>
          </a:xfrm>
        </p:spPr>
        <p:txBody>
          <a:bodyPr>
            <a:normAutofit/>
          </a:bodyPr>
          <a:lstStyle>
            <a:lvl1pPr marL="0" indent="0">
              <a:buNone/>
              <a:defRPr sz="1600" b="0">
                <a:solidFill>
                  <a:schemeClr val="bg1"/>
                </a:solidFill>
                <a:latin typeface="+mn-lt"/>
              </a:defRPr>
            </a:lvl1pPr>
          </a:lstStyle>
          <a:p>
            <a:pPr lvl="0"/>
            <a:r>
              <a:rPr lang="en-US" noProof="0"/>
              <a:t>Edit Master text styles</a:t>
            </a:r>
          </a:p>
        </p:txBody>
      </p:sp>
      <p:sp>
        <p:nvSpPr>
          <p:cNvPr id="1048783" name="Text Placeholder 24"/>
          <p:cNvSpPr>
            <a:spLocks noGrp="1"/>
          </p:cNvSpPr>
          <p:nvPr>
            <p:ph type="body" sz="quarter" idx="21" hasCustomPrompt="1"/>
          </p:nvPr>
        </p:nvSpPr>
        <p:spPr>
          <a:xfrm>
            <a:off x="4794793" y="3103993"/>
            <a:ext cx="2599197" cy="800100"/>
          </a:xfrm>
        </p:spPr>
        <p:txBody>
          <a:bodyPr>
            <a:normAutofit/>
          </a:bodyPr>
          <a:lstStyle>
            <a:lvl1pPr marL="0" indent="0">
              <a:buNone/>
              <a:defRPr sz="1600" b="0">
                <a:solidFill>
                  <a:schemeClr val="bg1"/>
                </a:solidFill>
                <a:latin typeface="+mn-lt"/>
              </a:defRPr>
            </a:lvl1pPr>
          </a:lstStyle>
          <a:p>
            <a:pPr lvl="0"/>
            <a:r>
              <a:rPr lang="en-US" noProof="0"/>
              <a:t>Edit Master text styles</a:t>
            </a:r>
          </a:p>
        </p:txBody>
      </p:sp>
      <p:sp>
        <p:nvSpPr>
          <p:cNvPr id="1048784" name="Text Placeholder 24"/>
          <p:cNvSpPr>
            <a:spLocks noGrp="1"/>
          </p:cNvSpPr>
          <p:nvPr>
            <p:ph type="body" sz="quarter" idx="22" hasCustomPrompt="1"/>
          </p:nvPr>
        </p:nvSpPr>
        <p:spPr>
          <a:xfrm>
            <a:off x="7876955" y="3102450"/>
            <a:ext cx="3726423" cy="800100"/>
          </a:xfrm>
        </p:spPr>
        <p:txBody>
          <a:bodyPr>
            <a:normAutofit/>
          </a:bodyPr>
          <a:lstStyle>
            <a:lvl1pPr marL="0" indent="0">
              <a:buNone/>
              <a:defRPr sz="1600" b="0">
                <a:solidFill>
                  <a:schemeClr val="bg1"/>
                </a:solidFill>
                <a:latin typeface="+mn-lt"/>
              </a:defRPr>
            </a:lvl1pPr>
          </a:lstStyle>
          <a:p>
            <a:pPr lvl="0"/>
            <a:r>
              <a:rPr lang="en-US" noProof="0"/>
              <a:t>Edit Master text styles</a:t>
            </a:r>
          </a:p>
        </p:txBody>
      </p:sp>
      <p:sp>
        <p:nvSpPr>
          <p:cNvPr id="1048785" name="Text Placeholder 24"/>
          <p:cNvSpPr>
            <a:spLocks noGrp="1"/>
          </p:cNvSpPr>
          <p:nvPr>
            <p:ph type="body" sz="quarter" idx="23" hasCustomPrompt="1"/>
          </p:nvPr>
        </p:nvSpPr>
        <p:spPr>
          <a:xfrm>
            <a:off x="1657040" y="5751926"/>
            <a:ext cx="8877920" cy="470478"/>
          </a:xfrm>
        </p:spPr>
        <p:txBody>
          <a:bodyPr>
            <a:normAutofit/>
          </a:bodyPr>
          <a:lstStyle>
            <a:lvl1pPr marL="0" indent="0" algn="ctr">
              <a:buNone/>
              <a:defRPr sz="1600" b="0">
                <a:solidFill>
                  <a:schemeClr val="accent4"/>
                </a:solidFill>
                <a:latin typeface="+mn-lt"/>
              </a:defRPr>
            </a:lvl1pPr>
          </a:lstStyle>
          <a:p>
            <a:pPr lvl="0"/>
            <a:r>
              <a:rPr lang="en-US" noProof="0"/>
              <a:t>Edit Master text styles</a:t>
            </a:r>
          </a:p>
        </p:txBody>
      </p:sp>
      <p:sp>
        <p:nvSpPr>
          <p:cNvPr id="1048786" name="Text Placeholder 24"/>
          <p:cNvSpPr>
            <a:spLocks noGrp="1"/>
          </p:cNvSpPr>
          <p:nvPr>
            <p:ph type="body" sz="quarter" idx="24" hasCustomPrompt="1"/>
          </p:nvPr>
        </p:nvSpPr>
        <p:spPr>
          <a:xfrm>
            <a:off x="4794791" y="5070254"/>
            <a:ext cx="2599199" cy="800100"/>
          </a:xfrm>
        </p:spPr>
        <p:txBody>
          <a:bodyPr>
            <a:normAutofit/>
          </a:bodyPr>
          <a:lstStyle>
            <a:lvl1pPr marL="0" indent="0">
              <a:buNone/>
              <a:defRPr sz="1600" b="0">
                <a:solidFill>
                  <a:schemeClr val="bg2"/>
                </a:solidFill>
                <a:latin typeface="+mn-lt"/>
              </a:defRPr>
            </a:lvl1pPr>
          </a:lstStyle>
          <a:p>
            <a:pPr lvl="0"/>
            <a:r>
              <a:rPr lang="en-US" noProof="0"/>
              <a:t>Edit Master text styles</a:t>
            </a:r>
          </a:p>
        </p:txBody>
      </p:sp>
      <p:sp>
        <p:nvSpPr>
          <p:cNvPr id="1048787" name="Text Placeholder 24"/>
          <p:cNvSpPr>
            <a:spLocks noGrp="1"/>
          </p:cNvSpPr>
          <p:nvPr>
            <p:ph type="body" sz="quarter" idx="25" hasCustomPrompt="1"/>
          </p:nvPr>
        </p:nvSpPr>
        <p:spPr>
          <a:xfrm>
            <a:off x="7890713" y="5070254"/>
            <a:ext cx="3712665" cy="800100"/>
          </a:xfrm>
        </p:spPr>
        <p:txBody>
          <a:bodyPr>
            <a:normAutofit/>
          </a:bodyPr>
          <a:lstStyle>
            <a:lvl1pPr marL="0" indent="0">
              <a:buNone/>
              <a:defRPr sz="1600" b="0">
                <a:solidFill>
                  <a:schemeClr val="bg2"/>
                </a:solidFill>
                <a:latin typeface="+mn-lt"/>
              </a:defRPr>
            </a:lvl1pPr>
          </a:lstStyle>
          <a:p>
            <a:pPr lvl="0"/>
            <a:r>
              <a:rPr lang="en-US" noProof="0"/>
              <a:t>Edit Master text styles</a:t>
            </a:r>
          </a:p>
        </p:txBody>
      </p:sp>
      <p:sp>
        <p:nvSpPr>
          <p:cNvPr id="1048788" name="Picture Placeholder 12"/>
          <p:cNvSpPr>
            <a:spLocks noGrp="1"/>
          </p:cNvSpPr>
          <p:nvPr>
            <p:ph type="pic" sz="quarter" idx="37"/>
          </p:nvPr>
        </p:nvSpPr>
        <p:spPr>
          <a:xfrm>
            <a:off x="1020058" y="3976866"/>
            <a:ext cx="3273552" cy="1618488"/>
          </a:xfrm>
        </p:spPr>
        <p:txBody>
          <a:bodyPr anchor="ctr" anchorCtr="0">
            <a:noAutofit/>
          </a:bodyPr>
          <a:lstStyle>
            <a:lvl1pPr marL="0" indent="0" algn="ctr">
              <a:buNone/>
              <a:defRPr sz="1400">
                <a:solidFill>
                  <a:schemeClr val="bg1"/>
                </a:solidFill>
              </a:defRPr>
            </a:lvl1pPr>
          </a:lstStyle>
          <a:p>
            <a:r>
              <a:rPr lang="en-US" noProof="0"/>
              <a:t>Click icon to add picture</a:t>
            </a:r>
            <a:endParaRPr lang="en-US" noProof="0" dirty="0"/>
          </a:p>
        </p:txBody>
      </p:sp>
      <p:sp>
        <p:nvSpPr>
          <p:cNvPr id="1048789" name="Picture Placeholder 12"/>
          <p:cNvSpPr>
            <a:spLocks noGrp="1"/>
          </p:cNvSpPr>
          <p:nvPr>
            <p:ph type="pic" sz="quarter" idx="43"/>
          </p:nvPr>
        </p:nvSpPr>
        <p:spPr>
          <a:xfrm>
            <a:off x="4794792" y="4041034"/>
            <a:ext cx="2599199" cy="896112"/>
          </a:xfrm>
        </p:spPr>
        <p:txBody>
          <a:bodyPr anchor="ctr" anchorCtr="0">
            <a:noAutofit/>
          </a:bodyPr>
          <a:lstStyle>
            <a:lvl1pPr marL="0" indent="0" algn="ctr">
              <a:buNone/>
              <a:defRPr sz="1400">
                <a:solidFill>
                  <a:schemeClr val="bg1"/>
                </a:solidFill>
              </a:defRPr>
            </a:lvl1pPr>
          </a:lstStyle>
          <a:p>
            <a:r>
              <a:rPr lang="en-US" noProof="0"/>
              <a:t>Click icon to add picture</a:t>
            </a:r>
            <a:endParaRPr lang="en-US" noProof="0" dirty="0"/>
          </a:p>
        </p:txBody>
      </p:sp>
      <p:sp>
        <p:nvSpPr>
          <p:cNvPr id="1048790" name="Picture Placeholder 9"/>
          <p:cNvSpPr>
            <a:spLocks noGrp="1"/>
          </p:cNvSpPr>
          <p:nvPr>
            <p:ph type="pic" sz="quarter" idx="44"/>
          </p:nvPr>
        </p:nvSpPr>
        <p:spPr>
          <a:xfrm>
            <a:off x="7876955" y="4041034"/>
            <a:ext cx="2599200" cy="896400"/>
          </a:xfrm>
        </p:spPr>
        <p:txBody>
          <a:bodyPr anchor="ctr" anchorCtr="0">
            <a:normAutofit/>
          </a:bodyPr>
          <a:lstStyle>
            <a:lvl1pPr marL="0" indent="0" algn="ctr">
              <a:buNone/>
              <a:defRPr sz="1400">
                <a:solidFill>
                  <a:schemeClr val="bg1"/>
                </a:solidFill>
              </a:defRPr>
            </a:lvl1pPr>
          </a:lstStyle>
          <a:p>
            <a:r>
              <a:rPr lang="en-US" noProof="0"/>
              <a:t>Click icon to add picture</a:t>
            </a:r>
            <a:endParaRPr lang="en-US" noProof="0"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48801" name="Rectangle 7"/>
          <p:cNvSpPr/>
          <p:nvPr userDrawn="1"/>
        </p:nvSpPr>
        <p:spPr>
          <a:xfrm>
            <a:off x="11682374" y="6430061"/>
            <a:ext cx="241402" cy="197510"/>
          </a:xfrm>
          <a:prstGeom prst="rect">
            <a:avLst/>
          </a:prstGeom>
          <a:noFill/>
          <a:ln w="12700" cap="flat">
            <a:noFill/>
            <a:prstDash val="solid"/>
            <a:miter/>
          </a:ln>
        </p:spPr>
        <p:txBody>
          <a:bodyPr rtlCol="0" anchor="ctr"/>
          <a:lstStyle/>
          <a:p>
            <a:pPr algn="l"/>
            <a:endParaRPr lang="en-US" noProof="0" dirty="0"/>
          </a:p>
        </p:txBody>
      </p:sp>
      <p:sp>
        <p:nvSpPr>
          <p:cNvPr id="1048802" name="Rectangle 9" descr="View of a lake and mountain range"/>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1048803" name="Rectangle 5"/>
          <p:cNvSpPr/>
          <p:nvPr userDrawn="1"/>
        </p:nvSpPr>
        <p:spPr>
          <a:xfrm>
            <a:off x="129540" y="3410712"/>
            <a:ext cx="11932920" cy="3319272"/>
          </a:xfrm>
          <a:prstGeom prst="rect">
            <a:avLst/>
          </a:prstGeom>
          <a:gradFill flip="none" rotWithShape="1">
            <a:gsLst>
              <a:gs pos="0">
                <a:schemeClr val="accent2">
                  <a:alpha val="80000"/>
                </a:schemeClr>
              </a:gs>
              <a:gs pos="99000">
                <a:schemeClr val="accent3">
                  <a:alpha val="80000"/>
                </a:schemeClr>
              </a:gs>
            </a:gsLst>
            <a:lin ang="1680000" scaled="0"/>
          </a:gradFill>
          <a:ln w="12700" cap="flat">
            <a:noFill/>
            <a:prstDash val="solid"/>
            <a:miter/>
          </a:ln>
        </p:spPr>
        <p:txBody>
          <a:bodyPr rtlCol="0" anchor="ctr"/>
          <a:lstStyle/>
          <a:p>
            <a:pPr algn="l"/>
            <a:endParaRPr lang="en-US" noProof="0" dirty="0"/>
          </a:p>
        </p:txBody>
      </p:sp>
      <p:sp>
        <p:nvSpPr>
          <p:cNvPr id="1048804" name="Title 1"/>
          <p:cNvSpPr>
            <a:spLocks noGrp="1"/>
          </p:cNvSpPr>
          <p:nvPr>
            <p:ph type="title" hasCustomPrompt="1"/>
          </p:nvPr>
        </p:nvSpPr>
        <p:spPr>
          <a:xfrm>
            <a:off x="838200" y="3981036"/>
            <a:ext cx="10515600" cy="782638"/>
          </a:xfrm>
        </p:spPr>
        <p:txBody>
          <a:bodyPr/>
          <a:lstStyle>
            <a:lvl1pPr algn="ctr">
              <a:defRPr>
                <a:solidFill>
                  <a:schemeClr val="bg1"/>
                </a:solidFill>
              </a:defRPr>
            </a:lvl1pPr>
          </a:lstStyle>
          <a:p>
            <a:r>
              <a:rPr lang="en-US" noProof="0"/>
              <a:t>DIVIDER SLIDE</a:t>
            </a:r>
          </a:p>
        </p:txBody>
      </p:sp>
      <p:sp>
        <p:nvSpPr>
          <p:cNvPr id="1048805" name="Slide Number Placeholder 2"/>
          <p:cNvSpPr>
            <a:spLocks noGrp="1"/>
          </p:cNvSpPr>
          <p:nvPr>
            <p:ph type="sldNum" sz="quarter" idx="10"/>
          </p:nvPr>
        </p:nvSpPr>
        <p:spPr/>
        <p:txBody>
          <a:bodyPr/>
          <a:lstStyle>
            <a:lvl1pPr>
              <a:defRPr b="1">
                <a:latin typeface="+mn-lt"/>
              </a:defRPr>
            </a:lvl1pPr>
          </a:lstStyle>
          <a:p>
            <a:fld id="{D495E168-DA5E-4888-8D8A-92B118324C14}" type="slidenum">
              <a:rPr lang="en-US" noProof="0" smtClean="0"/>
              <a:pPr/>
              <a:t>‹#›</a:t>
            </a:fld>
            <a:endParaRPr lang="en-US" noProof="0" dirty="0"/>
          </a:p>
        </p:txBody>
      </p:sp>
      <p:sp>
        <p:nvSpPr>
          <p:cNvPr id="1048806" name="Date Placeholder 3"/>
          <p:cNvSpPr>
            <a:spLocks noGrp="1"/>
          </p:cNvSpPr>
          <p:nvPr>
            <p:ph type="dt" sz="half" idx="11"/>
          </p:nvPr>
        </p:nvSpPr>
        <p:spPr/>
        <p:txBody>
          <a:bodyPr/>
          <a:lstStyle/>
          <a:p>
            <a:endParaRPr lang="en-US" noProof="0" dirty="0"/>
          </a:p>
        </p:txBody>
      </p:sp>
      <p:sp>
        <p:nvSpPr>
          <p:cNvPr id="1048807" name="Footer Placeholder 4"/>
          <p:cNvSpPr>
            <a:spLocks noGrp="1"/>
          </p:cNvSpPr>
          <p:nvPr>
            <p:ph type="ftr" sz="quarter" idx="12"/>
          </p:nvPr>
        </p:nvSpPr>
        <p:spPr/>
        <p:txBody>
          <a:bodyPr/>
          <a:lstStyle/>
          <a:p>
            <a:r>
              <a:rPr lang="en-US" noProof="0"/>
              <a:t>lake 2022</a:t>
            </a:r>
            <a:endParaRPr lang="en-US" noProof="0" dirty="0"/>
          </a:p>
        </p:txBody>
      </p:sp>
      <p:sp>
        <p:nvSpPr>
          <p:cNvPr id="1048808" name="Oval 6"/>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048809" name="Rectangle 12"/>
          <p:cNvSpPr/>
          <p:nvPr userDrawn="1"/>
        </p:nvSpPr>
        <p:spPr>
          <a:xfrm>
            <a:off x="4070604" y="4804366"/>
            <a:ext cx="4050792"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1048810" name="Text Placeholder 2"/>
          <p:cNvSpPr>
            <a:spLocks noGrp="1"/>
          </p:cNvSpPr>
          <p:nvPr>
            <p:ph type="body" idx="1" hasCustomPrompt="1"/>
          </p:nvPr>
        </p:nvSpPr>
        <p:spPr>
          <a:xfrm>
            <a:off x="831850" y="4942478"/>
            <a:ext cx="10515600" cy="459082"/>
          </a:xfrm>
        </p:spPr>
        <p:txBody>
          <a:bodyPr vert="horz" lIns="91440" tIns="45720" rIns="91440" bIns="45720" rtlCol="0">
            <a:normAutofit/>
          </a:bodyPr>
          <a:lstStyle>
            <a:lvl1pPr marL="0" indent="0" algn="ctr">
              <a:buFont typeface="Arial" panose="020B0604020202020204" pitchFamily="34" charset="0"/>
              <a:buNone/>
              <a:defRPr lang="en-US" sz="2300">
                <a:solidFill>
                  <a:schemeClr val="bg2"/>
                </a:solidFill>
              </a:defRPr>
            </a:lvl1pPr>
          </a:lstStyle>
          <a:p>
            <a:pPr marL="228600" lvl="0" indent="-228600" algn="ctr"/>
            <a:r>
              <a:rPr lang="en-US" noProof="0"/>
              <a:t>Edit Master text styles</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1048762" name="Rectangle 9" descr="View of a lake with pine trees and mountain range"/>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1048763" name="Rectangle 5"/>
          <p:cNvSpPr/>
          <p:nvPr userDrawn="1"/>
        </p:nvSpPr>
        <p:spPr>
          <a:xfrm>
            <a:off x="129540" y="128016"/>
            <a:ext cx="6858000" cy="6601968"/>
          </a:xfrm>
          <a:prstGeom prst="rect">
            <a:avLst/>
          </a:prstGeom>
          <a:gradFill flip="none" rotWithShape="1">
            <a:gsLst>
              <a:gs pos="0">
                <a:schemeClr val="accent2">
                  <a:alpha val="80000"/>
                </a:schemeClr>
              </a:gs>
              <a:gs pos="100000">
                <a:schemeClr val="accent3">
                  <a:alpha val="80000"/>
                </a:schemeClr>
              </a:gs>
            </a:gsLst>
            <a:lin ang="1680000" scaled="0"/>
          </a:gradFill>
          <a:ln w="12700" cap="flat">
            <a:noFill/>
            <a:prstDash val="solid"/>
            <a:miter/>
          </a:ln>
        </p:spPr>
        <p:txBody>
          <a:bodyPr rtlCol="0" anchor="ctr"/>
          <a:lstStyle/>
          <a:p>
            <a:pPr algn="l"/>
            <a:endParaRPr lang="en-US" noProof="0" dirty="0"/>
          </a:p>
        </p:txBody>
      </p:sp>
      <p:sp>
        <p:nvSpPr>
          <p:cNvPr id="1048764" name="Title 1"/>
          <p:cNvSpPr>
            <a:spLocks noGrp="1"/>
          </p:cNvSpPr>
          <p:nvPr>
            <p:ph type="title" hasCustomPrompt="1"/>
          </p:nvPr>
        </p:nvSpPr>
        <p:spPr>
          <a:xfrm>
            <a:off x="841248" y="1169256"/>
            <a:ext cx="5285914" cy="782638"/>
          </a:xfrm>
        </p:spPr>
        <p:txBody>
          <a:bodyPr/>
          <a:lstStyle>
            <a:lvl1pPr algn="l">
              <a:defRPr>
                <a:solidFill>
                  <a:schemeClr val="bg1"/>
                </a:solidFill>
              </a:defRPr>
            </a:lvl1pPr>
          </a:lstStyle>
          <a:p>
            <a:r>
              <a:rPr lang="en-US" noProof="0"/>
              <a:t>TEXT LAYOUT 1</a:t>
            </a:r>
          </a:p>
        </p:txBody>
      </p:sp>
      <p:sp>
        <p:nvSpPr>
          <p:cNvPr id="1048765" name="Slide Number Placeholder 2"/>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1048766" name="Date Placeholder 3"/>
          <p:cNvSpPr>
            <a:spLocks noGrp="1"/>
          </p:cNvSpPr>
          <p:nvPr>
            <p:ph type="dt" sz="half" idx="11"/>
          </p:nvPr>
        </p:nvSpPr>
        <p:spPr/>
        <p:txBody>
          <a:bodyPr/>
          <a:lstStyle/>
          <a:p>
            <a:endParaRPr lang="en-US" noProof="0" dirty="0"/>
          </a:p>
        </p:txBody>
      </p:sp>
      <p:sp>
        <p:nvSpPr>
          <p:cNvPr id="1048767" name="Footer Placeholder 4"/>
          <p:cNvSpPr>
            <a:spLocks noGrp="1"/>
          </p:cNvSpPr>
          <p:nvPr>
            <p:ph type="ftr" sz="quarter" idx="12"/>
          </p:nvPr>
        </p:nvSpPr>
        <p:spPr/>
        <p:txBody>
          <a:bodyPr/>
          <a:lstStyle/>
          <a:p>
            <a:r>
              <a:rPr lang="en-US" noProof="0"/>
              <a:t>lake 2022</a:t>
            </a:r>
            <a:endParaRPr lang="en-US" noProof="0" dirty="0"/>
          </a:p>
        </p:txBody>
      </p:sp>
      <p:sp>
        <p:nvSpPr>
          <p:cNvPr id="1048768" name="Oval 6"/>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048769" name="Text Placeholder 17"/>
          <p:cNvSpPr>
            <a:spLocks noGrp="1"/>
          </p:cNvSpPr>
          <p:nvPr>
            <p:ph type="body" sz="quarter" idx="13" hasCustomPrompt="1"/>
          </p:nvPr>
        </p:nvSpPr>
        <p:spPr>
          <a:xfrm>
            <a:off x="841248" y="2136036"/>
            <a:ext cx="5285914" cy="857098"/>
          </a:xfrm>
        </p:spPr>
        <p:txBody>
          <a:bodyPr>
            <a:normAutofit/>
          </a:bodyPr>
          <a:lstStyle>
            <a:lvl1pPr marL="0" indent="0" algn="l">
              <a:buNone/>
              <a:defRPr sz="2300">
                <a:solidFill>
                  <a:schemeClr val="bg2"/>
                </a:solidFill>
              </a:defRPr>
            </a:lvl1pPr>
            <a:lvl2pPr>
              <a:defRPr sz="1800"/>
            </a:lvl2pPr>
            <a:lvl3pPr>
              <a:defRPr sz="1800"/>
            </a:lvl3pPr>
            <a:lvl4pPr>
              <a:defRPr sz="1800"/>
            </a:lvl4pPr>
            <a:lvl5pPr>
              <a:defRPr sz="1800"/>
            </a:lvl5pPr>
          </a:lstStyle>
          <a:p>
            <a:pPr lvl="0"/>
            <a:r>
              <a:rPr lang="en-US" noProof="0"/>
              <a:t>Edit master text styles</a:t>
            </a:r>
          </a:p>
        </p:txBody>
      </p:sp>
      <p:sp>
        <p:nvSpPr>
          <p:cNvPr id="1048770" name="Rectangle 12"/>
          <p:cNvSpPr/>
          <p:nvPr userDrawn="1"/>
        </p:nvSpPr>
        <p:spPr>
          <a:xfrm>
            <a:off x="915026" y="1992586"/>
            <a:ext cx="4428000"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1048771" name="Text Placeholder 14"/>
          <p:cNvSpPr>
            <a:spLocks noGrp="1"/>
          </p:cNvSpPr>
          <p:nvPr>
            <p:ph type="body" sz="quarter" idx="15" hasCustomPrompt="1"/>
          </p:nvPr>
        </p:nvSpPr>
        <p:spPr>
          <a:xfrm>
            <a:off x="838199" y="3100269"/>
            <a:ext cx="5288963" cy="2588637"/>
          </a:xfrm>
        </p:spPr>
        <p:txBody>
          <a:bodyPr lIns="0">
            <a:normAutofit/>
          </a:bodyPr>
          <a:lstStyle>
            <a:lvl1pPr marL="180000" indent="-180000">
              <a:spcBef>
                <a:spcPts val="600"/>
              </a:spcBef>
              <a:buClr>
                <a:schemeClr val="bg2"/>
              </a:buClr>
              <a:buFont typeface="Arial" panose="020B0604020202020204" pitchFamily="34" charset="0"/>
              <a:buChar char="•"/>
              <a:defRPr sz="1600" b="0" i="0">
                <a:solidFill>
                  <a:schemeClr val="bg1"/>
                </a:solidFill>
              </a:defRPr>
            </a:lvl1pPr>
          </a:lstStyle>
          <a:p>
            <a:pPr lvl="0"/>
            <a:r>
              <a:rPr lang="en-US" noProof="0"/>
              <a:t>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1048811" name="Rectangle 9" descr="Close up view of lake edge with mountain range background"/>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1048812" name="Rectangle 5"/>
          <p:cNvSpPr/>
          <p:nvPr userDrawn="1"/>
        </p:nvSpPr>
        <p:spPr>
          <a:xfrm>
            <a:off x="129540" y="128016"/>
            <a:ext cx="11932920" cy="3319272"/>
          </a:xfrm>
          <a:prstGeom prst="rect">
            <a:avLst/>
          </a:prstGeom>
          <a:gradFill flip="none" rotWithShape="1">
            <a:gsLst>
              <a:gs pos="0">
                <a:schemeClr val="accent2">
                  <a:alpha val="80000"/>
                </a:schemeClr>
              </a:gs>
              <a:gs pos="100000">
                <a:schemeClr val="accent3">
                  <a:alpha val="80000"/>
                </a:schemeClr>
              </a:gs>
            </a:gsLst>
            <a:lin ang="1680000" scaled="0"/>
          </a:gradFill>
          <a:ln w="12700" cap="flat">
            <a:noFill/>
            <a:prstDash val="solid"/>
            <a:miter/>
          </a:ln>
        </p:spPr>
        <p:txBody>
          <a:bodyPr rtlCol="0" anchor="ctr"/>
          <a:lstStyle/>
          <a:p>
            <a:pPr algn="l"/>
            <a:endParaRPr lang="en-US" noProof="0" dirty="0"/>
          </a:p>
        </p:txBody>
      </p:sp>
      <p:sp>
        <p:nvSpPr>
          <p:cNvPr id="1048813" name="Title 1"/>
          <p:cNvSpPr>
            <a:spLocks noGrp="1"/>
          </p:cNvSpPr>
          <p:nvPr>
            <p:ph type="title" hasCustomPrompt="1"/>
          </p:nvPr>
        </p:nvSpPr>
        <p:spPr>
          <a:xfrm>
            <a:off x="841248" y="1093460"/>
            <a:ext cx="5320386" cy="782638"/>
          </a:xfrm>
        </p:spPr>
        <p:txBody>
          <a:bodyPr/>
          <a:lstStyle>
            <a:lvl1pPr algn="l">
              <a:defRPr>
                <a:solidFill>
                  <a:schemeClr val="bg1"/>
                </a:solidFill>
              </a:defRPr>
            </a:lvl1pPr>
          </a:lstStyle>
          <a:p>
            <a:r>
              <a:rPr lang="en-US" noProof="0"/>
              <a:t>TEXT LAYOUT 2</a:t>
            </a:r>
          </a:p>
        </p:txBody>
      </p:sp>
      <p:sp>
        <p:nvSpPr>
          <p:cNvPr id="1048814" name="Slide Number Placeholder 2"/>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1048815" name="Date Placeholder 3"/>
          <p:cNvSpPr>
            <a:spLocks noGrp="1"/>
          </p:cNvSpPr>
          <p:nvPr>
            <p:ph type="dt" sz="half" idx="11"/>
          </p:nvPr>
        </p:nvSpPr>
        <p:spPr/>
        <p:txBody>
          <a:bodyPr/>
          <a:lstStyle/>
          <a:p>
            <a:endParaRPr lang="en-US" noProof="0" dirty="0"/>
          </a:p>
        </p:txBody>
      </p:sp>
      <p:sp>
        <p:nvSpPr>
          <p:cNvPr id="1048816" name="Footer Placeholder 4"/>
          <p:cNvSpPr>
            <a:spLocks noGrp="1"/>
          </p:cNvSpPr>
          <p:nvPr>
            <p:ph type="ftr" sz="quarter" idx="12"/>
          </p:nvPr>
        </p:nvSpPr>
        <p:spPr/>
        <p:txBody>
          <a:bodyPr/>
          <a:lstStyle/>
          <a:p>
            <a:r>
              <a:rPr lang="en-US" noProof="0"/>
              <a:t>lake 2022</a:t>
            </a:r>
            <a:endParaRPr lang="en-US" noProof="0" dirty="0"/>
          </a:p>
        </p:txBody>
      </p:sp>
      <p:sp>
        <p:nvSpPr>
          <p:cNvPr id="1048817" name="Oval 6"/>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048818" name="Text Placeholder 17"/>
          <p:cNvSpPr>
            <a:spLocks noGrp="1"/>
          </p:cNvSpPr>
          <p:nvPr>
            <p:ph type="body" sz="quarter" idx="13" hasCustomPrompt="1"/>
          </p:nvPr>
        </p:nvSpPr>
        <p:spPr>
          <a:xfrm>
            <a:off x="841248" y="2060240"/>
            <a:ext cx="5320386" cy="882524"/>
          </a:xfrm>
        </p:spPr>
        <p:txBody>
          <a:bodyPr>
            <a:normAutofit/>
          </a:bodyPr>
          <a:lstStyle>
            <a:lvl1pPr marL="0" indent="0" algn="l">
              <a:buNone/>
              <a:defRPr sz="2300">
                <a:solidFill>
                  <a:schemeClr val="bg2"/>
                </a:solidFill>
              </a:defRPr>
            </a:lvl1pPr>
            <a:lvl2pPr>
              <a:defRPr sz="1800"/>
            </a:lvl2pPr>
            <a:lvl3pPr>
              <a:defRPr sz="1800"/>
            </a:lvl3pPr>
            <a:lvl4pPr>
              <a:defRPr sz="1800"/>
            </a:lvl4pPr>
            <a:lvl5pPr>
              <a:defRPr sz="1800"/>
            </a:lvl5pPr>
          </a:lstStyle>
          <a:p>
            <a:pPr lvl="0"/>
            <a:r>
              <a:rPr lang="en-US" noProof="0"/>
              <a:t>Edit master text styles</a:t>
            </a:r>
          </a:p>
        </p:txBody>
      </p:sp>
      <p:sp>
        <p:nvSpPr>
          <p:cNvPr id="1048819" name="Rectangle 12"/>
          <p:cNvSpPr/>
          <p:nvPr userDrawn="1"/>
        </p:nvSpPr>
        <p:spPr>
          <a:xfrm>
            <a:off x="914693" y="1916790"/>
            <a:ext cx="4500000"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1048820" name="Text Placeholder 14"/>
          <p:cNvSpPr>
            <a:spLocks noGrp="1"/>
          </p:cNvSpPr>
          <p:nvPr>
            <p:ph type="body" sz="quarter" idx="15" hasCustomPrompt="1"/>
          </p:nvPr>
        </p:nvSpPr>
        <p:spPr>
          <a:xfrm>
            <a:off x="6817897" y="1125545"/>
            <a:ext cx="4707842" cy="1849304"/>
          </a:xfrm>
        </p:spPr>
        <p:txBody>
          <a:bodyPr>
            <a:normAutofit/>
          </a:bodyPr>
          <a:lstStyle>
            <a:lvl1pPr marL="180000" indent="-180000">
              <a:spcBef>
                <a:spcPts val="600"/>
              </a:spcBef>
              <a:buClr>
                <a:schemeClr val="bg2"/>
              </a:buClr>
              <a:buFont typeface="Arial" panose="020B0604020202020204" pitchFamily="34" charset="0"/>
              <a:buChar char="•"/>
              <a:defRPr sz="1600" b="0" i="0">
                <a:solidFill>
                  <a:schemeClr val="bg1"/>
                </a:solidFill>
              </a:defRPr>
            </a:lvl1pPr>
          </a:lstStyle>
          <a:p>
            <a:pPr lvl="0"/>
            <a:r>
              <a:rPr lang="en-US" noProof="0"/>
              <a:t>Edit Master text styles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Section Layout">
    <p:spTree>
      <p:nvGrpSpPr>
        <p:cNvPr id="1" name=""/>
        <p:cNvGrpSpPr/>
        <p:nvPr/>
      </p:nvGrpSpPr>
      <p:grpSpPr>
        <a:xfrm>
          <a:off x="0" y="0"/>
          <a:ext cx="0" cy="0"/>
          <a:chOff x="0" y="0"/>
          <a:chExt cx="0" cy="0"/>
        </a:xfrm>
      </p:grpSpPr>
      <p:sp>
        <p:nvSpPr>
          <p:cNvPr id="1048595" name="Rectangle 6" descr="Unpaved road lined with trees, mountain side drive"/>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1048596" name="Rectangle 5"/>
          <p:cNvSpPr/>
          <p:nvPr userDrawn="1"/>
        </p:nvSpPr>
        <p:spPr>
          <a:xfrm>
            <a:off x="129540" y="128016"/>
            <a:ext cx="11932920" cy="6601968"/>
          </a:xfrm>
          <a:prstGeom prst="rect">
            <a:avLst/>
          </a:prstGeom>
          <a:gradFill flip="none" rotWithShape="1">
            <a:gsLst>
              <a:gs pos="0">
                <a:schemeClr val="accent2">
                  <a:alpha val="80000"/>
                </a:schemeClr>
              </a:gs>
              <a:gs pos="99000">
                <a:schemeClr val="accent3">
                  <a:alpha val="80000"/>
                </a:schemeClr>
              </a:gs>
            </a:gsLst>
            <a:lin ang="0" scaled="1"/>
          </a:gradFill>
          <a:ln w="12700" cap="flat">
            <a:noFill/>
            <a:prstDash val="solid"/>
            <a:miter/>
          </a:ln>
        </p:spPr>
        <p:txBody>
          <a:bodyPr rtlCol="0" anchor="ctr"/>
          <a:lstStyle/>
          <a:p>
            <a:pPr algn="l"/>
            <a:endParaRPr lang="en-US" noProof="0" dirty="0"/>
          </a:p>
        </p:txBody>
      </p:sp>
      <p:sp>
        <p:nvSpPr>
          <p:cNvPr id="1048597" name="Slide Number Placeholder 2"/>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1048598" name="Date Placeholder 3"/>
          <p:cNvSpPr>
            <a:spLocks noGrp="1"/>
          </p:cNvSpPr>
          <p:nvPr>
            <p:ph type="dt" sz="half" idx="11"/>
          </p:nvPr>
        </p:nvSpPr>
        <p:spPr/>
        <p:txBody>
          <a:bodyPr/>
          <a:lstStyle/>
          <a:p>
            <a:endParaRPr lang="en-US" noProof="0" dirty="0"/>
          </a:p>
        </p:txBody>
      </p:sp>
      <p:sp>
        <p:nvSpPr>
          <p:cNvPr id="1048599" name="Footer Placeholder 4"/>
          <p:cNvSpPr>
            <a:spLocks noGrp="1"/>
          </p:cNvSpPr>
          <p:nvPr>
            <p:ph type="ftr" sz="quarter" idx="12"/>
          </p:nvPr>
        </p:nvSpPr>
        <p:spPr/>
        <p:txBody>
          <a:bodyPr/>
          <a:lstStyle/>
          <a:p>
            <a:r>
              <a:rPr lang="en-US" noProof="0"/>
              <a:t>lake 2022</a:t>
            </a:r>
            <a:endParaRPr lang="en-US" noProof="0" dirty="0"/>
          </a:p>
        </p:txBody>
      </p:sp>
      <p:sp>
        <p:nvSpPr>
          <p:cNvPr id="1048600" name="Text Placeholder 2"/>
          <p:cNvSpPr>
            <a:spLocks noGrp="1"/>
          </p:cNvSpPr>
          <p:nvPr>
            <p:ph type="body" idx="1" hasCustomPrompt="1"/>
          </p:nvPr>
        </p:nvSpPr>
        <p:spPr>
          <a:xfrm>
            <a:off x="1159649" y="2738211"/>
            <a:ext cx="4183650" cy="454353"/>
          </a:xfrm>
        </p:spPr>
        <p:txBody>
          <a:bodyPr>
            <a:noAutofit/>
          </a:bodyPr>
          <a:lstStyle>
            <a:lvl1pPr marL="0" indent="0">
              <a:buNone/>
              <a:defRPr sz="3000" b="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Section 1 title</a:t>
            </a:r>
          </a:p>
        </p:txBody>
      </p:sp>
      <p:sp>
        <p:nvSpPr>
          <p:cNvPr id="1048601" name="Text Placeholder 26"/>
          <p:cNvSpPr>
            <a:spLocks noGrp="1"/>
          </p:cNvSpPr>
          <p:nvPr>
            <p:ph type="body" sz="quarter" idx="16" hasCustomPrompt="1"/>
          </p:nvPr>
        </p:nvSpPr>
        <p:spPr>
          <a:xfrm>
            <a:off x="838201" y="1835244"/>
            <a:ext cx="10515599" cy="629105"/>
          </a:xfrm>
        </p:spPr>
        <p:txBody>
          <a:bodyPr lIns="0" rIns="0">
            <a:noAutofit/>
          </a:bodyPr>
          <a:lstStyle>
            <a:lvl1pPr marL="0" indent="0" algn="ctr">
              <a:buNone/>
              <a:defRPr sz="2300" b="0" i="0">
                <a:solidFill>
                  <a:schemeClr val="bg2"/>
                </a:solidFill>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Edit master text styles</a:t>
            </a:r>
          </a:p>
        </p:txBody>
      </p:sp>
      <p:sp>
        <p:nvSpPr>
          <p:cNvPr id="1048602" name="Text Placeholder 2"/>
          <p:cNvSpPr>
            <a:spLocks noGrp="1"/>
          </p:cNvSpPr>
          <p:nvPr>
            <p:ph type="body" idx="18" hasCustomPrompt="1"/>
          </p:nvPr>
        </p:nvSpPr>
        <p:spPr>
          <a:xfrm>
            <a:off x="6627121" y="2738211"/>
            <a:ext cx="4183650" cy="454353"/>
          </a:xfrm>
        </p:spPr>
        <p:txBody>
          <a:bodyPr>
            <a:noAutofit/>
          </a:bodyPr>
          <a:lstStyle>
            <a:lvl1pPr marL="0" indent="0">
              <a:buNone/>
              <a:defRPr sz="3000" b="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Section 2 title</a:t>
            </a:r>
          </a:p>
        </p:txBody>
      </p:sp>
      <p:sp>
        <p:nvSpPr>
          <p:cNvPr id="1048603" name="Text Placeholder 26"/>
          <p:cNvSpPr>
            <a:spLocks noGrp="1"/>
          </p:cNvSpPr>
          <p:nvPr>
            <p:ph type="body" sz="quarter" idx="20" hasCustomPrompt="1"/>
          </p:nvPr>
        </p:nvSpPr>
        <p:spPr>
          <a:xfrm>
            <a:off x="1159649" y="3428501"/>
            <a:ext cx="4365625" cy="2333625"/>
          </a:xfrm>
        </p:spPr>
        <p:txBody>
          <a:bodyPr>
            <a:normAutofit/>
          </a:bodyPr>
          <a:lstStyle>
            <a:lvl1pPr marL="180000" indent="-180000">
              <a:spcBef>
                <a:spcPts val="600"/>
              </a:spcBef>
              <a:buClr>
                <a:schemeClr val="bg2"/>
              </a:buClr>
              <a:defRPr sz="1600">
                <a:solidFill>
                  <a:schemeClr val="bg1"/>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noProof="0"/>
              <a:t>Edit Master text styles</a:t>
            </a:r>
          </a:p>
        </p:txBody>
      </p:sp>
      <p:sp>
        <p:nvSpPr>
          <p:cNvPr id="1048604" name="Text Placeholder 26"/>
          <p:cNvSpPr>
            <a:spLocks noGrp="1"/>
          </p:cNvSpPr>
          <p:nvPr>
            <p:ph type="body" sz="quarter" idx="21" hasCustomPrompt="1"/>
          </p:nvPr>
        </p:nvSpPr>
        <p:spPr>
          <a:xfrm>
            <a:off x="6627121" y="3428501"/>
            <a:ext cx="4365625" cy="2333625"/>
          </a:xfrm>
        </p:spPr>
        <p:txBody>
          <a:bodyPr>
            <a:normAutofit/>
          </a:bodyPr>
          <a:lstStyle>
            <a:lvl1pPr marL="180000" indent="-180000">
              <a:spcBef>
                <a:spcPts val="600"/>
              </a:spcBef>
              <a:buClr>
                <a:schemeClr val="bg2"/>
              </a:buClr>
              <a:defRPr sz="1600">
                <a:solidFill>
                  <a:schemeClr val="bg1"/>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noProof="0"/>
              <a:t>Edit Master text styles</a:t>
            </a:r>
          </a:p>
        </p:txBody>
      </p:sp>
      <p:sp>
        <p:nvSpPr>
          <p:cNvPr id="1048605" name="Title 1"/>
          <p:cNvSpPr>
            <a:spLocks noGrp="1"/>
          </p:cNvSpPr>
          <p:nvPr>
            <p:ph type="title" hasCustomPrompt="1"/>
          </p:nvPr>
        </p:nvSpPr>
        <p:spPr>
          <a:xfrm>
            <a:off x="838200" y="557629"/>
            <a:ext cx="10515600" cy="1325563"/>
          </a:xfrm>
        </p:spPr>
        <p:txBody>
          <a:bodyPr lIns="0" rIns="0"/>
          <a:lstStyle>
            <a:lvl1pPr algn="ctr">
              <a:defRPr>
                <a:solidFill>
                  <a:schemeClr val="bg1"/>
                </a:solidFill>
              </a:defRPr>
            </a:lvl1pPr>
          </a:lstStyle>
          <a:p>
            <a:r>
              <a:rPr lang="en-US" noProof="0"/>
              <a:t>COMPARISON</a:t>
            </a:r>
          </a:p>
        </p:txBody>
      </p:sp>
      <p:sp>
        <p:nvSpPr>
          <p:cNvPr id="1048606" name="Oval 14"/>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048607" name="Rectangle 17"/>
          <p:cNvSpPr/>
          <p:nvPr userDrawn="1"/>
        </p:nvSpPr>
        <p:spPr>
          <a:xfrm>
            <a:off x="4111752" y="1667974"/>
            <a:ext cx="3968496" cy="36576"/>
          </a:xfrm>
          <a:prstGeom prst="rect">
            <a:avLst/>
          </a:prstGeom>
          <a:solidFill>
            <a:schemeClr val="bg2"/>
          </a:solidFill>
          <a:ln w="12700" cap="flat">
            <a:noFill/>
            <a:prstDash val="solid"/>
            <a:miter/>
          </a:ln>
        </p:spPr>
        <p:txBody>
          <a:bodyPr rtlCol="0" anchor="ctr"/>
          <a:lstStyle/>
          <a:p>
            <a:pPr algn="l"/>
            <a:endParaRPr lang="en-US" noProof="0"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1048678" name="Rectangle 6" descr="Unpaved road lined with trees, mountain side drive"/>
          <p:cNvSpPr/>
          <p:nvPr userDrawn="1"/>
        </p:nvSpPr>
        <p:spPr>
          <a:xfrm>
            <a:off x="129540" y="128016"/>
            <a:ext cx="11932920" cy="6601968"/>
          </a:xfrm>
          <a:prstGeom prst="rect">
            <a:avLst/>
          </a:prstGeom>
          <a:blipFill>
            <a:blip r:embed="rId2"/>
            <a:stretch>
              <a:fillRect l="-17" r="-17"/>
            </a:stretch>
          </a:blipFill>
          <a:ln w="12700" cap="flat">
            <a:noFill/>
            <a:prstDash val="solid"/>
            <a:miter/>
          </a:ln>
        </p:spPr>
        <p:txBody>
          <a:bodyPr rtlCol="0" anchor="ctr"/>
          <a:lstStyle/>
          <a:p>
            <a:pPr algn="l"/>
            <a:endParaRPr lang="en-US" noProof="0" dirty="0"/>
          </a:p>
        </p:txBody>
      </p:sp>
      <p:sp>
        <p:nvSpPr>
          <p:cNvPr id="1048679" name="Rectangle 5"/>
          <p:cNvSpPr/>
          <p:nvPr userDrawn="1"/>
        </p:nvSpPr>
        <p:spPr>
          <a:xfrm>
            <a:off x="129540" y="128016"/>
            <a:ext cx="11932920" cy="6601968"/>
          </a:xfrm>
          <a:prstGeom prst="rect">
            <a:avLst/>
          </a:prstGeom>
          <a:gradFill flip="none" rotWithShape="1">
            <a:gsLst>
              <a:gs pos="0">
                <a:schemeClr val="accent2">
                  <a:alpha val="80000"/>
                </a:schemeClr>
              </a:gs>
              <a:gs pos="100000">
                <a:schemeClr val="accent3">
                  <a:alpha val="80000"/>
                </a:schemeClr>
              </a:gs>
            </a:gsLst>
            <a:lin ang="0" scaled="1"/>
          </a:gradFill>
          <a:ln w="12700" cap="flat">
            <a:noFill/>
            <a:prstDash val="solid"/>
            <a:miter/>
          </a:ln>
        </p:spPr>
        <p:txBody>
          <a:bodyPr rtlCol="0" anchor="ctr"/>
          <a:lstStyle/>
          <a:p>
            <a:pPr algn="l"/>
            <a:endParaRPr lang="en-US" noProof="0" dirty="0"/>
          </a:p>
        </p:txBody>
      </p:sp>
      <p:sp>
        <p:nvSpPr>
          <p:cNvPr id="1048680" name="Slide Number Placeholder 2"/>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1048681" name="Date Placeholder 3"/>
          <p:cNvSpPr>
            <a:spLocks noGrp="1"/>
          </p:cNvSpPr>
          <p:nvPr>
            <p:ph type="dt" sz="half" idx="11"/>
          </p:nvPr>
        </p:nvSpPr>
        <p:spPr/>
        <p:txBody>
          <a:bodyPr/>
          <a:lstStyle/>
          <a:p>
            <a:endParaRPr lang="en-US" noProof="0" dirty="0"/>
          </a:p>
        </p:txBody>
      </p:sp>
      <p:sp>
        <p:nvSpPr>
          <p:cNvPr id="1048682" name="Footer Placeholder 4"/>
          <p:cNvSpPr>
            <a:spLocks noGrp="1"/>
          </p:cNvSpPr>
          <p:nvPr>
            <p:ph type="ftr" sz="quarter" idx="12"/>
          </p:nvPr>
        </p:nvSpPr>
        <p:spPr/>
        <p:txBody>
          <a:bodyPr/>
          <a:lstStyle/>
          <a:p>
            <a:r>
              <a:rPr lang="en-US" noProof="0"/>
              <a:t>lake 2022</a:t>
            </a:r>
            <a:endParaRPr lang="en-US" noProof="0" dirty="0"/>
          </a:p>
        </p:txBody>
      </p:sp>
      <p:sp>
        <p:nvSpPr>
          <p:cNvPr id="1048683" name="Text Placeholder 26"/>
          <p:cNvSpPr>
            <a:spLocks noGrp="1"/>
          </p:cNvSpPr>
          <p:nvPr>
            <p:ph type="body" sz="quarter" idx="16" hasCustomPrompt="1"/>
          </p:nvPr>
        </p:nvSpPr>
        <p:spPr>
          <a:xfrm>
            <a:off x="841248" y="3359239"/>
            <a:ext cx="4357688" cy="2252574"/>
          </a:xfrm>
        </p:spPr>
        <p:txBody>
          <a:bodyPr lIns="0" rIns="0">
            <a:noAutofit/>
          </a:bodyPr>
          <a:lstStyle>
            <a:lvl1pPr marL="0" indent="0" algn="l">
              <a:buNone/>
              <a:defRPr sz="2300" b="0" i="0">
                <a:solidFill>
                  <a:schemeClr val="bg2"/>
                </a:solidFill>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Edit master text styles</a:t>
            </a:r>
          </a:p>
        </p:txBody>
      </p:sp>
      <p:sp>
        <p:nvSpPr>
          <p:cNvPr id="1048684" name="Title 1"/>
          <p:cNvSpPr>
            <a:spLocks noGrp="1"/>
          </p:cNvSpPr>
          <p:nvPr>
            <p:ph type="title" hasCustomPrompt="1"/>
          </p:nvPr>
        </p:nvSpPr>
        <p:spPr>
          <a:xfrm>
            <a:off x="841248" y="2081624"/>
            <a:ext cx="4357688" cy="1325563"/>
          </a:xfrm>
        </p:spPr>
        <p:txBody>
          <a:bodyPr lIns="0" rIns="0"/>
          <a:lstStyle>
            <a:lvl1pPr algn="l">
              <a:defRPr>
                <a:solidFill>
                  <a:schemeClr val="bg1"/>
                </a:solidFill>
              </a:defRPr>
            </a:lvl1pPr>
          </a:lstStyle>
          <a:p>
            <a:r>
              <a:rPr lang="en-US" noProof="0"/>
              <a:t>CHART SLIDE</a:t>
            </a:r>
          </a:p>
        </p:txBody>
      </p:sp>
      <p:sp>
        <p:nvSpPr>
          <p:cNvPr id="1048685" name="Oval 14"/>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048686" name="Rectangle 17"/>
          <p:cNvSpPr/>
          <p:nvPr userDrawn="1"/>
        </p:nvSpPr>
        <p:spPr>
          <a:xfrm>
            <a:off x="911877" y="3191969"/>
            <a:ext cx="3968496"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1048687" name="Chart Placeholder 18"/>
          <p:cNvSpPr>
            <a:spLocks noGrp="1"/>
          </p:cNvSpPr>
          <p:nvPr>
            <p:ph type="chart" sz="quarter" idx="32"/>
          </p:nvPr>
        </p:nvSpPr>
        <p:spPr>
          <a:xfrm>
            <a:off x="6981371" y="1246188"/>
            <a:ext cx="4284663" cy="4365625"/>
          </a:xfrm>
        </p:spPr>
        <p:txBody>
          <a:bodyPr anchor="ctr" anchorCtr="0">
            <a:normAutofit/>
          </a:bodyPr>
          <a:lstStyle>
            <a:lvl1pPr marL="0" indent="0" algn="ctr">
              <a:buNone/>
              <a:defRPr sz="1600">
                <a:solidFill>
                  <a:schemeClr val="tx1">
                    <a:lumMod val="50000"/>
                    <a:lumOff val="50000"/>
                  </a:schemeClr>
                </a:solidFill>
              </a:defRPr>
            </a:lvl1pPr>
          </a:lstStyle>
          <a:p>
            <a:r>
              <a:rPr lang="en-US" noProof="0"/>
              <a:t>Click icon to add chart</a:t>
            </a:r>
            <a:endParaRPr lang="en-US" noProof="0"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1048791" name="Rectangle 6" descr="Unpaved road lined with trees, mountain side drive"/>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1048792" name="Rectangle 5"/>
          <p:cNvSpPr/>
          <p:nvPr userDrawn="1"/>
        </p:nvSpPr>
        <p:spPr>
          <a:xfrm>
            <a:off x="129540" y="128016"/>
            <a:ext cx="11932920" cy="6601968"/>
          </a:xfrm>
          <a:prstGeom prst="rect">
            <a:avLst/>
          </a:prstGeom>
          <a:gradFill flip="none" rotWithShape="1">
            <a:gsLst>
              <a:gs pos="0">
                <a:schemeClr val="accent2">
                  <a:alpha val="80000"/>
                </a:schemeClr>
              </a:gs>
              <a:gs pos="100000">
                <a:schemeClr val="accent3">
                  <a:alpha val="80000"/>
                </a:schemeClr>
              </a:gs>
            </a:gsLst>
            <a:lin ang="0" scaled="1"/>
          </a:gradFill>
          <a:ln w="12700" cap="flat">
            <a:noFill/>
            <a:prstDash val="solid"/>
            <a:miter/>
          </a:ln>
        </p:spPr>
        <p:txBody>
          <a:bodyPr rtlCol="0" anchor="ctr"/>
          <a:lstStyle/>
          <a:p>
            <a:pPr algn="l"/>
            <a:endParaRPr lang="en-US" noProof="0" dirty="0"/>
          </a:p>
        </p:txBody>
      </p:sp>
      <p:sp>
        <p:nvSpPr>
          <p:cNvPr id="1048793" name="Slide Number Placeholder 2"/>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1048794" name="Date Placeholder 3"/>
          <p:cNvSpPr>
            <a:spLocks noGrp="1"/>
          </p:cNvSpPr>
          <p:nvPr>
            <p:ph type="dt" sz="half" idx="11"/>
          </p:nvPr>
        </p:nvSpPr>
        <p:spPr/>
        <p:txBody>
          <a:bodyPr/>
          <a:lstStyle/>
          <a:p>
            <a:endParaRPr lang="en-US" noProof="0" dirty="0"/>
          </a:p>
        </p:txBody>
      </p:sp>
      <p:sp>
        <p:nvSpPr>
          <p:cNvPr id="1048795" name="Footer Placeholder 4"/>
          <p:cNvSpPr>
            <a:spLocks noGrp="1"/>
          </p:cNvSpPr>
          <p:nvPr>
            <p:ph type="ftr" sz="quarter" idx="12"/>
          </p:nvPr>
        </p:nvSpPr>
        <p:spPr/>
        <p:txBody>
          <a:bodyPr/>
          <a:lstStyle/>
          <a:p>
            <a:r>
              <a:rPr lang="en-US" noProof="0"/>
              <a:t>lake 2022</a:t>
            </a:r>
            <a:endParaRPr lang="en-US" noProof="0" dirty="0"/>
          </a:p>
        </p:txBody>
      </p:sp>
      <p:sp>
        <p:nvSpPr>
          <p:cNvPr id="1048796" name="Text Placeholder 26"/>
          <p:cNvSpPr>
            <a:spLocks noGrp="1"/>
          </p:cNvSpPr>
          <p:nvPr>
            <p:ph type="body" sz="quarter" idx="16" hasCustomPrompt="1"/>
          </p:nvPr>
        </p:nvSpPr>
        <p:spPr>
          <a:xfrm>
            <a:off x="8683563" y="3359239"/>
            <a:ext cx="2596896" cy="2252574"/>
          </a:xfrm>
        </p:spPr>
        <p:txBody>
          <a:bodyPr lIns="0" rIns="0">
            <a:noAutofit/>
          </a:bodyPr>
          <a:lstStyle>
            <a:lvl1pPr marL="0" indent="0" algn="l">
              <a:buNone/>
              <a:defRPr sz="2300" b="0" i="0">
                <a:solidFill>
                  <a:schemeClr val="bg2"/>
                </a:solidFill>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Edit master text styles</a:t>
            </a:r>
          </a:p>
        </p:txBody>
      </p:sp>
      <p:sp>
        <p:nvSpPr>
          <p:cNvPr id="1048797" name="Title 1"/>
          <p:cNvSpPr>
            <a:spLocks noGrp="1"/>
          </p:cNvSpPr>
          <p:nvPr>
            <p:ph type="title" hasCustomPrompt="1"/>
          </p:nvPr>
        </p:nvSpPr>
        <p:spPr>
          <a:xfrm>
            <a:off x="8683562" y="1757774"/>
            <a:ext cx="2669859" cy="1325563"/>
          </a:xfrm>
        </p:spPr>
        <p:txBody>
          <a:bodyPr lIns="0" rIns="0">
            <a:normAutofit fontScale="90000"/>
          </a:bodyPr>
          <a:lstStyle>
            <a:lvl1pPr algn="l">
              <a:defRPr>
                <a:solidFill>
                  <a:schemeClr val="bg1"/>
                </a:solidFill>
              </a:defRPr>
            </a:lvl1pPr>
          </a:lstStyle>
          <a:p>
            <a:r>
              <a:rPr lang="en-US" noProof="0"/>
              <a:t>TABLE SLIDE</a:t>
            </a:r>
          </a:p>
        </p:txBody>
      </p:sp>
      <p:sp>
        <p:nvSpPr>
          <p:cNvPr id="1048798" name="Oval 14"/>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048799" name="Rectangle 17"/>
          <p:cNvSpPr/>
          <p:nvPr userDrawn="1"/>
        </p:nvSpPr>
        <p:spPr>
          <a:xfrm>
            <a:off x="8683563" y="3191969"/>
            <a:ext cx="1545336"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1048800" name="Table Placeholder 17"/>
          <p:cNvSpPr>
            <a:spLocks noGrp="1"/>
          </p:cNvSpPr>
          <p:nvPr>
            <p:ph type="tbl" sz="quarter" idx="17"/>
          </p:nvPr>
        </p:nvSpPr>
        <p:spPr>
          <a:xfrm>
            <a:off x="911225" y="1505433"/>
            <a:ext cx="6561138" cy="3847135"/>
          </a:xfrm>
        </p:spPr>
        <p:txBody>
          <a:bodyPr anchor="ctr" anchorCtr="0">
            <a:normAutofit/>
          </a:bodyPr>
          <a:lstStyle>
            <a:lvl1pPr marL="0" indent="0" algn="ctr">
              <a:buNone/>
              <a:defRPr sz="1600">
                <a:solidFill>
                  <a:schemeClr val="tx1">
                    <a:lumMod val="50000"/>
                    <a:lumOff val="50000"/>
                  </a:schemeClr>
                </a:solidFill>
              </a:defRPr>
            </a:lvl1pPr>
          </a:lstStyle>
          <a:p>
            <a:r>
              <a:rPr lang="en-US" noProof="0"/>
              <a:t>Click icon to add table</a:t>
            </a:r>
            <a:endParaRPr lang="en-US" noProof="0"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and Title Slide">
    <p:spTree>
      <p:nvGrpSpPr>
        <p:cNvPr id="1" name=""/>
        <p:cNvGrpSpPr/>
        <p:nvPr/>
      </p:nvGrpSpPr>
      <p:grpSpPr>
        <a:xfrm>
          <a:off x="0" y="0"/>
          <a:ext cx="0" cy="0"/>
          <a:chOff x="0" y="0"/>
          <a:chExt cx="0" cy="0"/>
        </a:xfrm>
      </p:grpSpPr>
      <p:sp>
        <p:nvSpPr>
          <p:cNvPr id="1048833" name="Rectangle 1"/>
          <p:cNvSpPr/>
          <p:nvPr userDrawn="1"/>
        </p:nvSpPr>
        <p:spPr>
          <a:xfrm>
            <a:off x="11645798" y="6386170"/>
            <a:ext cx="307239" cy="343814"/>
          </a:xfrm>
          <a:prstGeom prst="rect">
            <a:avLst/>
          </a:prstGeom>
          <a:noFill/>
          <a:ln w="12700" cap="flat">
            <a:noFill/>
            <a:prstDash val="solid"/>
            <a:miter/>
          </a:ln>
        </p:spPr>
        <p:txBody>
          <a:bodyPr rtlCol="0" anchor="ctr"/>
          <a:lstStyle/>
          <a:p>
            <a:pPr algn="l"/>
            <a:endParaRPr lang="en-US" noProof="0" dirty="0"/>
          </a:p>
        </p:txBody>
      </p:sp>
      <p:sp>
        <p:nvSpPr>
          <p:cNvPr id="1048834" name="Rectangle 9" descr="View of a lake and mountain range"/>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1048835" name="Rectangle 5"/>
          <p:cNvSpPr/>
          <p:nvPr userDrawn="1"/>
        </p:nvSpPr>
        <p:spPr>
          <a:xfrm>
            <a:off x="129540" y="128016"/>
            <a:ext cx="11932920" cy="2368296"/>
          </a:xfrm>
          <a:prstGeom prst="rect">
            <a:avLst/>
          </a:prstGeom>
          <a:gradFill flip="none" rotWithShape="1">
            <a:gsLst>
              <a:gs pos="0">
                <a:schemeClr val="accent2">
                  <a:alpha val="80000"/>
                </a:schemeClr>
              </a:gs>
              <a:gs pos="100000">
                <a:schemeClr val="accent3">
                  <a:alpha val="80000"/>
                </a:schemeClr>
              </a:gs>
            </a:gsLst>
            <a:lin ang="1680000" scaled="0"/>
          </a:gradFill>
          <a:ln w="12700" cap="flat">
            <a:noFill/>
            <a:prstDash val="solid"/>
            <a:miter/>
          </a:ln>
        </p:spPr>
        <p:txBody>
          <a:bodyPr rtlCol="0" anchor="ctr"/>
          <a:lstStyle/>
          <a:p>
            <a:pPr algn="l"/>
            <a:endParaRPr lang="en-US" noProof="0" dirty="0"/>
          </a:p>
        </p:txBody>
      </p:sp>
      <p:sp>
        <p:nvSpPr>
          <p:cNvPr id="1048836" name="Slide Number Placeholder 2"/>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1048837" name="Date Placeholder 3"/>
          <p:cNvSpPr>
            <a:spLocks noGrp="1"/>
          </p:cNvSpPr>
          <p:nvPr>
            <p:ph type="dt" sz="half" idx="11"/>
          </p:nvPr>
        </p:nvSpPr>
        <p:spPr/>
        <p:txBody>
          <a:bodyPr/>
          <a:lstStyle/>
          <a:p>
            <a:endParaRPr lang="en-US" noProof="0" dirty="0"/>
          </a:p>
        </p:txBody>
      </p:sp>
      <p:sp>
        <p:nvSpPr>
          <p:cNvPr id="1048838" name="Footer Placeholder 4"/>
          <p:cNvSpPr>
            <a:spLocks noGrp="1"/>
          </p:cNvSpPr>
          <p:nvPr>
            <p:ph type="ftr" sz="quarter" idx="12"/>
          </p:nvPr>
        </p:nvSpPr>
        <p:spPr/>
        <p:txBody>
          <a:bodyPr/>
          <a:lstStyle/>
          <a:p>
            <a:r>
              <a:rPr lang="en-US" noProof="0"/>
              <a:t>lake 2022</a:t>
            </a:r>
            <a:endParaRPr lang="en-US" noProof="0" dirty="0"/>
          </a:p>
        </p:txBody>
      </p:sp>
      <p:sp>
        <p:nvSpPr>
          <p:cNvPr id="1048839" name="Oval 6"/>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048840" name="Text Placeholder 26"/>
          <p:cNvSpPr>
            <a:spLocks noGrp="1"/>
          </p:cNvSpPr>
          <p:nvPr>
            <p:ph type="body" sz="quarter" idx="16" hasCustomPrompt="1"/>
          </p:nvPr>
        </p:nvSpPr>
        <p:spPr>
          <a:xfrm>
            <a:off x="838201" y="1835244"/>
            <a:ext cx="10515599" cy="629105"/>
          </a:xfrm>
        </p:spPr>
        <p:txBody>
          <a:bodyPr lIns="0" rIns="0">
            <a:noAutofit/>
          </a:bodyPr>
          <a:lstStyle>
            <a:lvl1pPr marL="0" indent="0" algn="ctr">
              <a:buNone/>
              <a:defRPr sz="2300" b="0" i="0">
                <a:solidFill>
                  <a:schemeClr val="bg2"/>
                </a:solidFill>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Edit master text styles</a:t>
            </a:r>
          </a:p>
        </p:txBody>
      </p:sp>
      <p:sp>
        <p:nvSpPr>
          <p:cNvPr id="1048841" name="Title 1"/>
          <p:cNvSpPr>
            <a:spLocks noGrp="1"/>
          </p:cNvSpPr>
          <p:nvPr>
            <p:ph type="title" hasCustomPrompt="1"/>
          </p:nvPr>
        </p:nvSpPr>
        <p:spPr>
          <a:xfrm>
            <a:off x="838200" y="557629"/>
            <a:ext cx="10515600" cy="1325563"/>
          </a:xfrm>
        </p:spPr>
        <p:txBody>
          <a:bodyPr lIns="0" rIns="0"/>
          <a:lstStyle>
            <a:lvl1pPr algn="ctr">
              <a:defRPr>
                <a:solidFill>
                  <a:schemeClr val="bg1"/>
                </a:solidFill>
              </a:defRPr>
            </a:lvl1pPr>
          </a:lstStyle>
          <a:p>
            <a:r>
              <a:rPr lang="en-US" noProof="0"/>
              <a:t>BIG IMAGE SLIDE</a:t>
            </a:r>
          </a:p>
        </p:txBody>
      </p:sp>
      <p:sp>
        <p:nvSpPr>
          <p:cNvPr id="1048842" name="Rectangle 15"/>
          <p:cNvSpPr/>
          <p:nvPr userDrawn="1"/>
        </p:nvSpPr>
        <p:spPr>
          <a:xfrm>
            <a:off x="3759708" y="1667974"/>
            <a:ext cx="4672584" cy="36576"/>
          </a:xfrm>
          <a:prstGeom prst="rect">
            <a:avLst/>
          </a:prstGeom>
          <a:solidFill>
            <a:schemeClr val="bg2"/>
          </a:solidFill>
          <a:ln w="12700" cap="flat">
            <a:noFill/>
            <a:prstDash val="solid"/>
            <a:miter/>
          </a:ln>
        </p:spPr>
        <p:txBody>
          <a:bodyPr rtlCol="0" anchor="ctr"/>
          <a:lstStyle/>
          <a:p>
            <a:pPr algn="l"/>
            <a:endParaRPr lang="en-US" noProof="0"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edia Layout">
    <p:spTree>
      <p:nvGrpSpPr>
        <p:cNvPr id="1" name=""/>
        <p:cNvGrpSpPr/>
        <p:nvPr/>
      </p:nvGrpSpPr>
      <p:grpSpPr>
        <a:xfrm>
          <a:off x="0" y="0"/>
          <a:ext cx="0" cy="0"/>
          <a:chOff x="0" y="0"/>
          <a:chExt cx="0" cy="0"/>
        </a:xfrm>
      </p:grpSpPr>
      <p:sp>
        <p:nvSpPr>
          <p:cNvPr id="1048698" name="Rectangle 6" descr="Unpaved road lined with trees, mountain side drive"/>
          <p:cNvSpPr/>
          <p:nvPr userDrawn="1"/>
        </p:nvSpPr>
        <p:spPr>
          <a:xfrm>
            <a:off x="129540" y="128016"/>
            <a:ext cx="11932920" cy="6601968"/>
          </a:xfrm>
          <a:prstGeom prst="rect">
            <a:avLst/>
          </a:prstGeom>
          <a:blipFill>
            <a:blip r:embed="rId2"/>
            <a:stretch>
              <a:fillRect l="-17" r="-17"/>
            </a:stretch>
          </a:blipFill>
          <a:ln w="12700" cap="flat">
            <a:noFill/>
            <a:prstDash val="solid"/>
            <a:miter/>
          </a:ln>
        </p:spPr>
        <p:txBody>
          <a:bodyPr rtlCol="0" anchor="ctr"/>
          <a:lstStyle/>
          <a:p>
            <a:pPr algn="l"/>
            <a:endParaRPr lang="en-US" noProof="0" dirty="0"/>
          </a:p>
        </p:txBody>
      </p:sp>
      <p:sp>
        <p:nvSpPr>
          <p:cNvPr id="1048699" name="Rectangle 5"/>
          <p:cNvSpPr/>
          <p:nvPr userDrawn="1"/>
        </p:nvSpPr>
        <p:spPr>
          <a:xfrm>
            <a:off x="129540" y="128016"/>
            <a:ext cx="11932920" cy="6601968"/>
          </a:xfrm>
          <a:prstGeom prst="rect">
            <a:avLst/>
          </a:prstGeom>
          <a:gradFill flip="none" rotWithShape="1">
            <a:gsLst>
              <a:gs pos="0">
                <a:schemeClr val="accent2">
                  <a:alpha val="80000"/>
                </a:schemeClr>
              </a:gs>
              <a:gs pos="100000">
                <a:schemeClr val="accent3">
                  <a:alpha val="80000"/>
                </a:schemeClr>
              </a:gs>
            </a:gsLst>
            <a:lin ang="0" scaled="1"/>
          </a:gradFill>
          <a:ln w="12700" cap="flat">
            <a:noFill/>
            <a:prstDash val="solid"/>
            <a:miter/>
          </a:ln>
        </p:spPr>
        <p:txBody>
          <a:bodyPr rtlCol="0" anchor="ctr"/>
          <a:lstStyle/>
          <a:p>
            <a:pPr algn="l"/>
            <a:endParaRPr lang="en-US" noProof="0" dirty="0"/>
          </a:p>
        </p:txBody>
      </p:sp>
      <p:sp>
        <p:nvSpPr>
          <p:cNvPr id="1048700" name="Slide Number Placeholder 2"/>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1048701" name="Date Placeholder 3"/>
          <p:cNvSpPr>
            <a:spLocks noGrp="1"/>
          </p:cNvSpPr>
          <p:nvPr>
            <p:ph type="dt" sz="half" idx="11"/>
          </p:nvPr>
        </p:nvSpPr>
        <p:spPr/>
        <p:txBody>
          <a:bodyPr/>
          <a:lstStyle/>
          <a:p>
            <a:endParaRPr lang="en-US" noProof="0" dirty="0"/>
          </a:p>
        </p:txBody>
      </p:sp>
      <p:sp>
        <p:nvSpPr>
          <p:cNvPr id="1048702" name="Footer Placeholder 4"/>
          <p:cNvSpPr>
            <a:spLocks noGrp="1"/>
          </p:cNvSpPr>
          <p:nvPr>
            <p:ph type="ftr" sz="quarter" idx="12"/>
          </p:nvPr>
        </p:nvSpPr>
        <p:spPr/>
        <p:txBody>
          <a:bodyPr/>
          <a:lstStyle/>
          <a:p>
            <a:r>
              <a:rPr lang="en-US" noProof="0"/>
              <a:t>lake 2022</a:t>
            </a:r>
            <a:endParaRPr lang="en-US" noProof="0" dirty="0"/>
          </a:p>
        </p:txBody>
      </p:sp>
      <p:sp>
        <p:nvSpPr>
          <p:cNvPr id="1048703" name="Title 1"/>
          <p:cNvSpPr>
            <a:spLocks noGrp="1"/>
          </p:cNvSpPr>
          <p:nvPr>
            <p:ph type="title" hasCustomPrompt="1"/>
          </p:nvPr>
        </p:nvSpPr>
        <p:spPr>
          <a:xfrm>
            <a:off x="838200" y="268873"/>
            <a:ext cx="10515600" cy="1325563"/>
          </a:xfrm>
        </p:spPr>
        <p:txBody>
          <a:bodyPr lIns="0" rIns="0"/>
          <a:lstStyle>
            <a:lvl1pPr algn="ctr">
              <a:defRPr>
                <a:solidFill>
                  <a:schemeClr val="bg1"/>
                </a:solidFill>
              </a:defRPr>
            </a:lvl1pPr>
          </a:lstStyle>
          <a:p>
            <a:r>
              <a:rPr lang="en-US" noProof="0"/>
              <a:t>VIDEO SLIDE</a:t>
            </a:r>
          </a:p>
        </p:txBody>
      </p:sp>
      <p:sp>
        <p:nvSpPr>
          <p:cNvPr id="1048704" name="Oval 14"/>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048705" name="Media Placeholder 7"/>
          <p:cNvSpPr>
            <a:spLocks noGrp="1"/>
          </p:cNvSpPr>
          <p:nvPr>
            <p:ph type="media" sz="quarter" idx="17"/>
          </p:nvPr>
        </p:nvSpPr>
        <p:spPr>
          <a:xfrm>
            <a:off x="1395984" y="1497770"/>
            <a:ext cx="9400032" cy="4215384"/>
          </a:xfrm>
        </p:spPr>
        <p:txBody>
          <a:bodyPr anchor="ctr" anchorCtr="0">
            <a:normAutofit/>
          </a:bodyPr>
          <a:lstStyle>
            <a:lvl1pPr marL="0" indent="0" algn="ctr">
              <a:buNone/>
              <a:defRPr sz="1400"/>
            </a:lvl1pPr>
          </a:lstStyle>
          <a:p>
            <a:r>
              <a:rPr lang="en-US" noProof="0"/>
              <a:t>Click icon to add media</a:t>
            </a:r>
            <a:endParaRPr lang="en-US" noProof="0"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8576" name="Slide Number Placeholder 5"/>
          <p:cNvSpPr>
            <a:spLocks noGrp="1"/>
          </p:cNvSpPr>
          <p:nvPr>
            <p:ph type="sldNum" sz="quarter" idx="4"/>
          </p:nvPr>
        </p:nvSpPr>
        <p:spPr>
          <a:xfrm>
            <a:off x="5821279" y="6118484"/>
            <a:ext cx="549442" cy="365125"/>
          </a:xfrm>
          <a:prstGeom prst="rect">
            <a:avLst/>
          </a:prstGeom>
        </p:spPr>
        <p:txBody>
          <a:bodyPr vert="horz" lIns="91440" tIns="45720" rIns="91440" bIns="45720" rtlCol="0" anchor="ctr"/>
          <a:lstStyle>
            <a:lvl1pPr algn="ctr">
              <a:defRPr sz="1600" b="1">
                <a:solidFill>
                  <a:schemeClr val="bg1"/>
                </a:solidFill>
                <a:latin typeface="+mn-lt"/>
              </a:defRPr>
            </a:lvl1pPr>
          </a:lstStyle>
          <a:p>
            <a:fld id="{D495E168-DA5E-4888-8D8A-92B118324C14}" type="slidenum">
              <a:rPr lang="en-US" noProof="0" smtClean="0"/>
              <a:pPr/>
              <a:t>‹#›</a:t>
            </a:fld>
            <a:endParaRPr lang="en-US" noProof="0" dirty="0"/>
          </a:p>
        </p:txBody>
      </p:sp>
      <p:sp>
        <p:nvSpPr>
          <p:cNvPr id="1048577"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a:t>Click to edit Master title style</a:t>
            </a:r>
          </a:p>
        </p:txBody>
      </p:sp>
      <p:sp>
        <p:nvSpPr>
          <p:cNvPr id="1048578" name="Text Placeholder 2"/>
          <p:cNvSpPr>
            <a:spLocks noGrp="1"/>
          </p:cNvSpPr>
          <p:nvPr>
            <p:ph type="body" idx="1"/>
          </p:nvPr>
        </p:nvSpPr>
        <p:spPr>
          <a:xfrm>
            <a:off x="838200" y="1825625"/>
            <a:ext cx="10515600" cy="4048274"/>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48579" name="Date Placeholder 3"/>
          <p:cNvSpPr>
            <a:spLocks noGrp="1"/>
          </p:cNvSpPr>
          <p:nvPr>
            <p:ph type="dt" sz="half" idx="2"/>
          </p:nvPr>
        </p:nvSpPr>
        <p:spPr>
          <a:xfrm>
            <a:off x="8610600" y="6118484"/>
            <a:ext cx="2743200" cy="365125"/>
          </a:xfrm>
          <a:prstGeom prst="rect">
            <a:avLst/>
          </a:prstGeom>
        </p:spPr>
        <p:txBody>
          <a:bodyPr vert="horz" lIns="91440" tIns="45720" rIns="91440" bIns="45720" rtlCol="0" anchor="ctr"/>
          <a:lstStyle>
            <a:lvl1pPr algn="r">
              <a:defRPr sz="1600">
                <a:solidFill>
                  <a:schemeClr val="bg2"/>
                </a:solidFill>
              </a:defRPr>
            </a:lvl1pPr>
          </a:lstStyle>
          <a:p>
            <a:endParaRPr lang="en-US" noProof="0" dirty="0"/>
          </a:p>
        </p:txBody>
      </p:sp>
      <p:sp>
        <p:nvSpPr>
          <p:cNvPr id="1048580" name="Footer Placeholder 4"/>
          <p:cNvSpPr>
            <a:spLocks noGrp="1"/>
          </p:cNvSpPr>
          <p:nvPr>
            <p:ph type="ftr" sz="quarter" idx="3"/>
          </p:nvPr>
        </p:nvSpPr>
        <p:spPr>
          <a:xfrm>
            <a:off x="838200" y="6118484"/>
            <a:ext cx="3398763" cy="365125"/>
          </a:xfrm>
          <a:prstGeom prst="rect">
            <a:avLst/>
          </a:prstGeom>
        </p:spPr>
        <p:txBody>
          <a:bodyPr vert="horz" lIns="91440" tIns="45720" rIns="91440" bIns="45720" rtlCol="0" anchor="ctr"/>
          <a:lstStyle>
            <a:lvl1pPr algn="l">
              <a:defRPr sz="1600">
                <a:solidFill>
                  <a:schemeClr val="bg2"/>
                </a:solidFill>
              </a:defRPr>
            </a:lvl1pPr>
          </a:lstStyle>
          <a:p>
            <a:r>
              <a:rPr lang="en-US" noProof="0"/>
              <a:t>lake 2022</a:t>
            </a:r>
            <a:endParaRPr lang="en-US" noProof="0" dirty="0"/>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Lst>
  <p:hf hdr="0" dt="0"/>
  <p:txStyles>
    <p:titleStyle>
      <a:lvl1pPr algn="l" defTabSz="914400" rtl="0" eaLnBrk="1" latinLnBrk="0" hangingPunct="1">
        <a:lnSpc>
          <a:spcPct val="90000"/>
        </a:lnSpc>
        <a:spcBef>
          <a:spcPct val="0"/>
        </a:spcBef>
        <a:buNone/>
        <a:defRPr sz="5000" b="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8.xml"/><Relationship Id="rId5" Type="http://schemas.openxmlformats.org/officeDocument/2006/relationships/image" Target="../media/image22.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7.xml"/><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chart" Target="../charts/chart1.xml"/><Relationship Id="rId1" Type="http://schemas.openxmlformats.org/officeDocument/2006/relationships/slideLayout" Target="../slideLayouts/slideLayout18.xml"/><Relationship Id="rId5" Type="http://schemas.openxmlformats.org/officeDocument/2006/relationships/image" Target="../media/image28.jpeg"/><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18.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5" name="Text Placeholder 3"/>
          <p:cNvSpPr>
            <a:spLocks noGrp="1"/>
          </p:cNvSpPr>
          <p:nvPr>
            <p:ph type="body" sz="quarter" idx="20"/>
          </p:nvPr>
        </p:nvSpPr>
        <p:spPr>
          <a:xfrm flipH="1">
            <a:off x="13696784" y="1333943"/>
            <a:ext cx="45719" cy="324417"/>
          </a:xfrm>
        </p:spPr>
        <p:txBody>
          <a:bodyPr/>
          <a:lstStyle/>
          <a:p>
            <a:r>
              <a:rPr lang="en-US" dirty="0"/>
              <a:t>Month</a:t>
            </a:r>
            <a:endParaRPr lang="ru-RU" dirty="0"/>
          </a:p>
        </p:txBody>
      </p:sp>
      <p:sp>
        <p:nvSpPr>
          <p:cNvPr id="1048636" name="Text Placeholder 1"/>
          <p:cNvSpPr>
            <a:spLocks noGrp="1"/>
          </p:cNvSpPr>
          <p:nvPr>
            <p:ph type="body" sz="quarter" idx="21"/>
          </p:nvPr>
        </p:nvSpPr>
        <p:spPr>
          <a:xfrm>
            <a:off x="12828103" y="1680191"/>
            <a:ext cx="225287" cy="324417"/>
          </a:xfrm>
        </p:spPr>
        <p:txBody>
          <a:bodyPr/>
          <a:lstStyle/>
          <a:p>
            <a:r>
              <a:rPr lang="en-US" dirty="0"/>
              <a:t>20XX</a:t>
            </a:r>
            <a:endParaRPr lang="ru-RU" dirty="0"/>
          </a:p>
        </p:txBody>
      </p:sp>
      <p:sp>
        <p:nvSpPr>
          <p:cNvPr id="1048637" name="Title 2"/>
          <p:cNvSpPr>
            <a:spLocks noGrp="1"/>
          </p:cNvSpPr>
          <p:nvPr>
            <p:ph type="title"/>
          </p:nvPr>
        </p:nvSpPr>
        <p:spPr>
          <a:xfrm>
            <a:off x="1037021" y="265044"/>
            <a:ext cx="10117959" cy="1415147"/>
          </a:xfrm>
        </p:spPr>
        <p:txBody>
          <a:bodyPr/>
          <a:lstStyle/>
          <a:p>
            <a:r>
              <a:rPr lang="en-US" sz="5400" dirty="0">
                <a:solidFill>
                  <a:srgbClr val="FFFF00"/>
                </a:solidFill>
                <a:latin typeface="Algerian" panose="04020705040A02060702" pitchFamily="82" charset="0"/>
              </a:rPr>
              <a:t>Soil fertility and efficiency</a:t>
            </a:r>
            <a:endParaRPr lang="ru-RU" sz="5400" dirty="0">
              <a:solidFill>
                <a:srgbClr val="FFFF00"/>
              </a:solidFill>
            </a:endParaRPr>
          </a:p>
        </p:txBody>
      </p:sp>
      <p:sp>
        <p:nvSpPr>
          <p:cNvPr id="1048638" name="Text Placeholder 4"/>
          <p:cNvSpPr>
            <a:spLocks noGrp="1"/>
          </p:cNvSpPr>
          <p:nvPr>
            <p:ph type="body" sz="quarter" idx="13"/>
          </p:nvPr>
        </p:nvSpPr>
        <p:spPr>
          <a:xfrm flipH="1">
            <a:off x="13474806" y="4720037"/>
            <a:ext cx="420762" cy="1101897"/>
          </a:xfrm>
        </p:spPr>
        <p:txBody>
          <a:bodyPr/>
          <a:lstStyle/>
          <a:p>
            <a:r>
              <a:rPr lang="en-US" dirty="0"/>
              <a:t>Presentation</a:t>
            </a:r>
            <a:br>
              <a:rPr lang="en-US" dirty="0"/>
            </a:br>
            <a:r>
              <a:rPr lang="en-US" dirty="0"/>
              <a:t>Tagline</a:t>
            </a:r>
            <a:endParaRPr lang="ru-RU" dirty="0"/>
          </a:p>
        </p:txBody>
      </p:sp>
      <p:pic>
        <p:nvPicPr>
          <p:cNvPr id="2097154" name="Picture 5"/>
          <p:cNvPicPr>
            <a:picLocks noChangeAspect="1"/>
          </p:cNvPicPr>
          <p:nvPr/>
        </p:nvPicPr>
        <p:blipFill>
          <a:blip r:embed="rId2"/>
          <a:stretch>
            <a:fillRect/>
          </a:stretch>
        </p:blipFill>
        <p:spPr>
          <a:xfrm>
            <a:off x="6210509" y="3073507"/>
            <a:ext cx="5420139" cy="3021093"/>
          </a:xfrm>
          <a:prstGeom prst="rect">
            <a:avLst/>
          </a:prstGeom>
          <a:ln>
            <a:noFill/>
          </a:ln>
          <a:effectLst>
            <a:softEdge rad="112500"/>
          </a:effectLst>
        </p:spPr>
      </p:pic>
      <p:sp>
        <p:nvSpPr>
          <p:cNvPr id="2" name="TextBox 1">
            <a:extLst>
              <a:ext uri="{FF2B5EF4-FFF2-40B4-BE49-F238E27FC236}">
                <a16:creationId xmlns:a16="http://schemas.microsoft.com/office/drawing/2014/main" id="{47252CB5-5705-401D-B3BC-828CADC8338E}"/>
              </a:ext>
            </a:extLst>
          </p:cNvPr>
          <p:cNvSpPr txBox="1"/>
          <p:nvPr/>
        </p:nvSpPr>
        <p:spPr>
          <a:xfrm>
            <a:off x="324918" y="1680191"/>
            <a:ext cx="11206578" cy="1938992"/>
          </a:xfrm>
          <a:prstGeom prst="rect">
            <a:avLst/>
          </a:prstGeom>
          <a:noFill/>
        </p:spPr>
        <p:txBody>
          <a:bodyPr wrap="square" rtlCol="0">
            <a:spAutoFit/>
          </a:bodyPr>
          <a:lstStyle/>
          <a:p>
            <a:r>
              <a:rPr lang="en-US" sz="2400" dirty="0">
                <a:solidFill>
                  <a:srgbClr val="F7F1E4"/>
                </a:solidFill>
                <a:latin typeface="Times New Roman" panose="02020603050405020304" pitchFamily="18" charset="0"/>
                <a:cs typeface="Times New Roman" panose="02020603050405020304" pitchFamily="18" charset="0"/>
              </a:rPr>
              <a:t>Presented by :  HITHASHREE .H</a:t>
            </a:r>
          </a:p>
          <a:p>
            <a:r>
              <a:rPr lang="en-US" sz="2400" dirty="0">
                <a:solidFill>
                  <a:srgbClr val="F7F1E4"/>
                </a:solidFill>
                <a:latin typeface="Times New Roman" panose="02020603050405020304" pitchFamily="18" charset="0"/>
                <a:cs typeface="Times New Roman" panose="02020603050405020304" pitchFamily="18" charset="0"/>
              </a:rPr>
              <a:t>                         AMEETHA .P</a:t>
            </a:r>
          </a:p>
          <a:p>
            <a:r>
              <a:rPr lang="en-US" sz="2400" dirty="0">
                <a:solidFill>
                  <a:srgbClr val="F7F1E4"/>
                </a:solidFill>
                <a:latin typeface="Times New Roman" panose="02020603050405020304" pitchFamily="18" charset="0"/>
                <a:cs typeface="Times New Roman" panose="02020603050405020304" pitchFamily="18" charset="0"/>
              </a:rPr>
              <a:t>                         PREETHAM .MC</a:t>
            </a:r>
          </a:p>
          <a:p>
            <a:r>
              <a:rPr lang="en-US" sz="2400" dirty="0">
                <a:solidFill>
                  <a:srgbClr val="F7F1E4"/>
                </a:solidFill>
                <a:latin typeface="Times New Roman" panose="02020603050405020304" pitchFamily="18" charset="0"/>
                <a:cs typeface="Times New Roman" panose="02020603050405020304" pitchFamily="18" charset="0"/>
              </a:rPr>
              <a:t>Vagdevi Vilas School, Nelamangala -562123</a:t>
            </a:r>
          </a:p>
          <a:p>
            <a:r>
              <a:rPr lang="en-US" sz="2400" dirty="0">
                <a:solidFill>
                  <a:srgbClr val="F7F1E4"/>
                </a:solidFill>
                <a:latin typeface="Times New Roman" panose="02020603050405020304" pitchFamily="18" charset="0"/>
                <a:cs typeface="Times New Roman" panose="02020603050405020304" pitchFamily="18" charset="0"/>
              </a:rPr>
              <a:t>-</a:t>
            </a:r>
          </a:p>
        </p:txBody>
      </p:sp>
      <p:pic>
        <p:nvPicPr>
          <p:cNvPr id="1026" name="Picture 2" descr="About us – vvi.edu.in">
            <a:extLst>
              <a:ext uri="{FF2B5EF4-FFF2-40B4-BE49-F238E27FC236}">
                <a16:creationId xmlns:a16="http://schemas.microsoft.com/office/drawing/2014/main" id="{E6D88A2E-3893-4E5F-A588-DED6C917C2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070" y="3429000"/>
            <a:ext cx="4770784" cy="225286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9" name="Slide Number Placeholder 1"/>
          <p:cNvSpPr>
            <a:spLocks noGrp="1"/>
          </p:cNvSpPr>
          <p:nvPr>
            <p:ph type="sldNum" sz="quarter" idx="10"/>
          </p:nvPr>
        </p:nvSpPr>
        <p:spPr/>
        <p:txBody>
          <a:bodyPr/>
          <a:lstStyle/>
          <a:p>
            <a:fld id="{D495E168-DA5E-4888-8D8A-92B118324C14}" type="slidenum">
              <a:rPr lang="en-US" noProof="0" smtClean="0"/>
              <a:pPr/>
              <a:t>10</a:t>
            </a:fld>
            <a:endParaRPr lang="en-US" noProof="0" dirty="0"/>
          </a:p>
        </p:txBody>
      </p:sp>
      <p:sp>
        <p:nvSpPr>
          <p:cNvPr id="1048620" name="Footer Placeholder 2"/>
          <p:cNvSpPr>
            <a:spLocks noGrp="1"/>
          </p:cNvSpPr>
          <p:nvPr>
            <p:ph type="ftr" sz="quarter" idx="12"/>
          </p:nvPr>
        </p:nvSpPr>
        <p:spPr/>
        <p:txBody>
          <a:bodyPr/>
          <a:lstStyle/>
          <a:p>
            <a:r>
              <a:rPr lang="en-US" noProof="0"/>
              <a:t>lake 2022</a:t>
            </a:r>
            <a:endParaRPr lang="en-US" noProof="0" dirty="0"/>
          </a:p>
        </p:txBody>
      </p:sp>
      <p:sp>
        <p:nvSpPr>
          <p:cNvPr id="1048621" name="TextBox 3"/>
          <p:cNvSpPr txBox="1"/>
          <p:nvPr/>
        </p:nvSpPr>
        <p:spPr>
          <a:xfrm>
            <a:off x="636104" y="622852"/>
            <a:ext cx="10455966" cy="1569660"/>
          </a:xfrm>
          <a:prstGeom prst="rect">
            <a:avLst/>
          </a:prstGeom>
          <a:noFill/>
        </p:spPr>
        <p:txBody>
          <a:bodyPr wrap="square" rtlCol="0">
            <a:spAutoFit/>
          </a:bodyPr>
          <a:lstStyle/>
          <a:p>
            <a:r>
              <a:rPr lang="en-US" sz="3200" dirty="0">
                <a:solidFill>
                  <a:srgbClr val="F7F1E4"/>
                </a:solidFill>
                <a:latin typeface="Andalus" panose="02020603050405020304" pitchFamily="18" charset="-78"/>
                <a:cs typeface="Andalus" panose="02020603050405020304" pitchFamily="18" charset="-78"/>
              </a:rPr>
              <a:t>                             </a:t>
            </a:r>
            <a:endParaRPr lang="en-US" sz="2400" dirty="0">
              <a:solidFill>
                <a:srgbClr val="F7F1E4"/>
              </a:solidFill>
              <a:latin typeface="Times New Roman" panose="02020603050405020304" pitchFamily="18" charset="0"/>
              <a:cs typeface="Times New Roman" panose="02020603050405020304" pitchFamily="18" charset="0"/>
            </a:endParaRPr>
          </a:p>
          <a:p>
            <a:endParaRPr lang="en-US" sz="3200" dirty="0">
              <a:solidFill>
                <a:srgbClr val="F7F1E4"/>
              </a:solidFill>
              <a:latin typeface="Andalus" panose="02020603050405020304" pitchFamily="18" charset="-78"/>
              <a:cs typeface="Andalus" panose="02020603050405020304" pitchFamily="18" charset="-78"/>
            </a:endParaRPr>
          </a:p>
          <a:p>
            <a:endParaRPr lang="en-US" sz="3200" dirty="0">
              <a:solidFill>
                <a:srgbClr val="F7F1E4"/>
              </a:solidFill>
              <a:latin typeface="Andalus" panose="02020603050405020304" pitchFamily="18" charset="-78"/>
              <a:cs typeface="Andalus" panose="02020603050405020304" pitchFamily="18" charset="-78"/>
            </a:endParaRPr>
          </a:p>
        </p:txBody>
      </p:sp>
      <p:sp>
        <p:nvSpPr>
          <p:cNvPr id="5" name="Rectangle 4"/>
          <p:cNvSpPr/>
          <p:nvPr/>
        </p:nvSpPr>
        <p:spPr>
          <a:xfrm>
            <a:off x="585216" y="633984"/>
            <a:ext cx="8558784" cy="4062651"/>
          </a:xfrm>
          <a:prstGeom prst="rect">
            <a:avLst/>
          </a:prstGeom>
        </p:spPr>
        <p:txBody>
          <a:bodyPr wrap="square">
            <a:spAutoFit/>
          </a:bodyPr>
          <a:lstStyle/>
          <a:p>
            <a:r>
              <a:rPr lang="en-US" sz="4000" dirty="0">
                <a:solidFill>
                  <a:srgbClr val="FFFF00"/>
                </a:solidFill>
                <a:latin typeface="Andalus" panose="02020603050405020304" pitchFamily="18" charset="-78"/>
                <a:cs typeface="Andalus" panose="02020603050405020304" pitchFamily="18" charset="-78"/>
              </a:rPr>
              <a:t>METHOD AND MATERIALS</a:t>
            </a:r>
          </a:p>
          <a:p>
            <a:pPr marL="571500" indent="-571500">
              <a:buFont typeface="Arial" panose="020B0604020202020204" pitchFamily="34" charset="0"/>
              <a:buChar char="•"/>
            </a:pPr>
            <a:endParaRPr lang="en-US" sz="1100" dirty="0">
              <a:solidFill>
                <a:srgbClr val="F7F1E4"/>
              </a:solidFill>
              <a:latin typeface="Andalus" panose="02020603050405020304" pitchFamily="18" charset="-78"/>
              <a:cs typeface="Andalus" panose="02020603050405020304" pitchFamily="18" charset="-78"/>
            </a:endParaRPr>
          </a:p>
          <a:p>
            <a:pPr marL="571500" indent="-571500">
              <a:buFont typeface="Arial" panose="020B0604020202020204" pitchFamily="34" charset="0"/>
              <a:buChar char="•"/>
            </a:pPr>
            <a:endParaRPr lang="en-US" sz="1100" dirty="0">
              <a:solidFill>
                <a:srgbClr val="F7F1E4"/>
              </a:solidFill>
              <a:latin typeface="Andalus" panose="02020603050405020304" pitchFamily="18" charset="-78"/>
              <a:cs typeface="Andalus" panose="02020603050405020304" pitchFamily="18" charset="-78"/>
            </a:endParaRPr>
          </a:p>
          <a:p>
            <a:pPr marL="571500" indent="-571500" algn="just">
              <a:buFont typeface="Arial" panose="020B0604020202020204" pitchFamily="34" charset="0"/>
              <a:buChar char="•"/>
            </a:pPr>
            <a:r>
              <a:rPr lang="en-US" sz="2800" dirty="0">
                <a:solidFill>
                  <a:srgbClr val="F7F1E4"/>
                </a:solidFill>
                <a:latin typeface="Times New Roman" panose="02020603050405020304" pitchFamily="18" charset="0"/>
                <a:cs typeface="Times New Roman" panose="02020603050405020304" pitchFamily="18" charset="0"/>
              </a:rPr>
              <a:t>pH level of the soil</a:t>
            </a:r>
          </a:p>
          <a:p>
            <a:pPr marL="571500" indent="-571500" algn="just">
              <a:buFont typeface="Arial" panose="020B0604020202020204" pitchFamily="34" charset="0"/>
              <a:buChar char="•"/>
            </a:pPr>
            <a:endParaRPr lang="en-US" sz="2800" dirty="0">
              <a:solidFill>
                <a:srgbClr val="F7F1E4"/>
              </a:solidFill>
              <a:latin typeface="Times New Roman" panose="02020603050405020304" pitchFamily="18" charset="0"/>
              <a:cs typeface="Times New Roman" panose="02020603050405020304" pitchFamily="18" charset="0"/>
            </a:endParaRPr>
          </a:p>
          <a:p>
            <a:pPr marL="571500" indent="-571500" algn="just">
              <a:buFont typeface="Arial" panose="020B0604020202020204" pitchFamily="34" charset="0"/>
              <a:buChar char="•"/>
            </a:pPr>
            <a:r>
              <a:rPr lang="en-US" sz="2800" dirty="0">
                <a:solidFill>
                  <a:srgbClr val="F7F1E4"/>
                </a:solidFill>
                <a:latin typeface="Times New Roman" panose="02020603050405020304" pitchFamily="18" charset="0"/>
                <a:cs typeface="Times New Roman" panose="02020603050405020304" pitchFamily="18" charset="0"/>
              </a:rPr>
              <a:t>Percolation rate of soil</a:t>
            </a:r>
          </a:p>
          <a:p>
            <a:pPr marL="571500" indent="-571500" algn="just">
              <a:buFont typeface="Arial" panose="020B0604020202020204" pitchFamily="34" charset="0"/>
              <a:buChar char="•"/>
            </a:pPr>
            <a:endParaRPr lang="en-US" sz="2800" dirty="0">
              <a:solidFill>
                <a:srgbClr val="F7F1E4"/>
              </a:solidFill>
              <a:latin typeface="Times New Roman" panose="02020603050405020304" pitchFamily="18" charset="0"/>
              <a:cs typeface="Times New Roman" panose="02020603050405020304" pitchFamily="18" charset="0"/>
            </a:endParaRPr>
          </a:p>
          <a:p>
            <a:pPr marL="571500" indent="-571500" algn="just">
              <a:buFont typeface="Arial" panose="020B0604020202020204" pitchFamily="34" charset="0"/>
              <a:buChar char="•"/>
            </a:pPr>
            <a:r>
              <a:rPr lang="en-US" sz="2800" dirty="0">
                <a:solidFill>
                  <a:srgbClr val="F7F1E4"/>
                </a:solidFill>
                <a:latin typeface="Times New Roman" panose="02020603050405020304" pitchFamily="18" charset="0"/>
                <a:cs typeface="Times New Roman" panose="02020603050405020304" pitchFamily="18" charset="0"/>
              </a:rPr>
              <a:t>Moisture content in the soil</a:t>
            </a:r>
          </a:p>
          <a:p>
            <a:pPr marL="571500" indent="-571500" algn="just">
              <a:buFont typeface="Arial" panose="020B0604020202020204" pitchFamily="34" charset="0"/>
              <a:buChar char="•"/>
            </a:pPr>
            <a:endParaRPr lang="en-US" sz="2800" dirty="0">
              <a:solidFill>
                <a:srgbClr val="F7F1E4"/>
              </a:solidFill>
              <a:latin typeface="Times New Roman" panose="02020603050405020304" pitchFamily="18" charset="0"/>
              <a:cs typeface="Times New Roman" panose="02020603050405020304" pitchFamily="18" charset="0"/>
            </a:endParaRPr>
          </a:p>
          <a:p>
            <a:pPr marL="571500" indent="-571500" algn="just">
              <a:buFont typeface="Arial" panose="020B0604020202020204" pitchFamily="34" charset="0"/>
              <a:buChar char="•"/>
            </a:pPr>
            <a:r>
              <a:rPr lang="en-US" sz="2800" dirty="0">
                <a:solidFill>
                  <a:srgbClr val="F7F1E4"/>
                </a:solidFill>
                <a:latin typeface="Times New Roman" panose="02020603050405020304" pitchFamily="18" charset="0"/>
                <a:cs typeface="Times New Roman" panose="02020603050405020304" pitchFamily="18" charset="0"/>
              </a:rPr>
              <a:t>Microscopic view of substances in the soil</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8" name="Title 8"/>
          <p:cNvSpPr>
            <a:spLocks noGrp="1"/>
          </p:cNvSpPr>
          <p:nvPr>
            <p:ph type="title"/>
          </p:nvPr>
        </p:nvSpPr>
        <p:spPr/>
        <p:txBody>
          <a:bodyPr/>
          <a:lstStyle/>
          <a:p>
            <a:r>
              <a:rPr lang="en-US" dirty="0">
                <a:solidFill>
                  <a:srgbClr val="FFFF00"/>
                </a:solidFill>
              </a:rPr>
              <a:t>pH LEVEL COMPARISON</a:t>
            </a:r>
          </a:p>
        </p:txBody>
      </p:sp>
      <p:sp>
        <p:nvSpPr>
          <p:cNvPr id="1048609" name="Text Placeholder 4"/>
          <p:cNvSpPr>
            <a:spLocks noGrp="1"/>
          </p:cNvSpPr>
          <p:nvPr>
            <p:ph type="body" sz="quarter" idx="16"/>
          </p:nvPr>
        </p:nvSpPr>
        <p:spPr/>
        <p:txBody>
          <a:bodyPr/>
          <a:lstStyle/>
          <a:p>
            <a:r>
              <a:rPr lang="en-US" b="1" i="1" dirty="0">
                <a:solidFill>
                  <a:srgbClr val="F7F1E4"/>
                </a:solidFill>
                <a:latin typeface="Times New Roman" panose="02020603050405020304" pitchFamily="18" charset="0"/>
                <a:cs typeface="Times New Roman" panose="02020603050405020304" pitchFamily="18" charset="0"/>
              </a:rPr>
              <a:t>Soil pH is a measure of the acidity or alkalinity of the soil</a:t>
            </a:r>
          </a:p>
          <a:p>
            <a:endParaRPr lang="en-US" dirty="0">
              <a:latin typeface="Times New Roman" panose="02020603050405020304" pitchFamily="18" charset="0"/>
              <a:cs typeface="Times New Roman" panose="02020603050405020304" pitchFamily="18" charset="0"/>
            </a:endParaRPr>
          </a:p>
        </p:txBody>
      </p:sp>
      <p:sp>
        <p:nvSpPr>
          <p:cNvPr id="1048610" name="Text Placeholder 3"/>
          <p:cNvSpPr>
            <a:spLocks noGrp="1"/>
          </p:cNvSpPr>
          <p:nvPr>
            <p:ph type="body" idx="1"/>
          </p:nvPr>
        </p:nvSpPr>
        <p:spPr>
          <a:xfrm>
            <a:off x="1159648" y="2738211"/>
            <a:ext cx="9985429" cy="454353"/>
          </a:xfrm>
        </p:spPr>
        <p:txBody>
          <a:bodyPr/>
          <a:lstStyle/>
          <a:p>
            <a:r>
              <a:rPr lang="en-US" dirty="0">
                <a:latin typeface="Times New Roman" panose="02020603050405020304" pitchFamily="18" charset="0"/>
                <a:cs typeface="Times New Roman" panose="02020603050405020304" pitchFamily="18" charset="0"/>
              </a:rPr>
              <a:t>Soil can be classified according to their pH value</a:t>
            </a:r>
            <a:r>
              <a:rPr lang="en-US" dirty="0">
                <a:latin typeface="Andalus" panose="02020603050405020304" pitchFamily="18" charset="-78"/>
                <a:cs typeface="Andalus" panose="02020603050405020304" pitchFamily="18" charset="-78"/>
              </a:rPr>
              <a:t>:</a:t>
            </a:r>
          </a:p>
          <a:p>
            <a:pPr marL="457200" indent="-45720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6.5 to 7.5 --- neutral</a:t>
            </a:r>
          </a:p>
          <a:p>
            <a:pPr marL="457200" indent="-45720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Over 7.5 --- alkaline</a:t>
            </a:r>
          </a:p>
          <a:p>
            <a:pPr marL="457200" indent="-45720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 less than 6.5 --- acidic</a:t>
            </a:r>
          </a:p>
          <a:p>
            <a:pPr marL="457200" indent="-45720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 less than 5.5 are considered strongly acidic</a:t>
            </a:r>
          </a:p>
        </p:txBody>
      </p:sp>
      <p:sp>
        <p:nvSpPr>
          <p:cNvPr id="1048612" name="Text Placeholder 5"/>
          <p:cNvSpPr>
            <a:spLocks noGrp="1"/>
          </p:cNvSpPr>
          <p:nvPr>
            <p:ph type="body" idx="18"/>
          </p:nvPr>
        </p:nvSpPr>
        <p:spPr>
          <a:xfrm flipH="1">
            <a:off x="13604019" y="2738211"/>
            <a:ext cx="45719" cy="454353"/>
          </a:xfrm>
        </p:spPr>
        <p:txBody>
          <a:bodyPr/>
          <a:lstStyle/>
          <a:p>
            <a:endParaRPr lang="en-US" dirty="0"/>
          </a:p>
        </p:txBody>
      </p:sp>
      <p:sp>
        <p:nvSpPr>
          <p:cNvPr id="1048614" name="Footer Placeholder 2"/>
          <p:cNvSpPr>
            <a:spLocks noGrp="1"/>
          </p:cNvSpPr>
          <p:nvPr>
            <p:ph type="ftr" sz="quarter" idx="12"/>
          </p:nvPr>
        </p:nvSpPr>
        <p:spPr/>
        <p:txBody>
          <a:bodyPr/>
          <a:lstStyle/>
          <a:p>
            <a:r>
              <a:rPr lang="en-US"/>
              <a:t>lake 2022</a:t>
            </a:r>
            <a:endParaRPr lang="en-US" dirty="0"/>
          </a:p>
        </p:txBody>
      </p:sp>
      <p:sp>
        <p:nvSpPr>
          <p:cNvPr id="1048615" name="Slide Number Placeholder 1"/>
          <p:cNvSpPr>
            <a:spLocks noGrp="1"/>
          </p:cNvSpPr>
          <p:nvPr>
            <p:ph type="sldNum" sz="quarter" idx="10"/>
          </p:nvPr>
        </p:nvSpPr>
        <p:spPr/>
        <p:txBody>
          <a:bodyPr/>
          <a:lstStyle/>
          <a:p>
            <a:fld id="{D495E168-DA5E-4888-8D8A-92B118324C14}" type="slidenum">
              <a:rPr lang="en-US" smtClean="0"/>
              <a:pPr/>
              <a:t>11</a:t>
            </a:fld>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87" name="Slide Number Placeholder 1"/>
          <p:cNvSpPr>
            <a:spLocks noGrp="1"/>
          </p:cNvSpPr>
          <p:nvPr>
            <p:ph type="sldNum" sz="quarter" idx="10"/>
          </p:nvPr>
        </p:nvSpPr>
        <p:spPr/>
        <p:txBody>
          <a:bodyPr/>
          <a:lstStyle/>
          <a:p>
            <a:fld id="{D495E168-DA5E-4888-8D8A-92B118324C14}" type="slidenum">
              <a:rPr lang="en-US" noProof="0" smtClean="0"/>
              <a:pPr/>
              <a:t>12</a:t>
            </a:fld>
            <a:endParaRPr lang="en-US" noProof="0" dirty="0"/>
          </a:p>
        </p:txBody>
      </p:sp>
      <p:sp>
        <p:nvSpPr>
          <p:cNvPr id="1048588" name="Footer Placeholder 2"/>
          <p:cNvSpPr>
            <a:spLocks noGrp="1"/>
          </p:cNvSpPr>
          <p:nvPr>
            <p:ph type="ftr" sz="quarter" idx="12"/>
          </p:nvPr>
        </p:nvSpPr>
        <p:spPr/>
        <p:txBody>
          <a:bodyPr/>
          <a:lstStyle/>
          <a:p>
            <a:r>
              <a:rPr lang="en-US" noProof="0"/>
              <a:t>lake 2022</a:t>
            </a:r>
            <a:endParaRPr lang="en-US" noProof="0" dirty="0"/>
          </a:p>
        </p:txBody>
      </p:sp>
      <p:pic>
        <p:nvPicPr>
          <p:cNvPr id="2097152" name="Picture 4"/>
          <p:cNvPicPr>
            <a:picLocks noChangeAspect="1"/>
          </p:cNvPicPr>
          <p:nvPr/>
        </p:nvPicPr>
        <p:blipFill>
          <a:blip r:embed="rId2"/>
          <a:stretch>
            <a:fillRect/>
          </a:stretch>
        </p:blipFill>
        <p:spPr>
          <a:xfrm>
            <a:off x="915619" y="583717"/>
            <a:ext cx="4905660" cy="2845283"/>
          </a:xfrm>
          <a:prstGeom prst="rect">
            <a:avLst/>
          </a:prstGeom>
          <a:ln>
            <a:noFill/>
          </a:ln>
          <a:effectLst>
            <a:softEdge rad="112500"/>
          </a:effectLst>
        </p:spPr>
      </p:pic>
      <p:sp>
        <p:nvSpPr>
          <p:cNvPr id="1048589" name="TextBox 6"/>
          <p:cNvSpPr txBox="1"/>
          <p:nvPr/>
        </p:nvSpPr>
        <p:spPr>
          <a:xfrm>
            <a:off x="6228522" y="1166191"/>
            <a:ext cx="5221356" cy="954107"/>
          </a:xfrm>
          <a:prstGeom prst="rect">
            <a:avLst/>
          </a:prstGeom>
          <a:noFill/>
        </p:spPr>
        <p:txBody>
          <a:bodyPr wrap="square" rtlCol="0">
            <a:spAutoFit/>
          </a:bodyPr>
          <a:lstStyle/>
          <a:p>
            <a:r>
              <a:rPr lang="en-US" sz="2800" b="1" dirty="0">
                <a:solidFill>
                  <a:srgbClr val="F7F1E4"/>
                </a:solidFill>
                <a:latin typeface="Times New Roman" panose="02020603050405020304" pitchFamily="18" charset="0"/>
                <a:cs typeface="Times New Roman" panose="02020603050405020304" pitchFamily="18" charset="0"/>
              </a:rPr>
              <a:t>pH level of Tumakuru soil is 8.5 and it is alkaline</a:t>
            </a:r>
          </a:p>
        </p:txBody>
      </p:sp>
      <p:sp>
        <p:nvSpPr>
          <p:cNvPr id="1048590" name="TextBox 7"/>
          <p:cNvSpPr txBox="1"/>
          <p:nvPr/>
        </p:nvSpPr>
        <p:spPr>
          <a:xfrm>
            <a:off x="915619" y="3723861"/>
            <a:ext cx="10534259" cy="2308324"/>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rgbClr val="F7F1E4"/>
                </a:solidFill>
                <a:latin typeface="Times New Roman" panose="02020603050405020304" pitchFamily="18" charset="0"/>
                <a:cs typeface="Times New Roman" panose="02020603050405020304" pitchFamily="18" charset="0"/>
              </a:rPr>
              <a:t>The  soil is being tested by using the litmus paper and later dipped into the mixture of the soil</a:t>
            </a:r>
          </a:p>
          <a:p>
            <a:pPr marL="285750" indent="-285750">
              <a:buFont typeface="Arial" panose="020B0604020202020204" pitchFamily="34" charset="0"/>
              <a:buChar char="•"/>
            </a:pPr>
            <a:r>
              <a:rPr lang="en-US" sz="2400" dirty="0">
                <a:solidFill>
                  <a:srgbClr val="F7F1E4"/>
                </a:solidFill>
                <a:latin typeface="Times New Roman" panose="02020603050405020304" pitchFamily="18" charset="0"/>
                <a:cs typeface="Times New Roman" panose="02020603050405020304" pitchFamily="18" charset="0"/>
              </a:rPr>
              <a:t>The soil is alkaline</a:t>
            </a:r>
          </a:p>
          <a:p>
            <a:pPr marL="285750" indent="-285750">
              <a:buFont typeface="Arial" panose="020B0604020202020204" pitchFamily="34" charset="0"/>
              <a:buChar char="•"/>
            </a:pPr>
            <a:r>
              <a:rPr lang="en-US" sz="2400" dirty="0">
                <a:solidFill>
                  <a:srgbClr val="F7F1E4"/>
                </a:solidFill>
                <a:latin typeface="Times New Roman" panose="02020603050405020304" pitchFamily="18" charset="0"/>
                <a:cs typeface="Times New Roman" panose="02020603050405020304" pitchFamily="18" charset="0"/>
              </a:rPr>
              <a:t>Alkaline soils may have problems with deficiency of nutrients such as zinc, copper, manganese.</a:t>
            </a:r>
          </a:p>
          <a:p>
            <a:pPr marL="285750" indent="-285750">
              <a:buFont typeface="Arial" panose="020B0604020202020204" pitchFamily="34" charset="0"/>
              <a:buChar char="•"/>
            </a:pPr>
            <a:r>
              <a:rPr lang="en-US" sz="2400" dirty="0">
                <a:solidFill>
                  <a:srgbClr val="F7F1E4"/>
                </a:solidFill>
                <a:latin typeface="Times New Roman" panose="02020603050405020304" pitchFamily="18" charset="0"/>
                <a:cs typeface="Times New Roman" panose="02020603050405020304" pitchFamily="18" charset="0"/>
              </a:rPr>
              <a:t>The main cause of change of pH is due to increase use of fertilizers for nutrients</a:t>
            </a:r>
            <a:r>
              <a:rPr lang="en-US" dirty="0">
                <a:solidFill>
                  <a:srgbClr val="F7F1E4"/>
                </a:solidFill>
                <a:latin typeface="Times New Roman" panose="02020603050405020304" pitchFamily="18" charset="0"/>
                <a:cs typeface="Times New Roman" panose="02020603050405020304" pitchFamily="18" charset="0"/>
              </a:rPr>
              <a: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1" name="Slide Number Placeholder 1"/>
          <p:cNvSpPr>
            <a:spLocks noGrp="1"/>
          </p:cNvSpPr>
          <p:nvPr>
            <p:ph type="sldNum" sz="quarter" idx="10"/>
          </p:nvPr>
        </p:nvSpPr>
        <p:spPr/>
        <p:txBody>
          <a:bodyPr/>
          <a:lstStyle/>
          <a:p>
            <a:fld id="{D495E168-DA5E-4888-8D8A-92B118324C14}" type="slidenum">
              <a:rPr lang="en-US" noProof="0" smtClean="0"/>
              <a:pPr/>
              <a:t>13</a:t>
            </a:fld>
            <a:endParaRPr lang="en-US" noProof="0" dirty="0"/>
          </a:p>
        </p:txBody>
      </p:sp>
      <p:sp>
        <p:nvSpPr>
          <p:cNvPr id="1048592" name="Footer Placeholder 2"/>
          <p:cNvSpPr>
            <a:spLocks noGrp="1"/>
          </p:cNvSpPr>
          <p:nvPr>
            <p:ph type="ftr" sz="quarter" idx="12"/>
          </p:nvPr>
        </p:nvSpPr>
        <p:spPr/>
        <p:txBody>
          <a:bodyPr/>
          <a:lstStyle/>
          <a:p>
            <a:r>
              <a:rPr lang="en-US" noProof="0"/>
              <a:t>lake 2022</a:t>
            </a:r>
            <a:endParaRPr lang="en-US" noProof="0" dirty="0"/>
          </a:p>
        </p:txBody>
      </p:sp>
      <p:pic>
        <p:nvPicPr>
          <p:cNvPr id="2097153" name="Picture 3"/>
          <p:cNvPicPr>
            <a:picLocks noChangeAspect="1"/>
          </p:cNvPicPr>
          <p:nvPr/>
        </p:nvPicPr>
        <p:blipFill>
          <a:blip r:embed="rId2"/>
          <a:stretch>
            <a:fillRect/>
          </a:stretch>
        </p:blipFill>
        <p:spPr>
          <a:xfrm>
            <a:off x="603238" y="569843"/>
            <a:ext cx="3822988" cy="3366053"/>
          </a:xfrm>
          <a:prstGeom prst="rect">
            <a:avLst/>
          </a:prstGeom>
          <a:ln>
            <a:noFill/>
          </a:ln>
          <a:effectLst>
            <a:softEdge rad="112500"/>
          </a:effectLst>
        </p:spPr>
      </p:pic>
      <p:sp>
        <p:nvSpPr>
          <p:cNvPr id="1048593" name="TextBox 4"/>
          <p:cNvSpPr txBox="1"/>
          <p:nvPr/>
        </p:nvSpPr>
        <p:spPr>
          <a:xfrm>
            <a:off x="4426226" y="1179443"/>
            <a:ext cx="6917635" cy="954107"/>
          </a:xfrm>
          <a:prstGeom prst="rect">
            <a:avLst/>
          </a:prstGeom>
          <a:noFill/>
        </p:spPr>
        <p:txBody>
          <a:bodyPr wrap="square" rtlCol="0">
            <a:spAutoFit/>
          </a:bodyPr>
          <a:lstStyle/>
          <a:p>
            <a:r>
              <a:rPr lang="en-US" sz="2800" dirty="0">
                <a:solidFill>
                  <a:srgbClr val="F7F1E4"/>
                </a:solidFill>
                <a:latin typeface="Times New Roman" panose="02020603050405020304" pitchFamily="18" charset="0"/>
                <a:cs typeface="Times New Roman" panose="02020603050405020304" pitchFamily="18" charset="0"/>
              </a:rPr>
              <a:t>The pH level of the soil of Yelahanka is 6.5 and it is the poor alkaline soil</a:t>
            </a:r>
            <a:endParaRPr lang="zh-CN" altLang="en-US" dirty="0">
              <a:latin typeface="Times New Roman" panose="02020603050405020304" pitchFamily="18" charset="0"/>
              <a:cs typeface="Times New Roman" panose="02020603050405020304" pitchFamily="18" charset="0"/>
            </a:endParaRPr>
          </a:p>
        </p:txBody>
      </p:sp>
      <p:sp>
        <p:nvSpPr>
          <p:cNvPr id="1048594" name="TextBox 5"/>
          <p:cNvSpPr txBox="1"/>
          <p:nvPr/>
        </p:nvSpPr>
        <p:spPr>
          <a:xfrm>
            <a:off x="1298713" y="4161183"/>
            <a:ext cx="10045148" cy="1077218"/>
          </a:xfrm>
          <a:prstGeom prst="rect">
            <a:avLst/>
          </a:prstGeom>
          <a:noFill/>
        </p:spPr>
        <p:txBody>
          <a:bodyPr wrap="square" rtlCol="0">
            <a:spAutoFit/>
          </a:bodyPr>
          <a:lstStyle/>
          <a:p>
            <a:r>
              <a:rPr lang="en-US" sz="3200" dirty="0">
                <a:solidFill>
                  <a:srgbClr val="F7F1E4"/>
                </a:solidFill>
                <a:latin typeface="Times New Roman" panose="02020603050405020304" pitchFamily="18" charset="0"/>
                <a:cs typeface="Times New Roman" panose="02020603050405020304" pitchFamily="18" charset="0"/>
              </a:rPr>
              <a:t>This area soil is usually reddish brown and is from cultivable agricultural area</a:t>
            </a:r>
            <a:r>
              <a:rPr lang="en-US" sz="3200" dirty="0">
                <a:latin typeface="Andalus" panose="02020603050405020304" pitchFamily="18" charset="-78"/>
                <a:cs typeface="Andalus" panose="02020603050405020304" pitchFamily="18" charset="-78"/>
              </a:rPr>
              <a: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6" name="Slide Number Placeholder 1"/>
          <p:cNvSpPr>
            <a:spLocks noGrp="1"/>
          </p:cNvSpPr>
          <p:nvPr>
            <p:ph type="sldNum" sz="quarter" idx="10"/>
          </p:nvPr>
        </p:nvSpPr>
        <p:spPr/>
        <p:txBody>
          <a:bodyPr/>
          <a:lstStyle/>
          <a:p>
            <a:fld id="{D495E168-DA5E-4888-8D8A-92B118324C14}" type="slidenum">
              <a:rPr lang="en-US" noProof="0" smtClean="0"/>
              <a:pPr/>
              <a:t>14</a:t>
            </a:fld>
            <a:endParaRPr lang="en-US" noProof="0" dirty="0"/>
          </a:p>
        </p:txBody>
      </p:sp>
      <p:sp>
        <p:nvSpPr>
          <p:cNvPr id="1048617" name="Footer Placeholder 2"/>
          <p:cNvSpPr>
            <a:spLocks noGrp="1"/>
          </p:cNvSpPr>
          <p:nvPr>
            <p:ph type="ftr" sz="quarter" idx="12"/>
          </p:nvPr>
        </p:nvSpPr>
        <p:spPr/>
        <p:txBody>
          <a:bodyPr/>
          <a:lstStyle/>
          <a:p>
            <a:r>
              <a:rPr lang="en-US" noProof="0"/>
              <a:t>lake 2022</a:t>
            </a:r>
            <a:endParaRPr lang="en-US" noProof="0" dirty="0"/>
          </a:p>
        </p:txBody>
      </p:sp>
      <p:sp>
        <p:nvSpPr>
          <p:cNvPr id="1048618" name="TextBox 3"/>
          <p:cNvSpPr txBox="1"/>
          <p:nvPr/>
        </p:nvSpPr>
        <p:spPr>
          <a:xfrm>
            <a:off x="662609" y="463826"/>
            <a:ext cx="9978887" cy="6001643"/>
          </a:xfrm>
          <a:prstGeom prst="rect">
            <a:avLst/>
          </a:prstGeom>
          <a:noFill/>
        </p:spPr>
        <p:txBody>
          <a:bodyPr wrap="square" rtlCol="0">
            <a:spAutoFit/>
          </a:bodyPr>
          <a:lstStyle/>
          <a:p>
            <a:r>
              <a:rPr lang="en-US" sz="4800" dirty="0">
                <a:solidFill>
                  <a:srgbClr val="F7F1E4"/>
                </a:solidFill>
                <a:latin typeface="Andalus" panose="02020603050405020304" pitchFamily="18" charset="-78"/>
                <a:cs typeface="Andalus" panose="02020603050405020304" pitchFamily="18" charset="-78"/>
              </a:rPr>
              <a:t>       </a:t>
            </a:r>
            <a:r>
              <a:rPr lang="en-US" sz="4800" dirty="0">
                <a:solidFill>
                  <a:srgbClr val="F7F1E4"/>
                </a:solidFill>
                <a:latin typeface="Times New Roman" panose="02020603050405020304" pitchFamily="18" charset="0"/>
                <a:cs typeface="Times New Roman" panose="02020603050405020304" pitchFamily="18" charset="0"/>
              </a:rPr>
              <a:t>          </a:t>
            </a:r>
            <a:r>
              <a:rPr lang="en-US" sz="4800" dirty="0">
                <a:solidFill>
                  <a:srgbClr val="FFFF00"/>
                </a:solidFill>
                <a:latin typeface="Times New Roman" panose="02020603050405020304" pitchFamily="18" charset="0"/>
                <a:cs typeface="Times New Roman" panose="02020603050405020304" pitchFamily="18" charset="0"/>
              </a:rPr>
              <a:t>Percolation rate</a:t>
            </a:r>
          </a:p>
          <a:p>
            <a:endParaRPr lang="en-US" sz="2800" dirty="0">
              <a:solidFill>
                <a:srgbClr val="F7F1E4"/>
              </a:solidFill>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
            </a:pPr>
            <a:r>
              <a:rPr lang="en-US" sz="2800" dirty="0">
                <a:solidFill>
                  <a:srgbClr val="F7F1E4"/>
                </a:solidFill>
                <a:latin typeface="Times New Roman" panose="02020603050405020304" pitchFamily="18" charset="0"/>
                <a:cs typeface="Times New Roman" panose="02020603050405020304" pitchFamily="18" charset="0"/>
              </a:rPr>
              <a:t>Percolation is the process by which water moves downward through the soil by gravitational forces.</a:t>
            </a:r>
          </a:p>
          <a:p>
            <a:r>
              <a:rPr lang="en-US" sz="2800" dirty="0">
                <a:solidFill>
                  <a:srgbClr val="F7F1E4"/>
                </a:solidFill>
                <a:latin typeface="Times New Roman" panose="02020603050405020304" pitchFamily="18" charset="0"/>
                <a:cs typeface="Times New Roman" panose="02020603050405020304" pitchFamily="18" charset="0"/>
              </a:rPr>
              <a:t> </a:t>
            </a:r>
          </a:p>
          <a:p>
            <a:pPr algn="ctr"/>
            <a:r>
              <a:rPr lang="en-US" sz="4000" dirty="0">
                <a:solidFill>
                  <a:srgbClr val="FFFF00"/>
                </a:solidFill>
                <a:latin typeface="Times New Roman" panose="02020603050405020304" pitchFamily="18" charset="0"/>
                <a:cs typeface="Times New Roman" panose="02020603050405020304" pitchFamily="18" charset="0"/>
              </a:rPr>
              <a:t>Percolation rate of Tumakuru soil</a:t>
            </a:r>
          </a:p>
          <a:p>
            <a:pPr algn="ctr"/>
            <a:endParaRPr lang="en-US" sz="4000" dirty="0">
              <a:solidFill>
                <a:srgbClr val="F7F1E4"/>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400" dirty="0">
                <a:solidFill>
                  <a:srgbClr val="FFFF00"/>
                </a:solidFill>
                <a:latin typeface="Times New Roman" panose="02020603050405020304" pitchFamily="18" charset="0"/>
                <a:cs typeface="Times New Roman" panose="02020603050405020304" pitchFamily="18" charset="0"/>
              </a:rPr>
              <a:t>Method</a:t>
            </a:r>
            <a:r>
              <a:rPr lang="en-US" sz="2400" dirty="0">
                <a:solidFill>
                  <a:srgbClr val="F7F1E4"/>
                </a:solidFill>
                <a:latin typeface="Times New Roman" panose="02020603050405020304" pitchFamily="18" charset="0"/>
                <a:cs typeface="Times New Roman" panose="02020603050405020304" pitchFamily="18" charset="0"/>
              </a:rPr>
              <a:t> :  200ml of water was poured into the soil and the time was measured.</a:t>
            </a:r>
          </a:p>
          <a:p>
            <a:pPr marL="342900" indent="-342900">
              <a:buFont typeface="Arial" panose="020B0604020202020204" pitchFamily="34" charset="0"/>
              <a:buChar char="•"/>
            </a:pPr>
            <a:r>
              <a:rPr lang="en-US" sz="2400" dirty="0">
                <a:solidFill>
                  <a:srgbClr val="FFFF00"/>
                </a:solidFill>
                <a:latin typeface="Times New Roman" panose="02020603050405020304" pitchFamily="18" charset="0"/>
                <a:cs typeface="Times New Roman" panose="02020603050405020304" pitchFamily="18" charset="0"/>
              </a:rPr>
              <a:t>Observation</a:t>
            </a:r>
            <a:r>
              <a:rPr lang="en-US" sz="2400" dirty="0">
                <a:solidFill>
                  <a:srgbClr val="F7F1E4"/>
                </a:solidFill>
                <a:latin typeface="Times New Roman" panose="02020603050405020304" pitchFamily="18" charset="0"/>
                <a:cs typeface="Times New Roman" panose="02020603050405020304" pitchFamily="18" charset="0"/>
              </a:rPr>
              <a:t> : 200ml water took 2 mins 26 sec to seep through the soil.</a:t>
            </a:r>
          </a:p>
          <a:p>
            <a:pPr marL="342900" indent="-342900">
              <a:buFont typeface="Arial" panose="020B0604020202020204" pitchFamily="34" charset="0"/>
              <a:buChar char="•"/>
            </a:pPr>
            <a:r>
              <a:rPr lang="en-US" sz="2400" dirty="0">
                <a:solidFill>
                  <a:srgbClr val="FFFF00"/>
                </a:solidFill>
                <a:latin typeface="Times New Roman" panose="02020603050405020304" pitchFamily="18" charset="0"/>
                <a:cs typeface="Times New Roman" panose="02020603050405020304" pitchFamily="18" charset="0"/>
              </a:rPr>
              <a:t>Percolation rate </a:t>
            </a:r>
            <a:r>
              <a:rPr lang="en-US" sz="2400" dirty="0">
                <a:solidFill>
                  <a:srgbClr val="F7F1E4"/>
                </a:solidFill>
                <a:latin typeface="Times New Roman" panose="02020603050405020304" pitchFamily="18" charset="0"/>
                <a:cs typeface="Times New Roman" panose="02020603050405020304" pitchFamily="18" charset="0"/>
              </a:rPr>
              <a:t>: 88.49 metre per second</a:t>
            </a:r>
          </a:p>
          <a:p>
            <a:r>
              <a:rPr lang="en-US" sz="4800" dirty="0">
                <a:solidFill>
                  <a:srgbClr val="F7F1E4"/>
                </a:solidFill>
                <a:latin typeface="Andalus" panose="02020603050405020304" pitchFamily="18" charset="-78"/>
                <a:cs typeface="Andalus" panose="02020603050405020304" pitchFamily="18" charset="-78"/>
              </a:rPr>
              <a: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2" name="Slide Number Placeholder 1"/>
          <p:cNvSpPr>
            <a:spLocks noGrp="1"/>
          </p:cNvSpPr>
          <p:nvPr>
            <p:ph type="sldNum" sz="quarter" idx="10"/>
          </p:nvPr>
        </p:nvSpPr>
        <p:spPr/>
        <p:txBody>
          <a:bodyPr/>
          <a:lstStyle/>
          <a:p>
            <a:fld id="{D495E168-DA5E-4888-8D8A-92B118324C14}" type="slidenum">
              <a:rPr lang="en-US" noProof="0" smtClean="0"/>
              <a:pPr/>
              <a:t>15</a:t>
            </a:fld>
            <a:endParaRPr lang="en-US" noProof="0" dirty="0"/>
          </a:p>
        </p:txBody>
      </p:sp>
      <p:sp>
        <p:nvSpPr>
          <p:cNvPr id="1048623" name="Footer Placeholder 2"/>
          <p:cNvSpPr>
            <a:spLocks noGrp="1"/>
          </p:cNvSpPr>
          <p:nvPr>
            <p:ph type="ftr" sz="quarter" idx="12"/>
          </p:nvPr>
        </p:nvSpPr>
        <p:spPr/>
        <p:txBody>
          <a:bodyPr/>
          <a:lstStyle/>
          <a:p>
            <a:r>
              <a:rPr lang="en-US" noProof="0"/>
              <a:t>lake 2022</a:t>
            </a:r>
            <a:endParaRPr lang="en-US" noProof="0" dirty="0"/>
          </a:p>
        </p:txBody>
      </p:sp>
      <p:sp>
        <p:nvSpPr>
          <p:cNvPr id="1048624" name="TextBox 3"/>
          <p:cNvSpPr txBox="1"/>
          <p:nvPr/>
        </p:nvSpPr>
        <p:spPr>
          <a:xfrm>
            <a:off x="410817" y="516835"/>
            <a:ext cx="11304105" cy="5262979"/>
          </a:xfrm>
          <a:prstGeom prst="rect">
            <a:avLst/>
          </a:prstGeom>
          <a:noFill/>
        </p:spPr>
        <p:txBody>
          <a:bodyPr wrap="square" rtlCol="0">
            <a:spAutoFit/>
          </a:bodyPr>
          <a:lstStyle/>
          <a:p>
            <a:r>
              <a:rPr lang="en-US" sz="3200" dirty="0"/>
              <a:t>             </a:t>
            </a:r>
            <a:r>
              <a:rPr lang="en-US" sz="4800" dirty="0">
                <a:solidFill>
                  <a:srgbClr val="FFFF00"/>
                </a:solidFill>
                <a:latin typeface="Times New Roman" panose="02020603050405020304" pitchFamily="18" charset="0"/>
                <a:cs typeface="Times New Roman" panose="02020603050405020304" pitchFamily="18" charset="0"/>
              </a:rPr>
              <a:t>Percolation rate of </a:t>
            </a:r>
            <a:r>
              <a:rPr lang="en-US" sz="4800" dirty="0" err="1">
                <a:solidFill>
                  <a:srgbClr val="FFFF00"/>
                </a:solidFill>
                <a:latin typeface="Times New Roman" panose="02020603050405020304" pitchFamily="18" charset="0"/>
                <a:cs typeface="Times New Roman" panose="02020603050405020304" pitchFamily="18" charset="0"/>
              </a:rPr>
              <a:t>Yelahanka’s</a:t>
            </a:r>
            <a:r>
              <a:rPr lang="en-US" sz="4800" dirty="0">
                <a:solidFill>
                  <a:srgbClr val="FFFF00"/>
                </a:solidFill>
                <a:latin typeface="Times New Roman" panose="02020603050405020304" pitchFamily="18" charset="0"/>
                <a:cs typeface="Times New Roman" panose="02020603050405020304" pitchFamily="18" charset="0"/>
              </a:rPr>
              <a:t> soil</a:t>
            </a:r>
            <a:endParaRPr lang="en-US" sz="4800" dirty="0">
              <a:solidFill>
                <a:srgbClr val="F7F1E4"/>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3600" dirty="0">
                <a:solidFill>
                  <a:srgbClr val="FFFF00"/>
                </a:solidFill>
                <a:latin typeface="Times New Roman" panose="02020603050405020304" pitchFamily="18" charset="0"/>
                <a:cs typeface="Times New Roman" panose="02020603050405020304" pitchFamily="18" charset="0"/>
              </a:rPr>
              <a:t>Method</a:t>
            </a:r>
            <a:r>
              <a:rPr lang="en-US" sz="3600" dirty="0">
                <a:solidFill>
                  <a:srgbClr val="F7F1E4"/>
                </a:solidFill>
                <a:latin typeface="Times New Roman" panose="02020603050405020304" pitchFamily="18" charset="0"/>
                <a:cs typeface="Times New Roman" panose="02020603050405020304" pitchFamily="18" charset="0"/>
              </a:rPr>
              <a:t> : 200ml of water was taken and the time was measured.</a:t>
            </a:r>
            <a:endParaRPr lang="zh-CN" altLang="en-US"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3600" dirty="0">
                <a:solidFill>
                  <a:srgbClr val="FFFF00"/>
                </a:solidFill>
                <a:latin typeface="Times New Roman" panose="02020603050405020304" pitchFamily="18" charset="0"/>
                <a:cs typeface="Times New Roman" panose="02020603050405020304" pitchFamily="18" charset="0"/>
              </a:rPr>
              <a:t>Observation</a:t>
            </a:r>
            <a:r>
              <a:rPr lang="en-US" sz="3600" dirty="0">
                <a:solidFill>
                  <a:srgbClr val="F7F1E4"/>
                </a:solidFill>
                <a:latin typeface="Times New Roman" panose="02020603050405020304" pitchFamily="18" charset="0"/>
                <a:cs typeface="Times New Roman" panose="02020603050405020304" pitchFamily="18" charset="0"/>
              </a:rPr>
              <a:t> : 200ml of water took 3 mins and 44 sec to seep through this soil</a:t>
            </a:r>
            <a:endParaRPr lang="zh-CN" altLang="en-US"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3600" dirty="0">
                <a:solidFill>
                  <a:srgbClr val="FFFF00"/>
                </a:solidFill>
                <a:latin typeface="Times New Roman" panose="02020603050405020304" pitchFamily="18" charset="0"/>
                <a:cs typeface="Times New Roman" panose="02020603050405020304" pitchFamily="18" charset="0"/>
              </a:rPr>
              <a:t>Percolation rate</a:t>
            </a:r>
            <a:r>
              <a:rPr lang="en-US" sz="3600" dirty="0">
                <a:solidFill>
                  <a:srgbClr val="F7F1E4"/>
                </a:solidFill>
                <a:latin typeface="Times New Roman" panose="02020603050405020304" pitchFamily="18" charset="0"/>
                <a:cs typeface="Times New Roman" panose="02020603050405020304" pitchFamily="18" charset="0"/>
              </a:rPr>
              <a:t>: 145.34 metre per second</a:t>
            </a:r>
          </a:p>
          <a:p>
            <a:pPr marL="342900" indent="-342900">
              <a:buFont typeface="Arial" panose="020B0604020202020204" pitchFamily="34" charset="0"/>
              <a:buChar char="•"/>
            </a:pPr>
            <a:r>
              <a:rPr lang="en-US" sz="3600" dirty="0">
                <a:solidFill>
                  <a:srgbClr val="FFFF00"/>
                </a:solidFill>
                <a:latin typeface="Times New Roman" panose="02020603050405020304" pitchFamily="18" charset="0"/>
                <a:cs typeface="Times New Roman" panose="02020603050405020304" pitchFamily="18" charset="0"/>
              </a:rPr>
              <a:t>Reason </a:t>
            </a:r>
            <a:r>
              <a:rPr lang="en-US" sz="3600" dirty="0">
                <a:solidFill>
                  <a:srgbClr val="F7F1E4"/>
                </a:solidFill>
                <a:latin typeface="Times New Roman" panose="02020603050405020304" pitchFamily="18" charset="0"/>
                <a:cs typeface="Times New Roman" panose="02020603050405020304" pitchFamily="18" charset="0"/>
              </a:rPr>
              <a:t>: As </a:t>
            </a:r>
            <a:r>
              <a:rPr lang="en-US" sz="3600" dirty="0" err="1">
                <a:solidFill>
                  <a:srgbClr val="F7F1E4"/>
                </a:solidFill>
                <a:latin typeface="Times New Roman" panose="02020603050405020304" pitchFamily="18" charset="0"/>
                <a:cs typeface="Times New Roman" panose="02020603050405020304" pitchFamily="18" charset="0"/>
              </a:rPr>
              <a:t>Yelahanka’s</a:t>
            </a:r>
            <a:r>
              <a:rPr lang="en-US" sz="3600" dirty="0">
                <a:solidFill>
                  <a:srgbClr val="F7F1E4"/>
                </a:solidFill>
                <a:latin typeface="Times New Roman" panose="02020603050405020304" pitchFamily="18" charset="0"/>
                <a:cs typeface="Times New Roman" panose="02020603050405020304" pitchFamily="18" charset="0"/>
              </a:rPr>
              <a:t> soil is a red soil, the water takes time to percolate down because of its moisture holding capacity.</a:t>
            </a:r>
            <a:endParaRPr lang="zh-CN" altLang="en-US"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59" name="Slide Number Placeholder 1"/>
          <p:cNvSpPr>
            <a:spLocks noGrp="1"/>
          </p:cNvSpPr>
          <p:nvPr>
            <p:ph type="sldNum" sz="quarter" idx="10"/>
          </p:nvPr>
        </p:nvSpPr>
        <p:spPr/>
        <p:txBody>
          <a:bodyPr/>
          <a:lstStyle/>
          <a:p>
            <a:fld id="{D495E168-DA5E-4888-8D8A-92B118324C14}" type="slidenum">
              <a:rPr lang="en-US" noProof="0" smtClean="0"/>
              <a:pPr/>
              <a:t>16</a:t>
            </a:fld>
            <a:endParaRPr lang="en-US" noProof="0" dirty="0"/>
          </a:p>
        </p:txBody>
      </p:sp>
      <p:sp>
        <p:nvSpPr>
          <p:cNvPr id="1048660" name="Footer Placeholder 2"/>
          <p:cNvSpPr>
            <a:spLocks noGrp="1"/>
          </p:cNvSpPr>
          <p:nvPr>
            <p:ph type="ftr" sz="quarter" idx="12"/>
          </p:nvPr>
        </p:nvSpPr>
        <p:spPr/>
        <p:txBody>
          <a:bodyPr/>
          <a:lstStyle/>
          <a:p>
            <a:r>
              <a:rPr lang="en-US" noProof="0"/>
              <a:t>lake 2022</a:t>
            </a:r>
            <a:endParaRPr lang="en-US" noProof="0" dirty="0"/>
          </a:p>
        </p:txBody>
      </p:sp>
      <p:sp>
        <p:nvSpPr>
          <p:cNvPr id="1048661" name="TextBox 4"/>
          <p:cNvSpPr txBox="1"/>
          <p:nvPr/>
        </p:nvSpPr>
        <p:spPr>
          <a:xfrm>
            <a:off x="662609" y="662609"/>
            <a:ext cx="10721008" cy="5447645"/>
          </a:xfrm>
          <a:prstGeom prst="rect">
            <a:avLst/>
          </a:prstGeom>
          <a:noFill/>
        </p:spPr>
        <p:txBody>
          <a:bodyPr wrap="square" rtlCol="0">
            <a:spAutoFit/>
          </a:bodyPr>
          <a:lstStyle/>
          <a:p>
            <a:r>
              <a:rPr lang="en-US" sz="4800" dirty="0">
                <a:solidFill>
                  <a:srgbClr val="F7F1E4"/>
                </a:solidFill>
                <a:latin typeface="Times New Roman" panose="02020603050405020304" pitchFamily="18" charset="0"/>
                <a:cs typeface="Times New Roman" panose="02020603050405020304" pitchFamily="18" charset="0"/>
              </a:rPr>
              <a:t>                    </a:t>
            </a:r>
            <a:r>
              <a:rPr lang="en-US" sz="4800" dirty="0">
                <a:solidFill>
                  <a:srgbClr val="FFFF00"/>
                </a:solidFill>
                <a:latin typeface="Times New Roman" panose="02020603050405020304" pitchFamily="18" charset="0"/>
                <a:cs typeface="Times New Roman" panose="02020603050405020304" pitchFamily="18" charset="0"/>
              </a:rPr>
              <a:t>Moisture content in the soil</a:t>
            </a:r>
          </a:p>
          <a:p>
            <a:endParaRPr lang="en-US" sz="4800" dirty="0">
              <a:solidFill>
                <a:srgbClr val="F7F1E4"/>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400" dirty="0">
                <a:solidFill>
                  <a:srgbClr val="FFFF00"/>
                </a:solidFill>
                <a:latin typeface="Times New Roman" panose="02020603050405020304" pitchFamily="18" charset="0"/>
                <a:cs typeface="Times New Roman" panose="02020603050405020304" pitchFamily="18" charset="0"/>
              </a:rPr>
              <a:t>Method</a:t>
            </a:r>
            <a:r>
              <a:rPr lang="en-US" sz="2400" dirty="0">
                <a:solidFill>
                  <a:srgbClr val="F7F1E4"/>
                </a:solidFill>
                <a:latin typeface="Times New Roman" panose="02020603050405020304" pitchFamily="18" charset="0"/>
                <a:cs typeface="Times New Roman" panose="02020603050405020304" pitchFamily="18" charset="0"/>
              </a:rPr>
              <a:t>  :  This was calculated by weighing the wet soil sampled from the field, drying it in the oven and later weighing the dry soil.</a:t>
            </a:r>
          </a:p>
          <a:p>
            <a:pPr marL="342900" indent="-342900">
              <a:buFont typeface="Arial" panose="020B0604020202020204" pitchFamily="34" charset="0"/>
              <a:buChar char="•"/>
            </a:pPr>
            <a:endParaRPr lang="en-US" sz="2400" dirty="0">
              <a:solidFill>
                <a:srgbClr val="F7F1E4"/>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4000" dirty="0">
                <a:solidFill>
                  <a:srgbClr val="F7F1E4"/>
                </a:solidFill>
                <a:latin typeface="Times New Roman" panose="02020603050405020304" pitchFamily="18" charset="0"/>
                <a:cs typeface="Times New Roman" panose="02020603050405020304" pitchFamily="18" charset="0"/>
              </a:rPr>
              <a:t>                             </a:t>
            </a:r>
            <a:r>
              <a:rPr lang="en-US" sz="4000" dirty="0">
                <a:solidFill>
                  <a:srgbClr val="FFFF00"/>
                </a:solidFill>
                <a:latin typeface="Times New Roman" panose="02020603050405020304" pitchFamily="18" charset="0"/>
                <a:cs typeface="Times New Roman" panose="02020603050405020304" pitchFamily="18" charset="0"/>
              </a:rPr>
              <a:t>Observation of sample 1</a:t>
            </a:r>
          </a:p>
          <a:p>
            <a:pPr marL="342900" indent="-342900">
              <a:buFont typeface="Arial" panose="020B0604020202020204" pitchFamily="34" charset="0"/>
              <a:buChar char="•"/>
            </a:pPr>
            <a:endParaRPr lang="en-US" sz="4000" dirty="0">
              <a:solidFill>
                <a:srgbClr val="FFFF00"/>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400" dirty="0">
                <a:solidFill>
                  <a:srgbClr val="F7F1E4"/>
                </a:solidFill>
                <a:latin typeface="Times New Roman" panose="02020603050405020304" pitchFamily="18" charset="0"/>
                <a:cs typeface="Times New Roman" panose="02020603050405020304" pitchFamily="18" charset="0"/>
              </a:rPr>
              <a:t>Then the Tumakuru soil [250g] was tested for moisture content. It was wet and was later kept in oven .</a:t>
            </a:r>
          </a:p>
          <a:p>
            <a:pPr marL="342900" indent="-342900">
              <a:buFont typeface="Arial" panose="020B0604020202020204" pitchFamily="34" charset="0"/>
              <a:buChar char="•"/>
            </a:pPr>
            <a:r>
              <a:rPr lang="en-US" sz="2400" dirty="0">
                <a:solidFill>
                  <a:srgbClr val="F7F1E4"/>
                </a:solidFill>
                <a:latin typeface="Times New Roman" panose="02020603050405020304" pitchFamily="18" charset="0"/>
                <a:cs typeface="Times New Roman" panose="02020603050405020304" pitchFamily="18" charset="0"/>
              </a:rPr>
              <a:t>After checking the lose of moisture content in soil, 25g weight was reduced. </a:t>
            </a:r>
            <a:endParaRPr lang="zh-CN" altLang="en-US"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800" dirty="0">
              <a:solidFill>
                <a:srgbClr val="F7F1E4"/>
              </a:solidFill>
              <a:latin typeface="Andalus" panose="02020603050405020304" pitchFamily="18" charset="-78"/>
              <a:cs typeface="Andalus" panose="02020603050405020304" pitchFamily="18" charset="-78"/>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71" name="Slide Number Placeholder 1048670"/>
          <p:cNvSpPr>
            <a:spLocks noGrp="1"/>
          </p:cNvSpPr>
          <p:nvPr>
            <p:ph type="sldNum" sz="quarter" idx="10"/>
          </p:nvPr>
        </p:nvSpPr>
        <p:spPr/>
        <p:txBody>
          <a:bodyPr/>
          <a:lstStyle/>
          <a:p>
            <a:fld id="{D495E168-DA5E-4888-8D8A-92B118324C14}" type="slidenum">
              <a:rPr lang="en-US" noProof="0" smtClean="0"/>
              <a:pPr/>
              <a:t>17</a:t>
            </a:fld>
            <a:endParaRPr lang="en-US" noProof="0" dirty="0"/>
          </a:p>
        </p:txBody>
      </p:sp>
      <p:sp>
        <p:nvSpPr>
          <p:cNvPr id="1048672" name="Footer Placeholder 1048671"/>
          <p:cNvSpPr>
            <a:spLocks noGrp="1"/>
          </p:cNvSpPr>
          <p:nvPr>
            <p:ph type="ftr" sz="quarter" idx="12"/>
          </p:nvPr>
        </p:nvSpPr>
        <p:spPr/>
        <p:txBody>
          <a:bodyPr/>
          <a:lstStyle/>
          <a:p>
            <a:r>
              <a:rPr lang="en-US" noProof="0"/>
              <a:t>lake 2022</a:t>
            </a:r>
            <a:endParaRPr lang="en-US" noProof="0" dirty="0"/>
          </a:p>
        </p:txBody>
      </p:sp>
      <p:sp>
        <p:nvSpPr>
          <p:cNvPr id="1048673" name="Content Placeholder 1048672"/>
          <p:cNvSpPr>
            <a:spLocks noGrp="1"/>
          </p:cNvSpPr>
          <p:nvPr>
            <p:ph idx="1"/>
          </p:nvPr>
        </p:nvSpPr>
        <p:spPr/>
        <p:txBody>
          <a:bodyPr/>
          <a:lstStyle/>
          <a:p>
            <a:r>
              <a:rPr lang="en-US" dirty="0">
                <a:latin typeface="Times New Roman" panose="02020603050405020304" pitchFamily="18" charset="0"/>
                <a:cs typeface="Times New Roman" panose="02020603050405020304" pitchFamily="18" charset="0"/>
              </a:rPr>
              <a:t>First 250 g of Yelahanka soil was taken and for the moisture test it was kept in oven.</a:t>
            </a:r>
            <a:endParaRPr lang="en-IN"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After few minutes the soil was taken out and again it was weighed and 50 g of weight was reduced.</a:t>
            </a:r>
            <a:endParaRPr lang="en-IN" dirty="0">
              <a:latin typeface="Times New Roman" panose="02020603050405020304" pitchFamily="18" charset="0"/>
              <a:cs typeface="Times New Roman" panose="02020603050405020304" pitchFamily="18" charset="0"/>
            </a:endParaRPr>
          </a:p>
          <a:p>
            <a:endParaRPr lang="en-IN" dirty="0">
              <a:latin typeface="Times New Roman" panose="02020603050405020304" pitchFamily="18" charset="0"/>
              <a:cs typeface="Times New Roman" panose="02020603050405020304" pitchFamily="18" charset="0"/>
            </a:endParaRPr>
          </a:p>
          <a:p>
            <a:r>
              <a:rPr lang="en-US" dirty="0">
                <a:solidFill>
                  <a:srgbClr val="98CC00"/>
                </a:solidFill>
                <a:latin typeface="Times New Roman" panose="02020603050405020304" pitchFamily="18" charset="0"/>
                <a:cs typeface="Times New Roman" panose="02020603050405020304" pitchFamily="18" charset="0"/>
              </a:rPr>
              <a:t>Conclusion: </a:t>
            </a:r>
            <a:r>
              <a:rPr lang="en-US" dirty="0">
                <a:solidFill>
                  <a:srgbClr val="FFFFFF"/>
                </a:solidFill>
                <a:latin typeface="Times New Roman" panose="02020603050405020304" pitchFamily="18" charset="0"/>
                <a:cs typeface="Times New Roman" panose="02020603050405020304" pitchFamily="18" charset="0"/>
              </a:rPr>
              <a:t>Yelahanka soil contain more moisture compared to </a:t>
            </a:r>
            <a:r>
              <a:rPr lang="en-US" dirty="0" err="1">
                <a:solidFill>
                  <a:srgbClr val="FFFFFF"/>
                </a:solidFill>
                <a:latin typeface="Times New Roman" panose="02020603050405020304" pitchFamily="18" charset="0"/>
                <a:cs typeface="Times New Roman" panose="02020603050405020304" pitchFamily="18" charset="0"/>
              </a:rPr>
              <a:t>Tumakuru</a:t>
            </a:r>
            <a:r>
              <a:rPr lang="en-US" dirty="0">
                <a:solidFill>
                  <a:srgbClr val="FFFFFF"/>
                </a:solidFill>
                <a:latin typeface="Times New Roman" panose="02020603050405020304" pitchFamily="18" charset="0"/>
                <a:cs typeface="Times New Roman" panose="02020603050405020304" pitchFamily="18" charset="0"/>
              </a:rPr>
              <a:t> soil so agriculture can be easily done in Yelahanka soil. </a:t>
            </a:r>
            <a:endParaRPr lang="en-IN" dirty="0">
              <a:latin typeface="Times New Roman" panose="02020603050405020304" pitchFamily="18" charset="0"/>
              <a:cs typeface="Times New Roman" panose="02020603050405020304" pitchFamily="18" charset="0"/>
            </a:endParaRPr>
          </a:p>
        </p:txBody>
      </p:sp>
      <p:sp>
        <p:nvSpPr>
          <p:cNvPr id="1048674" name="Title 1048673"/>
          <p:cNvSpPr>
            <a:spLocks noGrp="1"/>
          </p:cNvSpPr>
          <p:nvPr>
            <p:ph type="title"/>
          </p:nvPr>
        </p:nvSpPr>
        <p:spPr/>
        <p:txBody>
          <a:bodyPr>
            <a:normAutofit/>
          </a:bodyPr>
          <a:lstStyle/>
          <a:p>
            <a:r>
              <a:rPr lang="en-US">
                <a:solidFill>
                  <a:srgbClr val="98CC00"/>
                </a:solidFill>
              </a:rPr>
              <a:t>Observation of sample 2</a:t>
            </a:r>
            <a:endParaRPr lang="en-IN"/>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75" name="Slide Number Placeholder 1"/>
          <p:cNvSpPr>
            <a:spLocks noGrp="1"/>
          </p:cNvSpPr>
          <p:nvPr>
            <p:ph type="sldNum" sz="quarter" idx="10"/>
          </p:nvPr>
        </p:nvSpPr>
        <p:spPr/>
        <p:txBody>
          <a:bodyPr/>
          <a:lstStyle/>
          <a:p>
            <a:fld id="{D495E168-DA5E-4888-8D8A-92B118324C14}" type="slidenum">
              <a:rPr lang="en-US" noProof="0" smtClean="0"/>
              <a:pPr/>
              <a:t>18</a:t>
            </a:fld>
            <a:endParaRPr lang="en-US" noProof="0" dirty="0"/>
          </a:p>
        </p:txBody>
      </p:sp>
      <p:sp>
        <p:nvSpPr>
          <p:cNvPr id="1048676" name="Footer Placeholder 2"/>
          <p:cNvSpPr>
            <a:spLocks noGrp="1"/>
          </p:cNvSpPr>
          <p:nvPr>
            <p:ph type="ftr" sz="quarter" idx="12"/>
          </p:nvPr>
        </p:nvSpPr>
        <p:spPr/>
        <p:txBody>
          <a:bodyPr/>
          <a:lstStyle/>
          <a:p>
            <a:r>
              <a:rPr lang="en-US" noProof="0"/>
              <a:t>lake 2022</a:t>
            </a:r>
            <a:endParaRPr lang="en-US" noProof="0" dirty="0"/>
          </a:p>
        </p:txBody>
      </p:sp>
      <p:sp>
        <p:nvSpPr>
          <p:cNvPr id="1048677" name="TextBox 3"/>
          <p:cNvSpPr txBox="1"/>
          <p:nvPr/>
        </p:nvSpPr>
        <p:spPr>
          <a:xfrm>
            <a:off x="371061" y="477078"/>
            <a:ext cx="11489635" cy="2491741"/>
          </a:xfrm>
          <a:prstGeom prst="rect">
            <a:avLst/>
          </a:prstGeom>
          <a:noFill/>
        </p:spPr>
        <p:txBody>
          <a:bodyPr wrap="square" rtlCol="0">
            <a:spAutoFit/>
          </a:bodyPr>
          <a:lstStyle/>
          <a:p>
            <a:r>
              <a:rPr lang="en-US" sz="4000" dirty="0"/>
              <a:t>                       </a:t>
            </a:r>
            <a:r>
              <a:rPr lang="en-US" sz="5400" dirty="0">
                <a:solidFill>
                  <a:srgbClr val="FFFF00"/>
                </a:solidFill>
                <a:latin typeface="Andalus" panose="02020603050405020304" pitchFamily="18" charset="-78"/>
                <a:cs typeface="Andalus" panose="02020603050405020304" pitchFamily="18" charset="-78"/>
              </a:rPr>
              <a:t>Microscopic view</a:t>
            </a:r>
          </a:p>
          <a:p>
            <a:endParaRPr lang="en-US" sz="5400" dirty="0">
              <a:solidFill>
                <a:srgbClr val="F7F1E4"/>
              </a:solidFill>
              <a:latin typeface="Andalus" panose="02020603050405020304" pitchFamily="18" charset="-78"/>
              <a:cs typeface="Andalus" panose="02020603050405020304" pitchFamily="18" charset="-78"/>
            </a:endParaRPr>
          </a:p>
          <a:p>
            <a:endParaRPr lang="en-US" sz="5400" dirty="0">
              <a:solidFill>
                <a:srgbClr val="F7F1E4"/>
              </a:solidFill>
              <a:latin typeface="Andalus" panose="02020603050405020304" pitchFamily="18" charset="-78"/>
              <a:cs typeface="Andalus" panose="02020603050405020304" pitchFamily="18" charset="-78"/>
            </a:endParaRPr>
          </a:p>
        </p:txBody>
      </p:sp>
      <p:pic>
        <p:nvPicPr>
          <p:cNvPr id="2097160" name="Picture 4"/>
          <p:cNvPicPr>
            <a:picLocks noChangeAspect="1"/>
          </p:cNvPicPr>
          <p:nvPr/>
        </p:nvPicPr>
        <p:blipFill>
          <a:blip r:embed="rId2"/>
          <a:stretch>
            <a:fillRect/>
          </a:stretch>
        </p:blipFill>
        <p:spPr>
          <a:xfrm>
            <a:off x="391653" y="2196619"/>
            <a:ext cx="2457450" cy="2466975"/>
          </a:xfrm>
          <a:prstGeom prst="rect">
            <a:avLst/>
          </a:prstGeom>
          <a:ln>
            <a:noFill/>
          </a:ln>
          <a:effectLst>
            <a:softEdge rad="112500"/>
          </a:effectLst>
        </p:spPr>
      </p:pic>
      <p:pic>
        <p:nvPicPr>
          <p:cNvPr id="2097161" name="Picture 5"/>
          <p:cNvPicPr>
            <a:picLocks noChangeAspect="1"/>
          </p:cNvPicPr>
          <p:nvPr/>
        </p:nvPicPr>
        <p:blipFill>
          <a:blip r:embed="rId3"/>
          <a:stretch>
            <a:fillRect/>
          </a:stretch>
        </p:blipFill>
        <p:spPr>
          <a:xfrm>
            <a:off x="3172861" y="2089035"/>
            <a:ext cx="2400300" cy="2552700"/>
          </a:xfrm>
          <a:prstGeom prst="rect">
            <a:avLst/>
          </a:prstGeom>
          <a:ln>
            <a:noFill/>
          </a:ln>
          <a:effectLst>
            <a:softEdge rad="112500"/>
          </a:effectLst>
        </p:spPr>
      </p:pic>
      <p:pic>
        <p:nvPicPr>
          <p:cNvPr id="2097162" name="Picture 6"/>
          <p:cNvPicPr>
            <a:picLocks noChangeAspect="1"/>
          </p:cNvPicPr>
          <p:nvPr/>
        </p:nvPicPr>
        <p:blipFill>
          <a:blip r:embed="rId4"/>
          <a:stretch>
            <a:fillRect/>
          </a:stretch>
        </p:blipFill>
        <p:spPr>
          <a:xfrm>
            <a:off x="6284486" y="2089035"/>
            <a:ext cx="2362200" cy="2501406"/>
          </a:xfrm>
          <a:prstGeom prst="rect">
            <a:avLst/>
          </a:prstGeom>
          <a:ln>
            <a:noFill/>
          </a:ln>
          <a:effectLst>
            <a:softEdge rad="112500"/>
          </a:effectLst>
        </p:spPr>
      </p:pic>
      <p:pic>
        <p:nvPicPr>
          <p:cNvPr id="2097163" name="Picture 7"/>
          <p:cNvPicPr>
            <a:picLocks noChangeAspect="1"/>
          </p:cNvPicPr>
          <p:nvPr/>
        </p:nvPicPr>
        <p:blipFill>
          <a:blip r:embed="rId5"/>
          <a:stretch>
            <a:fillRect/>
          </a:stretch>
        </p:blipFill>
        <p:spPr>
          <a:xfrm>
            <a:off x="9128940" y="2089035"/>
            <a:ext cx="2486025" cy="2501406"/>
          </a:xfrm>
          <a:prstGeom prst="rect">
            <a:avLst/>
          </a:prstGeom>
          <a:ln>
            <a:noFill/>
          </a:ln>
          <a:effectLst>
            <a:softEdge rad="112500"/>
          </a:effectLst>
        </p:spPr>
      </p:pic>
      <p:sp>
        <p:nvSpPr>
          <p:cNvPr id="2" name="TextBox 1">
            <a:extLst>
              <a:ext uri="{FF2B5EF4-FFF2-40B4-BE49-F238E27FC236}">
                <a16:creationId xmlns:a16="http://schemas.microsoft.com/office/drawing/2014/main" id="{9F8C0C54-F25A-4421-99CD-C69332E0C9AC}"/>
              </a:ext>
            </a:extLst>
          </p:cNvPr>
          <p:cNvSpPr txBox="1"/>
          <p:nvPr/>
        </p:nvSpPr>
        <p:spPr>
          <a:xfrm>
            <a:off x="587838" y="4805591"/>
            <a:ext cx="11393295" cy="400110"/>
          </a:xfrm>
          <a:prstGeom prst="rect">
            <a:avLst/>
          </a:prstGeom>
          <a:noFill/>
        </p:spPr>
        <p:txBody>
          <a:bodyPr wrap="square" rtlCol="0">
            <a:spAutoFit/>
          </a:bodyPr>
          <a:lstStyle/>
          <a:p>
            <a:r>
              <a:rPr lang="en-US" sz="2000" i="1" dirty="0">
                <a:solidFill>
                  <a:srgbClr val="F7F1E4"/>
                </a:solidFill>
                <a:latin typeface="Times New Roman" panose="02020603050405020304" pitchFamily="18" charset="0"/>
                <a:cs typeface="Times New Roman" panose="02020603050405020304" pitchFamily="18" charset="0"/>
              </a:rPr>
              <a:t>Nelamangala soil                Tumakuru soil                          Tumakuru soil                         Yelahanka soil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D495E168-DA5E-4888-8D8A-92B118324C14}" type="slidenum">
              <a:rPr lang="en-US" noProof="0" smtClean="0"/>
              <a:pPr/>
              <a:t>19</a:t>
            </a:fld>
            <a:endParaRPr lang="en-US" noProof="0" dirty="0"/>
          </a:p>
        </p:txBody>
      </p:sp>
      <p:sp>
        <p:nvSpPr>
          <p:cNvPr id="3" name="Footer Placeholder 2"/>
          <p:cNvSpPr>
            <a:spLocks noGrp="1"/>
          </p:cNvSpPr>
          <p:nvPr>
            <p:ph type="ftr" sz="quarter" idx="12"/>
          </p:nvPr>
        </p:nvSpPr>
        <p:spPr/>
        <p:txBody>
          <a:bodyPr/>
          <a:lstStyle/>
          <a:p>
            <a:r>
              <a:rPr lang="en-US" noProof="0"/>
              <a:t>lake 2022</a:t>
            </a:r>
            <a:endParaRPr lang="en-US" noProof="0" dirty="0"/>
          </a:p>
        </p:txBody>
      </p:sp>
      <p:sp>
        <p:nvSpPr>
          <p:cNvPr id="4" name="Title 3"/>
          <p:cNvSpPr>
            <a:spLocks noGrp="1"/>
          </p:cNvSpPr>
          <p:nvPr>
            <p:ph type="title"/>
          </p:nvPr>
        </p:nvSpPr>
        <p:spPr>
          <a:xfrm>
            <a:off x="402336" y="304165"/>
            <a:ext cx="11061192" cy="1325563"/>
          </a:xfrm>
        </p:spPr>
        <p:txBody>
          <a:bodyPr>
            <a:normAutofit/>
          </a:bodyPr>
          <a:lstStyle/>
          <a:p>
            <a:pPr>
              <a:buFont typeface="Wingdings" pitchFamily="2" charset="2"/>
              <a:buChar char="§"/>
            </a:pPr>
            <a:r>
              <a:rPr lang="en-US" dirty="0"/>
              <a:t>Conservation of soil [Tumakuru] </a:t>
            </a:r>
          </a:p>
        </p:txBody>
      </p:sp>
      <p:sp>
        <p:nvSpPr>
          <p:cNvPr id="6" name="TextBox 5"/>
          <p:cNvSpPr txBox="1"/>
          <p:nvPr/>
        </p:nvSpPr>
        <p:spPr>
          <a:xfrm>
            <a:off x="609600" y="2333685"/>
            <a:ext cx="7621510" cy="4154984"/>
          </a:xfrm>
          <a:prstGeom prst="rect">
            <a:avLst/>
          </a:prstGeom>
          <a:noFill/>
        </p:spPr>
        <p:txBody>
          <a:bodyPr wrap="none" rtlCol="0">
            <a:spAutoFit/>
          </a:bodyPr>
          <a:lstStyle/>
          <a:p>
            <a:r>
              <a:rPr lang="en-US" sz="2400" dirty="0">
                <a:solidFill>
                  <a:schemeClr val="bg1">
                    <a:lumMod val="95000"/>
                  </a:schemeClr>
                </a:solidFill>
              </a:rPr>
              <a:t>The process of conservation of soil may include :</a:t>
            </a:r>
          </a:p>
          <a:p>
            <a:pPr>
              <a:buFont typeface="Arial" pitchFamily="34" charset="0"/>
              <a:buChar char="•"/>
            </a:pPr>
            <a:r>
              <a:rPr lang="en-US" sz="2400" dirty="0">
                <a:solidFill>
                  <a:schemeClr val="bg1">
                    <a:lumMod val="95000"/>
                  </a:schemeClr>
                </a:solidFill>
              </a:rPr>
              <a:t>  Crop rotation </a:t>
            </a:r>
          </a:p>
          <a:p>
            <a:pPr>
              <a:buFont typeface="Arial" pitchFamily="34" charset="0"/>
              <a:buChar char="•"/>
            </a:pPr>
            <a:r>
              <a:rPr lang="en-US" sz="2400" dirty="0">
                <a:solidFill>
                  <a:schemeClr val="bg1">
                    <a:lumMod val="95000"/>
                  </a:schemeClr>
                </a:solidFill>
              </a:rPr>
              <a:t>  Contour cropping </a:t>
            </a:r>
          </a:p>
          <a:p>
            <a:pPr>
              <a:buFont typeface="Arial" pitchFamily="34" charset="0"/>
              <a:buChar char="•"/>
            </a:pPr>
            <a:r>
              <a:rPr lang="en-US" sz="2400" dirty="0">
                <a:solidFill>
                  <a:schemeClr val="bg1">
                    <a:lumMod val="95000"/>
                  </a:schemeClr>
                </a:solidFill>
              </a:rPr>
              <a:t> increase the use of organic manure</a:t>
            </a:r>
          </a:p>
          <a:p>
            <a:pPr>
              <a:buFont typeface="Arial" pitchFamily="34" charset="0"/>
              <a:buChar char="•"/>
            </a:pPr>
            <a:r>
              <a:rPr lang="en-US" sz="2400" dirty="0">
                <a:solidFill>
                  <a:schemeClr val="bg1">
                    <a:lumMod val="95000"/>
                  </a:schemeClr>
                </a:solidFill>
              </a:rPr>
              <a:t>Do not release industrial chemicals to the soil </a:t>
            </a:r>
          </a:p>
          <a:p>
            <a:pPr>
              <a:buFont typeface="Arial" pitchFamily="34" charset="0"/>
              <a:buChar char="•"/>
            </a:pPr>
            <a:r>
              <a:rPr lang="en-US" sz="2400" dirty="0">
                <a:solidFill>
                  <a:schemeClr val="bg1">
                    <a:lumMod val="95000"/>
                  </a:schemeClr>
                </a:solidFill>
              </a:rPr>
              <a:t>Do not throw non degradable waste into soil in </a:t>
            </a:r>
            <a:r>
              <a:rPr lang="en-US" sz="2400" dirty="0" err="1">
                <a:solidFill>
                  <a:schemeClr val="bg1">
                    <a:lumMod val="95000"/>
                  </a:schemeClr>
                </a:solidFill>
              </a:rPr>
              <a:t>tumakuru</a:t>
            </a:r>
            <a:endParaRPr lang="en-US" sz="2400" dirty="0">
              <a:solidFill>
                <a:schemeClr val="bg1">
                  <a:lumMod val="95000"/>
                </a:schemeClr>
              </a:solidFill>
            </a:endParaRPr>
          </a:p>
          <a:p>
            <a:pPr>
              <a:buFont typeface="Arial" pitchFamily="34" charset="0"/>
              <a:buChar char="•"/>
            </a:pPr>
            <a:endParaRPr lang="en-US" sz="2400" dirty="0"/>
          </a:p>
          <a:p>
            <a:endParaRPr lang="en-US" sz="2400" dirty="0"/>
          </a:p>
          <a:p>
            <a:endParaRPr lang="en-US" sz="2400" dirty="0"/>
          </a:p>
          <a:p>
            <a:pPr>
              <a:buFont typeface="Arial" pitchFamily="34" charset="0"/>
              <a:buChar char="•"/>
            </a:pPr>
            <a:endParaRPr lang="en-US" sz="2400" dirty="0"/>
          </a:p>
          <a:p>
            <a:endParaRPr lang="en-US" sz="2400" dirty="0"/>
          </a:p>
        </p:txBody>
      </p:sp>
      <p:sp>
        <p:nvSpPr>
          <p:cNvPr id="7170" name="AutoShape 2" descr="200 Tumkur Images, Stock Photos &amp; Vectors | Shutterstoc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172" name="AutoShape 4" descr="200 Tumkur Images, Stock Photos &amp; Vectors | Shutterstoc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174" name="AutoShape 6" descr="C:\Users\SONY\Documents\Downloads\beautiful-paddy-field-hill-tumkur-260nw-2198266565.webp"/>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177" name="AutoShape 9" descr="C:\Users\SONY\Documents\Downloads\beautiful-paddy-field-hill-tumkur-260nw-2198266565.webp"/>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26" name="Picture 2" descr="Residential Site Layouts in Tumkur Road , Bangalore - Plots / Lands for  sale in Tumkur Road">
            <a:extLst>
              <a:ext uri="{FF2B5EF4-FFF2-40B4-BE49-F238E27FC236}">
                <a16:creationId xmlns:a16="http://schemas.microsoft.com/office/drawing/2014/main" id="{4B09CF23-77CD-4598-8CD7-777FA5AEA4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5390" y="1442343"/>
            <a:ext cx="2389164" cy="178268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15 lakhs to 20 lakhs - Plot for sale in Tumkur">
            <a:extLst>
              <a:ext uri="{FF2B5EF4-FFF2-40B4-BE49-F238E27FC236}">
                <a16:creationId xmlns:a16="http://schemas.microsoft.com/office/drawing/2014/main" id="{97FF5983-2BAA-4334-9B8E-911C6B8B7B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15958" y="3256165"/>
            <a:ext cx="2389165" cy="178956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2" name="Picture 8" descr="5 Acre low budget agriculture farm land sale at Tumkur district Tumkur -  FarmAds.in">
            <a:extLst>
              <a:ext uri="{FF2B5EF4-FFF2-40B4-BE49-F238E27FC236}">
                <a16:creationId xmlns:a16="http://schemas.microsoft.com/office/drawing/2014/main" id="{E05ECD1C-36B7-4DCF-BAAE-38809C0E82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15426" y="5076871"/>
            <a:ext cx="2173754" cy="162821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0" name="Slide Number Placeholder 1"/>
          <p:cNvSpPr>
            <a:spLocks noGrp="1"/>
          </p:cNvSpPr>
          <p:nvPr>
            <p:ph type="sldNum" sz="quarter" idx="10"/>
          </p:nvPr>
        </p:nvSpPr>
        <p:spPr/>
        <p:txBody>
          <a:bodyPr/>
          <a:lstStyle/>
          <a:p>
            <a:fld id="{D495E168-DA5E-4888-8D8A-92B118324C14}" type="slidenum">
              <a:rPr lang="en-US" noProof="0" smtClean="0"/>
              <a:pPr/>
              <a:t>2</a:t>
            </a:fld>
            <a:endParaRPr lang="en-US" noProof="0" dirty="0"/>
          </a:p>
        </p:txBody>
      </p:sp>
      <p:sp>
        <p:nvSpPr>
          <p:cNvPr id="1048641" name="Footer Placeholder 2"/>
          <p:cNvSpPr>
            <a:spLocks noGrp="1"/>
          </p:cNvSpPr>
          <p:nvPr>
            <p:ph type="ftr" sz="quarter" idx="12"/>
          </p:nvPr>
        </p:nvSpPr>
        <p:spPr/>
        <p:txBody>
          <a:bodyPr/>
          <a:lstStyle/>
          <a:p>
            <a:r>
              <a:rPr lang="en-US" noProof="0"/>
              <a:t>lake 2022</a:t>
            </a:r>
            <a:endParaRPr lang="en-US" noProof="0" dirty="0"/>
          </a:p>
        </p:txBody>
      </p:sp>
      <p:sp>
        <p:nvSpPr>
          <p:cNvPr id="1048642" name="TextBox 3"/>
          <p:cNvSpPr txBox="1"/>
          <p:nvPr/>
        </p:nvSpPr>
        <p:spPr>
          <a:xfrm>
            <a:off x="556591" y="516835"/>
            <a:ext cx="11330609" cy="5293757"/>
          </a:xfrm>
          <a:prstGeom prst="rect">
            <a:avLst/>
          </a:prstGeom>
          <a:noFill/>
        </p:spPr>
        <p:txBody>
          <a:bodyPr wrap="square" rtlCol="0">
            <a:spAutoFit/>
          </a:bodyPr>
          <a:lstStyle/>
          <a:p>
            <a:endParaRPr lang="en-US" dirty="0"/>
          </a:p>
          <a:p>
            <a:r>
              <a:rPr lang="en-US" sz="5400" dirty="0">
                <a:solidFill>
                  <a:srgbClr val="FFFF00"/>
                </a:solidFill>
                <a:latin typeface="Algerian" panose="04020705040A02060702" pitchFamily="82" charset="0"/>
              </a:rPr>
              <a:t>                   Introduction</a:t>
            </a:r>
          </a:p>
          <a:p>
            <a:pPr marL="285750" indent="-285750">
              <a:buFont typeface="Arial" panose="020B0604020202020204" pitchFamily="34" charset="0"/>
              <a:buChar char="•"/>
            </a:pPr>
            <a:endParaRPr lang="en-US" dirty="0">
              <a:solidFill>
                <a:schemeClr val="bg1"/>
              </a:solidFill>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en-US" sz="2800" dirty="0">
                <a:solidFill>
                  <a:schemeClr val="bg1"/>
                </a:solidFill>
                <a:latin typeface="Times New Roman" panose="02020603050405020304" pitchFamily="18" charset="0"/>
                <a:cs typeface="Times New Roman" panose="02020603050405020304" pitchFamily="18" charset="0"/>
              </a:rPr>
              <a:t>Soil is the essential thing for the basic survival of the normal human being.</a:t>
            </a:r>
          </a:p>
          <a:p>
            <a:pPr marL="457200" indent="-457200">
              <a:buFont typeface="Arial" panose="020B0604020202020204" pitchFamily="34" charset="0"/>
              <a:buChar char="•"/>
            </a:pPr>
            <a:r>
              <a:rPr lang="en-US" sz="2800" dirty="0">
                <a:solidFill>
                  <a:schemeClr val="bg1"/>
                </a:solidFill>
                <a:latin typeface="Times New Roman" panose="02020603050405020304" pitchFamily="18" charset="0"/>
                <a:cs typeface="Times New Roman" panose="02020603050405020304" pitchFamily="18" charset="0"/>
              </a:rPr>
              <a:t>Soil should be given attention and respect. After all soil is the thin skin of the earth where plant grow and feed more that 7 billion of us.</a:t>
            </a:r>
          </a:p>
          <a:p>
            <a:pPr marL="457200" indent="-457200">
              <a:buFont typeface="Arial" panose="020B0604020202020204" pitchFamily="34" charset="0"/>
              <a:buChar char="•"/>
            </a:pPr>
            <a:r>
              <a:rPr lang="en-US" sz="2800" dirty="0">
                <a:solidFill>
                  <a:schemeClr val="bg1"/>
                </a:solidFill>
                <a:latin typeface="Times New Roman" panose="02020603050405020304" pitchFamily="18" charset="0"/>
                <a:cs typeface="Times New Roman" panose="02020603050405020304" pitchFamily="18" charset="0"/>
              </a:rPr>
              <a:t>History proves with evidence that the soil is littered , </a:t>
            </a:r>
            <a:r>
              <a:rPr lang="en-US" sz="2800" dirty="0">
                <a:solidFill>
                  <a:schemeClr val="accent6">
                    <a:lumMod val="75000"/>
                  </a:schemeClr>
                </a:solidFill>
                <a:latin typeface="Times New Roman" panose="02020603050405020304" pitchFamily="18" charset="0"/>
                <a:cs typeface="Times New Roman" panose="02020603050405020304" pitchFamily="18" charset="0"/>
              </a:rPr>
              <a:t>ignored, </a:t>
            </a:r>
            <a:r>
              <a:rPr lang="en-US" sz="2800" dirty="0">
                <a:solidFill>
                  <a:schemeClr val="accent5">
                    <a:lumMod val="75000"/>
                  </a:schemeClr>
                </a:solidFill>
                <a:latin typeface="Times New Roman" panose="02020603050405020304" pitchFamily="18" charset="0"/>
                <a:cs typeface="Times New Roman" panose="02020603050405020304" pitchFamily="18" charset="0"/>
              </a:rPr>
              <a:t>exploited, </a:t>
            </a:r>
            <a:r>
              <a:rPr lang="en-US" sz="2800" dirty="0">
                <a:solidFill>
                  <a:schemeClr val="bg1"/>
                </a:solidFill>
                <a:latin typeface="Times New Roman" panose="02020603050405020304" pitchFamily="18" charset="0"/>
                <a:cs typeface="Times New Roman" panose="02020603050405020304" pitchFamily="18" charset="0"/>
              </a:rPr>
              <a:t>and </a:t>
            </a:r>
            <a:r>
              <a:rPr lang="en-US" sz="2800" dirty="0">
                <a:solidFill>
                  <a:schemeClr val="tx2">
                    <a:lumMod val="40000"/>
                    <a:lumOff val="60000"/>
                  </a:schemeClr>
                </a:solidFill>
                <a:latin typeface="Times New Roman" panose="02020603050405020304" pitchFamily="18" charset="0"/>
                <a:cs typeface="Times New Roman" panose="02020603050405020304" pitchFamily="18" charset="0"/>
              </a:rPr>
              <a:t>degraded</a:t>
            </a:r>
            <a:r>
              <a:rPr lang="en-US" sz="2800" dirty="0">
                <a:solidFill>
                  <a:schemeClr val="bg1"/>
                </a:solidFill>
                <a:latin typeface="Times New Roman" panose="02020603050405020304" pitchFamily="18" charset="0"/>
                <a:cs typeface="Times New Roman" panose="02020603050405020304" pitchFamily="18" charset="0"/>
              </a:rPr>
              <a:t> .</a:t>
            </a:r>
          </a:p>
          <a:p>
            <a:pPr marL="457200" indent="-457200">
              <a:buFont typeface="Arial" panose="020B0604020202020204" pitchFamily="34" charset="0"/>
              <a:buChar char="•"/>
            </a:pPr>
            <a:r>
              <a:rPr lang="en-US" sz="2800" dirty="0">
                <a:solidFill>
                  <a:schemeClr val="bg1"/>
                </a:solidFill>
                <a:latin typeface="Times New Roman" panose="02020603050405020304" pitchFamily="18" charset="0"/>
                <a:cs typeface="Times New Roman" panose="02020603050405020304" pitchFamily="18" charset="0"/>
              </a:rPr>
              <a:t>One third of the world’s soil is already been damaged by water and wind erosion, nutrition depletion and pollution.</a:t>
            </a:r>
          </a:p>
          <a:p>
            <a:pPr marL="457200" indent="-457200">
              <a:buFont typeface="Arial" panose="020B0604020202020204" pitchFamily="34" charset="0"/>
              <a:buChar char="•"/>
            </a:pPr>
            <a:r>
              <a:rPr lang="en-US" sz="2800" dirty="0">
                <a:solidFill>
                  <a:schemeClr val="bg1"/>
                </a:solidFill>
                <a:latin typeface="Times New Roman" panose="02020603050405020304" pitchFamily="18" charset="0"/>
                <a:cs typeface="Times New Roman" panose="02020603050405020304" pitchFamily="18" charset="0"/>
              </a:rPr>
              <a:t>By our own actions we are losing soil faster than nature can create it.</a:t>
            </a:r>
          </a:p>
          <a:p>
            <a:endParaRPr lang="en-US" sz="2400" dirty="0">
              <a:solidFill>
                <a:schemeClr val="bg1"/>
              </a:solidFill>
              <a:latin typeface="Algerian" panose="04020705040A02060702" pitchFamily="82"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074E1C5-E455-4A65-A218-5C27B4DC2803}"/>
              </a:ext>
            </a:extLst>
          </p:cNvPr>
          <p:cNvSpPr>
            <a:spLocks noGrp="1"/>
          </p:cNvSpPr>
          <p:nvPr>
            <p:ph type="sldNum" sz="quarter" idx="10"/>
          </p:nvPr>
        </p:nvSpPr>
        <p:spPr/>
        <p:txBody>
          <a:bodyPr/>
          <a:lstStyle/>
          <a:p>
            <a:fld id="{D495E168-DA5E-4888-8D8A-92B118324C14}" type="slidenum">
              <a:rPr lang="en-US" noProof="0" smtClean="0"/>
              <a:pPr/>
              <a:t>20</a:t>
            </a:fld>
            <a:endParaRPr lang="en-US" noProof="0" dirty="0"/>
          </a:p>
        </p:txBody>
      </p:sp>
      <p:sp>
        <p:nvSpPr>
          <p:cNvPr id="3" name="Footer Placeholder 2">
            <a:extLst>
              <a:ext uri="{FF2B5EF4-FFF2-40B4-BE49-F238E27FC236}">
                <a16:creationId xmlns:a16="http://schemas.microsoft.com/office/drawing/2014/main" id="{8499A856-98D7-442D-8D1A-67A2D1765991}"/>
              </a:ext>
            </a:extLst>
          </p:cNvPr>
          <p:cNvSpPr>
            <a:spLocks noGrp="1"/>
          </p:cNvSpPr>
          <p:nvPr>
            <p:ph type="ftr" sz="quarter" idx="12"/>
          </p:nvPr>
        </p:nvSpPr>
        <p:spPr/>
        <p:txBody>
          <a:bodyPr/>
          <a:lstStyle/>
          <a:p>
            <a:r>
              <a:rPr lang="en-US" noProof="0"/>
              <a:t>lake 2022</a:t>
            </a:r>
            <a:endParaRPr lang="en-US" noProof="0" dirty="0"/>
          </a:p>
        </p:txBody>
      </p:sp>
      <p:graphicFrame>
        <p:nvGraphicFramePr>
          <p:cNvPr id="4" name="Chart Placeholder 8" descr="Chart">
            <a:extLst>
              <a:ext uri="{FF2B5EF4-FFF2-40B4-BE49-F238E27FC236}">
                <a16:creationId xmlns:a16="http://schemas.microsoft.com/office/drawing/2014/main" id="{E0297353-9C4C-44AE-9087-A6DBCC319783}"/>
              </a:ext>
            </a:extLst>
          </p:cNvPr>
          <p:cNvGraphicFramePr>
            <a:graphicFrameLocks/>
          </p:cNvGraphicFramePr>
          <p:nvPr>
            <p:extLst>
              <p:ext uri="{D42A27DB-BD31-4B8C-83A1-F6EECF244321}">
                <p14:modId xmlns:p14="http://schemas.microsoft.com/office/powerpoint/2010/main" val="1216961676"/>
              </p:ext>
            </p:extLst>
          </p:nvPr>
        </p:nvGraphicFramePr>
        <p:xfrm>
          <a:off x="13464209" y="1457738"/>
          <a:ext cx="1060174" cy="4660746"/>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F7218D91-B908-41D0-A247-35732C056410}"/>
              </a:ext>
            </a:extLst>
          </p:cNvPr>
          <p:cNvSpPr txBox="1"/>
          <p:nvPr/>
        </p:nvSpPr>
        <p:spPr>
          <a:xfrm rot="16200000" flipH="1" flipV="1">
            <a:off x="12681262" y="4285733"/>
            <a:ext cx="1637731" cy="1200329"/>
          </a:xfrm>
          <a:prstGeom prst="rect">
            <a:avLst/>
          </a:prstGeom>
          <a:noFill/>
        </p:spPr>
        <p:txBody>
          <a:bodyPr wrap="square" rtlCol="0">
            <a:spAutoFit/>
          </a:bodyPr>
          <a:lstStyle/>
          <a:p>
            <a:r>
              <a:rPr lang="en-US" sz="3600" i="1" dirty="0"/>
              <a:t>yelahanka</a:t>
            </a:r>
          </a:p>
        </p:txBody>
      </p:sp>
      <p:sp>
        <p:nvSpPr>
          <p:cNvPr id="7" name="TextBox 6">
            <a:extLst>
              <a:ext uri="{FF2B5EF4-FFF2-40B4-BE49-F238E27FC236}">
                <a16:creationId xmlns:a16="http://schemas.microsoft.com/office/drawing/2014/main" id="{1EDC1574-3097-41A4-BCF0-333C99CF3003}"/>
              </a:ext>
            </a:extLst>
          </p:cNvPr>
          <p:cNvSpPr txBox="1"/>
          <p:nvPr/>
        </p:nvSpPr>
        <p:spPr>
          <a:xfrm>
            <a:off x="696036" y="586854"/>
            <a:ext cx="9471546" cy="769441"/>
          </a:xfrm>
          <a:prstGeom prst="rect">
            <a:avLst/>
          </a:prstGeom>
          <a:noFill/>
        </p:spPr>
        <p:txBody>
          <a:bodyPr wrap="square" rtlCol="0">
            <a:spAutoFit/>
          </a:bodyPr>
          <a:lstStyle/>
          <a:p>
            <a:r>
              <a:rPr lang="en-US" sz="4400" dirty="0">
                <a:solidFill>
                  <a:srgbClr val="F7F1E4"/>
                </a:solidFill>
                <a:latin typeface="Times New Roman" panose="02020603050405020304" pitchFamily="18" charset="0"/>
                <a:cs typeface="Times New Roman" panose="02020603050405020304" pitchFamily="18" charset="0"/>
              </a:rPr>
              <a:t>Best soil that can be used for agriculture</a:t>
            </a:r>
          </a:p>
        </p:txBody>
      </p:sp>
      <p:sp>
        <p:nvSpPr>
          <p:cNvPr id="9" name="TextBox 8">
            <a:extLst>
              <a:ext uri="{FF2B5EF4-FFF2-40B4-BE49-F238E27FC236}">
                <a16:creationId xmlns:a16="http://schemas.microsoft.com/office/drawing/2014/main" id="{C7534267-AF9A-42E2-B217-E2D8F4CC86EA}"/>
              </a:ext>
            </a:extLst>
          </p:cNvPr>
          <p:cNvSpPr txBox="1"/>
          <p:nvPr/>
        </p:nvSpPr>
        <p:spPr>
          <a:xfrm>
            <a:off x="838200" y="1719618"/>
            <a:ext cx="4100002" cy="2062103"/>
          </a:xfrm>
          <a:prstGeom prst="rect">
            <a:avLst/>
          </a:prstGeom>
          <a:noFill/>
        </p:spPr>
        <p:txBody>
          <a:bodyPr wrap="square" rtlCol="0">
            <a:spAutoFit/>
          </a:bodyPr>
          <a:lstStyle/>
          <a:p>
            <a:pPr marL="285750" indent="-285750">
              <a:buFont typeface="Arial" panose="020B0604020202020204" pitchFamily="34" charset="0"/>
              <a:buChar char="•"/>
            </a:pPr>
            <a:r>
              <a:rPr lang="en-US" sz="3200" i="1" dirty="0">
                <a:solidFill>
                  <a:srgbClr val="F7F1E4"/>
                </a:solidFill>
                <a:latin typeface="Times New Roman" panose="02020603050405020304" pitchFamily="18" charset="0"/>
                <a:cs typeface="Times New Roman" panose="02020603050405020304" pitchFamily="18" charset="0"/>
              </a:rPr>
              <a:t>pH of Tumakuru soil is 8.5</a:t>
            </a:r>
          </a:p>
          <a:p>
            <a:pPr marL="285750" indent="-285750">
              <a:buFont typeface="Arial" panose="020B0604020202020204" pitchFamily="34" charset="0"/>
              <a:buChar char="•"/>
            </a:pPr>
            <a:r>
              <a:rPr lang="en-US" sz="3200" i="1" dirty="0">
                <a:solidFill>
                  <a:srgbClr val="F7F1E4"/>
                </a:solidFill>
                <a:latin typeface="Times New Roman" panose="02020603050405020304" pitchFamily="18" charset="0"/>
                <a:cs typeface="Times New Roman" panose="02020603050405020304" pitchFamily="18" charset="0"/>
              </a:rPr>
              <a:t>pH of Yelahanka soil is 6.5</a:t>
            </a:r>
          </a:p>
        </p:txBody>
      </p:sp>
      <p:pic>
        <p:nvPicPr>
          <p:cNvPr id="10" name="Picture 9">
            <a:extLst>
              <a:ext uri="{FF2B5EF4-FFF2-40B4-BE49-F238E27FC236}">
                <a16:creationId xmlns:a16="http://schemas.microsoft.com/office/drawing/2014/main" id="{C96CCC2F-35F3-4B08-8ACD-80AF4ABFF6BB}"/>
              </a:ext>
            </a:extLst>
          </p:cNvPr>
          <p:cNvPicPr>
            <a:picLocks noChangeAspect="1"/>
          </p:cNvPicPr>
          <p:nvPr/>
        </p:nvPicPr>
        <p:blipFill>
          <a:blip r:embed="rId3"/>
          <a:stretch>
            <a:fillRect/>
          </a:stretch>
        </p:blipFill>
        <p:spPr>
          <a:xfrm>
            <a:off x="7381461" y="1550504"/>
            <a:ext cx="2908467" cy="4720642"/>
          </a:xfrm>
          <a:prstGeom prst="rect">
            <a:avLst/>
          </a:prstGeom>
        </p:spPr>
      </p:pic>
      <p:pic>
        <p:nvPicPr>
          <p:cNvPr id="2050" name="Picture 2" descr="Agriculture land for sale in Yelahanka, Bangalore - Farm land for sale in  Yelahanka, Bangalore">
            <a:extLst>
              <a:ext uri="{FF2B5EF4-FFF2-40B4-BE49-F238E27FC236}">
                <a16:creationId xmlns:a16="http://schemas.microsoft.com/office/drawing/2014/main" id="{3CE7283A-9D05-4547-88CE-8F6AECB8D9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226" y="3788111"/>
            <a:ext cx="2466975" cy="18478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2" name="Picture 4" descr="Residential Plots &amp; Land for Sale in Yelahanka Bangalore">
            <a:extLst>
              <a:ext uri="{FF2B5EF4-FFF2-40B4-BE49-F238E27FC236}">
                <a16:creationId xmlns:a16="http://schemas.microsoft.com/office/drawing/2014/main" id="{D845EF63-2790-4688-9DD9-7F205E2B27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39881" y="3788111"/>
            <a:ext cx="2656119" cy="184784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76AD589-1ACA-44C1-B813-A8045939F5E6}"/>
              </a:ext>
            </a:extLst>
          </p:cNvPr>
          <p:cNvSpPr txBox="1"/>
          <p:nvPr/>
        </p:nvSpPr>
        <p:spPr>
          <a:xfrm>
            <a:off x="421226" y="5844209"/>
            <a:ext cx="5277209" cy="369332"/>
          </a:xfrm>
          <a:prstGeom prst="rect">
            <a:avLst/>
          </a:prstGeom>
          <a:noFill/>
        </p:spPr>
        <p:txBody>
          <a:bodyPr wrap="square" rtlCol="0">
            <a:spAutoFit/>
          </a:bodyPr>
          <a:lstStyle/>
          <a:p>
            <a:r>
              <a:rPr lang="en-US" dirty="0">
                <a:solidFill>
                  <a:srgbClr val="F7F1E4"/>
                </a:solidFill>
              </a:rPr>
              <a:t>Live lands of </a:t>
            </a:r>
            <a:r>
              <a:rPr lang="en-US" dirty="0" err="1">
                <a:solidFill>
                  <a:srgbClr val="F7F1E4"/>
                </a:solidFill>
              </a:rPr>
              <a:t>yelahanka</a:t>
            </a:r>
            <a:endParaRPr lang="en-US" dirty="0">
              <a:solidFill>
                <a:srgbClr val="F7F1E4"/>
              </a:solidFill>
            </a:endParaRPr>
          </a:p>
        </p:txBody>
      </p:sp>
    </p:spTree>
    <p:extLst>
      <p:ext uri="{BB962C8B-B14F-4D97-AF65-F5344CB8AC3E}">
        <p14:creationId xmlns:p14="http://schemas.microsoft.com/office/powerpoint/2010/main" val="38088911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92" name="Slide Number Placeholder 1"/>
          <p:cNvSpPr>
            <a:spLocks noGrp="1"/>
          </p:cNvSpPr>
          <p:nvPr>
            <p:ph type="sldNum" sz="quarter" idx="10"/>
          </p:nvPr>
        </p:nvSpPr>
        <p:spPr/>
        <p:txBody>
          <a:bodyPr/>
          <a:lstStyle/>
          <a:p>
            <a:fld id="{D495E168-DA5E-4888-8D8A-92B118324C14}" type="slidenum">
              <a:rPr lang="en-US" noProof="0" smtClean="0"/>
              <a:pPr/>
              <a:t>21</a:t>
            </a:fld>
            <a:endParaRPr lang="en-US" noProof="0" dirty="0"/>
          </a:p>
        </p:txBody>
      </p:sp>
      <p:sp>
        <p:nvSpPr>
          <p:cNvPr id="1048693" name="Footer Placeholder 2"/>
          <p:cNvSpPr>
            <a:spLocks noGrp="1"/>
          </p:cNvSpPr>
          <p:nvPr>
            <p:ph type="ftr" sz="quarter" idx="12"/>
          </p:nvPr>
        </p:nvSpPr>
        <p:spPr/>
        <p:txBody>
          <a:bodyPr/>
          <a:lstStyle/>
          <a:p>
            <a:r>
              <a:rPr lang="en-US" noProof="0"/>
              <a:t>lake 2022</a:t>
            </a:r>
            <a:endParaRPr lang="en-US" noProof="0" dirty="0"/>
          </a:p>
        </p:txBody>
      </p:sp>
      <p:sp>
        <p:nvSpPr>
          <p:cNvPr id="1048694" name="TextBox 3"/>
          <p:cNvSpPr txBox="1"/>
          <p:nvPr/>
        </p:nvSpPr>
        <p:spPr>
          <a:xfrm>
            <a:off x="662609" y="530087"/>
            <a:ext cx="10893287" cy="5693866"/>
          </a:xfrm>
          <a:prstGeom prst="rect">
            <a:avLst/>
          </a:prstGeom>
          <a:noFill/>
        </p:spPr>
        <p:txBody>
          <a:bodyPr wrap="square" rtlCol="0">
            <a:spAutoFit/>
          </a:bodyPr>
          <a:lstStyle/>
          <a:p>
            <a:pPr algn="ctr"/>
            <a:r>
              <a:rPr lang="en-US" sz="6000" dirty="0">
                <a:solidFill>
                  <a:srgbClr val="FFFF00"/>
                </a:solidFill>
              </a:rPr>
              <a:t>CONCLUSION</a:t>
            </a:r>
          </a:p>
          <a:p>
            <a:pPr algn="ctr"/>
            <a:endParaRPr lang="en-US" sz="3200" dirty="0">
              <a:solidFill>
                <a:srgbClr val="F7F1E4"/>
              </a:solidFill>
            </a:endParaRPr>
          </a:p>
          <a:p>
            <a:pPr marL="457200" indent="-457200">
              <a:buFont typeface="Arial" panose="020B0604020202020204" pitchFamily="34" charset="0"/>
              <a:buChar char="•"/>
            </a:pPr>
            <a:r>
              <a:rPr lang="en-US" sz="3200" dirty="0">
                <a:solidFill>
                  <a:srgbClr val="F7F1E4"/>
                </a:solidFill>
                <a:latin typeface="Times New Roman" panose="02020603050405020304" pitchFamily="18" charset="0"/>
                <a:cs typeface="Times New Roman" panose="02020603050405020304" pitchFamily="18" charset="0"/>
              </a:rPr>
              <a:t> </a:t>
            </a:r>
            <a:r>
              <a:rPr lang="en-US" sz="2800" dirty="0">
                <a:solidFill>
                  <a:srgbClr val="F7F1E4"/>
                </a:solidFill>
                <a:latin typeface="Times New Roman" panose="02020603050405020304" pitchFamily="18" charset="0"/>
                <a:cs typeface="Times New Roman" panose="02020603050405020304" pitchFamily="18" charset="0"/>
              </a:rPr>
              <a:t>Therefore </a:t>
            </a:r>
            <a:r>
              <a:rPr lang="en-US" sz="2800" dirty="0" err="1">
                <a:solidFill>
                  <a:srgbClr val="F7F1E4"/>
                </a:solidFill>
                <a:latin typeface="Times New Roman" panose="02020603050405020304" pitchFamily="18" charset="0"/>
                <a:cs typeface="Times New Roman" panose="02020603050405020304" pitchFamily="18" charset="0"/>
              </a:rPr>
              <a:t>Tumakuru’s</a:t>
            </a:r>
            <a:r>
              <a:rPr lang="en-US" sz="2800" dirty="0">
                <a:solidFill>
                  <a:srgbClr val="F7F1E4"/>
                </a:solidFill>
                <a:latin typeface="Times New Roman" panose="02020603050405020304" pitchFamily="18" charset="0"/>
                <a:cs typeface="Times New Roman" panose="02020603050405020304" pitchFamily="18" charset="0"/>
              </a:rPr>
              <a:t> soil is not perfectly fit for agriculture as it is alkaline in nature but the Yelahanka soil is neither basic nor acidic it is neutral so agriculture can be done here.</a:t>
            </a:r>
          </a:p>
          <a:p>
            <a:pPr marL="457200" indent="-457200">
              <a:buFont typeface="Arial" panose="020B0604020202020204" pitchFamily="34" charset="0"/>
              <a:buChar char="•"/>
            </a:pPr>
            <a:r>
              <a:rPr lang="en-US" sz="2800" dirty="0">
                <a:solidFill>
                  <a:srgbClr val="F7F1E4"/>
                </a:solidFill>
                <a:latin typeface="Times New Roman" panose="02020603050405020304" pitchFamily="18" charset="0"/>
                <a:cs typeface="Times New Roman" panose="02020603050405020304" pitchFamily="18" charset="0"/>
              </a:rPr>
              <a:t>Neutral pH soil provides best conditions for microbial action that makes nitrogen, sulfur and phosphorous available for soil.</a:t>
            </a:r>
            <a:endParaRPr lang="en-US" sz="3200" dirty="0">
              <a:solidFill>
                <a:srgbClr val="F7F1E4"/>
              </a:solidFill>
              <a:latin typeface="Times New Roman" panose="02020603050405020304" pitchFamily="18" charset="0"/>
              <a:cs typeface="Times New Roman" panose="02020603050405020304" pitchFamily="18" charset="0"/>
            </a:endParaRPr>
          </a:p>
          <a:p>
            <a:endParaRPr lang="en-US" sz="3200" dirty="0">
              <a:solidFill>
                <a:srgbClr val="F7F1E4"/>
              </a:solidFill>
              <a:latin typeface="Times New Roman" panose="02020603050405020304" pitchFamily="18" charset="0"/>
              <a:cs typeface="Times New Roman" panose="02020603050405020304" pitchFamily="18" charset="0"/>
            </a:endParaRPr>
          </a:p>
          <a:p>
            <a:pPr algn="ctr"/>
            <a:r>
              <a:rPr lang="en-US" sz="3200" dirty="0">
                <a:solidFill>
                  <a:srgbClr val="7FC6ED"/>
                </a:solidFill>
                <a:latin typeface="Times New Roman" panose="02020603050405020304" pitchFamily="18" charset="0"/>
                <a:cs typeface="Times New Roman" panose="02020603050405020304" pitchFamily="18" charset="0"/>
              </a:rPr>
              <a:t>PROGRESS IS IMPOSSIBLE WITHOUT CHANGE, AND THOSE WHO CANNOT CHANGE THEIR MINDS CANNOT DO ANYTHING</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95" name="Slide Number Placeholder 1"/>
          <p:cNvSpPr>
            <a:spLocks noGrp="1"/>
          </p:cNvSpPr>
          <p:nvPr>
            <p:ph type="sldNum" sz="quarter" idx="10"/>
          </p:nvPr>
        </p:nvSpPr>
        <p:spPr/>
        <p:txBody>
          <a:bodyPr/>
          <a:lstStyle/>
          <a:p>
            <a:fld id="{D495E168-DA5E-4888-8D8A-92B118324C14}" type="slidenum">
              <a:rPr lang="en-US" noProof="0" smtClean="0"/>
              <a:pPr/>
              <a:t>22</a:t>
            </a:fld>
            <a:endParaRPr lang="en-US" noProof="0" dirty="0"/>
          </a:p>
        </p:txBody>
      </p:sp>
      <p:sp>
        <p:nvSpPr>
          <p:cNvPr id="1048696" name="Footer Placeholder 2"/>
          <p:cNvSpPr>
            <a:spLocks noGrp="1"/>
          </p:cNvSpPr>
          <p:nvPr>
            <p:ph type="ftr" sz="quarter" idx="12"/>
          </p:nvPr>
        </p:nvSpPr>
        <p:spPr/>
        <p:txBody>
          <a:bodyPr/>
          <a:lstStyle/>
          <a:p>
            <a:r>
              <a:rPr lang="en-US" noProof="0"/>
              <a:t>lake 2022</a:t>
            </a:r>
            <a:endParaRPr lang="en-US" noProof="0" dirty="0"/>
          </a:p>
        </p:txBody>
      </p:sp>
      <p:sp>
        <p:nvSpPr>
          <p:cNvPr id="1048697" name="TextBox 3"/>
          <p:cNvSpPr txBox="1"/>
          <p:nvPr/>
        </p:nvSpPr>
        <p:spPr>
          <a:xfrm>
            <a:off x="1590261" y="596348"/>
            <a:ext cx="8521148" cy="3416320"/>
          </a:xfrm>
          <a:prstGeom prst="rect">
            <a:avLst/>
          </a:prstGeom>
          <a:noFill/>
        </p:spPr>
        <p:txBody>
          <a:bodyPr wrap="square" rtlCol="0">
            <a:spAutoFit/>
          </a:bodyPr>
          <a:lstStyle/>
          <a:p>
            <a:r>
              <a:rPr lang="en-US" sz="5400" dirty="0">
                <a:solidFill>
                  <a:srgbClr val="FFFF00"/>
                </a:solidFill>
                <a:latin typeface="Andalus" panose="02020603050405020304" pitchFamily="18" charset="-78"/>
                <a:cs typeface="Andalus" panose="02020603050405020304" pitchFamily="18" charset="-78"/>
              </a:rPr>
              <a:t>                 Reference</a:t>
            </a:r>
          </a:p>
          <a:p>
            <a:endParaRPr lang="en-US" sz="5400" dirty="0">
              <a:solidFill>
                <a:srgbClr val="F7F1E4"/>
              </a:solidFill>
              <a:latin typeface="Andalus" panose="02020603050405020304" pitchFamily="18" charset="-78"/>
              <a:cs typeface="Andalus" panose="02020603050405020304" pitchFamily="18" charset="-78"/>
            </a:endParaRPr>
          </a:p>
          <a:p>
            <a:pPr algn="ctr"/>
            <a:r>
              <a:rPr lang="en-US" sz="3600" dirty="0">
                <a:solidFill>
                  <a:srgbClr val="F7F1E4"/>
                </a:solidFill>
                <a:latin typeface="Times New Roman" panose="02020603050405020304" pitchFamily="18" charset="0"/>
                <a:cs typeface="Times New Roman" panose="02020603050405020304" pitchFamily="18" charset="0"/>
              </a:rPr>
              <a:t>The references are taken from the books available in school library as well as the live captions and experiments  done.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A298AE-EDF2-4F15-B1AE-4151D4C7CFE5}"/>
              </a:ext>
            </a:extLst>
          </p:cNvPr>
          <p:cNvSpPr>
            <a:spLocks noGrp="1"/>
          </p:cNvSpPr>
          <p:nvPr>
            <p:ph type="sldNum" sz="quarter" idx="10"/>
          </p:nvPr>
        </p:nvSpPr>
        <p:spPr/>
        <p:txBody>
          <a:bodyPr/>
          <a:lstStyle/>
          <a:p>
            <a:fld id="{D495E168-DA5E-4888-8D8A-92B118324C14}" type="slidenum">
              <a:rPr lang="en-US" noProof="0" smtClean="0"/>
              <a:pPr/>
              <a:t>23</a:t>
            </a:fld>
            <a:endParaRPr lang="en-US" noProof="0" dirty="0"/>
          </a:p>
        </p:txBody>
      </p:sp>
      <p:sp>
        <p:nvSpPr>
          <p:cNvPr id="3" name="Footer Placeholder 2">
            <a:extLst>
              <a:ext uri="{FF2B5EF4-FFF2-40B4-BE49-F238E27FC236}">
                <a16:creationId xmlns:a16="http://schemas.microsoft.com/office/drawing/2014/main" id="{E5D885E3-5117-4708-9174-B50D84FF188D}"/>
              </a:ext>
            </a:extLst>
          </p:cNvPr>
          <p:cNvSpPr>
            <a:spLocks noGrp="1"/>
          </p:cNvSpPr>
          <p:nvPr>
            <p:ph type="ftr" sz="quarter" idx="12"/>
          </p:nvPr>
        </p:nvSpPr>
        <p:spPr/>
        <p:txBody>
          <a:bodyPr/>
          <a:lstStyle/>
          <a:p>
            <a:r>
              <a:rPr lang="en-US" noProof="0"/>
              <a:t>lake 2022</a:t>
            </a:r>
            <a:endParaRPr lang="en-US" noProof="0" dirty="0"/>
          </a:p>
        </p:txBody>
      </p:sp>
      <p:sp>
        <p:nvSpPr>
          <p:cNvPr id="4" name="TextBox 3">
            <a:extLst>
              <a:ext uri="{FF2B5EF4-FFF2-40B4-BE49-F238E27FC236}">
                <a16:creationId xmlns:a16="http://schemas.microsoft.com/office/drawing/2014/main" id="{A381ABDE-8D2F-49A2-9691-6134BAE11E77}"/>
              </a:ext>
            </a:extLst>
          </p:cNvPr>
          <p:cNvSpPr txBox="1"/>
          <p:nvPr/>
        </p:nvSpPr>
        <p:spPr>
          <a:xfrm>
            <a:off x="1934817" y="583096"/>
            <a:ext cx="6864627" cy="830997"/>
          </a:xfrm>
          <a:prstGeom prst="rect">
            <a:avLst/>
          </a:prstGeom>
          <a:noFill/>
        </p:spPr>
        <p:txBody>
          <a:bodyPr wrap="square" rtlCol="0">
            <a:spAutoFit/>
          </a:bodyPr>
          <a:lstStyle/>
          <a:p>
            <a:r>
              <a:rPr lang="en-US" sz="4800" dirty="0">
                <a:solidFill>
                  <a:srgbClr val="FFFF00"/>
                </a:solidFill>
              </a:rPr>
              <a:t>ACKNOWLEDGEMENT</a:t>
            </a:r>
          </a:p>
        </p:txBody>
      </p:sp>
      <p:sp>
        <p:nvSpPr>
          <p:cNvPr id="5" name="TextBox 4">
            <a:extLst>
              <a:ext uri="{FF2B5EF4-FFF2-40B4-BE49-F238E27FC236}">
                <a16:creationId xmlns:a16="http://schemas.microsoft.com/office/drawing/2014/main" id="{BF95DBE2-D8CE-4DF7-AC1D-CDC7075A27DB}"/>
              </a:ext>
            </a:extLst>
          </p:cNvPr>
          <p:cNvSpPr txBox="1"/>
          <p:nvPr/>
        </p:nvSpPr>
        <p:spPr>
          <a:xfrm>
            <a:off x="649357" y="1881809"/>
            <a:ext cx="10694504" cy="3539430"/>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rgbClr val="F7F1E4"/>
                </a:solidFill>
                <a:latin typeface="Times New Roman" panose="02020603050405020304" pitchFamily="18" charset="0"/>
                <a:cs typeface="Times New Roman" panose="02020603050405020304" pitchFamily="18" charset="0"/>
              </a:rPr>
              <a:t>I would convey my heartfelt gratitude to our chairman sir for giving us this opportunity to work on soil.</a:t>
            </a:r>
          </a:p>
          <a:p>
            <a:pPr marL="285750" indent="-285750">
              <a:buFont typeface="Arial" panose="020B0604020202020204" pitchFamily="34" charset="0"/>
              <a:buChar char="•"/>
            </a:pPr>
            <a:r>
              <a:rPr lang="en-US" sz="3200" dirty="0">
                <a:solidFill>
                  <a:srgbClr val="F7F1E4"/>
                </a:solidFill>
                <a:latin typeface="Times New Roman" panose="02020603050405020304" pitchFamily="18" charset="0"/>
                <a:cs typeface="Times New Roman" panose="02020603050405020304" pitchFamily="18" charset="0"/>
              </a:rPr>
              <a:t>I would thank our principal sir and R and D teachers for guiding us.</a:t>
            </a:r>
          </a:p>
          <a:p>
            <a:pPr marL="285750" indent="-285750">
              <a:buFont typeface="Arial" panose="020B0604020202020204" pitchFamily="34" charset="0"/>
              <a:buChar char="•"/>
            </a:pPr>
            <a:r>
              <a:rPr lang="en-US" sz="3200" dirty="0">
                <a:solidFill>
                  <a:srgbClr val="F7F1E4"/>
                </a:solidFill>
                <a:latin typeface="Times New Roman" panose="02020603050405020304" pitchFamily="18" charset="0"/>
                <a:cs typeface="Times New Roman" panose="02020603050405020304" pitchFamily="18" charset="0"/>
              </a:rPr>
              <a:t>The completion of this project would not be possible without the help of my teachers and their guidance, so I would like to thank them all.</a:t>
            </a:r>
          </a:p>
        </p:txBody>
      </p:sp>
    </p:spTree>
    <p:extLst>
      <p:ext uri="{BB962C8B-B14F-4D97-AF65-F5344CB8AC3E}">
        <p14:creationId xmlns:p14="http://schemas.microsoft.com/office/powerpoint/2010/main" val="24352157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19" name="Title 6"/>
          <p:cNvSpPr>
            <a:spLocks noGrp="1"/>
          </p:cNvSpPr>
          <p:nvPr>
            <p:ph type="title"/>
          </p:nvPr>
        </p:nvSpPr>
        <p:spPr/>
        <p:txBody>
          <a:bodyPr/>
          <a:lstStyle/>
          <a:p>
            <a:r>
              <a:rPr lang="en-US" dirty="0"/>
              <a:t>THANK YOU!</a:t>
            </a:r>
          </a:p>
        </p:txBody>
      </p:sp>
      <p:sp>
        <p:nvSpPr>
          <p:cNvPr id="1048720" name="Text Placeholder 3"/>
          <p:cNvSpPr>
            <a:spLocks noGrp="1"/>
          </p:cNvSpPr>
          <p:nvPr>
            <p:ph type="body" sz="quarter" idx="13"/>
          </p:nvPr>
        </p:nvSpPr>
        <p:spPr>
          <a:xfrm>
            <a:off x="13093147" y="2093844"/>
            <a:ext cx="728869" cy="1167890"/>
          </a:xfrm>
        </p:spPr>
        <p:txBody>
          <a:bodyPr/>
          <a:lstStyle/>
          <a:p>
            <a:endParaRPr lang="en-US" dirty="0"/>
          </a:p>
        </p:txBody>
      </p:sp>
      <p:sp>
        <p:nvSpPr>
          <p:cNvPr id="1048721" name="Text Placeholder 2"/>
          <p:cNvSpPr>
            <a:spLocks noGrp="1"/>
          </p:cNvSpPr>
          <p:nvPr>
            <p:ph type="body" sz="quarter" idx="20"/>
          </p:nvPr>
        </p:nvSpPr>
        <p:spPr>
          <a:xfrm>
            <a:off x="12510050" y="2126197"/>
            <a:ext cx="848137" cy="2089501"/>
          </a:xfrm>
        </p:spPr>
        <p:txBody>
          <a:bodyPr/>
          <a:lstStyle/>
          <a:p>
            <a:r>
              <a:rPr lang="en-US" dirty="0"/>
              <a:t>Phone</a:t>
            </a:r>
          </a:p>
        </p:txBody>
      </p:sp>
      <p:sp>
        <p:nvSpPr>
          <p:cNvPr id="1048722" name="Text Placeholder 1"/>
          <p:cNvSpPr>
            <a:spLocks noGrp="1"/>
          </p:cNvSpPr>
          <p:nvPr>
            <p:ph type="body" sz="quarter" idx="21"/>
          </p:nvPr>
        </p:nvSpPr>
        <p:spPr>
          <a:xfrm>
            <a:off x="12191999" y="4222968"/>
            <a:ext cx="556591" cy="474519"/>
          </a:xfrm>
        </p:spPr>
        <p:txBody>
          <a:bodyPr/>
          <a:lstStyle/>
          <a:p>
            <a:r>
              <a:rPr lang="en-US" dirty="0"/>
              <a:t>678-555-0143</a:t>
            </a:r>
          </a:p>
        </p:txBody>
      </p:sp>
      <p:sp>
        <p:nvSpPr>
          <p:cNvPr id="1048723" name="Text Placeholder 5"/>
          <p:cNvSpPr>
            <a:spLocks noGrp="1"/>
          </p:cNvSpPr>
          <p:nvPr>
            <p:ph type="body" sz="quarter" idx="23"/>
          </p:nvPr>
        </p:nvSpPr>
        <p:spPr>
          <a:xfrm>
            <a:off x="12510051" y="3127513"/>
            <a:ext cx="848139" cy="2089501"/>
          </a:xfrm>
        </p:spPr>
        <p:txBody>
          <a:bodyPr/>
          <a:lstStyle/>
          <a:p>
            <a:endParaRPr lang="en-US" dirty="0"/>
          </a:p>
        </p:txBody>
      </p:sp>
      <p:sp>
        <p:nvSpPr>
          <p:cNvPr id="1048724" name="Text Placeholder 4"/>
          <p:cNvSpPr>
            <a:spLocks noGrp="1"/>
          </p:cNvSpPr>
          <p:nvPr>
            <p:ph type="body" sz="quarter" idx="22"/>
          </p:nvPr>
        </p:nvSpPr>
        <p:spPr>
          <a:xfrm flipH="1">
            <a:off x="12894364" y="5230723"/>
            <a:ext cx="198781" cy="474519"/>
          </a:xfrm>
        </p:spPr>
        <p:txBody>
          <a:bodyPr/>
          <a:lstStyle/>
          <a:p>
            <a:r>
              <a:rPr lang="en-US" dirty="0"/>
              <a:t>martensson@example.com</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3" name="Slide Number Placeholder 1"/>
          <p:cNvSpPr>
            <a:spLocks noGrp="1"/>
          </p:cNvSpPr>
          <p:nvPr>
            <p:ph type="sldNum" sz="quarter" idx="10"/>
          </p:nvPr>
        </p:nvSpPr>
        <p:spPr/>
        <p:txBody>
          <a:bodyPr/>
          <a:lstStyle/>
          <a:p>
            <a:fld id="{D495E168-DA5E-4888-8D8A-92B118324C14}" type="slidenum">
              <a:rPr lang="en-US" noProof="0" smtClean="0"/>
              <a:pPr/>
              <a:t>3</a:t>
            </a:fld>
            <a:endParaRPr lang="en-US" noProof="0" dirty="0"/>
          </a:p>
        </p:txBody>
      </p:sp>
      <p:sp>
        <p:nvSpPr>
          <p:cNvPr id="1048644" name="Footer Placeholder 2"/>
          <p:cNvSpPr>
            <a:spLocks noGrp="1"/>
          </p:cNvSpPr>
          <p:nvPr>
            <p:ph type="ftr" sz="quarter" idx="12"/>
          </p:nvPr>
        </p:nvSpPr>
        <p:spPr/>
        <p:txBody>
          <a:bodyPr/>
          <a:lstStyle/>
          <a:p>
            <a:r>
              <a:rPr lang="en-US" noProof="0"/>
              <a:t>lake 2022</a:t>
            </a:r>
            <a:endParaRPr lang="en-US" noProof="0" dirty="0"/>
          </a:p>
        </p:txBody>
      </p:sp>
      <p:sp>
        <p:nvSpPr>
          <p:cNvPr id="1048645" name="TextBox 3"/>
          <p:cNvSpPr txBox="1"/>
          <p:nvPr/>
        </p:nvSpPr>
        <p:spPr>
          <a:xfrm>
            <a:off x="1113183" y="477078"/>
            <a:ext cx="8931965" cy="5878532"/>
          </a:xfrm>
          <a:prstGeom prst="rect">
            <a:avLst/>
          </a:prstGeom>
          <a:noFill/>
        </p:spPr>
        <p:txBody>
          <a:bodyPr wrap="square" rtlCol="0">
            <a:spAutoFit/>
          </a:bodyPr>
          <a:lstStyle/>
          <a:p>
            <a:r>
              <a:rPr lang="en-US" sz="3200" dirty="0">
                <a:solidFill>
                  <a:schemeClr val="bg1"/>
                </a:solidFill>
              </a:rPr>
              <a:t>                           </a:t>
            </a:r>
            <a:r>
              <a:rPr lang="en-US" sz="4800" dirty="0">
                <a:solidFill>
                  <a:srgbClr val="FFFF00"/>
                </a:solidFill>
              </a:rPr>
              <a:t> Objectives</a:t>
            </a:r>
          </a:p>
          <a:p>
            <a:endParaRPr lang="en-US" sz="4800" dirty="0">
              <a:solidFill>
                <a:schemeClr val="bg1"/>
              </a:solidFill>
            </a:endParaRPr>
          </a:p>
          <a:p>
            <a:endParaRPr lang="en-US" sz="2400" dirty="0">
              <a:solidFill>
                <a:schemeClr val="bg1"/>
              </a:solidFill>
            </a:endParaRPr>
          </a:p>
          <a:p>
            <a:pPr marL="342900" indent="-342900">
              <a:buFont typeface="Arial" panose="020B0604020202020204" pitchFamily="34" charset="0"/>
              <a:buChar char="•"/>
            </a:pPr>
            <a:r>
              <a:rPr lang="en-US" sz="3200" dirty="0">
                <a:solidFill>
                  <a:schemeClr val="bg1"/>
                </a:solidFill>
                <a:latin typeface="Times New Roman" panose="02020603050405020304" pitchFamily="18" charset="0"/>
                <a:cs typeface="Times New Roman" panose="02020603050405020304" pitchFamily="18" charset="0"/>
              </a:rPr>
              <a:t> </a:t>
            </a:r>
            <a:r>
              <a:rPr lang="en-US" sz="2800" dirty="0">
                <a:solidFill>
                  <a:schemeClr val="bg1"/>
                </a:solidFill>
                <a:latin typeface="Times New Roman" panose="02020603050405020304" pitchFamily="18" charset="0"/>
                <a:cs typeface="Times New Roman" panose="02020603050405020304" pitchFamily="18" charset="0"/>
              </a:rPr>
              <a:t>We have chosen the area  </a:t>
            </a:r>
            <a:r>
              <a:rPr lang="en-US" sz="2800" dirty="0" err="1">
                <a:solidFill>
                  <a:schemeClr val="bg1"/>
                </a:solidFill>
                <a:latin typeface="Times New Roman" panose="02020603050405020304" pitchFamily="18" charset="0"/>
                <a:cs typeface="Times New Roman" panose="02020603050405020304" pitchFamily="18" charset="0"/>
              </a:rPr>
              <a:t>Tumakuru</a:t>
            </a:r>
            <a:r>
              <a:rPr lang="en-US" sz="2800" dirty="0">
                <a:solidFill>
                  <a:schemeClr val="bg1"/>
                </a:solidFill>
                <a:latin typeface="Times New Roman" panose="02020603050405020304" pitchFamily="18" charset="0"/>
                <a:cs typeface="Times New Roman" panose="02020603050405020304" pitchFamily="18" charset="0"/>
              </a:rPr>
              <a:t> as it is an industrial area.</a:t>
            </a:r>
          </a:p>
          <a:p>
            <a:pPr marL="342900" indent="-342900">
              <a:buFont typeface="Arial" panose="020B0604020202020204" pitchFamily="34" charset="0"/>
              <a:buChar char="•"/>
            </a:pPr>
            <a:r>
              <a:rPr lang="en-US" sz="2800" dirty="0">
                <a:solidFill>
                  <a:schemeClr val="bg1"/>
                </a:solidFill>
                <a:latin typeface="Times New Roman" panose="02020603050405020304" pitchFamily="18" charset="0"/>
                <a:cs typeface="Times New Roman" panose="02020603050405020304" pitchFamily="18" charset="0"/>
              </a:rPr>
              <a:t> soil quality should be maintained in this vicinity.</a:t>
            </a:r>
          </a:p>
          <a:p>
            <a:pPr marL="342900" indent="-342900">
              <a:buFont typeface="Arial" panose="020B0604020202020204" pitchFamily="34" charset="0"/>
              <a:buChar char="•"/>
            </a:pPr>
            <a:r>
              <a:rPr lang="en-US" sz="2800" dirty="0">
                <a:solidFill>
                  <a:schemeClr val="bg1"/>
                </a:solidFill>
                <a:latin typeface="Times New Roman" panose="02020603050405020304" pitchFamily="18" charset="0"/>
                <a:cs typeface="Times New Roman" panose="02020603050405020304" pitchFamily="18" charset="0"/>
              </a:rPr>
              <a:t>Soil samples that is further proved the quality of soil on the verge.</a:t>
            </a:r>
          </a:p>
          <a:p>
            <a:pPr marL="342900" indent="-342900">
              <a:buFont typeface="Arial" panose="020B0604020202020204" pitchFamily="34" charset="0"/>
              <a:buChar char="•"/>
            </a:pPr>
            <a:r>
              <a:rPr lang="en-US" sz="2800" dirty="0">
                <a:solidFill>
                  <a:schemeClr val="bg1"/>
                </a:solidFill>
                <a:latin typeface="Times New Roman" panose="02020603050405020304" pitchFamily="18" charset="0"/>
                <a:cs typeface="Times New Roman" panose="02020603050405020304" pitchFamily="18" charset="0"/>
              </a:rPr>
              <a:t> It also gives a description about the rate of pollution of soil.</a:t>
            </a:r>
          </a:p>
          <a:p>
            <a:pPr marL="342900" indent="-342900">
              <a:buFont typeface="Arial" panose="020B0604020202020204" pitchFamily="34" charset="0"/>
              <a:buChar char="•"/>
            </a:pPr>
            <a:r>
              <a:rPr lang="en-US" sz="2800" dirty="0">
                <a:solidFill>
                  <a:schemeClr val="bg1"/>
                </a:solidFill>
                <a:latin typeface="Times New Roman" panose="02020603050405020304" pitchFamily="18" charset="0"/>
                <a:cs typeface="Times New Roman" panose="02020603050405020304" pitchFamily="18" charset="0"/>
              </a:rPr>
              <a:t>  precautionary measures should be taken at the </a:t>
            </a:r>
            <a:r>
              <a:rPr lang="en-US" sz="2800" dirty="0" err="1">
                <a:solidFill>
                  <a:schemeClr val="bg1"/>
                </a:solidFill>
                <a:latin typeface="Times New Roman" panose="02020603050405020304" pitchFamily="18" charset="0"/>
                <a:cs typeface="Times New Roman" panose="02020603050405020304" pitchFamily="18" charset="0"/>
              </a:rPr>
              <a:t>earlist</a:t>
            </a:r>
            <a:r>
              <a:rPr lang="en-US" sz="2800" dirty="0">
                <a:solidFill>
                  <a:schemeClr val="bg1"/>
                </a:solidFill>
                <a:latin typeface="Times New Roman" panose="02020603050405020304" pitchFamily="18" charset="0"/>
                <a:cs typeface="Times New Roman" panose="02020603050405020304" pitchFamily="18" charset="0"/>
              </a:rPr>
              <a:t> to solve this basic problem</a:t>
            </a:r>
            <a:r>
              <a:rPr lang="en-US" sz="2800" dirty="0">
                <a:solidFill>
                  <a:schemeClr val="bg1"/>
                </a:solidFill>
                <a:latin typeface="Andalus" panose="02020603050405020304" pitchFamily="18" charset="-78"/>
                <a:cs typeface="Andalus" panose="02020603050405020304" pitchFamily="18" charset="-78"/>
              </a:rPr>
              <a:t>.</a:t>
            </a:r>
          </a:p>
        </p:txBody>
      </p:sp>
      <p:pic>
        <p:nvPicPr>
          <p:cNvPr id="2097155" name="Picture 4" descr="OPINION: For A Conscious Planet, Focus Should Move Towards Soil"/>
          <p:cNvPicPr>
            <a:picLocks noChangeAspect="1" noChangeArrowheads="1"/>
          </p:cNvPicPr>
          <p:nvPr/>
        </p:nvPicPr>
        <p:blipFill>
          <a:blip r:embed="rId2"/>
          <a:srcRect/>
          <a:stretch>
            <a:fillRect/>
          </a:stretch>
        </p:blipFill>
        <p:spPr bwMode="auto">
          <a:xfrm>
            <a:off x="8945217" y="421726"/>
            <a:ext cx="3008245" cy="1870900"/>
          </a:xfrm>
          <a:prstGeom prst="rect">
            <a:avLst/>
          </a:prstGeom>
          <a:noFill/>
        </p:spPr>
      </p:pic>
      <p:pic>
        <p:nvPicPr>
          <p:cNvPr id="2097156" name="Picture 6" descr="Barren land Images | Free Vectors, Stock Photos &amp; PSD"/>
          <p:cNvPicPr>
            <a:picLocks noChangeAspect="1" noChangeArrowheads="1"/>
          </p:cNvPicPr>
          <p:nvPr/>
        </p:nvPicPr>
        <p:blipFill>
          <a:blip r:embed="rId3"/>
          <a:srcRect/>
          <a:stretch>
            <a:fillRect/>
          </a:stretch>
        </p:blipFill>
        <p:spPr bwMode="auto">
          <a:xfrm>
            <a:off x="535430" y="264586"/>
            <a:ext cx="2747549" cy="1870900"/>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0305C11-1505-4847-8B1E-9A387D03C7B5}"/>
              </a:ext>
            </a:extLst>
          </p:cNvPr>
          <p:cNvSpPr>
            <a:spLocks noGrp="1"/>
          </p:cNvSpPr>
          <p:nvPr>
            <p:ph type="sldNum" sz="quarter" idx="10"/>
          </p:nvPr>
        </p:nvSpPr>
        <p:spPr/>
        <p:txBody>
          <a:bodyPr/>
          <a:lstStyle/>
          <a:p>
            <a:fld id="{D495E168-DA5E-4888-8D8A-92B118324C14}" type="slidenum">
              <a:rPr lang="en-US" noProof="0" smtClean="0"/>
              <a:pPr/>
              <a:t>4</a:t>
            </a:fld>
            <a:endParaRPr lang="en-US" noProof="0" dirty="0"/>
          </a:p>
        </p:txBody>
      </p:sp>
      <p:sp>
        <p:nvSpPr>
          <p:cNvPr id="3" name="Footer Placeholder 2">
            <a:extLst>
              <a:ext uri="{FF2B5EF4-FFF2-40B4-BE49-F238E27FC236}">
                <a16:creationId xmlns:a16="http://schemas.microsoft.com/office/drawing/2014/main" id="{3A8C5AB6-EF8C-4398-867B-D288477694D5}"/>
              </a:ext>
            </a:extLst>
          </p:cNvPr>
          <p:cNvSpPr>
            <a:spLocks noGrp="1"/>
          </p:cNvSpPr>
          <p:nvPr>
            <p:ph type="ftr" sz="quarter" idx="12"/>
          </p:nvPr>
        </p:nvSpPr>
        <p:spPr/>
        <p:txBody>
          <a:bodyPr/>
          <a:lstStyle/>
          <a:p>
            <a:r>
              <a:rPr lang="en-US" noProof="0"/>
              <a:t>lake 2022</a:t>
            </a:r>
            <a:endParaRPr lang="en-US" noProof="0" dirty="0"/>
          </a:p>
        </p:txBody>
      </p:sp>
      <p:sp>
        <p:nvSpPr>
          <p:cNvPr id="4" name="TextBox 3">
            <a:extLst>
              <a:ext uri="{FF2B5EF4-FFF2-40B4-BE49-F238E27FC236}">
                <a16:creationId xmlns:a16="http://schemas.microsoft.com/office/drawing/2014/main" id="{7B68F58D-EBC0-40DA-A150-BB5CACEE182C}"/>
              </a:ext>
            </a:extLst>
          </p:cNvPr>
          <p:cNvSpPr txBox="1"/>
          <p:nvPr/>
        </p:nvSpPr>
        <p:spPr>
          <a:xfrm>
            <a:off x="1709530" y="450574"/>
            <a:ext cx="8216348" cy="830997"/>
          </a:xfrm>
          <a:prstGeom prst="rect">
            <a:avLst/>
          </a:prstGeom>
          <a:noFill/>
        </p:spPr>
        <p:txBody>
          <a:bodyPr wrap="square" rtlCol="0">
            <a:spAutoFit/>
          </a:bodyPr>
          <a:lstStyle/>
          <a:p>
            <a:r>
              <a:rPr lang="en-US" sz="4000" dirty="0">
                <a:solidFill>
                  <a:srgbClr val="FFFF00"/>
                </a:solidFill>
                <a:latin typeface="Andalus" panose="02020603050405020304" pitchFamily="18" charset="-78"/>
                <a:cs typeface="Andalus" panose="02020603050405020304" pitchFamily="18" charset="-78"/>
              </a:rPr>
              <a:t>                    </a:t>
            </a:r>
            <a:r>
              <a:rPr lang="en-US" sz="4800" dirty="0">
                <a:solidFill>
                  <a:srgbClr val="FFFF00"/>
                </a:solidFill>
                <a:latin typeface="Andalus" panose="02020603050405020304" pitchFamily="18" charset="-78"/>
                <a:cs typeface="Andalus" panose="02020603050405020304" pitchFamily="18" charset="-78"/>
              </a:rPr>
              <a:t>Study Area</a:t>
            </a:r>
          </a:p>
        </p:txBody>
      </p:sp>
      <p:sp>
        <p:nvSpPr>
          <p:cNvPr id="5" name="AutoShape 2">
            <a:extLst>
              <a:ext uri="{FF2B5EF4-FFF2-40B4-BE49-F238E27FC236}">
                <a16:creationId xmlns:a16="http://schemas.microsoft.com/office/drawing/2014/main" id="{951C286A-EA3D-4AC1-904C-C81752825B97}"/>
              </a:ext>
            </a:extLst>
          </p:cNvPr>
          <p:cNvSpPr>
            <a:spLocks noChangeAspect="1" noChangeArrowheads="1"/>
          </p:cNvSpPr>
          <p:nvPr/>
        </p:nvSpPr>
        <p:spPr bwMode="auto">
          <a:xfrm>
            <a:off x="5141843" y="2474843"/>
            <a:ext cx="1106557" cy="110655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714D8843-8FFB-42E3-9B4C-746C8F92E0B0}"/>
              </a:ext>
            </a:extLst>
          </p:cNvPr>
          <p:cNvPicPr>
            <a:picLocks noChangeAspect="1"/>
          </p:cNvPicPr>
          <p:nvPr/>
        </p:nvPicPr>
        <p:blipFill>
          <a:blip r:embed="rId2"/>
          <a:stretch>
            <a:fillRect/>
          </a:stretch>
        </p:blipFill>
        <p:spPr>
          <a:xfrm>
            <a:off x="785192" y="1168882"/>
            <a:ext cx="3724275" cy="4010025"/>
          </a:xfrm>
          <a:prstGeom prst="rect">
            <a:avLst/>
          </a:prstGeom>
          <a:ln>
            <a:noFill/>
          </a:ln>
          <a:effectLst>
            <a:softEdge rad="112500"/>
          </a:effectLst>
        </p:spPr>
      </p:pic>
      <p:pic>
        <p:nvPicPr>
          <p:cNvPr id="7" name="Picture 6">
            <a:extLst>
              <a:ext uri="{FF2B5EF4-FFF2-40B4-BE49-F238E27FC236}">
                <a16:creationId xmlns:a16="http://schemas.microsoft.com/office/drawing/2014/main" id="{77F1CC1E-976F-4B09-BED7-6E3EA6F682EF}"/>
              </a:ext>
            </a:extLst>
          </p:cNvPr>
          <p:cNvPicPr>
            <a:picLocks noChangeAspect="1"/>
          </p:cNvPicPr>
          <p:nvPr/>
        </p:nvPicPr>
        <p:blipFill>
          <a:blip r:embed="rId3"/>
          <a:stretch>
            <a:fillRect/>
          </a:stretch>
        </p:blipFill>
        <p:spPr>
          <a:xfrm>
            <a:off x="6880777" y="1281571"/>
            <a:ext cx="3601694" cy="3897335"/>
          </a:xfrm>
          <a:prstGeom prst="rect">
            <a:avLst/>
          </a:prstGeom>
          <a:ln>
            <a:noFill/>
          </a:ln>
          <a:effectLst>
            <a:softEdge rad="112500"/>
          </a:effectLst>
        </p:spPr>
      </p:pic>
      <p:sp>
        <p:nvSpPr>
          <p:cNvPr id="8" name="TextBox 7">
            <a:extLst>
              <a:ext uri="{FF2B5EF4-FFF2-40B4-BE49-F238E27FC236}">
                <a16:creationId xmlns:a16="http://schemas.microsoft.com/office/drawing/2014/main" id="{7549447F-D7EA-475A-A13F-4A4C9E423080}"/>
              </a:ext>
            </a:extLst>
          </p:cNvPr>
          <p:cNvSpPr txBox="1"/>
          <p:nvPr/>
        </p:nvSpPr>
        <p:spPr>
          <a:xfrm>
            <a:off x="304800" y="5178906"/>
            <a:ext cx="10787270" cy="461665"/>
          </a:xfrm>
          <a:prstGeom prst="rect">
            <a:avLst/>
          </a:prstGeom>
          <a:noFill/>
        </p:spPr>
        <p:txBody>
          <a:bodyPr wrap="square" rtlCol="0">
            <a:spAutoFit/>
          </a:bodyPr>
          <a:lstStyle/>
          <a:p>
            <a:r>
              <a:rPr lang="en-US" dirty="0"/>
              <a:t>               </a:t>
            </a:r>
            <a:r>
              <a:rPr lang="en-US" sz="2400" dirty="0">
                <a:solidFill>
                  <a:srgbClr val="F7F1E4"/>
                </a:solidFill>
                <a:latin typeface="Andalus" panose="02020603050405020304" pitchFamily="18" charset="-78"/>
                <a:cs typeface="Andalus" panose="02020603050405020304" pitchFamily="18" charset="-78"/>
              </a:rPr>
              <a:t>TUMAKURU                                                                        YELAHANKA</a:t>
            </a:r>
          </a:p>
        </p:txBody>
      </p:sp>
    </p:spTree>
    <p:extLst>
      <p:ext uri="{BB962C8B-B14F-4D97-AF65-F5344CB8AC3E}">
        <p14:creationId xmlns:p14="http://schemas.microsoft.com/office/powerpoint/2010/main" val="32291736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6" name="Slide Number Placeholder 1"/>
          <p:cNvSpPr>
            <a:spLocks noGrp="1"/>
          </p:cNvSpPr>
          <p:nvPr>
            <p:ph type="sldNum" sz="quarter" idx="10"/>
          </p:nvPr>
        </p:nvSpPr>
        <p:spPr/>
        <p:txBody>
          <a:bodyPr/>
          <a:lstStyle/>
          <a:p>
            <a:fld id="{D495E168-DA5E-4888-8D8A-92B118324C14}" type="slidenum">
              <a:rPr lang="en-US" noProof="0" smtClean="0"/>
              <a:pPr/>
              <a:t>5</a:t>
            </a:fld>
            <a:endParaRPr lang="en-US" noProof="0" dirty="0"/>
          </a:p>
        </p:txBody>
      </p:sp>
      <p:sp>
        <p:nvSpPr>
          <p:cNvPr id="1048647" name="Footer Placeholder 2"/>
          <p:cNvSpPr>
            <a:spLocks noGrp="1"/>
          </p:cNvSpPr>
          <p:nvPr>
            <p:ph type="ftr" sz="quarter" idx="12"/>
          </p:nvPr>
        </p:nvSpPr>
        <p:spPr/>
        <p:txBody>
          <a:bodyPr/>
          <a:lstStyle/>
          <a:p>
            <a:r>
              <a:rPr lang="en-US" noProof="0"/>
              <a:t>lake 2022</a:t>
            </a:r>
            <a:endParaRPr lang="en-US" noProof="0" dirty="0"/>
          </a:p>
        </p:txBody>
      </p:sp>
      <p:sp>
        <p:nvSpPr>
          <p:cNvPr id="1048648" name="TextBox 3"/>
          <p:cNvSpPr txBox="1"/>
          <p:nvPr/>
        </p:nvSpPr>
        <p:spPr>
          <a:xfrm>
            <a:off x="689113" y="755374"/>
            <a:ext cx="10734261" cy="646331"/>
          </a:xfrm>
          <a:prstGeom prst="rect">
            <a:avLst/>
          </a:prstGeom>
          <a:noFill/>
        </p:spPr>
        <p:txBody>
          <a:bodyPr wrap="square" rtlCol="0">
            <a:spAutoFit/>
          </a:bodyPr>
          <a:lstStyle/>
          <a:p>
            <a:r>
              <a:rPr lang="en-US" sz="3600" dirty="0"/>
              <a:t>                               </a:t>
            </a:r>
            <a:r>
              <a:rPr lang="en-US" sz="3600" dirty="0">
                <a:solidFill>
                  <a:srgbClr val="FFFF00"/>
                </a:solidFill>
              </a:rPr>
              <a:t>SOIL SAMPLES</a:t>
            </a:r>
          </a:p>
        </p:txBody>
      </p:sp>
      <p:pic>
        <p:nvPicPr>
          <p:cNvPr id="2097157" name="Picture 4"/>
          <p:cNvPicPr>
            <a:picLocks noChangeAspect="1"/>
          </p:cNvPicPr>
          <p:nvPr/>
        </p:nvPicPr>
        <p:blipFill>
          <a:blip r:embed="rId2"/>
          <a:stretch>
            <a:fillRect/>
          </a:stretch>
        </p:blipFill>
        <p:spPr>
          <a:xfrm>
            <a:off x="2073940" y="1692755"/>
            <a:ext cx="3398763" cy="4134679"/>
          </a:xfrm>
          <a:prstGeom prst="rect">
            <a:avLst/>
          </a:prstGeom>
          <a:ln>
            <a:noFill/>
          </a:ln>
          <a:effectLst>
            <a:softEdge rad="112500"/>
          </a:effectLst>
        </p:spPr>
      </p:pic>
      <p:pic>
        <p:nvPicPr>
          <p:cNvPr id="2097166" name="Picture 2097165"/>
          <p:cNvPicPr>
            <a:picLocks/>
          </p:cNvPicPr>
          <p:nvPr/>
        </p:nvPicPr>
        <p:blipFill>
          <a:blip r:embed="rId3"/>
          <a:stretch>
            <a:fillRect/>
          </a:stretch>
        </p:blipFill>
        <p:spPr>
          <a:xfrm>
            <a:off x="6370721" y="1692716"/>
            <a:ext cx="3453087" cy="4134718"/>
          </a:xfrm>
          <a:prstGeom prst="rect">
            <a:avLst/>
          </a:prstGeom>
          <a:ln>
            <a:noFill/>
          </a:ln>
          <a:effectLst>
            <a:softEdge rad="112500"/>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9" name="Slide Number Placeholder 1"/>
          <p:cNvSpPr>
            <a:spLocks noGrp="1"/>
          </p:cNvSpPr>
          <p:nvPr>
            <p:ph type="sldNum" sz="quarter" idx="10"/>
          </p:nvPr>
        </p:nvSpPr>
        <p:spPr/>
        <p:txBody>
          <a:bodyPr/>
          <a:lstStyle/>
          <a:p>
            <a:fld id="{D495E168-DA5E-4888-8D8A-92B118324C14}" type="slidenum">
              <a:rPr lang="en-US" noProof="0" smtClean="0"/>
              <a:pPr/>
              <a:t>6</a:t>
            </a:fld>
            <a:endParaRPr lang="en-US" noProof="0" dirty="0"/>
          </a:p>
        </p:txBody>
      </p:sp>
      <p:sp>
        <p:nvSpPr>
          <p:cNvPr id="1048650" name="Footer Placeholder 2"/>
          <p:cNvSpPr>
            <a:spLocks noGrp="1"/>
          </p:cNvSpPr>
          <p:nvPr>
            <p:ph type="ftr" sz="quarter" idx="12"/>
          </p:nvPr>
        </p:nvSpPr>
        <p:spPr/>
        <p:txBody>
          <a:bodyPr/>
          <a:lstStyle/>
          <a:p>
            <a:r>
              <a:rPr lang="en-US" noProof="0"/>
              <a:t>lake 2022</a:t>
            </a:r>
            <a:endParaRPr lang="en-US" noProof="0" dirty="0"/>
          </a:p>
        </p:txBody>
      </p:sp>
      <p:sp>
        <p:nvSpPr>
          <p:cNvPr id="1048651" name="TextBox 3"/>
          <p:cNvSpPr txBox="1"/>
          <p:nvPr/>
        </p:nvSpPr>
        <p:spPr>
          <a:xfrm>
            <a:off x="543339" y="715617"/>
            <a:ext cx="10721009" cy="4708981"/>
          </a:xfrm>
          <a:prstGeom prst="rect">
            <a:avLst/>
          </a:prstGeom>
          <a:noFill/>
        </p:spPr>
        <p:txBody>
          <a:bodyPr wrap="square" rtlCol="0">
            <a:spAutoFit/>
          </a:bodyPr>
          <a:lstStyle/>
          <a:p>
            <a:pPr marL="285750" indent="-285750">
              <a:buFont typeface="Wingdings" panose="05000000000000000000" pitchFamily="2" charset="2"/>
              <a:buChar char="Ø"/>
            </a:pPr>
            <a:r>
              <a:rPr lang="en-US" sz="4800" dirty="0"/>
              <a:t> </a:t>
            </a:r>
            <a:r>
              <a:rPr lang="en-US" sz="4000" dirty="0">
                <a:solidFill>
                  <a:srgbClr val="FFFF00"/>
                </a:solidFill>
                <a:latin typeface="Andalus" panose="02020603050405020304" pitchFamily="18" charset="-78"/>
                <a:cs typeface="Andalus" panose="02020603050405020304" pitchFamily="18" charset="-78"/>
              </a:rPr>
              <a:t>QUALITY  SOIL IN TUMAKURU DISTRICT</a:t>
            </a:r>
            <a:endParaRPr lang="en-US" sz="2400" dirty="0">
              <a:solidFill>
                <a:srgbClr val="F7F1E4"/>
              </a:solidFill>
              <a:latin typeface="Andalus" panose="02020603050405020304" pitchFamily="18" charset="-78"/>
              <a:cs typeface="Andalus" panose="02020603050405020304" pitchFamily="18" charset="-78"/>
            </a:endParaRPr>
          </a:p>
          <a:p>
            <a:pPr marL="342900" indent="-342900">
              <a:buFont typeface="Arial" panose="020B0604020202020204" pitchFamily="34" charset="0"/>
              <a:buChar char="•"/>
            </a:pPr>
            <a:r>
              <a:rPr lang="en-US" sz="2400" dirty="0">
                <a:solidFill>
                  <a:schemeClr val="bg1"/>
                </a:solidFill>
              </a:rPr>
              <a:t> </a:t>
            </a:r>
            <a:r>
              <a:rPr lang="en-US" sz="2800" dirty="0">
                <a:solidFill>
                  <a:schemeClr val="bg1"/>
                </a:solidFill>
                <a:latin typeface="Times New Roman" panose="02020603050405020304" pitchFamily="18" charset="0"/>
                <a:cs typeface="Times New Roman" panose="02020603050405020304" pitchFamily="18" charset="0"/>
              </a:rPr>
              <a:t>This district is generally an area covered with intensive thick forest with hills.</a:t>
            </a:r>
          </a:p>
          <a:p>
            <a:pPr marL="457200" indent="-457200">
              <a:buFont typeface="Arial" panose="020B0604020202020204" pitchFamily="34" charset="0"/>
              <a:buChar char="•"/>
            </a:pPr>
            <a:r>
              <a:rPr lang="en-US" sz="2800" dirty="0">
                <a:solidFill>
                  <a:schemeClr val="bg1"/>
                </a:solidFill>
                <a:latin typeface="Times New Roman" panose="02020603050405020304" pitchFamily="18" charset="0"/>
                <a:cs typeface="Times New Roman" panose="02020603050405020304" pitchFamily="18" charset="0"/>
              </a:rPr>
              <a:t>Major types of soil found here are red loamy soil, red sandy soil and mixed red and black soil.</a:t>
            </a:r>
          </a:p>
          <a:p>
            <a:pPr marL="457200" indent="-457200">
              <a:buFont typeface="Arial" panose="020B0604020202020204" pitchFamily="34" charset="0"/>
              <a:buChar char="•"/>
            </a:pPr>
            <a:r>
              <a:rPr lang="en-US" sz="2800" dirty="0">
                <a:solidFill>
                  <a:schemeClr val="bg1"/>
                </a:solidFill>
                <a:latin typeface="Times New Roman" panose="02020603050405020304" pitchFamily="18" charset="0"/>
                <a:cs typeface="Times New Roman" panose="02020603050405020304" pitchFamily="18" charset="0"/>
              </a:rPr>
              <a:t>Red soil has good water holding capacity but has poor lime and bases.</a:t>
            </a:r>
          </a:p>
          <a:p>
            <a:pPr marL="457200" indent="-457200">
              <a:buFont typeface="Arial" panose="020B0604020202020204" pitchFamily="34" charset="0"/>
              <a:buChar char="•"/>
            </a:pPr>
            <a:r>
              <a:rPr lang="en-US" sz="2800" dirty="0">
                <a:solidFill>
                  <a:schemeClr val="bg1"/>
                </a:solidFill>
                <a:latin typeface="Times New Roman" panose="02020603050405020304" pitchFamily="18" charset="0"/>
                <a:cs typeface="Times New Roman" panose="02020603050405020304" pitchFamily="18" charset="0"/>
              </a:rPr>
              <a:t>Rainfall distribution during the last few years is varied.</a:t>
            </a:r>
          </a:p>
          <a:p>
            <a:pPr marL="457200" indent="-457200">
              <a:buFont typeface="Arial" panose="020B0604020202020204" pitchFamily="34" charset="0"/>
              <a:buChar char="•"/>
            </a:pPr>
            <a:r>
              <a:rPr lang="en-US" sz="2800" dirty="0">
                <a:solidFill>
                  <a:schemeClr val="bg1"/>
                </a:solidFill>
                <a:latin typeface="Times New Roman" panose="02020603050405020304" pitchFamily="18" charset="0"/>
                <a:cs typeface="Times New Roman" panose="02020603050405020304" pitchFamily="18" charset="0"/>
              </a:rPr>
              <a:t>Some parts of </a:t>
            </a:r>
            <a:r>
              <a:rPr lang="en-US" sz="2800" dirty="0" err="1">
                <a:solidFill>
                  <a:schemeClr val="bg1"/>
                </a:solidFill>
                <a:latin typeface="Times New Roman" panose="02020603050405020304" pitchFamily="18" charset="0"/>
                <a:cs typeface="Times New Roman" panose="02020603050405020304" pitchFamily="18" charset="0"/>
              </a:rPr>
              <a:t>Tumakuru</a:t>
            </a:r>
            <a:r>
              <a:rPr lang="en-US" sz="2800" dirty="0">
                <a:solidFill>
                  <a:schemeClr val="bg1"/>
                </a:solidFill>
                <a:latin typeface="Times New Roman" panose="02020603050405020304" pitchFamily="18" charset="0"/>
                <a:cs typeface="Times New Roman" panose="02020603050405020304" pitchFamily="18" charset="0"/>
              </a:rPr>
              <a:t> also experiences mild desertification due to less rainfall and necessity of heavy agriculture to meet the rising population</a:t>
            </a:r>
            <a:r>
              <a:rPr lang="en-US" sz="2400" dirty="0">
                <a:solidFill>
                  <a:schemeClr val="bg1"/>
                </a:solidFill>
                <a:latin typeface="Times New Roman" panose="02020603050405020304" pitchFamily="18" charset="0"/>
                <a:cs typeface="Times New Roman" panose="02020603050405020304" pitchFamily="18" charset="0"/>
              </a:rPr>
              <a:t> needs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52" name="Slide Number Placeholder 1"/>
          <p:cNvSpPr>
            <a:spLocks noGrp="1"/>
          </p:cNvSpPr>
          <p:nvPr>
            <p:ph type="sldNum" sz="quarter" idx="10"/>
          </p:nvPr>
        </p:nvSpPr>
        <p:spPr/>
        <p:txBody>
          <a:bodyPr/>
          <a:lstStyle/>
          <a:p>
            <a:fld id="{D495E168-DA5E-4888-8D8A-92B118324C14}" type="slidenum">
              <a:rPr lang="en-US" noProof="0" smtClean="0"/>
              <a:pPr/>
              <a:t>7</a:t>
            </a:fld>
            <a:endParaRPr lang="en-US" noProof="0" dirty="0"/>
          </a:p>
        </p:txBody>
      </p:sp>
      <p:sp>
        <p:nvSpPr>
          <p:cNvPr id="1048653" name="Footer Placeholder 2"/>
          <p:cNvSpPr>
            <a:spLocks noGrp="1"/>
          </p:cNvSpPr>
          <p:nvPr>
            <p:ph type="ftr" sz="quarter" idx="12"/>
          </p:nvPr>
        </p:nvSpPr>
        <p:spPr/>
        <p:txBody>
          <a:bodyPr/>
          <a:lstStyle/>
          <a:p>
            <a:r>
              <a:rPr lang="en-US" noProof="0"/>
              <a:t>lake 2022</a:t>
            </a:r>
            <a:endParaRPr lang="en-US" noProof="0" dirty="0"/>
          </a:p>
        </p:txBody>
      </p:sp>
      <p:sp>
        <p:nvSpPr>
          <p:cNvPr id="1048654" name="TextBox 3"/>
          <p:cNvSpPr txBox="1"/>
          <p:nvPr/>
        </p:nvSpPr>
        <p:spPr>
          <a:xfrm>
            <a:off x="477078" y="516835"/>
            <a:ext cx="11012557" cy="4524315"/>
          </a:xfrm>
          <a:prstGeom prst="rect">
            <a:avLst/>
          </a:prstGeom>
          <a:noFill/>
        </p:spPr>
        <p:txBody>
          <a:bodyPr wrap="square" rtlCol="0">
            <a:spAutoFit/>
          </a:bodyPr>
          <a:lstStyle/>
          <a:p>
            <a:r>
              <a:rPr lang="en-US" sz="3200" dirty="0">
                <a:solidFill>
                  <a:srgbClr val="FFFF00"/>
                </a:solidFill>
              </a:rPr>
              <a:t>SURVEY AREA   ---   TUMAKURU DISTRICT</a:t>
            </a:r>
          </a:p>
          <a:p>
            <a:pPr marL="457200" indent="-457200">
              <a:buFont typeface="Arial" panose="020B0604020202020204" pitchFamily="34" charset="0"/>
              <a:buChar char="•"/>
            </a:pPr>
            <a:r>
              <a:rPr lang="en-US" sz="3200" dirty="0">
                <a:solidFill>
                  <a:srgbClr val="FFFF00"/>
                </a:solidFill>
              </a:rPr>
              <a:t>SALIENT FEATURES</a:t>
            </a:r>
          </a:p>
          <a:p>
            <a:pPr marL="457200" indent="-457200">
              <a:buFont typeface="Arial" panose="020B0604020202020204" pitchFamily="34" charset="0"/>
              <a:buChar char="•"/>
            </a:pPr>
            <a:endParaRPr lang="en-US" sz="3200" dirty="0">
              <a:solidFill>
                <a:schemeClr val="bg1"/>
              </a:solidFill>
            </a:endParaRPr>
          </a:p>
          <a:p>
            <a:pPr marL="457200" indent="-4572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Agricultural land occupies about 56% followed by plantations 25% and open shrubs and forest land covers by 8 and 5 percent.</a:t>
            </a:r>
          </a:p>
          <a:p>
            <a:pPr marL="457200" indent="-4572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Nearly 72% area is affected by moderate erosion and by poor management of soil.</a:t>
            </a:r>
          </a:p>
          <a:p>
            <a:pPr marL="457200" indent="-4572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According to the latest survey of the place from which soil is taken, the land was actually a cultivable land and agriculture was done a few years back.</a:t>
            </a:r>
          </a:p>
          <a:p>
            <a:pPr marL="457200" indent="-4572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But due to the upcoming urbanization the land was sent for construction and now is a barren soil.</a:t>
            </a:r>
          </a:p>
          <a:p>
            <a:pPr marL="457200" indent="-4572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The land receives rainfall frequently  and once in 3 days in rainy season.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55" name="Slide Number Placeholder 1"/>
          <p:cNvSpPr>
            <a:spLocks noGrp="1"/>
          </p:cNvSpPr>
          <p:nvPr>
            <p:ph type="sldNum" sz="quarter" idx="10"/>
          </p:nvPr>
        </p:nvSpPr>
        <p:spPr/>
        <p:txBody>
          <a:bodyPr/>
          <a:lstStyle/>
          <a:p>
            <a:fld id="{D495E168-DA5E-4888-8D8A-92B118324C14}" type="slidenum">
              <a:rPr lang="en-US" noProof="0" smtClean="0"/>
              <a:pPr/>
              <a:t>8</a:t>
            </a:fld>
            <a:endParaRPr lang="en-US" noProof="0" dirty="0"/>
          </a:p>
        </p:txBody>
      </p:sp>
      <p:sp>
        <p:nvSpPr>
          <p:cNvPr id="1048656" name="Footer Placeholder 2"/>
          <p:cNvSpPr>
            <a:spLocks noGrp="1"/>
          </p:cNvSpPr>
          <p:nvPr>
            <p:ph type="ftr" sz="quarter" idx="12"/>
          </p:nvPr>
        </p:nvSpPr>
        <p:spPr/>
        <p:txBody>
          <a:bodyPr/>
          <a:lstStyle/>
          <a:p>
            <a:r>
              <a:rPr lang="en-US" noProof="0"/>
              <a:t>lake 2022</a:t>
            </a:r>
            <a:endParaRPr lang="en-US" noProof="0" dirty="0"/>
          </a:p>
        </p:txBody>
      </p:sp>
      <p:sp>
        <p:nvSpPr>
          <p:cNvPr id="1048657" name="TextBox 3"/>
          <p:cNvSpPr txBox="1"/>
          <p:nvPr/>
        </p:nvSpPr>
        <p:spPr>
          <a:xfrm>
            <a:off x="374635" y="340083"/>
            <a:ext cx="10893286" cy="2923877"/>
          </a:xfrm>
          <a:prstGeom prst="rect">
            <a:avLst/>
          </a:prstGeom>
          <a:noFill/>
        </p:spPr>
        <p:txBody>
          <a:bodyPr wrap="square" rtlCol="0">
            <a:spAutoFit/>
          </a:bodyPr>
          <a:lstStyle/>
          <a:p>
            <a:pPr marL="285750" indent="-285750">
              <a:buFont typeface="Wingdings" panose="05000000000000000000" pitchFamily="2" charset="2"/>
              <a:buChar char="Ø"/>
            </a:pPr>
            <a:r>
              <a:rPr lang="en-US" sz="3200" dirty="0">
                <a:solidFill>
                  <a:srgbClr val="FFFF00"/>
                </a:solidFill>
              </a:rPr>
              <a:t>QUALITY OF SOIL FOUND IN YELAHANKA</a:t>
            </a:r>
          </a:p>
          <a:p>
            <a:pPr marL="285750" indent="-285750">
              <a:buFont typeface="Wingdings" panose="05000000000000000000" pitchFamily="2" charset="2"/>
              <a:buChar char="Ø"/>
            </a:pPr>
            <a:endParaRPr lang="en-US" sz="3200" dirty="0">
              <a:solidFill>
                <a:srgbClr val="F7F1E4"/>
              </a:solidFill>
            </a:endParaRPr>
          </a:p>
          <a:p>
            <a:pPr marL="457200" indent="-457200">
              <a:buFont typeface="Wingdings" panose="05000000000000000000" pitchFamily="2" charset="2"/>
              <a:buChar char="§"/>
            </a:pPr>
            <a:r>
              <a:rPr lang="en-US" sz="2400" dirty="0">
                <a:solidFill>
                  <a:srgbClr val="F7F1E4"/>
                </a:solidFill>
                <a:latin typeface="Times New Roman" panose="02020603050405020304" pitchFamily="18" charset="0"/>
                <a:cs typeface="Times New Roman" panose="02020603050405020304" pitchFamily="18" charset="0"/>
              </a:rPr>
              <a:t>The soil present in this area was suitable for growing paddy, rice and ragi.</a:t>
            </a:r>
          </a:p>
          <a:p>
            <a:pPr marL="457200" indent="-457200">
              <a:buFont typeface="Wingdings" panose="05000000000000000000" pitchFamily="2" charset="2"/>
              <a:buChar char="§"/>
            </a:pPr>
            <a:r>
              <a:rPr lang="en-US" sz="2400" dirty="0">
                <a:solidFill>
                  <a:srgbClr val="F7F1E4"/>
                </a:solidFill>
                <a:latin typeface="Times New Roman" panose="02020603050405020304" pitchFamily="18" charset="0"/>
                <a:cs typeface="Times New Roman" panose="02020603050405020304" pitchFamily="18" charset="0"/>
              </a:rPr>
              <a:t>These were cultivated at small scale and irrigation was done with numerous lakes in that area.</a:t>
            </a:r>
          </a:p>
          <a:p>
            <a:pPr marL="457200" indent="-457200">
              <a:buFont typeface="Wingdings" panose="05000000000000000000" pitchFamily="2" charset="2"/>
              <a:buChar char="§"/>
            </a:pPr>
            <a:r>
              <a:rPr lang="en-US" sz="2400" dirty="0">
                <a:solidFill>
                  <a:srgbClr val="F7F1E4"/>
                </a:solidFill>
                <a:latin typeface="Times New Roman" panose="02020603050405020304" pitchFamily="18" charset="0"/>
                <a:cs typeface="Times New Roman" panose="02020603050405020304" pitchFamily="18" charset="0"/>
              </a:rPr>
              <a:t>Alas, now agriculture is not found due to urbanization of place. But still some people practice agriculture</a:t>
            </a:r>
            <a:endParaRPr lang="zh-CN" altLang="en-US" dirty="0">
              <a:latin typeface="Times New Roman" panose="02020603050405020304" pitchFamily="18" charset="0"/>
              <a:cs typeface="Times New Roman" panose="02020603050405020304" pitchFamily="18" charset="0"/>
            </a:endParaRPr>
          </a:p>
        </p:txBody>
      </p:sp>
      <p:pic>
        <p:nvPicPr>
          <p:cNvPr id="2097158" name="Picture 4"/>
          <p:cNvPicPr>
            <a:picLocks noChangeAspect="1"/>
          </p:cNvPicPr>
          <p:nvPr/>
        </p:nvPicPr>
        <p:blipFill>
          <a:blip r:embed="rId2"/>
          <a:stretch>
            <a:fillRect/>
          </a:stretch>
        </p:blipFill>
        <p:spPr>
          <a:xfrm>
            <a:off x="6833773" y="3423185"/>
            <a:ext cx="4841392" cy="2811963"/>
          </a:xfrm>
          <a:prstGeom prst="rect">
            <a:avLst/>
          </a:prstGeom>
          <a:ln>
            <a:noFill/>
          </a:ln>
          <a:effectLst>
            <a:softEdge rad="112500"/>
          </a:effectLst>
        </p:spPr>
      </p:pic>
      <p:sp>
        <p:nvSpPr>
          <p:cNvPr id="1048658" name="TextBox 5"/>
          <p:cNvSpPr txBox="1"/>
          <p:nvPr/>
        </p:nvSpPr>
        <p:spPr>
          <a:xfrm>
            <a:off x="3922643" y="4293704"/>
            <a:ext cx="2637183" cy="954107"/>
          </a:xfrm>
          <a:prstGeom prst="rect">
            <a:avLst/>
          </a:prstGeom>
          <a:noFill/>
        </p:spPr>
        <p:txBody>
          <a:bodyPr wrap="square" rtlCol="0">
            <a:spAutoFit/>
          </a:bodyPr>
          <a:lstStyle/>
          <a:p>
            <a:r>
              <a:rPr lang="en-US" sz="2800" dirty="0">
                <a:solidFill>
                  <a:srgbClr val="F7F1E4"/>
                </a:solidFill>
                <a:latin typeface="Andalus" panose="02020603050405020304" pitchFamily="18" charset="-78"/>
                <a:cs typeface="Andalus" panose="02020603050405020304" pitchFamily="18" charset="-78"/>
              </a:rPr>
              <a:t>Agricultural field found </a:t>
            </a:r>
            <a:endParaRPr lang="zh-CN" altLang="en-US" sz="2800" dirty="0">
              <a:latin typeface="Andalus" panose="02020603050405020304" pitchFamily="18" charset="-78"/>
              <a:cs typeface="Andalus" panose="02020603050405020304" pitchFamily="18" charset="-78"/>
            </a:endParaRPr>
          </a:p>
        </p:txBody>
      </p:sp>
      <p:pic>
        <p:nvPicPr>
          <p:cNvPr id="2097159" name="Picture 2097158"/>
          <p:cNvPicPr>
            <a:picLocks/>
          </p:cNvPicPr>
          <p:nvPr/>
        </p:nvPicPr>
        <p:blipFill>
          <a:blip r:embed="rId3"/>
          <a:stretch>
            <a:fillRect/>
          </a:stretch>
        </p:blipFill>
        <p:spPr>
          <a:xfrm rot="21317810">
            <a:off x="8288225" y="14111644"/>
            <a:ext cx="3025166" cy="3502873"/>
          </a:xfrm>
          <a:prstGeom prst="rect">
            <a:avLst/>
          </a:prstGeom>
        </p:spPr>
      </p:pic>
      <p:pic>
        <p:nvPicPr>
          <p:cNvPr id="2097165" name="Picture 2097164"/>
          <p:cNvPicPr>
            <a:picLocks/>
          </p:cNvPicPr>
          <p:nvPr/>
        </p:nvPicPr>
        <p:blipFill>
          <a:blip r:embed="rId4"/>
          <a:stretch>
            <a:fillRect/>
          </a:stretch>
        </p:blipFill>
        <p:spPr>
          <a:xfrm>
            <a:off x="1067576" y="3343684"/>
            <a:ext cx="2647310" cy="3139516"/>
          </a:xfrm>
          <a:prstGeom prst="rect">
            <a:avLst/>
          </a:prstGeom>
          <a:ln>
            <a:noFill/>
          </a:ln>
          <a:effectLst>
            <a:softEdge rad="112500"/>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5" name="Slide Number Placeholder 1"/>
          <p:cNvSpPr>
            <a:spLocks noGrp="1"/>
          </p:cNvSpPr>
          <p:nvPr>
            <p:ph type="sldNum" sz="quarter" idx="10"/>
          </p:nvPr>
        </p:nvSpPr>
        <p:spPr/>
        <p:txBody>
          <a:bodyPr/>
          <a:lstStyle/>
          <a:p>
            <a:fld id="{D495E168-DA5E-4888-8D8A-92B118324C14}" type="slidenum">
              <a:rPr lang="en-US" noProof="0" smtClean="0"/>
              <a:pPr/>
              <a:t>9</a:t>
            </a:fld>
            <a:endParaRPr lang="en-US" noProof="0" dirty="0"/>
          </a:p>
        </p:txBody>
      </p:sp>
      <p:sp>
        <p:nvSpPr>
          <p:cNvPr id="1048626" name="Footer Placeholder 2"/>
          <p:cNvSpPr>
            <a:spLocks noGrp="1"/>
          </p:cNvSpPr>
          <p:nvPr>
            <p:ph type="ftr" sz="quarter" idx="12"/>
          </p:nvPr>
        </p:nvSpPr>
        <p:spPr/>
        <p:txBody>
          <a:bodyPr/>
          <a:lstStyle/>
          <a:p>
            <a:r>
              <a:rPr lang="en-US" noProof="0"/>
              <a:t>lake 2022</a:t>
            </a:r>
            <a:endParaRPr lang="en-US" noProof="0" dirty="0"/>
          </a:p>
        </p:txBody>
      </p:sp>
      <p:sp>
        <p:nvSpPr>
          <p:cNvPr id="1048627" name="TextBox 3"/>
          <p:cNvSpPr txBox="1"/>
          <p:nvPr/>
        </p:nvSpPr>
        <p:spPr>
          <a:xfrm>
            <a:off x="583096" y="503583"/>
            <a:ext cx="11131826" cy="6986528"/>
          </a:xfrm>
          <a:prstGeom prst="rect">
            <a:avLst/>
          </a:prstGeom>
          <a:noFill/>
        </p:spPr>
        <p:txBody>
          <a:bodyPr wrap="square" rtlCol="0">
            <a:spAutoFit/>
          </a:bodyPr>
          <a:lstStyle/>
          <a:p>
            <a:r>
              <a:rPr lang="en-US" sz="3200" dirty="0">
                <a:solidFill>
                  <a:srgbClr val="FFFF00"/>
                </a:solidFill>
              </a:rPr>
              <a:t>SURVEY AREA : YELHANKA</a:t>
            </a:r>
          </a:p>
          <a:p>
            <a:endParaRPr lang="en-US" sz="3200" dirty="0">
              <a:solidFill>
                <a:srgbClr val="FFFF00"/>
              </a:solidFill>
            </a:endParaRPr>
          </a:p>
          <a:p>
            <a:pPr marL="457200" indent="-457200">
              <a:buFont typeface="Arial" panose="020B0604020202020204" pitchFamily="34" charset="0"/>
              <a:buChar char="•"/>
            </a:pPr>
            <a:r>
              <a:rPr lang="en-US" sz="3200" dirty="0">
                <a:solidFill>
                  <a:srgbClr val="FFFF00"/>
                </a:solidFill>
                <a:latin typeface="Andalus" panose="02020603050405020304" pitchFamily="18" charset="-78"/>
                <a:cs typeface="Andalus" panose="02020603050405020304" pitchFamily="18" charset="-78"/>
              </a:rPr>
              <a:t>Climatic conditions</a:t>
            </a:r>
          </a:p>
          <a:p>
            <a:pPr marL="457200" indent="-457200">
              <a:buFont typeface="Arial" panose="020B0604020202020204" pitchFamily="34" charset="0"/>
              <a:buChar char="•"/>
            </a:pPr>
            <a:endParaRPr lang="en-US" sz="3200" dirty="0">
              <a:solidFill>
                <a:srgbClr val="F7F1E4"/>
              </a:solidFill>
            </a:endParaRPr>
          </a:p>
          <a:p>
            <a:pPr marL="457200" indent="-457200">
              <a:buFont typeface="Arial" panose="020B0604020202020204" pitchFamily="34" charset="0"/>
              <a:buChar char="•"/>
            </a:pPr>
            <a:endParaRPr lang="en-US" sz="3200" dirty="0">
              <a:solidFill>
                <a:srgbClr val="F7F1E4"/>
              </a:solidFill>
            </a:endParaRPr>
          </a:p>
          <a:p>
            <a:pPr marL="457200" indent="-457200">
              <a:buFont typeface="Arial" panose="020B0604020202020204" pitchFamily="34" charset="0"/>
              <a:buChar char="•"/>
            </a:pPr>
            <a:r>
              <a:rPr lang="en-US" sz="3200" dirty="0">
                <a:solidFill>
                  <a:srgbClr val="F7F1E4"/>
                </a:solidFill>
                <a:latin typeface="Times New Roman" panose="02020603050405020304" pitchFamily="18" charset="0"/>
                <a:cs typeface="Times New Roman" panose="02020603050405020304" pitchFamily="18" charset="0"/>
              </a:rPr>
              <a:t>The summer season lasts from March to mid-day with temperature raising from 23 to 38 degree </a:t>
            </a:r>
            <a:r>
              <a:rPr lang="en-US" sz="3200" dirty="0" err="1">
                <a:solidFill>
                  <a:srgbClr val="F7F1E4"/>
                </a:solidFill>
                <a:latin typeface="Times New Roman" panose="02020603050405020304" pitchFamily="18" charset="0"/>
                <a:cs typeface="Times New Roman" panose="02020603050405020304" pitchFamily="18" charset="0"/>
              </a:rPr>
              <a:t>celcius</a:t>
            </a:r>
            <a:r>
              <a:rPr lang="en-US" sz="3200" dirty="0">
                <a:solidFill>
                  <a:srgbClr val="F7F1E4"/>
                </a:solidFill>
                <a:latin typeface="Times New Roman" panose="02020603050405020304" pitchFamily="18" charset="0"/>
                <a:cs typeface="Times New Roman" panose="02020603050405020304" pitchFamily="18" charset="0"/>
              </a:rPr>
              <a:t>.</a:t>
            </a:r>
          </a:p>
          <a:p>
            <a:pPr marL="457200" indent="-457200">
              <a:buFont typeface="Arial" panose="020B0604020202020204" pitchFamily="34" charset="0"/>
              <a:buChar char="•"/>
            </a:pPr>
            <a:r>
              <a:rPr lang="en-US" sz="3200" dirty="0">
                <a:solidFill>
                  <a:srgbClr val="F7F1E4"/>
                </a:solidFill>
                <a:latin typeface="Times New Roman" panose="02020603050405020304" pitchFamily="18" charset="0"/>
                <a:cs typeface="Times New Roman" panose="02020603050405020304" pitchFamily="18" charset="0"/>
              </a:rPr>
              <a:t>The monsoon season starts from June and lasts till the end of October.</a:t>
            </a:r>
          </a:p>
          <a:p>
            <a:pPr marL="457200" indent="-457200">
              <a:buFont typeface="Arial" panose="020B0604020202020204" pitchFamily="34" charset="0"/>
              <a:buChar char="•"/>
            </a:pPr>
            <a:r>
              <a:rPr lang="en-US" sz="3200" dirty="0">
                <a:solidFill>
                  <a:srgbClr val="F7F1E4"/>
                </a:solidFill>
                <a:latin typeface="Times New Roman" panose="02020603050405020304" pitchFamily="18" charset="0"/>
                <a:cs typeface="Times New Roman" panose="02020603050405020304" pitchFamily="18" charset="0"/>
              </a:rPr>
              <a:t>Winters are mild and last from November to February.</a:t>
            </a:r>
          </a:p>
          <a:p>
            <a:pPr marL="457200" indent="-457200">
              <a:buFont typeface="Arial" panose="020B0604020202020204" pitchFamily="34" charset="0"/>
              <a:buChar char="•"/>
            </a:pPr>
            <a:endParaRPr lang="en-US" sz="3200" dirty="0">
              <a:solidFill>
                <a:srgbClr val="F7F1E4"/>
              </a:solidFill>
              <a:latin typeface="Andalus" panose="02020603050405020304" pitchFamily="18" charset="-78"/>
              <a:cs typeface="Andalus" panose="02020603050405020304" pitchFamily="18" charset="-78"/>
            </a:endParaRPr>
          </a:p>
          <a:p>
            <a:pPr marL="457200" indent="-457200">
              <a:buFont typeface="Arial" panose="020B0604020202020204" pitchFamily="34" charset="0"/>
              <a:buChar char="•"/>
            </a:pPr>
            <a:endParaRPr lang="en-US" sz="3200" dirty="0">
              <a:solidFill>
                <a:srgbClr val="F7F1E4"/>
              </a:solidFill>
            </a:endParaRPr>
          </a:p>
          <a:p>
            <a:endParaRPr lang="en-US" sz="3200" dirty="0">
              <a:solidFill>
                <a:srgbClr val="F7F1E4"/>
              </a:solidFill>
            </a:endParaRPr>
          </a:p>
          <a:p>
            <a:pPr marL="457200" indent="-457200">
              <a:buFont typeface="Arial" panose="020B0604020202020204" pitchFamily="34" charset="0"/>
              <a:buChar char="•"/>
            </a:pPr>
            <a:endParaRPr lang="en-US" sz="3200" dirty="0">
              <a:solidFill>
                <a:srgbClr val="F7F1E4"/>
              </a:solidFill>
            </a:endParaRPr>
          </a:p>
        </p:txBody>
      </p:sp>
      <p:sp>
        <p:nvSpPr>
          <p:cNvPr id="1048863" name="TextBox 1048862"/>
          <p:cNvSpPr txBox="1"/>
          <p:nvPr/>
        </p:nvSpPr>
        <p:spPr>
          <a:xfrm>
            <a:off x="5821279" y="5371405"/>
            <a:ext cx="4992612" cy="510541"/>
          </a:xfrm>
          <a:prstGeom prst="rect">
            <a:avLst/>
          </a:prstGeom>
        </p:spPr>
        <p:txBody>
          <a:bodyPr wrap="square" rtlCol="0">
            <a:spAutoFit/>
          </a:bodyPr>
          <a:lstStyle/>
          <a:p>
            <a:endParaRPr lang="en-IN" sz="2800">
              <a:solidFill>
                <a:srgbClr val="000000"/>
              </a:solidFill>
            </a:endParaRPr>
          </a:p>
        </p:txBody>
      </p:sp>
    </p:spTree>
  </p:cSld>
  <p:clrMapOvr>
    <a:masterClrMapping/>
  </p:clrMapOvr>
</p:sld>
</file>

<file path=ppt/theme/theme1.xml><?xml version="1.0" encoding="utf-8"?>
<a:theme xmlns:a="http://schemas.openxmlformats.org/drawingml/2006/main" name="Office Theme">
  <a:themeElements>
    <a:clrScheme name="Custom 24">
      <a:dk1>
        <a:sysClr val="windowText" lastClr="000000"/>
      </a:dk1>
      <a:lt1>
        <a:sysClr val="window" lastClr="FFFFFF"/>
      </a:lt1>
      <a:dk2>
        <a:srgbClr val="64AC00"/>
      </a:dk2>
      <a:lt2>
        <a:srgbClr val="CBFF00"/>
      </a:lt2>
      <a:accent1>
        <a:srgbClr val="002E62"/>
      </a:accent1>
      <a:accent2>
        <a:srgbClr val="004CB9"/>
      </a:accent2>
      <a:accent3>
        <a:srgbClr val="005500"/>
      </a:accent3>
      <a:accent4>
        <a:srgbClr val="16B3DC"/>
      </a:accent4>
      <a:accent5>
        <a:srgbClr val="F9DC5C"/>
      </a:accent5>
      <a:accent6>
        <a:srgbClr val="EF626C"/>
      </a:accent6>
      <a:hlink>
        <a:srgbClr val="FFFFFF"/>
      </a:hlink>
      <a:folHlink>
        <a:srgbClr val="FFFFFF"/>
      </a:folHlink>
    </a:clrScheme>
    <a:fontScheme name="Custom 21">
      <a:majorFont>
        <a:latin typeface="Gill Sans MT"/>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w="12700" cap="flat">
          <a:noFill/>
          <a:prstDash val="solid"/>
          <a:miter/>
        </a:ln>
      </a:spPr>
      <a:bodyPr rtlCol="0" anchor="ctr"/>
      <a:lstStyle>
        <a:defPPr algn="l">
          <a:defRPr dirty="0"/>
        </a:defPPr>
      </a:lst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CD5C751-68CE-4DA0-A034-110A6C1C871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307</TotalTime>
  <Words>1279</Words>
  <Application>Microsoft Office PowerPoint</Application>
  <PresentationFormat>Widescreen</PresentationFormat>
  <Paragraphs>190</Paragraphs>
  <Slides>24</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Algerian</vt:lpstr>
      <vt:lpstr>Andalus</vt:lpstr>
      <vt:lpstr>Arial</vt:lpstr>
      <vt:lpstr>Calibri</vt:lpstr>
      <vt:lpstr>Franklin Gothic Book</vt:lpstr>
      <vt:lpstr>Gill Sans MT</vt:lpstr>
      <vt:lpstr>Times New Roman</vt:lpstr>
      <vt:lpstr>Wingdings</vt:lpstr>
      <vt:lpstr>Office Theme</vt:lpstr>
      <vt:lpstr>Soil fertility and efficiency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 LEVEL COMPARISON</vt:lpstr>
      <vt:lpstr>PowerPoint Presentation</vt:lpstr>
      <vt:lpstr>PowerPoint Presentation</vt:lpstr>
      <vt:lpstr>PowerPoint Presentation</vt:lpstr>
      <vt:lpstr>PowerPoint Presentation</vt:lpstr>
      <vt:lpstr>PowerPoint Presentation</vt:lpstr>
      <vt:lpstr>Observation of sample 2</vt:lpstr>
      <vt:lpstr>PowerPoint Presentation</vt:lpstr>
      <vt:lpstr>Conservation of soil [Tumakuru] </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Environmental education</dc:title>
  <dc:creator>user</dc:creator>
  <cp:lastModifiedBy>user</cp:lastModifiedBy>
  <cp:revision>25</cp:revision>
  <dcterms:created xsi:type="dcterms:W3CDTF">2022-11-02T09:56:57Z</dcterms:created>
  <dcterms:modified xsi:type="dcterms:W3CDTF">2022-11-13T16:32:21Z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ICV">
    <vt:lpwstr>8159244317884995a9c19f0ee6a80c75</vt:lpwstr>
  </property>
</Properties>
</file>