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38" r:id="rId1"/>
  </p:sldMasterIdLst>
  <p:notesMasterIdLst>
    <p:notesMasterId r:id="rId11"/>
  </p:notesMasterIdLst>
  <p:handoutMasterIdLst>
    <p:handoutMasterId r:id="rId12"/>
  </p:handoutMasterIdLst>
  <p:sldIdLst>
    <p:sldId id="274" r:id="rId2"/>
    <p:sldId id="262" r:id="rId3"/>
    <p:sldId id="267" r:id="rId4"/>
    <p:sldId id="263" r:id="rId5"/>
    <p:sldId id="264" r:id="rId6"/>
    <p:sldId id="265" r:id="rId7"/>
    <p:sldId id="272" r:id="rId8"/>
    <p:sldId id="268" r:id="rId9"/>
    <p:sldId id="273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4AC676B-AB06-4FAA-9DD9-678AB5810C06}" v="497" dt="2022-12-13T15:06:20.6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Relationship Id="rId9" Type="http://schemas.openxmlformats.org/officeDocument/2006/relationships/image" Target="../media/image27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Relationship Id="rId9" Type="http://schemas.openxmlformats.org/officeDocument/2006/relationships/image" Target="../media/image2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0FF52F6-882F-4630-9084-29276E997436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B155AB4E-D4FA-4925-BA8C-0459E099DCD0}">
      <dgm:prSet/>
      <dgm:spPr/>
      <dgm:t>
        <a:bodyPr/>
        <a:lstStyle/>
        <a:p>
          <a:r>
            <a:rPr lang="en-US" dirty="0"/>
            <a:t>2. </a:t>
          </a:r>
          <a:r>
            <a:rPr lang="en-US" b="1" i="0" u="sng" dirty="0"/>
            <a:t>ONSHORE TREATMENT</a:t>
          </a:r>
          <a:r>
            <a:rPr lang="en-US" dirty="0"/>
            <a:t>:</a:t>
          </a:r>
        </a:p>
      </dgm:t>
    </dgm:pt>
    <dgm:pt modelId="{CDF8840F-84D1-418D-876A-FA79F3630590}" type="parTrans" cxnId="{4F3CF17A-321C-4084-AAA1-7EF58302660A}">
      <dgm:prSet/>
      <dgm:spPr/>
      <dgm:t>
        <a:bodyPr/>
        <a:lstStyle/>
        <a:p>
          <a:endParaRPr lang="en-US"/>
        </a:p>
      </dgm:t>
    </dgm:pt>
    <dgm:pt modelId="{BE8148A0-7A6C-41B1-8645-1BD693D2C102}" type="sibTrans" cxnId="{4F3CF17A-321C-4084-AAA1-7EF58302660A}">
      <dgm:prSet/>
      <dgm:spPr/>
      <dgm:t>
        <a:bodyPr/>
        <a:lstStyle/>
        <a:p>
          <a:endParaRPr lang="en-US"/>
        </a:p>
      </dgm:t>
    </dgm:pt>
    <dgm:pt modelId="{0DE102FF-C20B-4CAD-B328-287832F3FEBB}">
      <dgm:prSet/>
      <dgm:spPr/>
      <dgm:t>
        <a:bodyPr/>
        <a:lstStyle/>
        <a:p>
          <a:r>
            <a:rPr lang="en-US" dirty="0"/>
            <a:t>Weed control</a:t>
          </a:r>
        </a:p>
      </dgm:t>
    </dgm:pt>
    <dgm:pt modelId="{40F12E8A-F934-4FE0-A6F1-28CB22C84561}" type="parTrans" cxnId="{2218AE17-A7C1-4C6D-BA9F-BBA3E3DD8784}">
      <dgm:prSet/>
      <dgm:spPr/>
      <dgm:t>
        <a:bodyPr/>
        <a:lstStyle/>
        <a:p>
          <a:endParaRPr lang="en-US"/>
        </a:p>
      </dgm:t>
    </dgm:pt>
    <dgm:pt modelId="{116D9946-7977-4AD2-9FFF-208BF490B5B2}" type="sibTrans" cxnId="{2218AE17-A7C1-4C6D-BA9F-BBA3E3DD8784}">
      <dgm:prSet/>
      <dgm:spPr/>
      <dgm:t>
        <a:bodyPr/>
        <a:lstStyle/>
        <a:p>
          <a:endParaRPr lang="en-US"/>
        </a:p>
      </dgm:t>
    </dgm:pt>
    <dgm:pt modelId="{E12047B2-7662-445F-ABE4-96E64C3BB9CF}">
      <dgm:prSet/>
      <dgm:spPr/>
      <dgm:t>
        <a:bodyPr/>
        <a:lstStyle/>
        <a:p>
          <a:r>
            <a:rPr lang="en-US" dirty="0"/>
            <a:t>Pump the water on-shore</a:t>
          </a:r>
        </a:p>
      </dgm:t>
    </dgm:pt>
    <dgm:pt modelId="{7FD9439A-FFA8-45F1-925B-2475D74518F1}" type="parTrans" cxnId="{5D94477B-0859-42FE-A86A-80FA6CEFB2F3}">
      <dgm:prSet/>
      <dgm:spPr/>
      <dgm:t>
        <a:bodyPr/>
        <a:lstStyle/>
        <a:p>
          <a:endParaRPr lang="en-US"/>
        </a:p>
      </dgm:t>
    </dgm:pt>
    <dgm:pt modelId="{F1FFFDBD-5113-4A74-BEB5-1A0BFE32DB0E}" type="sibTrans" cxnId="{5D94477B-0859-42FE-A86A-80FA6CEFB2F3}">
      <dgm:prSet/>
      <dgm:spPr/>
      <dgm:t>
        <a:bodyPr/>
        <a:lstStyle/>
        <a:p>
          <a:endParaRPr lang="en-US"/>
        </a:p>
      </dgm:t>
    </dgm:pt>
    <dgm:pt modelId="{62E16921-09D7-4C1F-9784-059C649D53CD}">
      <dgm:prSet/>
      <dgm:spPr/>
      <dgm:t>
        <a:bodyPr/>
        <a:lstStyle/>
        <a:p>
          <a:r>
            <a:rPr lang="en-US" dirty="0"/>
            <a:t>Treat the water</a:t>
          </a:r>
        </a:p>
      </dgm:t>
    </dgm:pt>
    <dgm:pt modelId="{1C63EF21-6B45-43EB-AF9C-A7BF2E9F8D0A}" type="parTrans" cxnId="{4022016B-DE35-4035-AC35-2FF23046CEAB}">
      <dgm:prSet/>
      <dgm:spPr/>
      <dgm:t>
        <a:bodyPr/>
        <a:lstStyle/>
        <a:p>
          <a:endParaRPr lang="en-US"/>
        </a:p>
      </dgm:t>
    </dgm:pt>
    <dgm:pt modelId="{E2AA1115-400F-47EA-9D95-425397159D7F}" type="sibTrans" cxnId="{4022016B-DE35-4035-AC35-2FF23046CEAB}">
      <dgm:prSet/>
      <dgm:spPr/>
      <dgm:t>
        <a:bodyPr/>
        <a:lstStyle/>
        <a:p>
          <a:endParaRPr lang="en-US"/>
        </a:p>
      </dgm:t>
    </dgm:pt>
    <dgm:pt modelId="{9E852651-699D-43D5-ADCF-4EA3B5110B6E}">
      <dgm:prSet/>
      <dgm:spPr/>
      <dgm:t>
        <a:bodyPr/>
        <a:lstStyle/>
        <a:p>
          <a:pPr rtl="0"/>
          <a:r>
            <a:rPr lang="en-US" dirty="0"/>
            <a:t>Sediment cleaning, Lake depth, Catchment area management, Fences.</a:t>
          </a:r>
          <a:r>
            <a:rPr lang="en-US" dirty="0">
              <a:latin typeface="Calibri Light" panose="020F0302020204030204"/>
            </a:rPr>
            <a:t> </a:t>
          </a:r>
          <a:endParaRPr lang="en-US" dirty="0"/>
        </a:p>
      </dgm:t>
    </dgm:pt>
    <dgm:pt modelId="{DCFB3031-55EF-41F7-9D25-761336570316}" type="parTrans" cxnId="{53EE980E-65E0-4F71-B502-15F455B6FA92}">
      <dgm:prSet/>
      <dgm:spPr/>
      <dgm:t>
        <a:bodyPr/>
        <a:lstStyle/>
        <a:p>
          <a:endParaRPr lang="en-US"/>
        </a:p>
      </dgm:t>
    </dgm:pt>
    <dgm:pt modelId="{C8ED3C59-3C2F-4EDF-891A-4A5DF7198551}" type="sibTrans" cxnId="{53EE980E-65E0-4F71-B502-15F455B6FA92}">
      <dgm:prSet/>
      <dgm:spPr/>
      <dgm:t>
        <a:bodyPr/>
        <a:lstStyle/>
        <a:p>
          <a:endParaRPr lang="en-US"/>
        </a:p>
      </dgm:t>
    </dgm:pt>
    <dgm:pt modelId="{FDAFC0C1-27ED-4260-AEC0-F0580637428F}">
      <dgm:prSet/>
      <dgm:spPr/>
      <dgm:t>
        <a:bodyPr/>
        <a:lstStyle/>
        <a:p>
          <a:r>
            <a:rPr lang="en-US" dirty="0"/>
            <a:t>Allow treated water to re-enter</a:t>
          </a:r>
        </a:p>
      </dgm:t>
    </dgm:pt>
    <dgm:pt modelId="{FB84AA9A-FA1A-4289-A95F-55F7CB08D3CC}" type="parTrans" cxnId="{E53F2B9A-D919-455B-BE97-753A000973BC}">
      <dgm:prSet/>
      <dgm:spPr/>
      <dgm:t>
        <a:bodyPr/>
        <a:lstStyle/>
        <a:p>
          <a:endParaRPr lang="en-US"/>
        </a:p>
      </dgm:t>
    </dgm:pt>
    <dgm:pt modelId="{241F8A07-F7A4-4530-8AAB-342363CA504F}" type="sibTrans" cxnId="{E53F2B9A-D919-455B-BE97-753A000973BC}">
      <dgm:prSet/>
      <dgm:spPr/>
      <dgm:t>
        <a:bodyPr/>
        <a:lstStyle/>
        <a:p>
          <a:endParaRPr lang="en-US"/>
        </a:p>
      </dgm:t>
    </dgm:pt>
    <dgm:pt modelId="{98B60688-16A1-418F-89D2-03A76D8F5FA6}" type="pres">
      <dgm:prSet presAssocID="{30FF52F6-882F-4630-9084-29276E997436}" presName="vert0" presStyleCnt="0">
        <dgm:presLayoutVars>
          <dgm:dir/>
          <dgm:animOne val="branch"/>
          <dgm:animLvl val="lvl"/>
        </dgm:presLayoutVars>
      </dgm:prSet>
      <dgm:spPr/>
    </dgm:pt>
    <dgm:pt modelId="{6A838AD3-1908-4D55-92CF-70083DAF5BC8}" type="pres">
      <dgm:prSet presAssocID="{B155AB4E-D4FA-4925-BA8C-0459E099DCD0}" presName="thickLine" presStyleLbl="alignNode1" presStyleIdx="0" presStyleCnt="1"/>
      <dgm:spPr/>
    </dgm:pt>
    <dgm:pt modelId="{4206A0AF-7716-4D00-952B-9DDA17972655}" type="pres">
      <dgm:prSet presAssocID="{B155AB4E-D4FA-4925-BA8C-0459E099DCD0}" presName="horz1" presStyleCnt="0"/>
      <dgm:spPr/>
    </dgm:pt>
    <dgm:pt modelId="{57C262D7-C86C-4622-B56A-67E6E07A60ED}" type="pres">
      <dgm:prSet presAssocID="{B155AB4E-D4FA-4925-BA8C-0459E099DCD0}" presName="tx1" presStyleLbl="revTx" presStyleIdx="0" presStyleCnt="6"/>
      <dgm:spPr/>
    </dgm:pt>
    <dgm:pt modelId="{D7A10C18-87D1-43B4-BB70-2CD97E96B54C}" type="pres">
      <dgm:prSet presAssocID="{B155AB4E-D4FA-4925-BA8C-0459E099DCD0}" presName="vert1" presStyleCnt="0"/>
      <dgm:spPr/>
    </dgm:pt>
    <dgm:pt modelId="{79311310-BB5E-4E60-BA66-7A5195DFCEAC}" type="pres">
      <dgm:prSet presAssocID="{0DE102FF-C20B-4CAD-B328-287832F3FEBB}" presName="vertSpace2a" presStyleCnt="0"/>
      <dgm:spPr/>
    </dgm:pt>
    <dgm:pt modelId="{DFC69711-A6F5-49C4-A939-5EB611CF6B7E}" type="pres">
      <dgm:prSet presAssocID="{0DE102FF-C20B-4CAD-B328-287832F3FEBB}" presName="horz2" presStyleCnt="0"/>
      <dgm:spPr/>
    </dgm:pt>
    <dgm:pt modelId="{52B1E47D-790D-49E1-AE26-5376D139FB96}" type="pres">
      <dgm:prSet presAssocID="{0DE102FF-C20B-4CAD-B328-287832F3FEBB}" presName="horzSpace2" presStyleCnt="0"/>
      <dgm:spPr/>
    </dgm:pt>
    <dgm:pt modelId="{B32A3CDF-F66F-423E-B472-B7AC4B5ED6D9}" type="pres">
      <dgm:prSet presAssocID="{0DE102FF-C20B-4CAD-B328-287832F3FEBB}" presName="tx2" presStyleLbl="revTx" presStyleIdx="1" presStyleCnt="6"/>
      <dgm:spPr/>
    </dgm:pt>
    <dgm:pt modelId="{6D3731AE-9243-4451-9D3C-CA999ED8732F}" type="pres">
      <dgm:prSet presAssocID="{0DE102FF-C20B-4CAD-B328-287832F3FEBB}" presName="vert2" presStyleCnt="0"/>
      <dgm:spPr/>
    </dgm:pt>
    <dgm:pt modelId="{BF3217A2-3019-44A6-980D-BE68F04D8206}" type="pres">
      <dgm:prSet presAssocID="{0DE102FF-C20B-4CAD-B328-287832F3FEBB}" presName="thinLine2b" presStyleLbl="callout" presStyleIdx="0" presStyleCnt="5"/>
      <dgm:spPr/>
    </dgm:pt>
    <dgm:pt modelId="{BF6364E4-6ED9-4083-B4E5-7999A84D85A9}" type="pres">
      <dgm:prSet presAssocID="{0DE102FF-C20B-4CAD-B328-287832F3FEBB}" presName="vertSpace2b" presStyleCnt="0"/>
      <dgm:spPr/>
    </dgm:pt>
    <dgm:pt modelId="{E43070B8-7BBA-47FD-8FBC-89ABB4885FA0}" type="pres">
      <dgm:prSet presAssocID="{E12047B2-7662-445F-ABE4-96E64C3BB9CF}" presName="horz2" presStyleCnt="0"/>
      <dgm:spPr/>
    </dgm:pt>
    <dgm:pt modelId="{4A6AD0D9-79A5-4070-A60E-0EF12D297BD7}" type="pres">
      <dgm:prSet presAssocID="{E12047B2-7662-445F-ABE4-96E64C3BB9CF}" presName="horzSpace2" presStyleCnt="0"/>
      <dgm:spPr/>
    </dgm:pt>
    <dgm:pt modelId="{604BBA5E-B948-4495-9FD7-D86A65C0D730}" type="pres">
      <dgm:prSet presAssocID="{E12047B2-7662-445F-ABE4-96E64C3BB9CF}" presName="tx2" presStyleLbl="revTx" presStyleIdx="2" presStyleCnt="6"/>
      <dgm:spPr/>
    </dgm:pt>
    <dgm:pt modelId="{675D3151-7515-488A-984B-A5D35376BB65}" type="pres">
      <dgm:prSet presAssocID="{E12047B2-7662-445F-ABE4-96E64C3BB9CF}" presName="vert2" presStyleCnt="0"/>
      <dgm:spPr/>
    </dgm:pt>
    <dgm:pt modelId="{30FACE6F-8B51-47B9-9CCC-1CD00EE3CD80}" type="pres">
      <dgm:prSet presAssocID="{E12047B2-7662-445F-ABE4-96E64C3BB9CF}" presName="thinLine2b" presStyleLbl="callout" presStyleIdx="1" presStyleCnt="5"/>
      <dgm:spPr/>
    </dgm:pt>
    <dgm:pt modelId="{7F963FBA-F140-4319-A691-05AAF17BA520}" type="pres">
      <dgm:prSet presAssocID="{E12047B2-7662-445F-ABE4-96E64C3BB9CF}" presName="vertSpace2b" presStyleCnt="0"/>
      <dgm:spPr/>
    </dgm:pt>
    <dgm:pt modelId="{220816B1-00AF-4CDF-A34E-E05D82507E0E}" type="pres">
      <dgm:prSet presAssocID="{62E16921-09D7-4C1F-9784-059C649D53CD}" presName="horz2" presStyleCnt="0"/>
      <dgm:spPr/>
    </dgm:pt>
    <dgm:pt modelId="{4252AB86-C7AA-4650-9859-FB5AF6E207E4}" type="pres">
      <dgm:prSet presAssocID="{62E16921-09D7-4C1F-9784-059C649D53CD}" presName="horzSpace2" presStyleCnt="0"/>
      <dgm:spPr/>
    </dgm:pt>
    <dgm:pt modelId="{6C6BAEC1-D398-4E62-AF16-A0A794982727}" type="pres">
      <dgm:prSet presAssocID="{62E16921-09D7-4C1F-9784-059C649D53CD}" presName="tx2" presStyleLbl="revTx" presStyleIdx="3" presStyleCnt="6"/>
      <dgm:spPr/>
    </dgm:pt>
    <dgm:pt modelId="{E0A89186-C445-41AF-9BEF-9B6BE5316841}" type="pres">
      <dgm:prSet presAssocID="{62E16921-09D7-4C1F-9784-059C649D53CD}" presName="vert2" presStyleCnt="0"/>
      <dgm:spPr/>
    </dgm:pt>
    <dgm:pt modelId="{222EE1BE-7B25-464D-A188-7559A1CDF291}" type="pres">
      <dgm:prSet presAssocID="{62E16921-09D7-4C1F-9784-059C649D53CD}" presName="thinLine2b" presStyleLbl="callout" presStyleIdx="2" presStyleCnt="5"/>
      <dgm:spPr/>
    </dgm:pt>
    <dgm:pt modelId="{19AA5BD2-3A68-4B96-9CA4-A7D19ECB582D}" type="pres">
      <dgm:prSet presAssocID="{62E16921-09D7-4C1F-9784-059C649D53CD}" presName="vertSpace2b" presStyleCnt="0"/>
      <dgm:spPr/>
    </dgm:pt>
    <dgm:pt modelId="{EAE91292-0EE4-4893-A745-A0EF03B6638B}" type="pres">
      <dgm:prSet presAssocID="{9E852651-699D-43D5-ADCF-4EA3B5110B6E}" presName="horz2" presStyleCnt="0"/>
      <dgm:spPr/>
    </dgm:pt>
    <dgm:pt modelId="{A48237BE-BDEC-4818-AF95-F326B252F609}" type="pres">
      <dgm:prSet presAssocID="{9E852651-699D-43D5-ADCF-4EA3B5110B6E}" presName="horzSpace2" presStyleCnt="0"/>
      <dgm:spPr/>
    </dgm:pt>
    <dgm:pt modelId="{880DBB87-AFE5-4437-9C38-8219580EE954}" type="pres">
      <dgm:prSet presAssocID="{9E852651-699D-43D5-ADCF-4EA3B5110B6E}" presName="tx2" presStyleLbl="revTx" presStyleIdx="4" presStyleCnt="6"/>
      <dgm:spPr/>
    </dgm:pt>
    <dgm:pt modelId="{4A40E746-BBCE-48D1-AF70-EDE23C857147}" type="pres">
      <dgm:prSet presAssocID="{9E852651-699D-43D5-ADCF-4EA3B5110B6E}" presName="vert2" presStyleCnt="0"/>
      <dgm:spPr/>
    </dgm:pt>
    <dgm:pt modelId="{73AA096A-F740-43EA-A68F-44FA7C5ACBF5}" type="pres">
      <dgm:prSet presAssocID="{9E852651-699D-43D5-ADCF-4EA3B5110B6E}" presName="thinLine2b" presStyleLbl="callout" presStyleIdx="3" presStyleCnt="5"/>
      <dgm:spPr/>
    </dgm:pt>
    <dgm:pt modelId="{3093C369-BED3-4470-BBC3-285AB14B2EC2}" type="pres">
      <dgm:prSet presAssocID="{9E852651-699D-43D5-ADCF-4EA3B5110B6E}" presName="vertSpace2b" presStyleCnt="0"/>
      <dgm:spPr/>
    </dgm:pt>
    <dgm:pt modelId="{89E698CD-8DEF-457F-AAA6-199E4F8A37AF}" type="pres">
      <dgm:prSet presAssocID="{FDAFC0C1-27ED-4260-AEC0-F0580637428F}" presName="horz2" presStyleCnt="0"/>
      <dgm:spPr/>
    </dgm:pt>
    <dgm:pt modelId="{8E8C702C-1D88-448A-B008-1A8548481930}" type="pres">
      <dgm:prSet presAssocID="{FDAFC0C1-27ED-4260-AEC0-F0580637428F}" presName="horzSpace2" presStyleCnt="0"/>
      <dgm:spPr/>
    </dgm:pt>
    <dgm:pt modelId="{38B8D68D-0259-4CDF-BC7B-08CA32CBD439}" type="pres">
      <dgm:prSet presAssocID="{FDAFC0C1-27ED-4260-AEC0-F0580637428F}" presName="tx2" presStyleLbl="revTx" presStyleIdx="5" presStyleCnt="6"/>
      <dgm:spPr/>
    </dgm:pt>
    <dgm:pt modelId="{6282BCB3-6D4B-46AC-8380-4E2A6B78852A}" type="pres">
      <dgm:prSet presAssocID="{FDAFC0C1-27ED-4260-AEC0-F0580637428F}" presName="vert2" presStyleCnt="0"/>
      <dgm:spPr/>
    </dgm:pt>
    <dgm:pt modelId="{C3071DBA-54D5-45BB-BC4C-6A2DF4B6EFF0}" type="pres">
      <dgm:prSet presAssocID="{FDAFC0C1-27ED-4260-AEC0-F0580637428F}" presName="thinLine2b" presStyleLbl="callout" presStyleIdx="4" presStyleCnt="5"/>
      <dgm:spPr/>
    </dgm:pt>
    <dgm:pt modelId="{CF02FC29-F920-4318-91FC-3BE579492B51}" type="pres">
      <dgm:prSet presAssocID="{FDAFC0C1-27ED-4260-AEC0-F0580637428F}" presName="vertSpace2b" presStyleCnt="0"/>
      <dgm:spPr/>
    </dgm:pt>
  </dgm:ptLst>
  <dgm:cxnLst>
    <dgm:cxn modelId="{66441B05-8820-4640-8CE2-A981AC617522}" type="presOf" srcId="{FDAFC0C1-27ED-4260-AEC0-F0580637428F}" destId="{38B8D68D-0259-4CDF-BC7B-08CA32CBD439}" srcOrd="0" destOrd="0" presId="urn:microsoft.com/office/officeart/2008/layout/LinedList"/>
    <dgm:cxn modelId="{431A730A-789A-4F56-87F6-7663CFA6FB6A}" type="presOf" srcId="{E12047B2-7662-445F-ABE4-96E64C3BB9CF}" destId="{604BBA5E-B948-4495-9FD7-D86A65C0D730}" srcOrd="0" destOrd="0" presId="urn:microsoft.com/office/officeart/2008/layout/LinedList"/>
    <dgm:cxn modelId="{53EE980E-65E0-4F71-B502-15F455B6FA92}" srcId="{B155AB4E-D4FA-4925-BA8C-0459E099DCD0}" destId="{9E852651-699D-43D5-ADCF-4EA3B5110B6E}" srcOrd="3" destOrd="0" parTransId="{DCFB3031-55EF-41F7-9D25-761336570316}" sibTransId="{C8ED3C59-3C2F-4EDF-891A-4A5DF7198551}"/>
    <dgm:cxn modelId="{2218AE17-A7C1-4C6D-BA9F-BBA3E3DD8784}" srcId="{B155AB4E-D4FA-4925-BA8C-0459E099DCD0}" destId="{0DE102FF-C20B-4CAD-B328-287832F3FEBB}" srcOrd="0" destOrd="0" parTransId="{40F12E8A-F934-4FE0-A6F1-28CB22C84561}" sibTransId="{116D9946-7977-4AD2-9FFF-208BF490B5B2}"/>
    <dgm:cxn modelId="{A3269D18-2C9B-4303-B9B9-E001722892D5}" type="presOf" srcId="{0DE102FF-C20B-4CAD-B328-287832F3FEBB}" destId="{B32A3CDF-F66F-423E-B472-B7AC4B5ED6D9}" srcOrd="0" destOrd="0" presId="urn:microsoft.com/office/officeart/2008/layout/LinedList"/>
    <dgm:cxn modelId="{4022016B-DE35-4035-AC35-2FF23046CEAB}" srcId="{B155AB4E-D4FA-4925-BA8C-0459E099DCD0}" destId="{62E16921-09D7-4C1F-9784-059C649D53CD}" srcOrd="2" destOrd="0" parTransId="{1C63EF21-6B45-43EB-AF9C-A7BF2E9F8D0A}" sibTransId="{E2AA1115-400F-47EA-9D95-425397159D7F}"/>
    <dgm:cxn modelId="{37604A50-1C90-4E8F-B5E6-237D9CE25F05}" type="presOf" srcId="{9E852651-699D-43D5-ADCF-4EA3B5110B6E}" destId="{880DBB87-AFE5-4437-9C38-8219580EE954}" srcOrd="0" destOrd="0" presId="urn:microsoft.com/office/officeart/2008/layout/LinedList"/>
    <dgm:cxn modelId="{E7158A52-26B0-4157-BF4D-5ABB864C1D7B}" type="presOf" srcId="{62E16921-09D7-4C1F-9784-059C649D53CD}" destId="{6C6BAEC1-D398-4E62-AF16-A0A794982727}" srcOrd="0" destOrd="0" presId="urn:microsoft.com/office/officeart/2008/layout/LinedList"/>
    <dgm:cxn modelId="{4F3CF17A-321C-4084-AAA1-7EF58302660A}" srcId="{30FF52F6-882F-4630-9084-29276E997436}" destId="{B155AB4E-D4FA-4925-BA8C-0459E099DCD0}" srcOrd="0" destOrd="0" parTransId="{CDF8840F-84D1-418D-876A-FA79F3630590}" sibTransId="{BE8148A0-7A6C-41B1-8645-1BD693D2C102}"/>
    <dgm:cxn modelId="{5D94477B-0859-42FE-A86A-80FA6CEFB2F3}" srcId="{B155AB4E-D4FA-4925-BA8C-0459E099DCD0}" destId="{E12047B2-7662-445F-ABE4-96E64C3BB9CF}" srcOrd="1" destOrd="0" parTransId="{7FD9439A-FFA8-45F1-925B-2475D74518F1}" sibTransId="{F1FFFDBD-5113-4A74-BEB5-1A0BFE32DB0E}"/>
    <dgm:cxn modelId="{860AA580-D3D9-4E70-BD86-8CCC26CAC225}" type="presOf" srcId="{B155AB4E-D4FA-4925-BA8C-0459E099DCD0}" destId="{57C262D7-C86C-4622-B56A-67E6E07A60ED}" srcOrd="0" destOrd="0" presId="urn:microsoft.com/office/officeart/2008/layout/LinedList"/>
    <dgm:cxn modelId="{892C5691-1AEA-4154-9C2C-0C3FB17E2704}" type="presOf" srcId="{30FF52F6-882F-4630-9084-29276E997436}" destId="{98B60688-16A1-418F-89D2-03A76D8F5FA6}" srcOrd="0" destOrd="0" presId="urn:microsoft.com/office/officeart/2008/layout/LinedList"/>
    <dgm:cxn modelId="{E53F2B9A-D919-455B-BE97-753A000973BC}" srcId="{B155AB4E-D4FA-4925-BA8C-0459E099DCD0}" destId="{FDAFC0C1-27ED-4260-AEC0-F0580637428F}" srcOrd="4" destOrd="0" parTransId="{FB84AA9A-FA1A-4289-A95F-55F7CB08D3CC}" sibTransId="{241F8A07-F7A4-4530-8AAB-342363CA504F}"/>
    <dgm:cxn modelId="{00B73162-151A-424B-BA93-D205E424AE9F}" type="presParOf" srcId="{98B60688-16A1-418F-89D2-03A76D8F5FA6}" destId="{6A838AD3-1908-4D55-92CF-70083DAF5BC8}" srcOrd="0" destOrd="0" presId="urn:microsoft.com/office/officeart/2008/layout/LinedList"/>
    <dgm:cxn modelId="{441A14C8-4609-458B-B2ED-83D3B0B272F3}" type="presParOf" srcId="{98B60688-16A1-418F-89D2-03A76D8F5FA6}" destId="{4206A0AF-7716-4D00-952B-9DDA17972655}" srcOrd="1" destOrd="0" presId="urn:microsoft.com/office/officeart/2008/layout/LinedList"/>
    <dgm:cxn modelId="{3E6B81F2-0AD0-4364-B51C-C776998437D9}" type="presParOf" srcId="{4206A0AF-7716-4D00-952B-9DDA17972655}" destId="{57C262D7-C86C-4622-B56A-67E6E07A60ED}" srcOrd="0" destOrd="0" presId="urn:microsoft.com/office/officeart/2008/layout/LinedList"/>
    <dgm:cxn modelId="{3E35BCD6-38E4-4CCC-B91D-7F519B584D9C}" type="presParOf" srcId="{4206A0AF-7716-4D00-952B-9DDA17972655}" destId="{D7A10C18-87D1-43B4-BB70-2CD97E96B54C}" srcOrd="1" destOrd="0" presId="urn:microsoft.com/office/officeart/2008/layout/LinedList"/>
    <dgm:cxn modelId="{542E43E1-ED72-48AA-889B-1ADF9EDDF909}" type="presParOf" srcId="{D7A10C18-87D1-43B4-BB70-2CD97E96B54C}" destId="{79311310-BB5E-4E60-BA66-7A5195DFCEAC}" srcOrd="0" destOrd="0" presId="urn:microsoft.com/office/officeart/2008/layout/LinedList"/>
    <dgm:cxn modelId="{0497C018-8A11-4876-9FCC-52200D1243EE}" type="presParOf" srcId="{D7A10C18-87D1-43B4-BB70-2CD97E96B54C}" destId="{DFC69711-A6F5-49C4-A939-5EB611CF6B7E}" srcOrd="1" destOrd="0" presId="urn:microsoft.com/office/officeart/2008/layout/LinedList"/>
    <dgm:cxn modelId="{A1684BCC-97E8-4C36-855E-D2BC97EC730B}" type="presParOf" srcId="{DFC69711-A6F5-49C4-A939-5EB611CF6B7E}" destId="{52B1E47D-790D-49E1-AE26-5376D139FB96}" srcOrd="0" destOrd="0" presId="urn:microsoft.com/office/officeart/2008/layout/LinedList"/>
    <dgm:cxn modelId="{A839F83D-2F90-48F7-AA3D-91572CFE3198}" type="presParOf" srcId="{DFC69711-A6F5-49C4-A939-5EB611CF6B7E}" destId="{B32A3CDF-F66F-423E-B472-B7AC4B5ED6D9}" srcOrd="1" destOrd="0" presId="urn:microsoft.com/office/officeart/2008/layout/LinedList"/>
    <dgm:cxn modelId="{E0CF17CC-5F7F-4CF5-ACA7-8852DAA3919F}" type="presParOf" srcId="{DFC69711-A6F5-49C4-A939-5EB611CF6B7E}" destId="{6D3731AE-9243-4451-9D3C-CA999ED8732F}" srcOrd="2" destOrd="0" presId="urn:microsoft.com/office/officeart/2008/layout/LinedList"/>
    <dgm:cxn modelId="{61CEC08D-4F12-4C85-8AD3-B53FDB95115C}" type="presParOf" srcId="{D7A10C18-87D1-43B4-BB70-2CD97E96B54C}" destId="{BF3217A2-3019-44A6-980D-BE68F04D8206}" srcOrd="2" destOrd="0" presId="urn:microsoft.com/office/officeart/2008/layout/LinedList"/>
    <dgm:cxn modelId="{03E83A17-D0FC-4336-BF97-9CA4F11789D7}" type="presParOf" srcId="{D7A10C18-87D1-43B4-BB70-2CD97E96B54C}" destId="{BF6364E4-6ED9-4083-B4E5-7999A84D85A9}" srcOrd="3" destOrd="0" presId="urn:microsoft.com/office/officeart/2008/layout/LinedList"/>
    <dgm:cxn modelId="{B3B886B6-695A-4CC0-A25C-BB6B95B64A25}" type="presParOf" srcId="{D7A10C18-87D1-43B4-BB70-2CD97E96B54C}" destId="{E43070B8-7BBA-47FD-8FBC-89ABB4885FA0}" srcOrd="4" destOrd="0" presId="urn:microsoft.com/office/officeart/2008/layout/LinedList"/>
    <dgm:cxn modelId="{2876721C-5335-47BD-AD33-A36F6D8F6547}" type="presParOf" srcId="{E43070B8-7BBA-47FD-8FBC-89ABB4885FA0}" destId="{4A6AD0D9-79A5-4070-A60E-0EF12D297BD7}" srcOrd="0" destOrd="0" presId="urn:microsoft.com/office/officeart/2008/layout/LinedList"/>
    <dgm:cxn modelId="{EC6A2767-8712-4514-BBBE-236963BF8BD8}" type="presParOf" srcId="{E43070B8-7BBA-47FD-8FBC-89ABB4885FA0}" destId="{604BBA5E-B948-4495-9FD7-D86A65C0D730}" srcOrd="1" destOrd="0" presId="urn:microsoft.com/office/officeart/2008/layout/LinedList"/>
    <dgm:cxn modelId="{6A413198-A165-4F64-887B-7ABC87CD8AE9}" type="presParOf" srcId="{E43070B8-7BBA-47FD-8FBC-89ABB4885FA0}" destId="{675D3151-7515-488A-984B-A5D35376BB65}" srcOrd="2" destOrd="0" presId="urn:microsoft.com/office/officeart/2008/layout/LinedList"/>
    <dgm:cxn modelId="{E3F00604-C686-4A0B-9C52-80CD978D3701}" type="presParOf" srcId="{D7A10C18-87D1-43B4-BB70-2CD97E96B54C}" destId="{30FACE6F-8B51-47B9-9CCC-1CD00EE3CD80}" srcOrd="5" destOrd="0" presId="urn:microsoft.com/office/officeart/2008/layout/LinedList"/>
    <dgm:cxn modelId="{4B54E386-BEDA-4148-A5B1-4381F2908FFE}" type="presParOf" srcId="{D7A10C18-87D1-43B4-BB70-2CD97E96B54C}" destId="{7F963FBA-F140-4319-A691-05AAF17BA520}" srcOrd="6" destOrd="0" presId="urn:microsoft.com/office/officeart/2008/layout/LinedList"/>
    <dgm:cxn modelId="{DC01EED2-4197-4B2C-8E19-F30D0540B5E0}" type="presParOf" srcId="{D7A10C18-87D1-43B4-BB70-2CD97E96B54C}" destId="{220816B1-00AF-4CDF-A34E-E05D82507E0E}" srcOrd="7" destOrd="0" presId="urn:microsoft.com/office/officeart/2008/layout/LinedList"/>
    <dgm:cxn modelId="{520FB5F5-5BAA-434E-A4B4-A845B558D877}" type="presParOf" srcId="{220816B1-00AF-4CDF-A34E-E05D82507E0E}" destId="{4252AB86-C7AA-4650-9859-FB5AF6E207E4}" srcOrd="0" destOrd="0" presId="urn:microsoft.com/office/officeart/2008/layout/LinedList"/>
    <dgm:cxn modelId="{DFB4E02C-89BA-4F0C-9292-2461F47D8E14}" type="presParOf" srcId="{220816B1-00AF-4CDF-A34E-E05D82507E0E}" destId="{6C6BAEC1-D398-4E62-AF16-A0A794982727}" srcOrd="1" destOrd="0" presId="urn:microsoft.com/office/officeart/2008/layout/LinedList"/>
    <dgm:cxn modelId="{EAB58795-B8AD-4F72-AF22-035BC66657DF}" type="presParOf" srcId="{220816B1-00AF-4CDF-A34E-E05D82507E0E}" destId="{E0A89186-C445-41AF-9BEF-9B6BE5316841}" srcOrd="2" destOrd="0" presId="urn:microsoft.com/office/officeart/2008/layout/LinedList"/>
    <dgm:cxn modelId="{8C8AD20B-82FC-46E4-96E7-EC8658044E7E}" type="presParOf" srcId="{D7A10C18-87D1-43B4-BB70-2CD97E96B54C}" destId="{222EE1BE-7B25-464D-A188-7559A1CDF291}" srcOrd="8" destOrd="0" presId="urn:microsoft.com/office/officeart/2008/layout/LinedList"/>
    <dgm:cxn modelId="{B0AD6176-4F43-4208-9464-E6E45989196A}" type="presParOf" srcId="{D7A10C18-87D1-43B4-BB70-2CD97E96B54C}" destId="{19AA5BD2-3A68-4B96-9CA4-A7D19ECB582D}" srcOrd="9" destOrd="0" presId="urn:microsoft.com/office/officeart/2008/layout/LinedList"/>
    <dgm:cxn modelId="{A82C975C-6B29-4B9C-ADE9-B58F4D456D2A}" type="presParOf" srcId="{D7A10C18-87D1-43B4-BB70-2CD97E96B54C}" destId="{EAE91292-0EE4-4893-A745-A0EF03B6638B}" srcOrd="10" destOrd="0" presId="urn:microsoft.com/office/officeart/2008/layout/LinedList"/>
    <dgm:cxn modelId="{07A1DE24-7355-4803-B944-3B1CF268015C}" type="presParOf" srcId="{EAE91292-0EE4-4893-A745-A0EF03B6638B}" destId="{A48237BE-BDEC-4818-AF95-F326B252F609}" srcOrd="0" destOrd="0" presId="urn:microsoft.com/office/officeart/2008/layout/LinedList"/>
    <dgm:cxn modelId="{3ABA25F6-F072-4D45-8567-869E126B7AB8}" type="presParOf" srcId="{EAE91292-0EE4-4893-A745-A0EF03B6638B}" destId="{880DBB87-AFE5-4437-9C38-8219580EE954}" srcOrd="1" destOrd="0" presId="urn:microsoft.com/office/officeart/2008/layout/LinedList"/>
    <dgm:cxn modelId="{9BB2BED1-2872-4DF8-AFF2-EB6FC2E89C18}" type="presParOf" srcId="{EAE91292-0EE4-4893-A745-A0EF03B6638B}" destId="{4A40E746-BBCE-48D1-AF70-EDE23C857147}" srcOrd="2" destOrd="0" presId="urn:microsoft.com/office/officeart/2008/layout/LinedList"/>
    <dgm:cxn modelId="{E84D03E3-90B2-4B23-B19F-476EBC60084B}" type="presParOf" srcId="{D7A10C18-87D1-43B4-BB70-2CD97E96B54C}" destId="{73AA096A-F740-43EA-A68F-44FA7C5ACBF5}" srcOrd="11" destOrd="0" presId="urn:microsoft.com/office/officeart/2008/layout/LinedList"/>
    <dgm:cxn modelId="{879EADB3-B5A9-47B6-98DE-24C30F856F43}" type="presParOf" srcId="{D7A10C18-87D1-43B4-BB70-2CD97E96B54C}" destId="{3093C369-BED3-4470-BBC3-285AB14B2EC2}" srcOrd="12" destOrd="0" presId="urn:microsoft.com/office/officeart/2008/layout/LinedList"/>
    <dgm:cxn modelId="{392B9DD8-19AD-40C3-B534-0F00A234307E}" type="presParOf" srcId="{D7A10C18-87D1-43B4-BB70-2CD97E96B54C}" destId="{89E698CD-8DEF-457F-AAA6-199E4F8A37AF}" srcOrd="13" destOrd="0" presId="urn:microsoft.com/office/officeart/2008/layout/LinedList"/>
    <dgm:cxn modelId="{0DB758BF-42BC-433E-9132-812BC0DE81BB}" type="presParOf" srcId="{89E698CD-8DEF-457F-AAA6-199E4F8A37AF}" destId="{8E8C702C-1D88-448A-B008-1A8548481930}" srcOrd="0" destOrd="0" presId="urn:microsoft.com/office/officeart/2008/layout/LinedList"/>
    <dgm:cxn modelId="{7E8A1A4C-A2FB-4173-939F-18B5B69C3271}" type="presParOf" srcId="{89E698CD-8DEF-457F-AAA6-199E4F8A37AF}" destId="{38B8D68D-0259-4CDF-BC7B-08CA32CBD439}" srcOrd="1" destOrd="0" presId="urn:microsoft.com/office/officeart/2008/layout/LinedList"/>
    <dgm:cxn modelId="{5E71369D-81AC-4F02-9784-FD9259019EEE}" type="presParOf" srcId="{89E698CD-8DEF-457F-AAA6-199E4F8A37AF}" destId="{6282BCB3-6D4B-46AC-8380-4E2A6B78852A}" srcOrd="2" destOrd="0" presId="urn:microsoft.com/office/officeart/2008/layout/LinedList"/>
    <dgm:cxn modelId="{41CC3C31-D7FF-4A16-8B92-21F38A4DE98F}" type="presParOf" srcId="{D7A10C18-87D1-43B4-BB70-2CD97E96B54C}" destId="{C3071DBA-54D5-45BB-BC4C-6A2DF4B6EFF0}" srcOrd="14" destOrd="0" presId="urn:microsoft.com/office/officeart/2008/layout/LinedList"/>
    <dgm:cxn modelId="{76D46FD0-416C-4557-B0D1-B82AE375BF66}" type="presParOf" srcId="{D7A10C18-87D1-43B4-BB70-2CD97E96B54C}" destId="{CF02FC29-F920-4318-91FC-3BE579492B51}" srcOrd="15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0FF52F6-882F-4630-9084-29276E997436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155AB4E-D4FA-4925-BA8C-0459E099DCD0}">
      <dgm:prSet/>
      <dgm:spPr/>
      <dgm:t>
        <a:bodyPr/>
        <a:lstStyle/>
        <a:p>
          <a:r>
            <a:rPr lang="en-US" dirty="0">
              <a:latin typeface="Calibri Light" panose="020F0302020204030204"/>
            </a:rPr>
            <a:t>1</a:t>
          </a:r>
          <a:r>
            <a:rPr lang="en-US" dirty="0"/>
            <a:t>. </a:t>
          </a:r>
          <a:r>
            <a:rPr lang="en-US" b="1" u="sng" dirty="0">
              <a:latin typeface="Calibri Light" panose="020F0302020204030204"/>
            </a:rPr>
            <a:t>NATURALLY</a:t>
          </a:r>
          <a:r>
            <a:rPr lang="en-US" b="1" u="none" dirty="0"/>
            <a:t>:</a:t>
          </a:r>
        </a:p>
      </dgm:t>
    </dgm:pt>
    <dgm:pt modelId="{CDF8840F-84D1-418D-876A-FA79F3630590}" type="parTrans" cxnId="{4F3CF17A-321C-4084-AAA1-7EF58302660A}">
      <dgm:prSet/>
      <dgm:spPr/>
      <dgm:t>
        <a:bodyPr/>
        <a:lstStyle/>
        <a:p>
          <a:endParaRPr lang="en-US"/>
        </a:p>
      </dgm:t>
    </dgm:pt>
    <dgm:pt modelId="{BE8148A0-7A6C-41B1-8645-1BD693D2C102}" type="sibTrans" cxnId="{4F3CF17A-321C-4084-AAA1-7EF58302660A}">
      <dgm:prSet/>
      <dgm:spPr/>
      <dgm:t>
        <a:bodyPr/>
        <a:lstStyle/>
        <a:p>
          <a:endParaRPr lang="en-US"/>
        </a:p>
      </dgm:t>
    </dgm:pt>
    <dgm:pt modelId="{0DE102FF-C20B-4CAD-B328-287832F3FEBB}">
      <dgm:prSet/>
      <dgm:spPr/>
      <dgm:t>
        <a:bodyPr/>
        <a:lstStyle/>
        <a:p>
          <a:r>
            <a:rPr lang="en-US" u="sng" dirty="0">
              <a:latin typeface="Calibri Light" panose="020F0302020204030204"/>
            </a:rPr>
            <a:t>Summer</a:t>
          </a:r>
          <a:r>
            <a:rPr lang="en-US" dirty="0">
              <a:latin typeface="Calibri Light" panose="020F0302020204030204"/>
            </a:rPr>
            <a:t>:</a:t>
          </a:r>
          <a:endParaRPr lang="en-US" dirty="0"/>
        </a:p>
      </dgm:t>
    </dgm:pt>
    <dgm:pt modelId="{40F12E8A-F934-4FE0-A6F1-28CB22C84561}" type="parTrans" cxnId="{2218AE17-A7C1-4C6D-BA9F-BBA3E3DD8784}">
      <dgm:prSet/>
      <dgm:spPr/>
      <dgm:t>
        <a:bodyPr/>
        <a:lstStyle/>
        <a:p>
          <a:endParaRPr lang="en-US"/>
        </a:p>
      </dgm:t>
    </dgm:pt>
    <dgm:pt modelId="{116D9946-7977-4AD2-9FFF-208BF490B5B2}" type="sibTrans" cxnId="{2218AE17-A7C1-4C6D-BA9F-BBA3E3DD8784}">
      <dgm:prSet/>
      <dgm:spPr/>
      <dgm:t>
        <a:bodyPr/>
        <a:lstStyle/>
        <a:p>
          <a:endParaRPr lang="en-US"/>
        </a:p>
      </dgm:t>
    </dgm:pt>
    <dgm:pt modelId="{E12047B2-7662-445F-ABE4-96E64C3BB9CF}">
      <dgm:prSet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Weed control</a:t>
          </a:r>
          <a:endParaRPr lang="en-US" dirty="0"/>
        </a:p>
      </dgm:t>
    </dgm:pt>
    <dgm:pt modelId="{7FD9439A-FFA8-45F1-925B-2475D74518F1}" type="parTrans" cxnId="{5D94477B-0859-42FE-A86A-80FA6CEFB2F3}">
      <dgm:prSet/>
      <dgm:spPr/>
      <dgm:t>
        <a:bodyPr/>
        <a:lstStyle/>
        <a:p>
          <a:endParaRPr lang="en-US"/>
        </a:p>
      </dgm:t>
    </dgm:pt>
    <dgm:pt modelId="{F1FFFDBD-5113-4A74-BEB5-1A0BFE32DB0E}" type="sibTrans" cxnId="{5D94477B-0859-42FE-A86A-80FA6CEFB2F3}">
      <dgm:prSet/>
      <dgm:spPr/>
      <dgm:t>
        <a:bodyPr/>
        <a:lstStyle/>
        <a:p>
          <a:endParaRPr lang="en-US"/>
        </a:p>
      </dgm:t>
    </dgm:pt>
    <dgm:pt modelId="{9E852651-699D-43D5-ADCF-4EA3B5110B6E}">
      <dgm:prSet/>
      <dgm:spPr/>
      <dgm:t>
        <a:bodyPr/>
        <a:lstStyle/>
        <a:p>
          <a:pPr rtl="0"/>
          <a:r>
            <a:rPr lang="en-US" dirty="0"/>
            <a:t>Sediment cleaning</a:t>
          </a:r>
          <a:endParaRPr lang="en-US" dirty="0">
            <a:latin typeface="Calibri Light" panose="020F0302020204030204"/>
          </a:endParaRPr>
        </a:p>
      </dgm:t>
    </dgm:pt>
    <dgm:pt modelId="{DCFB3031-55EF-41F7-9D25-761336570316}" type="parTrans" cxnId="{53EE980E-65E0-4F71-B502-15F455B6FA92}">
      <dgm:prSet/>
      <dgm:spPr/>
      <dgm:t>
        <a:bodyPr/>
        <a:lstStyle/>
        <a:p>
          <a:endParaRPr lang="en-US"/>
        </a:p>
      </dgm:t>
    </dgm:pt>
    <dgm:pt modelId="{C8ED3C59-3C2F-4EDF-891A-4A5DF7198551}" type="sibTrans" cxnId="{53EE980E-65E0-4F71-B502-15F455B6FA92}">
      <dgm:prSet/>
      <dgm:spPr/>
      <dgm:t>
        <a:bodyPr/>
        <a:lstStyle/>
        <a:p>
          <a:endParaRPr lang="en-US"/>
        </a:p>
      </dgm:t>
    </dgm:pt>
    <dgm:pt modelId="{60A247D7-E103-4B5C-A151-5B51A2B1158F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 </a:t>
          </a:r>
          <a:r>
            <a:rPr lang="en-US" dirty="0"/>
            <a:t>Lake </a:t>
          </a:r>
          <a:r>
            <a:rPr lang="en-US" dirty="0">
              <a:latin typeface="Calibri Light" panose="020F0302020204030204"/>
            </a:rPr>
            <a:t>depth</a:t>
          </a:r>
        </a:p>
      </dgm:t>
    </dgm:pt>
    <dgm:pt modelId="{85FE89FD-B127-4AAA-A7AA-3D8AB9CEF604}" type="parTrans" cxnId="{2BD3FFF3-3717-4B05-AA25-74712B235AE3}">
      <dgm:prSet/>
      <dgm:spPr/>
    </dgm:pt>
    <dgm:pt modelId="{C61F54FE-21CD-4EB9-9352-A7CDC0C44E5D}" type="sibTrans" cxnId="{2BD3FFF3-3717-4B05-AA25-74712B235AE3}">
      <dgm:prSet/>
      <dgm:spPr/>
    </dgm:pt>
    <dgm:pt modelId="{29D5BF8C-1E66-4F18-B191-EF618B7EF6D7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Catchment</a:t>
          </a:r>
          <a:r>
            <a:rPr lang="en-US" dirty="0"/>
            <a:t> area management</a:t>
          </a:r>
          <a:endParaRPr lang="en-US" dirty="0">
            <a:latin typeface="Calibri Light" panose="020F0302020204030204"/>
          </a:endParaRPr>
        </a:p>
      </dgm:t>
    </dgm:pt>
    <dgm:pt modelId="{76234F18-9BC1-442A-A730-5D3C380F296F}" type="parTrans" cxnId="{30EFCF05-4CDB-4E0E-B12A-3A3283EB7547}">
      <dgm:prSet/>
      <dgm:spPr/>
    </dgm:pt>
    <dgm:pt modelId="{ED73E395-4A78-4E8C-925F-A7BA3DDC8F48}" type="sibTrans" cxnId="{30EFCF05-4CDB-4E0E-B12A-3A3283EB7547}">
      <dgm:prSet/>
      <dgm:spPr/>
    </dgm:pt>
    <dgm:pt modelId="{066F346A-CBAD-4BDE-8899-1DC7F27BE338}">
      <dgm:prSet phldr="0"/>
      <dgm:spPr/>
      <dgm:t>
        <a:bodyPr/>
        <a:lstStyle/>
        <a:p>
          <a:r>
            <a:rPr lang="en-US" dirty="0"/>
            <a:t>Fences</a:t>
          </a:r>
        </a:p>
      </dgm:t>
    </dgm:pt>
    <dgm:pt modelId="{7BFBABF8-04CC-48B4-90E2-4C198F23FB7E}" type="parTrans" cxnId="{35BF3A4E-7095-45D2-A4C7-9C8784AAF323}">
      <dgm:prSet/>
      <dgm:spPr/>
    </dgm:pt>
    <dgm:pt modelId="{4EC29207-338A-47D6-9107-4365EE9F0B20}" type="sibTrans" cxnId="{35BF3A4E-7095-45D2-A4C7-9C8784AAF323}">
      <dgm:prSet/>
      <dgm:spPr/>
    </dgm:pt>
    <dgm:pt modelId="{FA445C19-92C3-4F94-88D6-EFF9580E4CEA}">
      <dgm:prSet phldr="0"/>
      <dgm:spPr/>
      <dgm:t>
        <a:bodyPr/>
        <a:lstStyle/>
        <a:p>
          <a:r>
            <a:rPr lang="en-US" u="sng" dirty="0">
              <a:latin typeface="Calibri Light" panose="020F0302020204030204"/>
            </a:rPr>
            <a:t>Monsoon</a:t>
          </a:r>
          <a:r>
            <a:rPr lang="en-US" dirty="0">
              <a:latin typeface="Calibri Light" panose="020F0302020204030204"/>
            </a:rPr>
            <a:t>:</a:t>
          </a:r>
        </a:p>
      </dgm:t>
    </dgm:pt>
    <dgm:pt modelId="{25AC919B-4247-4490-85D4-8EDE936F3522}" type="parTrans" cxnId="{3799C6F7-A322-4599-9899-5B50D58F41BC}">
      <dgm:prSet/>
      <dgm:spPr/>
    </dgm:pt>
    <dgm:pt modelId="{1B226A80-02D6-4851-9172-0B92EB4A0AE2}" type="sibTrans" cxnId="{3799C6F7-A322-4599-9899-5B50D58F41BC}">
      <dgm:prSet/>
      <dgm:spPr/>
    </dgm:pt>
    <dgm:pt modelId="{E1096E76-E809-4F3C-865D-7CB5CC0676CC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Rain water storage</a:t>
          </a:r>
        </a:p>
      </dgm:t>
    </dgm:pt>
    <dgm:pt modelId="{E0DAC2FA-180C-4CCF-89A1-1C2379004475}" type="parTrans" cxnId="{65D8F4FB-C9E1-4F8E-84D7-C7A0F20027E7}">
      <dgm:prSet/>
      <dgm:spPr/>
    </dgm:pt>
    <dgm:pt modelId="{E4E83A67-283D-415B-BBCB-AA34B187FA3F}" type="sibTrans" cxnId="{65D8F4FB-C9E1-4F8E-84D7-C7A0F20027E7}">
      <dgm:prSet/>
      <dgm:spPr/>
    </dgm:pt>
    <dgm:pt modelId="{98B60688-16A1-418F-89D2-03A76D8F5FA6}" type="pres">
      <dgm:prSet presAssocID="{30FF52F6-882F-4630-9084-29276E997436}" presName="vert0" presStyleCnt="0">
        <dgm:presLayoutVars>
          <dgm:dir/>
          <dgm:animOne val="branch"/>
          <dgm:animLvl val="lvl"/>
        </dgm:presLayoutVars>
      </dgm:prSet>
      <dgm:spPr/>
    </dgm:pt>
    <dgm:pt modelId="{6A838AD3-1908-4D55-92CF-70083DAF5BC8}" type="pres">
      <dgm:prSet presAssocID="{B155AB4E-D4FA-4925-BA8C-0459E099DCD0}" presName="thickLine" presStyleLbl="alignNode1" presStyleIdx="0" presStyleCnt="1"/>
      <dgm:spPr/>
    </dgm:pt>
    <dgm:pt modelId="{4206A0AF-7716-4D00-952B-9DDA17972655}" type="pres">
      <dgm:prSet presAssocID="{B155AB4E-D4FA-4925-BA8C-0459E099DCD0}" presName="horz1" presStyleCnt="0"/>
      <dgm:spPr/>
    </dgm:pt>
    <dgm:pt modelId="{57C262D7-C86C-4622-B56A-67E6E07A60ED}" type="pres">
      <dgm:prSet presAssocID="{B155AB4E-D4FA-4925-BA8C-0459E099DCD0}" presName="tx1" presStyleLbl="revTx" presStyleIdx="0" presStyleCnt="9"/>
      <dgm:spPr/>
    </dgm:pt>
    <dgm:pt modelId="{D7A10C18-87D1-43B4-BB70-2CD97E96B54C}" type="pres">
      <dgm:prSet presAssocID="{B155AB4E-D4FA-4925-BA8C-0459E099DCD0}" presName="vert1" presStyleCnt="0"/>
      <dgm:spPr/>
    </dgm:pt>
    <dgm:pt modelId="{79311310-BB5E-4E60-BA66-7A5195DFCEAC}" type="pres">
      <dgm:prSet presAssocID="{0DE102FF-C20B-4CAD-B328-287832F3FEBB}" presName="vertSpace2a" presStyleCnt="0"/>
      <dgm:spPr/>
    </dgm:pt>
    <dgm:pt modelId="{DFC69711-A6F5-49C4-A939-5EB611CF6B7E}" type="pres">
      <dgm:prSet presAssocID="{0DE102FF-C20B-4CAD-B328-287832F3FEBB}" presName="horz2" presStyleCnt="0"/>
      <dgm:spPr/>
    </dgm:pt>
    <dgm:pt modelId="{52B1E47D-790D-49E1-AE26-5376D139FB96}" type="pres">
      <dgm:prSet presAssocID="{0DE102FF-C20B-4CAD-B328-287832F3FEBB}" presName="horzSpace2" presStyleCnt="0"/>
      <dgm:spPr/>
    </dgm:pt>
    <dgm:pt modelId="{B32A3CDF-F66F-423E-B472-B7AC4B5ED6D9}" type="pres">
      <dgm:prSet presAssocID="{0DE102FF-C20B-4CAD-B328-287832F3FEBB}" presName="tx2" presStyleLbl="revTx" presStyleIdx="1" presStyleCnt="9"/>
      <dgm:spPr/>
    </dgm:pt>
    <dgm:pt modelId="{6D3731AE-9243-4451-9D3C-CA999ED8732F}" type="pres">
      <dgm:prSet presAssocID="{0DE102FF-C20B-4CAD-B328-287832F3FEBB}" presName="vert2" presStyleCnt="0"/>
      <dgm:spPr/>
    </dgm:pt>
    <dgm:pt modelId="{BF3217A2-3019-44A6-980D-BE68F04D8206}" type="pres">
      <dgm:prSet presAssocID="{0DE102FF-C20B-4CAD-B328-287832F3FEBB}" presName="thinLine2b" presStyleLbl="callout" presStyleIdx="0" presStyleCnt="8"/>
      <dgm:spPr/>
    </dgm:pt>
    <dgm:pt modelId="{BF6364E4-6ED9-4083-B4E5-7999A84D85A9}" type="pres">
      <dgm:prSet presAssocID="{0DE102FF-C20B-4CAD-B328-287832F3FEBB}" presName="vertSpace2b" presStyleCnt="0"/>
      <dgm:spPr/>
    </dgm:pt>
    <dgm:pt modelId="{E43070B8-7BBA-47FD-8FBC-89ABB4885FA0}" type="pres">
      <dgm:prSet presAssocID="{E12047B2-7662-445F-ABE4-96E64C3BB9CF}" presName="horz2" presStyleCnt="0"/>
      <dgm:spPr/>
    </dgm:pt>
    <dgm:pt modelId="{4A6AD0D9-79A5-4070-A60E-0EF12D297BD7}" type="pres">
      <dgm:prSet presAssocID="{E12047B2-7662-445F-ABE4-96E64C3BB9CF}" presName="horzSpace2" presStyleCnt="0"/>
      <dgm:spPr/>
    </dgm:pt>
    <dgm:pt modelId="{604BBA5E-B948-4495-9FD7-D86A65C0D730}" type="pres">
      <dgm:prSet presAssocID="{E12047B2-7662-445F-ABE4-96E64C3BB9CF}" presName="tx2" presStyleLbl="revTx" presStyleIdx="2" presStyleCnt="9"/>
      <dgm:spPr/>
    </dgm:pt>
    <dgm:pt modelId="{675D3151-7515-488A-984B-A5D35376BB65}" type="pres">
      <dgm:prSet presAssocID="{E12047B2-7662-445F-ABE4-96E64C3BB9CF}" presName="vert2" presStyleCnt="0"/>
      <dgm:spPr/>
    </dgm:pt>
    <dgm:pt modelId="{30FACE6F-8B51-47B9-9CCC-1CD00EE3CD80}" type="pres">
      <dgm:prSet presAssocID="{E12047B2-7662-445F-ABE4-96E64C3BB9CF}" presName="thinLine2b" presStyleLbl="callout" presStyleIdx="1" presStyleCnt="8"/>
      <dgm:spPr/>
    </dgm:pt>
    <dgm:pt modelId="{7F963FBA-F140-4319-A691-05AAF17BA520}" type="pres">
      <dgm:prSet presAssocID="{E12047B2-7662-445F-ABE4-96E64C3BB9CF}" presName="vertSpace2b" presStyleCnt="0"/>
      <dgm:spPr/>
    </dgm:pt>
    <dgm:pt modelId="{EAE91292-0EE4-4893-A745-A0EF03B6638B}" type="pres">
      <dgm:prSet presAssocID="{9E852651-699D-43D5-ADCF-4EA3B5110B6E}" presName="horz2" presStyleCnt="0"/>
      <dgm:spPr/>
    </dgm:pt>
    <dgm:pt modelId="{A48237BE-BDEC-4818-AF95-F326B252F609}" type="pres">
      <dgm:prSet presAssocID="{9E852651-699D-43D5-ADCF-4EA3B5110B6E}" presName="horzSpace2" presStyleCnt="0"/>
      <dgm:spPr/>
    </dgm:pt>
    <dgm:pt modelId="{880DBB87-AFE5-4437-9C38-8219580EE954}" type="pres">
      <dgm:prSet presAssocID="{9E852651-699D-43D5-ADCF-4EA3B5110B6E}" presName="tx2" presStyleLbl="revTx" presStyleIdx="3" presStyleCnt="9"/>
      <dgm:spPr/>
    </dgm:pt>
    <dgm:pt modelId="{4A40E746-BBCE-48D1-AF70-EDE23C857147}" type="pres">
      <dgm:prSet presAssocID="{9E852651-699D-43D5-ADCF-4EA3B5110B6E}" presName="vert2" presStyleCnt="0"/>
      <dgm:spPr/>
    </dgm:pt>
    <dgm:pt modelId="{73AA096A-F740-43EA-A68F-44FA7C5ACBF5}" type="pres">
      <dgm:prSet presAssocID="{9E852651-699D-43D5-ADCF-4EA3B5110B6E}" presName="thinLine2b" presStyleLbl="callout" presStyleIdx="2" presStyleCnt="8"/>
      <dgm:spPr/>
    </dgm:pt>
    <dgm:pt modelId="{3093C369-BED3-4470-BBC3-285AB14B2EC2}" type="pres">
      <dgm:prSet presAssocID="{9E852651-699D-43D5-ADCF-4EA3B5110B6E}" presName="vertSpace2b" presStyleCnt="0"/>
      <dgm:spPr/>
    </dgm:pt>
    <dgm:pt modelId="{0832D4E7-12D4-40D5-8576-47DBE8BAF17A}" type="pres">
      <dgm:prSet presAssocID="{60A247D7-E103-4B5C-A151-5B51A2B1158F}" presName="horz2" presStyleCnt="0"/>
      <dgm:spPr/>
    </dgm:pt>
    <dgm:pt modelId="{90D3CFA6-C487-4E11-B214-E6B6D8B5E991}" type="pres">
      <dgm:prSet presAssocID="{60A247D7-E103-4B5C-A151-5B51A2B1158F}" presName="horzSpace2" presStyleCnt="0"/>
      <dgm:spPr/>
    </dgm:pt>
    <dgm:pt modelId="{8ABEE266-E37D-42DE-BDE7-E713240C7F15}" type="pres">
      <dgm:prSet presAssocID="{60A247D7-E103-4B5C-A151-5B51A2B1158F}" presName="tx2" presStyleLbl="revTx" presStyleIdx="4" presStyleCnt="9"/>
      <dgm:spPr/>
    </dgm:pt>
    <dgm:pt modelId="{7FCDE375-12C9-4F91-BAF1-57C11430BFB9}" type="pres">
      <dgm:prSet presAssocID="{60A247D7-E103-4B5C-A151-5B51A2B1158F}" presName="vert2" presStyleCnt="0"/>
      <dgm:spPr/>
    </dgm:pt>
    <dgm:pt modelId="{E80A625F-1DAE-49DA-BA65-D78E23C664D6}" type="pres">
      <dgm:prSet presAssocID="{60A247D7-E103-4B5C-A151-5B51A2B1158F}" presName="thinLine2b" presStyleLbl="callout" presStyleIdx="3" presStyleCnt="8"/>
      <dgm:spPr/>
    </dgm:pt>
    <dgm:pt modelId="{17D89D66-1742-463D-8EBF-5B930AD5F142}" type="pres">
      <dgm:prSet presAssocID="{60A247D7-E103-4B5C-A151-5B51A2B1158F}" presName="vertSpace2b" presStyleCnt="0"/>
      <dgm:spPr/>
    </dgm:pt>
    <dgm:pt modelId="{C6CFE237-067E-443E-8FF3-1E55E2B9211D}" type="pres">
      <dgm:prSet presAssocID="{29D5BF8C-1E66-4F18-B191-EF618B7EF6D7}" presName="horz2" presStyleCnt="0"/>
      <dgm:spPr/>
    </dgm:pt>
    <dgm:pt modelId="{3337F1C8-7238-4FE4-B110-66D5C868C814}" type="pres">
      <dgm:prSet presAssocID="{29D5BF8C-1E66-4F18-B191-EF618B7EF6D7}" presName="horzSpace2" presStyleCnt="0"/>
      <dgm:spPr/>
    </dgm:pt>
    <dgm:pt modelId="{4159F584-27F1-496A-88E1-BAEE46263A9F}" type="pres">
      <dgm:prSet presAssocID="{29D5BF8C-1E66-4F18-B191-EF618B7EF6D7}" presName="tx2" presStyleLbl="revTx" presStyleIdx="5" presStyleCnt="9"/>
      <dgm:spPr/>
    </dgm:pt>
    <dgm:pt modelId="{4E034448-1AAC-4BB5-9391-3277F222E421}" type="pres">
      <dgm:prSet presAssocID="{29D5BF8C-1E66-4F18-B191-EF618B7EF6D7}" presName="vert2" presStyleCnt="0"/>
      <dgm:spPr/>
    </dgm:pt>
    <dgm:pt modelId="{CD6DDEB8-6369-4501-9429-ACD9D34C7528}" type="pres">
      <dgm:prSet presAssocID="{29D5BF8C-1E66-4F18-B191-EF618B7EF6D7}" presName="thinLine2b" presStyleLbl="callout" presStyleIdx="4" presStyleCnt="8"/>
      <dgm:spPr/>
    </dgm:pt>
    <dgm:pt modelId="{DFDFB10E-AB20-40C7-939E-F9025CC3BE02}" type="pres">
      <dgm:prSet presAssocID="{29D5BF8C-1E66-4F18-B191-EF618B7EF6D7}" presName="vertSpace2b" presStyleCnt="0"/>
      <dgm:spPr/>
    </dgm:pt>
    <dgm:pt modelId="{E10622E8-EE1E-4949-816A-CE56DA4F2FFA}" type="pres">
      <dgm:prSet presAssocID="{066F346A-CBAD-4BDE-8899-1DC7F27BE338}" presName="horz2" presStyleCnt="0"/>
      <dgm:spPr/>
    </dgm:pt>
    <dgm:pt modelId="{E88B2E41-0EF0-4EAE-82BE-EF4D34EA5430}" type="pres">
      <dgm:prSet presAssocID="{066F346A-CBAD-4BDE-8899-1DC7F27BE338}" presName="horzSpace2" presStyleCnt="0"/>
      <dgm:spPr/>
    </dgm:pt>
    <dgm:pt modelId="{55DCFF18-99AE-4D87-BC45-E40FC34E39F1}" type="pres">
      <dgm:prSet presAssocID="{066F346A-CBAD-4BDE-8899-1DC7F27BE338}" presName="tx2" presStyleLbl="revTx" presStyleIdx="6" presStyleCnt="9"/>
      <dgm:spPr/>
    </dgm:pt>
    <dgm:pt modelId="{3FD92202-19A8-450A-9E8F-3DC337913EFA}" type="pres">
      <dgm:prSet presAssocID="{066F346A-CBAD-4BDE-8899-1DC7F27BE338}" presName="vert2" presStyleCnt="0"/>
      <dgm:spPr/>
    </dgm:pt>
    <dgm:pt modelId="{762F8E7C-B5B2-41AA-8B86-A0E07BCB0088}" type="pres">
      <dgm:prSet presAssocID="{066F346A-CBAD-4BDE-8899-1DC7F27BE338}" presName="thinLine2b" presStyleLbl="callout" presStyleIdx="5" presStyleCnt="8"/>
      <dgm:spPr/>
    </dgm:pt>
    <dgm:pt modelId="{C045E134-1D12-47C5-B135-6B2825E92241}" type="pres">
      <dgm:prSet presAssocID="{066F346A-CBAD-4BDE-8899-1DC7F27BE338}" presName="vertSpace2b" presStyleCnt="0"/>
      <dgm:spPr/>
    </dgm:pt>
    <dgm:pt modelId="{603F7943-423D-440F-91B2-A0FF703AD34D}" type="pres">
      <dgm:prSet presAssocID="{FA445C19-92C3-4F94-88D6-EFF9580E4CEA}" presName="horz2" presStyleCnt="0"/>
      <dgm:spPr/>
    </dgm:pt>
    <dgm:pt modelId="{5D6AB18A-33C8-402C-82DE-55B672AC61EE}" type="pres">
      <dgm:prSet presAssocID="{FA445C19-92C3-4F94-88D6-EFF9580E4CEA}" presName="horzSpace2" presStyleCnt="0"/>
      <dgm:spPr/>
    </dgm:pt>
    <dgm:pt modelId="{BE6CDC06-53D9-411A-B5DC-1EA913B28B2A}" type="pres">
      <dgm:prSet presAssocID="{FA445C19-92C3-4F94-88D6-EFF9580E4CEA}" presName="tx2" presStyleLbl="revTx" presStyleIdx="7" presStyleCnt="9"/>
      <dgm:spPr/>
    </dgm:pt>
    <dgm:pt modelId="{EAD641C6-64BC-46A4-AB95-8078269D49C0}" type="pres">
      <dgm:prSet presAssocID="{FA445C19-92C3-4F94-88D6-EFF9580E4CEA}" presName="vert2" presStyleCnt="0"/>
      <dgm:spPr/>
    </dgm:pt>
    <dgm:pt modelId="{0B672A06-2180-4CA6-AC22-0301399D2556}" type="pres">
      <dgm:prSet presAssocID="{FA445C19-92C3-4F94-88D6-EFF9580E4CEA}" presName="thinLine2b" presStyleLbl="callout" presStyleIdx="6" presStyleCnt="8"/>
      <dgm:spPr/>
    </dgm:pt>
    <dgm:pt modelId="{ED701D26-BB0E-495B-B245-BCE50DC3DCEE}" type="pres">
      <dgm:prSet presAssocID="{FA445C19-92C3-4F94-88D6-EFF9580E4CEA}" presName="vertSpace2b" presStyleCnt="0"/>
      <dgm:spPr/>
    </dgm:pt>
    <dgm:pt modelId="{93ECC6C6-7B69-4C2F-AEF1-CE9C470C958A}" type="pres">
      <dgm:prSet presAssocID="{E1096E76-E809-4F3C-865D-7CB5CC0676CC}" presName="horz2" presStyleCnt="0"/>
      <dgm:spPr/>
    </dgm:pt>
    <dgm:pt modelId="{C447C5F2-895D-4680-ABD6-A533EC428C35}" type="pres">
      <dgm:prSet presAssocID="{E1096E76-E809-4F3C-865D-7CB5CC0676CC}" presName="horzSpace2" presStyleCnt="0"/>
      <dgm:spPr/>
    </dgm:pt>
    <dgm:pt modelId="{24218B2D-C96E-4220-9F31-31DE97D1481C}" type="pres">
      <dgm:prSet presAssocID="{E1096E76-E809-4F3C-865D-7CB5CC0676CC}" presName="tx2" presStyleLbl="revTx" presStyleIdx="8" presStyleCnt="9"/>
      <dgm:spPr/>
    </dgm:pt>
    <dgm:pt modelId="{9B9E363D-9894-4356-8BD7-68B7B0A64994}" type="pres">
      <dgm:prSet presAssocID="{E1096E76-E809-4F3C-865D-7CB5CC0676CC}" presName="vert2" presStyleCnt="0"/>
      <dgm:spPr/>
    </dgm:pt>
    <dgm:pt modelId="{4659886B-BCDA-4455-827B-50EFBDA92DC9}" type="pres">
      <dgm:prSet presAssocID="{E1096E76-E809-4F3C-865D-7CB5CC0676CC}" presName="thinLine2b" presStyleLbl="callout" presStyleIdx="7" presStyleCnt="8"/>
      <dgm:spPr/>
    </dgm:pt>
    <dgm:pt modelId="{A2273578-55AD-4C20-8E7A-49B5F538D828}" type="pres">
      <dgm:prSet presAssocID="{E1096E76-E809-4F3C-865D-7CB5CC0676CC}" presName="vertSpace2b" presStyleCnt="0"/>
      <dgm:spPr/>
    </dgm:pt>
  </dgm:ptLst>
  <dgm:cxnLst>
    <dgm:cxn modelId="{30EFCF05-4CDB-4E0E-B12A-3A3283EB7547}" srcId="{B155AB4E-D4FA-4925-BA8C-0459E099DCD0}" destId="{29D5BF8C-1E66-4F18-B191-EF618B7EF6D7}" srcOrd="4" destOrd="0" parTransId="{76234F18-9BC1-442A-A730-5D3C380F296F}" sibTransId="{ED73E395-4A78-4E8C-925F-A7BA3DDC8F48}"/>
    <dgm:cxn modelId="{53EE980E-65E0-4F71-B502-15F455B6FA92}" srcId="{B155AB4E-D4FA-4925-BA8C-0459E099DCD0}" destId="{9E852651-699D-43D5-ADCF-4EA3B5110B6E}" srcOrd="2" destOrd="0" parTransId="{DCFB3031-55EF-41F7-9D25-761336570316}" sibTransId="{C8ED3C59-3C2F-4EDF-891A-4A5DF7198551}"/>
    <dgm:cxn modelId="{2218AE17-A7C1-4C6D-BA9F-BBA3E3DD8784}" srcId="{B155AB4E-D4FA-4925-BA8C-0459E099DCD0}" destId="{0DE102FF-C20B-4CAD-B328-287832F3FEBB}" srcOrd="0" destOrd="0" parTransId="{40F12E8A-F934-4FE0-A6F1-28CB22C84561}" sibTransId="{116D9946-7977-4AD2-9FFF-208BF490B5B2}"/>
    <dgm:cxn modelId="{70E73423-A531-429D-B852-2E8004251065}" type="presOf" srcId="{60A247D7-E103-4B5C-A151-5B51A2B1158F}" destId="{8ABEE266-E37D-42DE-BDE7-E713240C7F15}" srcOrd="0" destOrd="0" presId="urn:microsoft.com/office/officeart/2008/layout/LinedList"/>
    <dgm:cxn modelId="{339A4F36-6C2A-4D0D-83C7-04790435B306}" type="presOf" srcId="{9E852651-699D-43D5-ADCF-4EA3B5110B6E}" destId="{880DBB87-AFE5-4437-9C38-8219580EE954}" srcOrd="0" destOrd="0" presId="urn:microsoft.com/office/officeart/2008/layout/LinedList"/>
    <dgm:cxn modelId="{964EE636-69B9-4BBC-B56F-A379883A8155}" type="presOf" srcId="{FA445C19-92C3-4F94-88D6-EFF9580E4CEA}" destId="{BE6CDC06-53D9-411A-B5DC-1EA913B28B2A}" srcOrd="0" destOrd="0" presId="urn:microsoft.com/office/officeart/2008/layout/LinedList"/>
    <dgm:cxn modelId="{6D120B3B-FE29-40AD-896B-6D00FFBA394C}" type="presOf" srcId="{B155AB4E-D4FA-4925-BA8C-0459E099DCD0}" destId="{57C262D7-C86C-4622-B56A-67E6E07A60ED}" srcOrd="0" destOrd="0" presId="urn:microsoft.com/office/officeart/2008/layout/LinedList"/>
    <dgm:cxn modelId="{B9480243-2540-4AF2-91F6-D542C9B3622C}" type="presOf" srcId="{E1096E76-E809-4F3C-865D-7CB5CC0676CC}" destId="{24218B2D-C96E-4220-9F31-31DE97D1481C}" srcOrd="0" destOrd="0" presId="urn:microsoft.com/office/officeart/2008/layout/LinedList"/>
    <dgm:cxn modelId="{0F48894C-41A1-470B-AF13-B0A005A82CDF}" type="presOf" srcId="{0DE102FF-C20B-4CAD-B328-287832F3FEBB}" destId="{B32A3CDF-F66F-423E-B472-B7AC4B5ED6D9}" srcOrd="0" destOrd="0" presId="urn:microsoft.com/office/officeart/2008/layout/LinedList"/>
    <dgm:cxn modelId="{35BF3A4E-7095-45D2-A4C7-9C8784AAF323}" srcId="{B155AB4E-D4FA-4925-BA8C-0459E099DCD0}" destId="{066F346A-CBAD-4BDE-8899-1DC7F27BE338}" srcOrd="5" destOrd="0" parTransId="{7BFBABF8-04CC-48B4-90E2-4C198F23FB7E}" sibTransId="{4EC29207-338A-47D6-9107-4365EE9F0B20}"/>
    <dgm:cxn modelId="{4F3CF17A-321C-4084-AAA1-7EF58302660A}" srcId="{30FF52F6-882F-4630-9084-29276E997436}" destId="{B155AB4E-D4FA-4925-BA8C-0459E099DCD0}" srcOrd="0" destOrd="0" parTransId="{CDF8840F-84D1-418D-876A-FA79F3630590}" sibTransId="{BE8148A0-7A6C-41B1-8645-1BD693D2C102}"/>
    <dgm:cxn modelId="{5D94477B-0859-42FE-A86A-80FA6CEFB2F3}" srcId="{B155AB4E-D4FA-4925-BA8C-0459E099DCD0}" destId="{E12047B2-7662-445F-ABE4-96E64C3BB9CF}" srcOrd="1" destOrd="0" parTransId="{7FD9439A-FFA8-45F1-925B-2475D74518F1}" sibTransId="{F1FFFDBD-5113-4A74-BEB5-1A0BFE32DB0E}"/>
    <dgm:cxn modelId="{892C5691-1AEA-4154-9C2C-0C3FB17E2704}" type="presOf" srcId="{30FF52F6-882F-4630-9084-29276E997436}" destId="{98B60688-16A1-418F-89D2-03A76D8F5FA6}" srcOrd="0" destOrd="0" presId="urn:microsoft.com/office/officeart/2008/layout/LinedList"/>
    <dgm:cxn modelId="{3421E0A3-6836-4F3B-B1E8-39C7784F91B5}" type="presOf" srcId="{066F346A-CBAD-4BDE-8899-1DC7F27BE338}" destId="{55DCFF18-99AE-4D87-BC45-E40FC34E39F1}" srcOrd="0" destOrd="0" presId="urn:microsoft.com/office/officeart/2008/layout/LinedList"/>
    <dgm:cxn modelId="{09976DBB-39FC-4DE3-A9B4-2F5C753A0A81}" type="presOf" srcId="{29D5BF8C-1E66-4F18-B191-EF618B7EF6D7}" destId="{4159F584-27F1-496A-88E1-BAEE46263A9F}" srcOrd="0" destOrd="0" presId="urn:microsoft.com/office/officeart/2008/layout/LinedList"/>
    <dgm:cxn modelId="{4CACE0E5-4D35-4837-8507-D5CF00038915}" type="presOf" srcId="{E12047B2-7662-445F-ABE4-96E64C3BB9CF}" destId="{604BBA5E-B948-4495-9FD7-D86A65C0D730}" srcOrd="0" destOrd="0" presId="urn:microsoft.com/office/officeart/2008/layout/LinedList"/>
    <dgm:cxn modelId="{2BD3FFF3-3717-4B05-AA25-74712B235AE3}" srcId="{B155AB4E-D4FA-4925-BA8C-0459E099DCD0}" destId="{60A247D7-E103-4B5C-A151-5B51A2B1158F}" srcOrd="3" destOrd="0" parTransId="{85FE89FD-B127-4AAA-A7AA-3D8AB9CEF604}" sibTransId="{C61F54FE-21CD-4EB9-9352-A7CDC0C44E5D}"/>
    <dgm:cxn modelId="{3799C6F7-A322-4599-9899-5B50D58F41BC}" srcId="{B155AB4E-D4FA-4925-BA8C-0459E099DCD0}" destId="{FA445C19-92C3-4F94-88D6-EFF9580E4CEA}" srcOrd="6" destOrd="0" parTransId="{25AC919B-4247-4490-85D4-8EDE936F3522}" sibTransId="{1B226A80-02D6-4851-9172-0B92EB4A0AE2}"/>
    <dgm:cxn modelId="{65D8F4FB-C9E1-4F8E-84D7-C7A0F20027E7}" srcId="{B155AB4E-D4FA-4925-BA8C-0459E099DCD0}" destId="{E1096E76-E809-4F3C-865D-7CB5CC0676CC}" srcOrd="7" destOrd="0" parTransId="{E0DAC2FA-180C-4CCF-89A1-1C2379004475}" sibTransId="{E4E83A67-283D-415B-BBCB-AA34B187FA3F}"/>
    <dgm:cxn modelId="{4641A3D4-7526-464D-BD95-0D4599D41ACC}" type="presParOf" srcId="{98B60688-16A1-418F-89D2-03A76D8F5FA6}" destId="{6A838AD3-1908-4D55-92CF-70083DAF5BC8}" srcOrd="0" destOrd="0" presId="urn:microsoft.com/office/officeart/2008/layout/LinedList"/>
    <dgm:cxn modelId="{44249DD7-C71B-4A28-968F-A2749AD08F13}" type="presParOf" srcId="{98B60688-16A1-418F-89D2-03A76D8F5FA6}" destId="{4206A0AF-7716-4D00-952B-9DDA17972655}" srcOrd="1" destOrd="0" presId="urn:microsoft.com/office/officeart/2008/layout/LinedList"/>
    <dgm:cxn modelId="{0C3C530C-D2C4-4654-B9EA-91AEA0E5A922}" type="presParOf" srcId="{4206A0AF-7716-4D00-952B-9DDA17972655}" destId="{57C262D7-C86C-4622-B56A-67E6E07A60ED}" srcOrd="0" destOrd="0" presId="urn:microsoft.com/office/officeart/2008/layout/LinedList"/>
    <dgm:cxn modelId="{F768E179-158B-442D-9F26-64221F34E6B7}" type="presParOf" srcId="{4206A0AF-7716-4D00-952B-9DDA17972655}" destId="{D7A10C18-87D1-43B4-BB70-2CD97E96B54C}" srcOrd="1" destOrd="0" presId="urn:microsoft.com/office/officeart/2008/layout/LinedList"/>
    <dgm:cxn modelId="{CF88D691-6E8D-4C4B-B0CC-DAAA98C5213C}" type="presParOf" srcId="{D7A10C18-87D1-43B4-BB70-2CD97E96B54C}" destId="{79311310-BB5E-4E60-BA66-7A5195DFCEAC}" srcOrd="0" destOrd="0" presId="urn:microsoft.com/office/officeart/2008/layout/LinedList"/>
    <dgm:cxn modelId="{E492AA0E-7189-4FE4-8ACD-101AA0CEF277}" type="presParOf" srcId="{D7A10C18-87D1-43B4-BB70-2CD97E96B54C}" destId="{DFC69711-A6F5-49C4-A939-5EB611CF6B7E}" srcOrd="1" destOrd="0" presId="urn:microsoft.com/office/officeart/2008/layout/LinedList"/>
    <dgm:cxn modelId="{E5ECFD6B-C93D-4BE8-97D1-B559586275B2}" type="presParOf" srcId="{DFC69711-A6F5-49C4-A939-5EB611CF6B7E}" destId="{52B1E47D-790D-49E1-AE26-5376D139FB96}" srcOrd="0" destOrd="0" presId="urn:microsoft.com/office/officeart/2008/layout/LinedList"/>
    <dgm:cxn modelId="{6C978323-D768-409A-B9F3-F19228C89566}" type="presParOf" srcId="{DFC69711-A6F5-49C4-A939-5EB611CF6B7E}" destId="{B32A3CDF-F66F-423E-B472-B7AC4B5ED6D9}" srcOrd="1" destOrd="0" presId="urn:microsoft.com/office/officeart/2008/layout/LinedList"/>
    <dgm:cxn modelId="{F8472286-3F80-4881-9D98-E2A1C658EDD6}" type="presParOf" srcId="{DFC69711-A6F5-49C4-A939-5EB611CF6B7E}" destId="{6D3731AE-9243-4451-9D3C-CA999ED8732F}" srcOrd="2" destOrd="0" presId="urn:microsoft.com/office/officeart/2008/layout/LinedList"/>
    <dgm:cxn modelId="{B448D3C4-8BFE-484C-AADA-43DC889DBF10}" type="presParOf" srcId="{D7A10C18-87D1-43B4-BB70-2CD97E96B54C}" destId="{BF3217A2-3019-44A6-980D-BE68F04D8206}" srcOrd="2" destOrd="0" presId="urn:microsoft.com/office/officeart/2008/layout/LinedList"/>
    <dgm:cxn modelId="{5D510B10-41A6-4798-88FC-EBF903134B1F}" type="presParOf" srcId="{D7A10C18-87D1-43B4-BB70-2CD97E96B54C}" destId="{BF6364E4-6ED9-4083-B4E5-7999A84D85A9}" srcOrd="3" destOrd="0" presId="urn:microsoft.com/office/officeart/2008/layout/LinedList"/>
    <dgm:cxn modelId="{5CBB3055-9EF1-4B04-8DF5-B4E63A4E39FE}" type="presParOf" srcId="{D7A10C18-87D1-43B4-BB70-2CD97E96B54C}" destId="{E43070B8-7BBA-47FD-8FBC-89ABB4885FA0}" srcOrd="4" destOrd="0" presId="urn:microsoft.com/office/officeart/2008/layout/LinedList"/>
    <dgm:cxn modelId="{7D33B4DA-0338-4AEF-AF22-431D55B081A2}" type="presParOf" srcId="{E43070B8-7BBA-47FD-8FBC-89ABB4885FA0}" destId="{4A6AD0D9-79A5-4070-A60E-0EF12D297BD7}" srcOrd="0" destOrd="0" presId="urn:microsoft.com/office/officeart/2008/layout/LinedList"/>
    <dgm:cxn modelId="{04B22855-A681-42C9-AE2F-F55EAD71ECCD}" type="presParOf" srcId="{E43070B8-7BBA-47FD-8FBC-89ABB4885FA0}" destId="{604BBA5E-B948-4495-9FD7-D86A65C0D730}" srcOrd="1" destOrd="0" presId="urn:microsoft.com/office/officeart/2008/layout/LinedList"/>
    <dgm:cxn modelId="{65CA5307-0414-4369-8E5C-CB07919B6BE5}" type="presParOf" srcId="{E43070B8-7BBA-47FD-8FBC-89ABB4885FA0}" destId="{675D3151-7515-488A-984B-A5D35376BB65}" srcOrd="2" destOrd="0" presId="urn:microsoft.com/office/officeart/2008/layout/LinedList"/>
    <dgm:cxn modelId="{2DDAC990-3226-4378-B60A-9066647AABC5}" type="presParOf" srcId="{D7A10C18-87D1-43B4-BB70-2CD97E96B54C}" destId="{30FACE6F-8B51-47B9-9CCC-1CD00EE3CD80}" srcOrd="5" destOrd="0" presId="urn:microsoft.com/office/officeart/2008/layout/LinedList"/>
    <dgm:cxn modelId="{AB575F66-5464-444D-BA82-302E8CA8DB30}" type="presParOf" srcId="{D7A10C18-87D1-43B4-BB70-2CD97E96B54C}" destId="{7F963FBA-F140-4319-A691-05AAF17BA520}" srcOrd="6" destOrd="0" presId="urn:microsoft.com/office/officeart/2008/layout/LinedList"/>
    <dgm:cxn modelId="{F9A6DBE9-8A1D-4629-9A92-3A9141AC70CE}" type="presParOf" srcId="{D7A10C18-87D1-43B4-BB70-2CD97E96B54C}" destId="{EAE91292-0EE4-4893-A745-A0EF03B6638B}" srcOrd="7" destOrd="0" presId="urn:microsoft.com/office/officeart/2008/layout/LinedList"/>
    <dgm:cxn modelId="{3427DA98-81CD-46FF-A4CA-C65E6C820E02}" type="presParOf" srcId="{EAE91292-0EE4-4893-A745-A0EF03B6638B}" destId="{A48237BE-BDEC-4818-AF95-F326B252F609}" srcOrd="0" destOrd="0" presId="urn:microsoft.com/office/officeart/2008/layout/LinedList"/>
    <dgm:cxn modelId="{B4B07A3B-FDF7-4A19-B983-74B39DCBC34E}" type="presParOf" srcId="{EAE91292-0EE4-4893-A745-A0EF03B6638B}" destId="{880DBB87-AFE5-4437-9C38-8219580EE954}" srcOrd="1" destOrd="0" presId="urn:microsoft.com/office/officeart/2008/layout/LinedList"/>
    <dgm:cxn modelId="{2881FFCA-6A4B-4D94-A164-8DFAAB9D9A8C}" type="presParOf" srcId="{EAE91292-0EE4-4893-A745-A0EF03B6638B}" destId="{4A40E746-BBCE-48D1-AF70-EDE23C857147}" srcOrd="2" destOrd="0" presId="urn:microsoft.com/office/officeart/2008/layout/LinedList"/>
    <dgm:cxn modelId="{717CF90F-AFBD-4A85-A559-C8C1538652AE}" type="presParOf" srcId="{D7A10C18-87D1-43B4-BB70-2CD97E96B54C}" destId="{73AA096A-F740-43EA-A68F-44FA7C5ACBF5}" srcOrd="8" destOrd="0" presId="urn:microsoft.com/office/officeart/2008/layout/LinedList"/>
    <dgm:cxn modelId="{55625FB0-1206-4455-B545-E6B57601546F}" type="presParOf" srcId="{D7A10C18-87D1-43B4-BB70-2CD97E96B54C}" destId="{3093C369-BED3-4470-BBC3-285AB14B2EC2}" srcOrd="9" destOrd="0" presId="urn:microsoft.com/office/officeart/2008/layout/LinedList"/>
    <dgm:cxn modelId="{619358C5-22C6-4B0A-A57D-CB1790675D5C}" type="presParOf" srcId="{D7A10C18-87D1-43B4-BB70-2CD97E96B54C}" destId="{0832D4E7-12D4-40D5-8576-47DBE8BAF17A}" srcOrd="10" destOrd="0" presId="urn:microsoft.com/office/officeart/2008/layout/LinedList"/>
    <dgm:cxn modelId="{0C8AE9A1-04EE-429B-975C-F5C98B879658}" type="presParOf" srcId="{0832D4E7-12D4-40D5-8576-47DBE8BAF17A}" destId="{90D3CFA6-C487-4E11-B214-E6B6D8B5E991}" srcOrd="0" destOrd="0" presId="urn:microsoft.com/office/officeart/2008/layout/LinedList"/>
    <dgm:cxn modelId="{0DCBF182-4C6D-4F30-885E-FC75E8591FFB}" type="presParOf" srcId="{0832D4E7-12D4-40D5-8576-47DBE8BAF17A}" destId="{8ABEE266-E37D-42DE-BDE7-E713240C7F15}" srcOrd="1" destOrd="0" presId="urn:microsoft.com/office/officeart/2008/layout/LinedList"/>
    <dgm:cxn modelId="{0593BE62-0760-4FF3-BDDF-F3B1B8041AE6}" type="presParOf" srcId="{0832D4E7-12D4-40D5-8576-47DBE8BAF17A}" destId="{7FCDE375-12C9-4F91-BAF1-57C11430BFB9}" srcOrd="2" destOrd="0" presId="urn:microsoft.com/office/officeart/2008/layout/LinedList"/>
    <dgm:cxn modelId="{142030A3-728A-4433-946F-6915B8A2AF00}" type="presParOf" srcId="{D7A10C18-87D1-43B4-BB70-2CD97E96B54C}" destId="{E80A625F-1DAE-49DA-BA65-D78E23C664D6}" srcOrd="11" destOrd="0" presId="urn:microsoft.com/office/officeart/2008/layout/LinedList"/>
    <dgm:cxn modelId="{9C70CF86-7CD1-4480-869E-D8D22FD6C358}" type="presParOf" srcId="{D7A10C18-87D1-43B4-BB70-2CD97E96B54C}" destId="{17D89D66-1742-463D-8EBF-5B930AD5F142}" srcOrd="12" destOrd="0" presId="urn:microsoft.com/office/officeart/2008/layout/LinedList"/>
    <dgm:cxn modelId="{303101B6-70BC-4DC5-9283-5DBA7C1977E2}" type="presParOf" srcId="{D7A10C18-87D1-43B4-BB70-2CD97E96B54C}" destId="{C6CFE237-067E-443E-8FF3-1E55E2B9211D}" srcOrd="13" destOrd="0" presId="urn:microsoft.com/office/officeart/2008/layout/LinedList"/>
    <dgm:cxn modelId="{08C7C421-7192-4A17-8D16-155710A6AD59}" type="presParOf" srcId="{C6CFE237-067E-443E-8FF3-1E55E2B9211D}" destId="{3337F1C8-7238-4FE4-B110-66D5C868C814}" srcOrd="0" destOrd="0" presId="urn:microsoft.com/office/officeart/2008/layout/LinedList"/>
    <dgm:cxn modelId="{DFAC7BEC-4563-46D6-A99C-ABACE023C349}" type="presParOf" srcId="{C6CFE237-067E-443E-8FF3-1E55E2B9211D}" destId="{4159F584-27F1-496A-88E1-BAEE46263A9F}" srcOrd="1" destOrd="0" presId="urn:microsoft.com/office/officeart/2008/layout/LinedList"/>
    <dgm:cxn modelId="{7BC07444-DC51-4566-84F3-CFE23FBA789C}" type="presParOf" srcId="{C6CFE237-067E-443E-8FF3-1E55E2B9211D}" destId="{4E034448-1AAC-4BB5-9391-3277F222E421}" srcOrd="2" destOrd="0" presId="urn:microsoft.com/office/officeart/2008/layout/LinedList"/>
    <dgm:cxn modelId="{C76EA920-AEBC-40FC-8B06-A520C4120C7E}" type="presParOf" srcId="{D7A10C18-87D1-43B4-BB70-2CD97E96B54C}" destId="{CD6DDEB8-6369-4501-9429-ACD9D34C7528}" srcOrd="14" destOrd="0" presId="urn:microsoft.com/office/officeart/2008/layout/LinedList"/>
    <dgm:cxn modelId="{7D05566D-D9EE-47BC-9538-4D2A3401606A}" type="presParOf" srcId="{D7A10C18-87D1-43B4-BB70-2CD97E96B54C}" destId="{DFDFB10E-AB20-40C7-939E-F9025CC3BE02}" srcOrd="15" destOrd="0" presId="urn:microsoft.com/office/officeart/2008/layout/LinedList"/>
    <dgm:cxn modelId="{35E71C88-E2E2-4976-9199-ACAA6C798ED5}" type="presParOf" srcId="{D7A10C18-87D1-43B4-BB70-2CD97E96B54C}" destId="{E10622E8-EE1E-4949-816A-CE56DA4F2FFA}" srcOrd="16" destOrd="0" presId="urn:microsoft.com/office/officeart/2008/layout/LinedList"/>
    <dgm:cxn modelId="{B4F5AAD7-5654-4539-A73C-2E9E40685434}" type="presParOf" srcId="{E10622E8-EE1E-4949-816A-CE56DA4F2FFA}" destId="{E88B2E41-0EF0-4EAE-82BE-EF4D34EA5430}" srcOrd="0" destOrd="0" presId="urn:microsoft.com/office/officeart/2008/layout/LinedList"/>
    <dgm:cxn modelId="{F59D1243-A2DB-4528-83B1-A9D59C6039F3}" type="presParOf" srcId="{E10622E8-EE1E-4949-816A-CE56DA4F2FFA}" destId="{55DCFF18-99AE-4D87-BC45-E40FC34E39F1}" srcOrd="1" destOrd="0" presId="urn:microsoft.com/office/officeart/2008/layout/LinedList"/>
    <dgm:cxn modelId="{278614FA-075A-462B-B4E1-CC3692621F74}" type="presParOf" srcId="{E10622E8-EE1E-4949-816A-CE56DA4F2FFA}" destId="{3FD92202-19A8-450A-9E8F-3DC337913EFA}" srcOrd="2" destOrd="0" presId="urn:microsoft.com/office/officeart/2008/layout/LinedList"/>
    <dgm:cxn modelId="{0729E1FE-16F4-4060-80DC-BF1D577425DA}" type="presParOf" srcId="{D7A10C18-87D1-43B4-BB70-2CD97E96B54C}" destId="{762F8E7C-B5B2-41AA-8B86-A0E07BCB0088}" srcOrd="17" destOrd="0" presId="urn:microsoft.com/office/officeart/2008/layout/LinedList"/>
    <dgm:cxn modelId="{3DA55DB7-18EB-4F00-A36C-46F557AFBC78}" type="presParOf" srcId="{D7A10C18-87D1-43B4-BB70-2CD97E96B54C}" destId="{C045E134-1D12-47C5-B135-6B2825E92241}" srcOrd="18" destOrd="0" presId="urn:microsoft.com/office/officeart/2008/layout/LinedList"/>
    <dgm:cxn modelId="{E08C16AC-6E61-4F00-B538-C7B32F44C00E}" type="presParOf" srcId="{D7A10C18-87D1-43B4-BB70-2CD97E96B54C}" destId="{603F7943-423D-440F-91B2-A0FF703AD34D}" srcOrd="19" destOrd="0" presId="urn:microsoft.com/office/officeart/2008/layout/LinedList"/>
    <dgm:cxn modelId="{37518633-C38B-4401-B077-C8A5D8E6B830}" type="presParOf" srcId="{603F7943-423D-440F-91B2-A0FF703AD34D}" destId="{5D6AB18A-33C8-402C-82DE-55B672AC61EE}" srcOrd="0" destOrd="0" presId="urn:microsoft.com/office/officeart/2008/layout/LinedList"/>
    <dgm:cxn modelId="{22ED4572-14FF-43C8-90ED-7BAA25A70357}" type="presParOf" srcId="{603F7943-423D-440F-91B2-A0FF703AD34D}" destId="{BE6CDC06-53D9-411A-B5DC-1EA913B28B2A}" srcOrd="1" destOrd="0" presId="urn:microsoft.com/office/officeart/2008/layout/LinedList"/>
    <dgm:cxn modelId="{FD870140-F857-42F6-B089-AB94AD517543}" type="presParOf" srcId="{603F7943-423D-440F-91B2-A0FF703AD34D}" destId="{EAD641C6-64BC-46A4-AB95-8078269D49C0}" srcOrd="2" destOrd="0" presId="urn:microsoft.com/office/officeart/2008/layout/LinedList"/>
    <dgm:cxn modelId="{03D9F274-FE6A-44B1-9D85-68F94F1FCECF}" type="presParOf" srcId="{D7A10C18-87D1-43B4-BB70-2CD97E96B54C}" destId="{0B672A06-2180-4CA6-AC22-0301399D2556}" srcOrd="20" destOrd="0" presId="urn:microsoft.com/office/officeart/2008/layout/LinedList"/>
    <dgm:cxn modelId="{368EFD7C-BF44-4FF7-99A6-E67AFB0691E0}" type="presParOf" srcId="{D7A10C18-87D1-43B4-BB70-2CD97E96B54C}" destId="{ED701D26-BB0E-495B-B245-BCE50DC3DCEE}" srcOrd="21" destOrd="0" presId="urn:microsoft.com/office/officeart/2008/layout/LinedList"/>
    <dgm:cxn modelId="{9639F1DB-AA84-4AB6-9CC5-3286B37CC498}" type="presParOf" srcId="{D7A10C18-87D1-43B4-BB70-2CD97E96B54C}" destId="{93ECC6C6-7B69-4C2F-AEF1-CE9C470C958A}" srcOrd="22" destOrd="0" presId="urn:microsoft.com/office/officeart/2008/layout/LinedList"/>
    <dgm:cxn modelId="{C1B00087-375D-4248-8140-CEBCF602BC4E}" type="presParOf" srcId="{93ECC6C6-7B69-4C2F-AEF1-CE9C470C958A}" destId="{C447C5F2-895D-4680-ABD6-A533EC428C35}" srcOrd="0" destOrd="0" presId="urn:microsoft.com/office/officeart/2008/layout/LinedList"/>
    <dgm:cxn modelId="{B13FAB28-553C-4CED-A345-5E0DC252EE41}" type="presParOf" srcId="{93ECC6C6-7B69-4C2F-AEF1-CE9C470C958A}" destId="{24218B2D-C96E-4220-9F31-31DE97D1481C}" srcOrd="1" destOrd="0" presId="urn:microsoft.com/office/officeart/2008/layout/LinedList"/>
    <dgm:cxn modelId="{4A70EEE5-A6CE-4D0C-BD40-8EE442E7E11F}" type="presParOf" srcId="{93ECC6C6-7B69-4C2F-AEF1-CE9C470C958A}" destId="{9B9E363D-9894-4356-8BD7-68B7B0A64994}" srcOrd="2" destOrd="0" presId="urn:microsoft.com/office/officeart/2008/layout/LinedList"/>
    <dgm:cxn modelId="{948B72DF-A3C9-487F-B077-E3DF6144A955}" type="presParOf" srcId="{D7A10C18-87D1-43B4-BB70-2CD97E96B54C}" destId="{4659886B-BCDA-4455-827B-50EFBDA92DC9}" srcOrd="23" destOrd="0" presId="urn:microsoft.com/office/officeart/2008/layout/LinedList"/>
    <dgm:cxn modelId="{C17489DE-5E08-4FCA-9F64-B1F3FFAEB61E}" type="presParOf" srcId="{D7A10C18-87D1-43B4-BB70-2CD97E96B54C}" destId="{A2273578-55AD-4C20-8E7A-49B5F538D828}" srcOrd="24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DD9F339-6A1F-48DB-ADEB-658567CBBCCB}" type="doc">
      <dgm:prSet loTypeId="urn:microsoft.com/office/officeart/2018/2/layout/IconVerticalSolidList" loCatId="icon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6BDC56A-4ABE-4716-B1E2-01204FC12D9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Strong regulations </a:t>
          </a:r>
        </a:p>
      </dgm:t>
    </dgm:pt>
    <dgm:pt modelId="{5D6C2C82-39FC-4345-A69F-9BBBCE1CE03E}" type="parTrans" cxnId="{5D372584-4077-44C6-9E07-B7BF43A7CE1F}">
      <dgm:prSet/>
      <dgm:spPr/>
      <dgm:t>
        <a:bodyPr/>
        <a:lstStyle/>
        <a:p>
          <a:endParaRPr lang="en-US"/>
        </a:p>
      </dgm:t>
    </dgm:pt>
    <dgm:pt modelId="{4F49BE98-46D8-4F58-8BEC-727A553815D8}" type="sibTrans" cxnId="{5D372584-4077-44C6-9E07-B7BF43A7CE1F}">
      <dgm:prSet/>
      <dgm:spPr/>
      <dgm:t>
        <a:bodyPr/>
        <a:lstStyle/>
        <a:p>
          <a:endParaRPr lang="en-US"/>
        </a:p>
      </dgm:t>
    </dgm:pt>
    <dgm:pt modelId="{2996CBDD-3410-4E4E-A67C-EB406FC677E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Regular catchment area management: No human activities, plant trees </a:t>
          </a:r>
        </a:p>
      </dgm:t>
    </dgm:pt>
    <dgm:pt modelId="{C8F76D54-34E5-4EF5-97D0-F2EB2486214A}" type="parTrans" cxnId="{E071E0B1-708F-476B-913B-AB792BBBDC1C}">
      <dgm:prSet/>
      <dgm:spPr/>
      <dgm:t>
        <a:bodyPr/>
        <a:lstStyle/>
        <a:p>
          <a:endParaRPr lang="en-US"/>
        </a:p>
      </dgm:t>
    </dgm:pt>
    <dgm:pt modelId="{03047AD7-4476-457B-9EA8-A19A0C67A728}" type="sibTrans" cxnId="{E071E0B1-708F-476B-913B-AB792BBBDC1C}">
      <dgm:prSet/>
      <dgm:spPr/>
      <dgm:t>
        <a:bodyPr/>
        <a:lstStyle/>
        <a:p>
          <a:endParaRPr lang="en-US"/>
        </a:p>
      </dgm:t>
    </dgm:pt>
    <dgm:pt modelId="{9F793DCE-F60F-4EE7-B968-CAFA80CF69C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Divert and well-build the sewage outlets </a:t>
          </a:r>
        </a:p>
      </dgm:t>
    </dgm:pt>
    <dgm:pt modelId="{43BC546D-091C-43C2-BF52-D0E1C0DEA9D2}" type="parTrans" cxnId="{A43E5036-C7D5-459A-8738-768B36FE7022}">
      <dgm:prSet/>
      <dgm:spPr/>
      <dgm:t>
        <a:bodyPr/>
        <a:lstStyle/>
        <a:p>
          <a:endParaRPr lang="en-US"/>
        </a:p>
      </dgm:t>
    </dgm:pt>
    <dgm:pt modelId="{3D47B7D2-086E-44F5-A7F4-BAC86D7FA604}" type="sibTrans" cxnId="{A43E5036-C7D5-459A-8738-768B36FE7022}">
      <dgm:prSet/>
      <dgm:spPr/>
      <dgm:t>
        <a:bodyPr/>
        <a:lstStyle/>
        <a:p>
          <a:endParaRPr lang="en-US"/>
        </a:p>
      </dgm:t>
    </dgm:pt>
    <dgm:pt modelId="{68B1D2BC-75BB-485B-9BC2-D7B418A7618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Channelize the overflowing water to agricultural lands </a:t>
          </a:r>
        </a:p>
      </dgm:t>
    </dgm:pt>
    <dgm:pt modelId="{CEDAB7A5-9E3D-4DED-95B5-37DF4E21EF91}" type="parTrans" cxnId="{E6442B02-D601-4BFE-985A-6AEDB6F90960}">
      <dgm:prSet/>
      <dgm:spPr/>
      <dgm:t>
        <a:bodyPr/>
        <a:lstStyle/>
        <a:p>
          <a:endParaRPr lang="en-US"/>
        </a:p>
      </dgm:t>
    </dgm:pt>
    <dgm:pt modelId="{CAFBF086-F2A2-4BC0-8C8B-910C88BA46D1}" type="sibTrans" cxnId="{E6442B02-D601-4BFE-985A-6AEDB6F90960}">
      <dgm:prSet/>
      <dgm:spPr/>
      <dgm:t>
        <a:bodyPr/>
        <a:lstStyle/>
        <a:p>
          <a:endParaRPr lang="en-US"/>
        </a:p>
      </dgm:t>
    </dgm:pt>
    <dgm:pt modelId="{C268FC22-000F-48A4-8CCC-33C314FCAD65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Proper fences to avoid erosion </a:t>
          </a:r>
        </a:p>
      </dgm:t>
    </dgm:pt>
    <dgm:pt modelId="{B0EA8A01-496A-4A90-925D-C81FF30B7F99}" type="parTrans" cxnId="{718622BF-A49B-468D-9B38-38059607008F}">
      <dgm:prSet/>
      <dgm:spPr/>
      <dgm:t>
        <a:bodyPr/>
        <a:lstStyle/>
        <a:p>
          <a:endParaRPr lang="en-IN"/>
        </a:p>
      </dgm:t>
    </dgm:pt>
    <dgm:pt modelId="{44AF4CAF-D056-46D7-894C-1378A1354A26}" type="sibTrans" cxnId="{718622BF-A49B-468D-9B38-38059607008F}">
      <dgm:prSet/>
      <dgm:spPr/>
      <dgm:t>
        <a:bodyPr/>
        <a:lstStyle/>
        <a:p>
          <a:endParaRPr lang="en-IN"/>
        </a:p>
      </dgm:t>
    </dgm:pt>
    <dgm:pt modelId="{713B22EA-71D3-4308-B038-3A0B579DCDE3}" type="pres">
      <dgm:prSet presAssocID="{EDD9F339-6A1F-48DB-ADEB-658567CBBCCB}" presName="root" presStyleCnt="0">
        <dgm:presLayoutVars>
          <dgm:dir/>
          <dgm:resizeHandles val="exact"/>
        </dgm:presLayoutVars>
      </dgm:prSet>
      <dgm:spPr/>
    </dgm:pt>
    <dgm:pt modelId="{F0446135-0857-4DC4-9648-07B8F8C3DFA8}" type="pres">
      <dgm:prSet presAssocID="{2996CBDD-3410-4E4E-A67C-EB406FC677E9}" presName="compNode" presStyleCnt="0"/>
      <dgm:spPr/>
    </dgm:pt>
    <dgm:pt modelId="{3701AE89-FC55-4DA3-8EC8-E83352C665D1}" type="pres">
      <dgm:prSet presAssocID="{2996CBDD-3410-4E4E-A67C-EB406FC677E9}" presName="bgRect" presStyleLbl="bgShp" presStyleIdx="0" presStyleCnt="5"/>
      <dgm:spPr/>
    </dgm:pt>
    <dgm:pt modelId="{38A79635-2336-43DF-B5A5-A22A54278A7A}" type="pres">
      <dgm:prSet presAssocID="{2996CBDD-3410-4E4E-A67C-EB406FC677E9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eciduous tree"/>
        </a:ext>
      </dgm:extLst>
    </dgm:pt>
    <dgm:pt modelId="{1A130527-2F54-4A7E-9735-0A64385C9B8C}" type="pres">
      <dgm:prSet presAssocID="{2996CBDD-3410-4E4E-A67C-EB406FC677E9}" presName="spaceRect" presStyleCnt="0"/>
      <dgm:spPr/>
    </dgm:pt>
    <dgm:pt modelId="{8CA3CA58-D29D-4A11-8117-CA109D970869}" type="pres">
      <dgm:prSet presAssocID="{2996CBDD-3410-4E4E-A67C-EB406FC677E9}" presName="parTx" presStyleLbl="revTx" presStyleIdx="0" presStyleCnt="5">
        <dgm:presLayoutVars>
          <dgm:chMax val="0"/>
          <dgm:chPref val="0"/>
        </dgm:presLayoutVars>
      </dgm:prSet>
      <dgm:spPr/>
    </dgm:pt>
    <dgm:pt modelId="{F83AD74B-24F3-4B07-BE97-F495476E2389}" type="pres">
      <dgm:prSet presAssocID="{03047AD7-4476-457B-9EA8-A19A0C67A728}" presName="sibTrans" presStyleCnt="0"/>
      <dgm:spPr/>
    </dgm:pt>
    <dgm:pt modelId="{DE14C5B3-4326-4643-8CC8-85D26F39CA84}" type="pres">
      <dgm:prSet presAssocID="{9F793DCE-F60F-4EE7-B968-CAFA80CF69CF}" presName="compNode" presStyleCnt="0"/>
      <dgm:spPr/>
    </dgm:pt>
    <dgm:pt modelId="{9BCB5E38-83D7-4D96-9635-65FFD33C339E}" type="pres">
      <dgm:prSet presAssocID="{9F793DCE-F60F-4EE7-B968-CAFA80CF69CF}" presName="bgRect" presStyleLbl="bgShp" presStyleIdx="1" presStyleCnt="5"/>
      <dgm:spPr/>
    </dgm:pt>
    <dgm:pt modelId="{071E826F-9CF0-48F0-8EB6-E981E1668D49}" type="pres">
      <dgm:prSet presAssocID="{9F793DCE-F60F-4EE7-B968-CAFA80CF69CF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ink"/>
        </a:ext>
      </dgm:extLst>
    </dgm:pt>
    <dgm:pt modelId="{0663FDAF-5C53-42CA-84C4-BD39C5BCD392}" type="pres">
      <dgm:prSet presAssocID="{9F793DCE-F60F-4EE7-B968-CAFA80CF69CF}" presName="spaceRect" presStyleCnt="0"/>
      <dgm:spPr/>
    </dgm:pt>
    <dgm:pt modelId="{7A5FA265-ED5D-445A-AC3F-73CFEA7974CB}" type="pres">
      <dgm:prSet presAssocID="{9F793DCE-F60F-4EE7-B968-CAFA80CF69CF}" presName="parTx" presStyleLbl="revTx" presStyleIdx="1" presStyleCnt="5">
        <dgm:presLayoutVars>
          <dgm:chMax val="0"/>
          <dgm:chPref val="0"/>
        </dgm:presLayoutVars>
      </dgm:prSet>
      <dgm:spPr/>
    </dgm:pt>
    <dgm:pt modelId="{5D65DE5F-5BE3-4807-8102-97B6C3A4A1E7}" type="pres">
      <dgm:prSet presAssocID="{3D47B7D2-086E-44F5-A7F4-BAC86D7FA604}" presName="sibTrans" presStyleCnt="0"/>
      <dgm:spPr/>
    </dgm:pt>
    <dgm:pt modelId="{2E90FC07-C6CA-4E3D-8E7D-3A5B830A5843}" type="pres">
      <dgm:prSet presAssocID="{68B1D2BC-75BB-485B-9BC2-D7B418A76189}" presName="compNode" presStyleCnt="0"/>
      <dgm:spPr/>
    </dgm:pt>
    <dgm:pt modelId="{A85CC58A-B3F5-4D17-B554-4B1A09963CA9}" type="pres">
      <dgm:prSet presAssocID="{68B1D2BC-75BB-485B-9BC2-D7B418A76189}" presName="bgRect" presStyleLbl="bgShp" presStyleIdx="2" presStyleCnt="5"/>
      <dgm:spPr/>
    </dgm:pt>
    <dgm:pt modelId="{9BB27DFA-D4F8-4DAC-8F26-83B254DCDE42}" type="pres">
      <dgm:prSet presAssocID="{68B1D2BC-75BB-485B-9BC2-D7B418A76189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lant"/>
        </a:ext>
      </dgm:extLst>
    </dgm:pt>
    <dgm:pt modelId="{1FFA4EE6-062E-489F-8E4B-2A439D5C9AD5}" type="pres">
      <dgm:prSet presAssocID="{68B1D2BC-75BB-485B-9BC2-D7B418A76189}" presName="spaceRect" presStyleCnt="0"/>
      <dgm:spPr/>
    </dgm:pt>
    <dgm:pt modelId="{8C7A8403-FBA3-43CA-953F-7700006BCD03}" type="pres">
      <dgm:prSet presAssocID="{68B1D2BC-75BB-485B-9BC2-D7B418A76189}" presName="parTx" presStyleLbl="revTx" presStyleIdx="2" presStyleCnt="5">
        <dgm:presLayoutVars>
          <dgm:chMax val="0"/>
          <dgm:chPref val="0"/>
        </dgm:presLayoutVars>
      </dgm:prSet>
      <dgm:spPr/>
    </dgm:pt>
    <dgm:pt modelId="{C197E45F-63BA-4987-BF69-4D97E86A0491}" type="pres">
      <dgm:prSet presAssocID="{CAFBF086-F2A2-4BC0-8C8B-910C88BA46D1}" presName="sibTrans" presStyleCnt="0"/>
      <dgm:spPr/>
    </dgm:pt>
    <dgm:pt modelId="{CBEC9DDA-DE45-4BD1-9B16-1CF7416DC4A6}" type="pres">
      <dgm:prSet presAssocID="{C268FC22-000F-48A4-8CCC-33C314FCAD65}" presName="compNode" presStyleCnt="0"/>
      <dgm:spPr/>
    </dgm:pt>
    <dgm:pt modelId="{CEE3904C-B81A-465C-BC4C-CB95CA8A0FCB}" type="pres">
      <dgm:prSet presAssocID="{C268FC22-000F-48A4-8CCC-33C314FCAD65}" presName="bgRect" presStyleLbl="bgShp" presStyleIdx="3" presStyleCnt="5"/>
      <dgm:spPr/>
    </dgm:pt>
    <dgm:pt modelId="{6DA39BBC-6219-4412-83E9-C509372BB43F}" type="pres">
      <dgm:prSet presAssocID="{C268FC22-000F-48A4-8CCC-33C314FCAD65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07514163-9B77-49DD-A89F-E370C1C95C86}" type="pres">
      <dgm:prSet presAssocID="{C268FC22-000F-48A4-8CCC-33C314FCAD65}" presName="spaceRect" presStyleCnt="0"/>
      <dgm:spPr/>
    </dgm:pt>
    <dgm:pt modelId="{62870A73-6BF6-40EB-83FC-BF58262F09B9}" type="pres">
      <dgm:prSet presAssocID="{C268FC22-000F-48A4-8CCC-33C314FCAD65}" presName="parTx" presStyleLbl="revTx" presStyleIdx="3" presStyleCnt="5">
        <dgm:presLayoutVars>
          <dgm:chMax val="0"/>
          <dgm:chPref val="0"/>
        </dgm:presLayoutVars>
      </dgm:prSet>
      <dgm:spPr/>
    </dgm:pt>
    <dgm:pt modelId="{C099913E-B554-4D54-9DD1-32529F895BE1}" type="pres">
      <dgm:prSet presAssocID="{44AF4CAF-D056-46D7-894C-1378A1354A26}" presName="sibTrans" presStyleCnt="0"/>
      <dgm:spPr/>
    </dgm:pt>
    <dgm:pt modelId="{AD6B57CA-C21A-4C1C-9D2C-6B743E04593B}" type="pres">
      <dgm:prSet presAssocID="{F6BDC56A-4ABE-4716-B1E2-01204FC12D94}" presName="compNode" presStyleCnt="0"/>
      <dgm:spPr/>
    </dgm:pt>
    <dgm:pt modelId="{8CECB007-D50B-48F8-A95B-2ECEBC1F1552}" type="pres">
      <dgm:prSet presAssocID="{F6BDC56A-4ABE-4716-B1E2-01204FC12D94}" presName="bgRect" presStyleLbl="bgShp" presStyleIdx="4" presStyleCnt="5"/>
      <dgm:spPr/>
    </dgm:pt>
    <dgm:pt modelId="{C1DBEA5C-8B04-4F4E-BCA1-BD12F8B96AFA}" type="pres">
      <dgm:prSet presAssocID="{F6BDC56A-4ABE-4716-B1E2-01204FC12D94}" presName="iconRect" presStyleLbl="node1" presStyleIdx="4" presStyleCnt="5"/>
      <dgm:spPr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cales of Justice"/>
        </a:ext>
      </dgm:extLst>
    </dgm:pt>
    <dgm:pt modelId="{F2425FA9-CBA7-4733-8667-24210260B2E6}" type="pres">
      <dgm:prSet presAssocID="{F6BDC56A-4ABE-4716-B1E2-01204FC12D94}" presName="spaceRect" presStyleCnt="0"/>
      <dgm:spPr/>
    </dgm:pt>
    <dgm:pt modelId="{C3FDCDD7-A6CE-4252-BA5E-9A0D10850BFE}" type="pres">
      <dgm:prSet presAssocID="{F6BDC56A-4ABE-4716-B1E2-01204FC12D94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E6442B02-D601-4BFE-985A-6AEDB6F90960}" srcId="{EDD9F339-6A1F-48DB-ADEB-658567CBBCCB}" destId="{68B1D2BC-75BB-485B-9BC2-D7B418A76189}" srcOrd="2" destOrd="0" parTransId="{CEDAB7A5-9E3D-4DED-95B5-37DF4E21EF91}" sibTransId="{CAFBF086-F2A2-4BC0-8C8B-910C88BA46D1}"/>
    <dgm:cxn modelId="{934B9008-D580-405C-B299-6787B7066B4D}" type="presOf" srcId="{9F793DCE-F60F-4EE7-B968-CAFA80CF69CF}" destId="{7A5FA265-ED5D-445A-AC3F-73CFEA7974CB}" srcOrd="0" destOrd="0" presId="urn:microsoft.com/office/officeart/2018/2/layout/IconVerticalSolidList"/>
    <dgm:cxn modelId="{A43E5036-C7D5-459A-8738-768B36FE7022}" srcId="{EDD9F339-6A1F-48DB-ADEB-658567CBBCCB}" destId="{9F793DCE-F60F-4EE7-B968-CAFA80CF69CF}" srcOrd="1" destOrd="0" parTransId="{43BC546D-091C-43C2-BF52-D0E1C0DEA9D2}" sibTransId="{3D47B7D2-086E-44F5-A7F4-BAC86D7FA604}"/>
    <dgm:cxn modelId="{DC823D48-5389-4719-8536-E8E591B6541F}" type="presOf" srcId="{EDD9F339-6A1F-48DB-ADEB-658567CBBCCB}" destId="{713B22EA-71D3-4308-B038-3A0B579DCDE3}" srcOrd="0" destOrd="0" presId="urn:microsoft.com/office/officeart/2018/2/layout/IconVerticalSolidList"/>
    <dgm:cxn modelId="{5D372584-4077-44C6-9E07-B7BF43A7CE1F}" srcId="{EDD9F339-6A1F-48DB-ADEB-658567CBBCCB}" destId="{F6BDC56A-4ABE-4716-B1E2-01204FC12D94}" srcOrd="4" destOrd="0" parTransId="{5D6C2C82-39FC-4345-A69F-9BBBCE1CE03E}" sibTransId="{4F49BE98-46D8-4F58-8BEC-727A553815D8}"/>
    <dgm:cxn modelId="{E1539195-0DA0-4AF5-9628-FE165A0DC059}" type="presOf" srcId="{F6BDC56A-4ABE-4716-B1E2-01204FC12D94}" destId="{C3FDCDD7-A6CE-4252-BA5E-9A0D10850BFE}" srcOrd="0" destOrd="0" presId="urn:microsoft.com/office/officeart/2018/2/layout/IconVerticalSolidList"/>
    <dgm:cxn modelId="{37B8A5A4-0053-4F77-8D81-3756115E1C53}" type="presOf" srcId="{2996CBDD-3410-4E4E-A67C-EB406FC677E9}" destId="{8CA3CA58-D29D-4A11-8117-CA109D970869}" srcOrd="0" destOrd="0" presId="urn:microsoft.com/office/officeart/2018/2/layout/IconVerticalSolidList"/>
    <dgm:cxn modelId="{E071E0B1-708F-476B-913B-AB792BBBDC1C}" srcId="{EDD9F339-6A1F-48DB-ADEB-658567CBBCCB}" destId="{2996CBDD-3410-4E4E-A67C-EB406FC677E9}" srcOrd="0" destOrd="0" parTransId="{C8F76D54-34E5-4EF5-97D0-F2EB2486214A}" sibTransId="{03047AD7-4476-457B-9EA8-A19A0C67A728}"/>
    <dgm:cxn modelId="{5DE0BDB8-2A32-4E14-903A-518F24293D6C}" type="presOf" srcId="{C268FC22-000F-48A4-8CCC-33C314FCAD65}" destId="{62870A73-6BF6-40EB-83FC-BF58262F09B9}" srcOrd="0" destOrd="0" presId="urn:microsoft.com/office/officeart/2018/2/layout/IconVerticalSolidList"/>
    <dgm:cxn modelId="{718622BF-A49B-468D-9B38-38059607008F}" srcId="{EDD9F339-6A1F-48DB-ADEB-658567CBBCCB}" destId="{C268FC22-000F-48A4-8CCC-33C314FCAD65}" srcOrd="3" destOrd="0" parTransId="{B0EA8A01-496A-4A90-925D-C81FF30B7F99}" sibTransId="{44AF4CAF-D056-46D7-894C-1378A1354A26}"/>
    <dgm:cxn modelId="{38E946C6-07C3-45D3-90D4-479F04457667}" type="presOf" srcId="{68B1D2BC-75BB-485B-9BC2-D7B418A76189}" destId="{8C7A8403-FBA3-43CA-953F-7700006BCD03}" srcOrd="0" destOrd="0" presId="urn:microsoft.com/office/officeart/2018/2/layout/IconVerticalSolidList"/>
    <dgm:cxn modelId="{C3422170-9C26-4362-ADE7-97A9ADC0A527}" type="presParOf" srcId="{713B22EA-71D3-4308-B038-3A0B579DCDE3}" destId="{F0446135-0857-4DC4-9648-07B8F8C3DFA8}" srcOrd="0" destOrd="0" presId="urn:microsoft.com/office/officeart/2018/2/layout/IconVerticalSolidList"/>
    <dgm:cxn modelId="{A55E102E-C227-4B3F-9ED5-7694EECED167}" type="presParOf" srcId="{F0446135-0857-4DC4-9648-07B8F8C3DFA8}" destId="{3701AE89-FC55-4DA3-8EC8-E83352C665D1}" srcOrd="0" destOrd="0" presId="urn:microsoft.com/office/officeart/2018/2/layout/IconVerticalSolidList"/>
    <dgm:cxn modelId="{8BC5117D-EFE1-4D94-A04A-1E98F87C60E2}" type="presParOf" srcId="{F0446135-0857-4DC4-9648-07B8F8C3DFA8}" destId="{38A79635-2336-43DF-B5A5-A22A54278A7A}" srcOrd="1" destOrd="0" presId="urn:microsoft.com/office/officeart/2018/2/layout/IconVerticalSolidList"/>
    <dgm:cxn modelId="{847E3C07-267C-4D76-A49F-28734B60C278}" type="presParOf" srcId="{F0446135-0857-4DC4-9648-07B8F8C3DFA8}" destId="{1A130527-2F54-4A7E-9735-0A64385C9B8C}" srcOrd="2" destOrd="0" presId="urn:microsoft.com/office/officeart/2018/2/layout/IconVerticalSolidList"/>
    <dgm:cxn modelId="{B589EB83-AC42-4FC4-8239-ED0F4F1C57B1}" type="presParOf" srcId="{F0446135-0857-4DC4-9648-07B8F8C3DFA8}" destId="{8CA3CA58-D29D-4A11-8117-CA109D970869}" srcOrd="3" destOrd="0" presId="urn:microsoft.com/office/officeart/2018/2/layout/IconVerticalSolidList"/>
    <dgm:cxn modelId="{5F780A3E-5C50-424B-99BF-9A82434664AB}" type="presParOf" srcId="{713B22EA-71D3-4308-B038-3A0B579DCDE3}" destId="{F83AD74B-24F3-4B07-BE97-F495476E2389}" srcOrd="1" destOrd="0" presId="urn:microsoft.com/office/officeart/2018/2/layout/IconVerticalSolidList"/>
    <dgm:cxn modelId="{9AF6025A-00CF-4DA1-911C-966641F2EDD9}" type="presParOf" srcId="{713B22EA-71D3-4308-B038-3A0B579DCDE3}" destId="{DE14C5B3-4326-4643-8CC8-85D26F39CA84}" srcOrd="2" destOrd="0" presId="urn:microsoft.com/office/officeart/2018/2/layout/IconVerticalSolidList"/>
    <dgm:cxn modelId="{D6D6EAFA-C423-4402-81D1-EE0A3EB63722}" type="presParOf" srcId="{DE14C5B3-4326-4643-8CC8-85D26F39CA84}" destId="{9BCB5E38-83D7-4D96-9635-65FFD33C339E}" srcOrd="0" destOrd="0" presId="urn:microsoft.com/office/officeart/2018/2/layout/IconVerticalSolidList"/>
    <dgm:cxn modelId="{3EF3C106-0EFB-4DBD-A2B6-B3A4C5657BA0}" type="presParOf" srcId="{DE14C5B3-4326-4643-8CC8-85D26F39CA84}" destId="{071E826F-9CF0-48F0-8EB6-E981E1668D49}" srcOrd="1" destOrd="0" presId="urn:microsoft.com/office/officeart/2018/2/layout/IconVerticalSolidList"/>
    <dgm:cxn modelId="{978D9002-3F4E-49DA-BEF9-E53259FFB8E7}" type="presParOf" srcId="{DE14C5B3-4326-4643-8CC8-85D26F39CA84}" destId="{0663FDAF-5C53-42CA-84C4-BD39C5BCD392}" srcOrd="2" destOrd="0" presId="urn:microsoft.com/office/officeart/2018/2/layout/IconVerticalSolidList"/>
    <dgm:cxn modelId="{76D66159-CE6B-4A62-8812-9E94D946B660}" type="presParOf" srcId="{DE14C5B3-4326-4643-8CC8-85D26F39CA84}" destId="{7A5FA265-ED5D-445A-AC3F-73CFEA7974CB}" srcOrd="3" destOrd="0" presId="urn:microsoft.com/office/officeart/2018/2/layout/IconVerticalSolidList"/>
    <dgm:cxn modelId="{5A669142-3862-4935-A38A-A1656E4FFD97}" type="presParOf" srcId="{713B22EA-71D3-4308-B038-3A0B579DCDE3}" destId="{5D65DE5F-5BE3-4807-8102-97B6C3A4A1E7}" srcOrd="3" destOrd="0" presId="urn:microsoft.com/office/officeart/2018/2/layout/IconVerticalSolidList"/>
    <dgm:cxn modelId="{D9FA6918-0CED-466F-9532-A5C9648BE408}" type="presParOf" srcId="{713B22EA-71D3-4308-B038-3A0B579DCDE3}" destId="{2E90FC07-C6CA-4E3D-8E7D-3A5B830A5843}" srcOrd="4" destOrd="0" presId="urn:microsoft.com/office/officeart/2018/2/layout/IconVerticalSolidList"/>
    <dgm:cxn modelId="{5E537A86-E526-4FFE-B7AE-DF5055B52A2F}" type="presParOf" srcId="{2E90FC07-C6CA-4E3D-8E7D-3A5B830A5843}" destId="{A85CC58A-B3F5-4D17-B554-4B1A09963CA9}" srcOrd="0" destOrd="0" presId="urn:microsoft.com/office/officeart/2018/2/layout/IconVerticalSolidList"/>
    <dgm:cxn modelId="{5CBC7646-EE68-4222-AAF1-068CFAC5E5BD}" type="presParOf" srcId="{2E90FC07-C6CA-4E3D-8E7D-3A5B830A5843}" destId="{9BB27DFA-D4F8-4DAC-8F26-83B254DCDE42}" srcOrd="1" destOrd="0" presId="urn:microsoft.com/office/officeart/2018/2/layout/IconVerticalSolidList"/>
    <dgm:cxn modelId="{6E5BA4B9-3C78-4559-AEEC-024125C1C888}" type="presParOf" srcId="{2E90FC07-C6CA-4E3D-8E7D-3A5B830A5843}" destId="{1FFA4EE6-062E-489F-8E4B-2A439D5C9AD5}" srcOrd="2" destOrd="0" presId="urn:microsoft.com/office/officeart/2018/2/layout/IconVerticalSolidList"/>
    <dgm:cxn modelId="{66883060-67FA-4692-A98F-50108F436898}" type="presParOf" srcId="{2E90FC07-C6CA-4E3D-8E7D-3A5B830A5843}" destId="{8C7A8403-FBA3-43CA-953F-7700006BCD03}" srcOrd="3" destOrd="0" presId="urn:microsoft.com/office/officeart/2018/2/layout/IconVerticalSolidList"/>
    <dgm:cxn modelId="{1B34B974-97E8-4ECB-AEBC-F1018376D5E8}" type="presParOf" srcId="{713B22EA-71D3-4308-B038-3A0B579DCDE3}" destId="{C197E45F-63BA-4987-BF69-4D97E86A0491}" srcOrd="5" destOrd="0" presId="urn:microsoft.com/office/officeart/2018/2/layout/IconVerticalSolidList"/>
    <dgm:cxn modelId="{55D7181A-9119-47EA-B26D-FF83BA4C6C74}" type="presParOf" srcId="{713B22EA-71D3-4308-B038-3A0B579DCDE3}" destId="{CBEC9DDA-DE45-4BD1-9B16-1CF7416DC4A6}" srcOrd="6" destOrd="0" presId="urn:microsoft.com/office/officeart/2018/2/layout/IconVerticalSolidList"/>
    <dgm:cxn modelId="{DF5AFE48-D76E-4446-AF2A-000A32C45BE5}" type="presParOf" srcId="{CBEC9DDA-DE45-4BD1-9B16-1CF7416DC4A6}" destId="{CEE3904C-B81A-465C-BC4C-CB95CA8A0FCB}" srcOrd="0" destOrd="0" presId="urn:microsoft.com/office/officeart/2018/2/layout/IconVerticalSolidList"/>
    <dgm:cxn modelId="{773C7DB9-B29F-455D-9AFE-4252073CDD0F}" type="presParOf" srcId="{CBEC9DDA-DE45-4BD1-9B16-1CF7416DC4A6}" destId="{6DA39BBC-6219-4412-83E9-C509372BB43F}" srcOrd="1" destOrd="0" presId="urn:microsoft.com/office/officeart/2018/2/layout/IconVerticalSolidList"/>
    <dgm:cxn modelId="{1130F81D-A839-4C79-9661-C52BDE422B2F}" type="presParOf" srcId="{CBEC9DDA-DE45-4BD1-9B16-1CF7416DC4A6}" destId="{07514163-9B77-49DD-A89F-E370C1C95C86}" srcOrd="2" destOrd="0" presId="urn:microsoft.com/office/officeart/2018/2/layout/IconVerticalSolidList"/>
    <dgm:cxn modelId="{7F56C976-6279-4210-81DC-90FE1C3E40AD}" type="presParOf" srcId="{CBEC9DDA-DE45-4BD1-9B16-1CF7416DC4A6}" destId="{62870A73-6BF6-40EB-83FC-BF58262F09B9}" srcOrd="3" destOrd="0" presId="urn:microsoft.com/office/officeart/2018/2/layout/IconVerticalSolidList"/>
    <dgm:cxn modelId="{F6E56F78-D1AB-4A61-93E0-ED0091623AFC}" type="presParOf" srcId="{713B22EA-71D3-4308-B038-3A0B579DCDE3}" destId="{C099913E-B554-4D54-9DD1-32529F895BE1}" srcOrd="7" destOrd="0" presId="urn:microsoft.com/office/officeart/2018/2/layout/IconVerticalSolidList"/>
    <dgm:cxn modelId="{E4B586B1-AA1B-4FE0-AC0C-A508EC1266A9}" type="presParOf" srcId="{713B22EA-71D3-4308-B038-3A0B579DCDE3}" destId="{AD6B57CA-C21A-4C1C-9D2C-6B743E04593B}" srcOrd="8" destOrd="0" presId="urn:microsoft.com/office/officeart/2018/2/layout/IconVerticalSolidList"/>
    <dgm:cxn modelId="{105EF571-2AFE-45B3-A13E-EECEBEA34C08}" type="presParOf" srcId="{AD6B57CA-C21A-4C1C-9D2C-6B743E04593B}" destId="{8CECB007-D50B-48F8-A95B-2ECEBC1F1552}" srcOrd="0" destOrd="0" presId="urn:microsoft.com/office/officeart/2018/2/layout/IconVerticalSolidList"/>
    <dgm:cxn modelId="{3B926E5E-0B70-4D13-90FD-B1849BDEFEF4}" type="presParOf" srcId="{AD6B57CA-C21A-4C1C-9D2C-6B743E04593B}" destId="{C1DBEA5C-8B04-4F4E-BCA1-BD12F8B96AFA}" srcOrd="1" destOrd="0" presId="urn:microsoft.com/office/officeart/2018/2/layout/IconVerticalSolidList"/>
    <dgm:cxn modelId="{03B44545-7E4E-405A-A312-759C1E739FC4}" type="presParOf" srcId="{AD6B57CA-C21A-4C1C-9D2C-6B743E04593B}" destId="{F2425FA9-CBA7-4733-8667-24210260B2E6}" srcOrd="2" destOrd="0" presId="urn:microsoft.com/office/officeart/2018/2/layout/IconVerticalSolidList"/>
    <dgm:cxn modelId="{F711DABC-408E-475D-AB56-62AA824AB8BC}" type="presParOf" srcId="{AD6B57CA-C21A-4C1C-9D2C-6B743E04593B}" destId="{C3FDCDD7-A6CE-4252-BA5E-9A0D10850BF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7C52F9C-AC7E-4863-B1F7-D2B82998A035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8142C8AB-FD6C-4EAA-A813-262C9D68EAE1}">
      <dgm:prSet/>
      <dgm:spPr/>
      <dgm:t>
        <a:bodyPr/>
        <a:lstStyle/>
        <a:p>
          <a:r>
            <a:rPr lang="en-US" dirty="0"/>
            <a:t>Educational efforts</a:t>
          </a:r>
        </a:p>
      </dgm:t>
    </dgm:pt>
    <dgm:pt modelId="{00E3BB91-0F39-45BC-924C-C6C410D5F7A6}" type="parTrans" cxnId="{8180F42F-1F12-4FD1-8B70-BC3503766ACC}">
      <dgm:prSet/>
      <dgm:spPr/>
      <dgm:t>
        <a:bodyPr/>
        <a:lstStyle/>
        <a:p>
          <a:endParaRPr lang="en-US"/>
        </a:p>
      </dgm:t>
    </dgm:pt>
    <dgm:pt modelId="{28FD2BB9-AB0C-49B9-A3CC-570D3C2ACE71}" type="sibTrans" cxnId="{8180F42F-1F12-4FD1-8B70-BC3503766ACC}">
      <dgm:prSet/>
      <dgm:spPr/>
      <dgm:t>
        <a:bodyPr/>
        <a:lstStyle/>
        <a:p>
          <a:endParaRPr lang="en-US"/>
        </a:p>
      </dgm:t>
    </dgm:pt>
    <dgm:pt modelId="{C8683FCB-3121-4D7B-A8D2-EF656C38B496}">
      <dgm:prSet/>
      <dgm:spPr/>
      <dgm:t>
        <a:bodyPr/>
        <a:lstStyle/>
        <a:p>
          <a:r>
            <a:rPr lang="en-US" dirty="0"/>
            <a:t>Self- service organizations</a:t>
          </a:r>
        </a:p>
      </dgm:t>
    </dgm:pt>
    <dgm:pt modelId="{228656A7-04A9-4C36-BB00-A333CAAE225B}" type="parTrans" cxnId="{42457081-5DD5-48FC-8184-2637BAC5D206}">
      <dgm:prSet/>
      <dgm:spPr/>
      <dgm:t>
        <a:bodyPr/>
        <a:lstStyle/>
        <a:p>
          <a:endParaRPr lang="en-US"/>
        </a:p>
      </dgm:t>
    </dgm:pt>
    <dgm:pt modelId="{B1569F2D-7E4F-4514-B83A-84F1DB8DBFCE}" type="sibTrans" cxnId="{42457081-5DD5-48FC-8184-2637BAC5D206}">
      <dgm:prSet/>
      <dgm:spPr/>
      <dgm:t>
        <a:bodyPr/>
        <a:lstStyle/>
        <a:p>
          <a:endParaRPr lang="en-US"/>
        </a:p>
      </dgm:t>
    </dgm:pt>
    <dgm:pt modelId="{671239DC-A563-4ABC-AE39-91130066E5B9}">
      <dgm:prSet/>
      <dgm:spPr/>
      <dgm:t>
        <a:bodyPr/>
        <a:lstStyle/>
        <a:p>
          <a:r>
            <a:rPr lang="en-US" dirty="0"/>
            <a:t>Boards of DOs and DON’Ts</a:t>
          </a:r>
        </a:p>
      </dgm:t>
    </dgm:pt>
    <dgm:pt modelId="{53EB853C-68D7-4E0F-AF81-F62C67BF6096}" type="parTrans" cxnId="{2E0A46CD-5384-41BB-B06F-6872ADB2DB84}">
      <dgm:prSet/>
      <dgm:spPr/>
      <dgm:t>
        <a:bodyPr/>
        <a:lstStyle/>
        <a:p>
          <a:endParaRPr lang="en-US"/>
        </a:p>
      </dgm:t>
    </dgm:pt>
    <dgm:pt modelId="{BED6EF31-1354-4642-88F5-F91AA9BE1D1A}" type="sibTrans" cxnId="{2E0A46CD-5384-41BB-B06F-6872ADB2DB84}">
      <dgm:prSet/>
      <dgm:spPr/>
      <dgm:t>
        <a:bodyPr/>
        <a:lstStyle/>
        <a:p>
          <a:endParaRPr lang="en-US"/>
        </a:p>
      </dgm:t>
    </dgm:pt>
    <dgm:pt modelId="{F11DA39E-219B-455D-AE4A-48238AEDA90F}">
      <dgm:prSet/>
      <dgm:spPr/>
      <dgm:t>
        <a:bodyPr/>
        <a:lstStyle/>
        <a:p>
          <a:r>
            <a:rPr lang="en-US" dirty="0"/>
            <a:t>Regular inspections</a:t>
          </a:r>
        </a:p>
      </dgm:t>
    </dgm:pt>
    <dgm:pt modelId="{98493602-3D1D-41AB-BAFC-B2C3D6B5AAED}" type="parTrans" cxnId="{04438787-D4D2-49B6-B4A0-076AA49CB9FF}">
      <dgm:prSet/>
      <dgm:spPr/>
      <dgm:t>
        <a:bodyPr/>
        <a:lstStyle/>
        <a:p>
          <a:endParaRPr lang="en-US"/>
        </a:p>
      </dgm:t>
    </dgm:pt>
    <dgm:pt modelId="{EEE91625-ECC3-4B70-9332-5FD80F06304C}" type="sibTrans" cxnId="{04438787-D4D2-49B6-B4A0-076AA49CB9FF}">
      <dgm:prSet/>
      <dgm:spPr/>
      <dgm:t>
        <a:bodyPr/>
        <a:lstStyle/>
        <a:p>
          <a:endParaRPr lang="en-US"/>
        </a:p>
      </dgm:t>
    </dgm:pt>
    <dgm:pt modelId="{ED097532-26D3-4D9A-BEA3-D24D18CBC707}" type="pres">
      <dgm:prSet presAssocID="{37C52F9C-AC7E-4863-B1F7-D2B82998A03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46DE7DB-18D7-4C08-9CC9-5A37A2BE2B0B}" type="pres">
      <dgm:prSet presAssocID="{8142C8AB-FD6C-4EAA-A813-262C9D68EAE1}" presName="hierRoot1" presStyleCnt="0"/>
      <dgm:spPr/>
    </dgm:pt>
    <dgm:pt modelId="{994D0A20-48F7-4565-BEE2-1DE195BB1166}" type="pres">
      <dgm:prSet presAssocID="{8142C8AB-FD6C-4EAA-A813-262C9D68EAE1}" presName="composite" presStyleCnt="0"/>
      <dgm:spPr/>
    </dgm:pt>
    <dgm:pt modelId="{B9DDDD69-0AA8-4F2B-A8B2-5074FC21A830}" type="pres">
      <dgm:prSet presAssocID="{8142C8AB-FD6C-4EAA-A813-262C9D68EAE1}" presName="background" presStyleLbl="node0" presStyleIdx="0" presStyleCnt="4"/>
      <dgm:spPr/>
    </dgm:pt>
    <dgm:pt modelId="{47856789-2764-493B-B64A-46B879D45CC9}" type="pres">
      <dgm:prSet presAssocID="{8142C8AB-FD6C-4EAA-A813-262C9D68EAE1}" presName="text" presStyleLbl="fgAcc0" presStyleIdx="0" presStyleCnt="4">
        <dgm:presLayoutVars>
          <dgm:chPref val="3"/>
        </dgm:presLayoutVars>
      </dgm:prSet>
      <dgm:spPr/>
    </dgm:pt>
    <dgm:pt modelId="{E86B6B98-509A-4C31-B2C7-DD1725990DEC}" type="pres">
      <dgm:prSet presAssocID="{8142C8AB-FD6C-4EAA-A813-262C9D68EAE1}" presName="hierChild2" presStyleCnt="0"/>
      <dgm:spPr/>
    </dgm:pt>
    <dgm:pt modelId="{B3485382-8B19-45A3-B857-E9849866D57A}" type="pres">
      <dgm:prSet presAssocID="{C8683FCB-3121-4D7B-A8D2-EF656C38B496}" presName="hierRoot1" presStyleCnt="0"/>
      <dgm:spPr/>
    </dgm:pt>
    <dgm:pt modelId="{1112E813-3B1F-4412-9754-E9B2996495E3}" type="pres">
      <dgm:prSet presAssocID="{C8683FCB-3121-4D7B-A8D2-EF656C38B496}" presName="composite" presStyleCnt="0"/>
      <dgm:spPr/>
    </dgm:pt>
    <dgm:pt modelId="{89F7F3D4-79C3-4A9D-A456-629A811D16F7}" type="pres">
      <dgm:prSet presAssocID="{C8683FCB-3121-4D7B-A8D2-EF656C38B496}" presName="background" presStyleLbl="node0" presStyleIdx="1" presStyleCnt="4"/>
      <dgm:spPr/>
    </dgm:pt>
    <dgm:pt modelId="{61647400-F612-43F0-A11B-85126E3C66FD}" type="pres">
      <dgm:prSet presAssocID="{C8683FCB-3121-4D7B-A8D2-EF656C38B496}" presName="text" presStyleLbl="fgAcc0" presStyleIdx="1" presStyleCnt="4">
        <dgm:presLayoutVars>
          <dgm:chPref val="3"/>
        </dgm:presLayoutVars>
      </dgm:prSet>
      <dgm:spPr/>
    </dgm:pt>
    <dgm:pt modelId="{5DF6A78C-97CF-4FD2-89DD-9318E8EA2F8C}" type="pres">
      <dgm:prSet presAssocID="{C8683FCB-3121-4D7B-A8D2-EF656C38B496}" presName="hierChild2" presStyleCnt="0"/>
      <dgm:spPr/>
    </dgm:pt>
    <dgm:pt modelId="{D012F290-B798-438E-A98B-3EBE7FA36EDC}" type="pres">
      <dgm:prSet presAssocID="{671239DC-A563-4ABC-AE39-91130066E5B9}" presName="hierRoot1" presStyleCnt="0"/>
      <dgm:spPr/>
    </dgm:pt>
    <dgm:pt modelId="{A5FA0AFB-3761-4274-B877-A14A70C7B0D0}" type="pres">
      <dgm:prSet presAssocID="{671239DC-A563-4ABC-AE39-91130066E5B9}" presName="composite" presStyleCnt="0"/>
      <dgm:spPr/>
    </dgm:pt>
    <dgm:pt modelId="{B44D4DE1-A16D-4CCD-9564-916F16A1E9ED}" type="pres">
      <dgm:prSet presAssocID="{671239DC-A563-4ABC-AE39-91130066E5B9}" presName="background" presStyleLbl="node0" presStyleIdx="2" presStyleCnt="4"/>
      <dgm:spPr/>
    </dgm:pt>
    <dgm:pt modelId="{9355A8EE-895D-40FA-AD68-E9E0572A903B}" type="pres">
      <dgm:prSet presAssocID="{671239DC-A563-4ABC-AE39-91130066E5B9}" presName="text" presStyleLbl="fgAcc0" presStyleIdx="2" presStyleCnt="4">
        <dgm:presLayoutVars>
          <dgm:chPref val="3"/>
        </dgm:presLayoutVars>
      </dgm:prSet>
      <dgm:spPr/>
    </dgm:pt>
    <dgm:pt modelId="{23EA95B6-FA03-455C-B9F0-67B10956B784}" type="pres">
      <dgm:prSet presAssocID="{671239DC-A563-4ABC-AE39-91130066E5B9}" presName="hierChild2" presStyleCnt="0"/>
      <dgm:spPr/>
    </dgm:pt>
    <dgm:pt modelId="{FF7C3180-EF13-4257-9A07-9B5C40ED26B6}" type="pres">
      <dgm:prSet presAssocID="{F11DA39E-219B-455D-AE4A-48238AEDA90F}" presName="hierRoot1" presStyleCnt="0"/>
      <dgm:spPr/>
    </dgm:pt>
    <dgm:pt modelId="{0ACF0290-A0A4-469F-93A9-329EC829B3E1}" type="pres">
      <dgm:prSet presAssocID="{F11DA39E-219B-455D-AE4A-48238AEDA90F}" presName="composite" presStyleCnt="0"/>
      <dgm:spPr/>
    </dgm:pt>
    <dgm:pt modelId="{A10917C1-305B-471B-BE78-51710BD252A7}" type="pres">
      <dgm:prSet presAssocID="{F11DA39E-219B-455D-AE4A-48238AEDA90F}" presName="background" presStyleLbl="node0" presStyleIdx="3" presStyleCnt="4"/>
      <dgm:spPr/>
    </dgm:pt>
    <dgm:pt modelId="{F1BB8F86-A9A6-4F63-B2EC-81C9713F0CFA}" type="pres">
      <dgm:prSet presAssocID="{F11DA39E-219B-455D-AE4A-48238AEDA90F}" presName="text" presStyleLbl="fgAcc0" presStyleIdx="3" presStyleCnt="4">
        <dgm:presLayoutVars>
          <dgm:chPref val="3"/>
        </dgm:presLayoutVars>
      </dgm:prSet>
      <dgm:spPr/>
    </dgm:pt>
    <dgm:pt modelId="{6A7CF960-4336-4FD4-B4BB-027893A8CFB6}" type="pres">
      <dgm:prSet presAssocID="{F11DA39E-219B-455D-AE4A-48238AEDA90F}" presName="hierChild2" presStyleCnt="0"/>
      <dgm:spPr/>
    </dgm:pt>
  </dgm:ptLst>
  <dgm:cxnLst>
    <dgm:cxn modelId="{147CC72A-936B-4145-B0D5-9F3D430C63D6}" type="presOf" srcId="{37C52F9C-AC7E-4863-B1F7-D2B82998A035}" destId="{ED097532-26D3-4D9A-BEA3-D24D18CBC707}" srcOrd="0" destOrd="0" presId="urn:microsoft.com/office/officeart/2005/8/layout/hierarchy1"/>
    <dgm:cxn modelId="{8180F42F-1F12-4FD1-8B70-BC3503766ACC}" srcId="{37C52F9C-AC7E-4863-B1F7-D2B82998A035}" destId="{8142C8AB-FD6C-4EAA-A813-262C9D68EAE1}" srcOrd="0" destOrd="0" parTransId="{00E3BB91-0F39-45BC-924C-C6C410D5F7A6}" sibTransId="{28FD2BB9-AB0C-49B9-A3CC-570D3C2ACE71}"/>
    <dgm:cxn modelId="{7764714A-C916-4809-88F1-61A26D5F9254}" type="presOf" srcId="{F11DA39E-219B-455D-AE4A-48238AEDA90F}" destId="{F1BB8F86-A9A6-4F63-B2EC-81C9713F0CFA}" srcOrd="0" destOrd="0" presId="urn:microsoft.com/office/officeart/2005/8/layout/hierarchy1"/>
    <dgm:cxn modelId="{42457081-5DD5-48FC-8184-2637BAC5D206}" srcId="{37C52F9C-AC7E-4863-B1F7-D2B82998A035}" destId="{C8683FCB-3121-4D7B-A8D2-EF656C38B496}" srcOrd="1" destOrd="0" parTransId="{228656A7-04A9-4C36-BB00-A333CAAE225B}" sibTransId="{B1569F2D-7E4F-4514-B83A-84F1DB8DBFCE}"/>
    <dgm:cxn modelId="{04438787-D4D2-49B6-B4A0-076AA49CB9FF}" srcId="{37C52F9C-AC7E-4863-B1F7-D2B82998A035}" destId="{F11DA39E-219B-455D-AE4A-48238AEDA90F}" srcOrd="3" destOrd="0" parTransId="{98493602-3D1D-41AB-BAFC-B2C3D6B5AAED}" sibTransId="{EEE91625-ECC3-4B70-9332-5FD80F06304C}"/>
    <dgm:cxn modelId="{5B64AA8A-C79A-4DAD-BCEA-53629AF32FEE}" type="presOf" srcId="{8142C8AB-FD6C-4EAA-A813-262C9D68EAE1}" destId="{47856789-2764-493B-B64A-46B879D45CC9}" srcOrd="0" destOrd="0" presId="urn:microsoft.com/office/officeart/2005/8/layout/hierarchy1"/>
    <dgm:cxn modelId="{1004168F-1EAB-4FD2-850E-826B113FAC34}" type="presOf" srcId="{671239DC-A563-4ABC-AE39-91130066E5B9}" destId="{9355A8EE-895D-40FA-AD68-E9E0572A903B}" srcOrd="0" destOrd="0" presId="urn:microsoft.com/office/officeart/2005/8/layout/hierarchy1"/>
    <dgm:cxn modelId="{3A11769E-EE6A-4AD2-A362-9F1A32662340}" type="presOf" srcId="{C8683FCB-3121-4D7B-A8D2-EF656C38B496}" destId="{61647400-F612-43F0-A11B-85126E3C66FD}" srcOrd="0" destOrd="0" presId="urn:microsoft.com/office/officeart/2005/8/layout/hierarchy1"/>
    <dgm:cxn modelId="{2E0A46CD-5384-41BB-B06F-6872ADB2DB84}" srcId="{37C52F9C-AC7E-4863-B1F7-D2B82998A035}" destId="{671239DC-A563-4ABC-AE39-91130066E5B9}" srcOrd="2" destOrd="0" parTransId="{53EB853C-68D7-4E0F-AF81-F62C67BF6096}" sibTransId="{BED6EF31-1354-4642-88F5-F91AA9BE1D1A}"/>
    <dgm:cxn modelId="{554B7512-F553-47E4-AC43-C67CD1DABE96}" type="presParOf" srcId="{ED097532-26D3-4D9A-BEA3-D24D18CBC707}" destId="{946DE7DB-18D7-4C08-9CC9-5A37A2BE2B0B}" srcOrd="0" destOrd="0" presId="urn:microsoft.com/office/officeart/2005/8/layout/hierarchy1"/>
    <dgm:cxn modelId="{D212F2C7-9D02-4633-B359-589277019FC7}" type="presParOf" srcId="{946DE7DB-18D7-4C08-9CC9-5A37A2BE2B0B}" destId="{994D0A20-48F7-4565-BEE2-1DE195BB1166}" srcOrd="0" destOrd="0" presId="urn:microsoft.com/office/officeart/2005/8/layout/hierarchy1"/>
    <dgm:cxn modelId="{B291B3F7-F081-4436-88BA-9D20F7CE7802}" type="presParOf" srcId="{994D0A20-48F7-4565-BEE2-1DE195BB1166}" destId="{B9DDDD69-0AA8-4F2B-A8B2-5074FC21A830}" srcOrd="0" destOrd="0" presId="urn:microsoft.com/office/officeart/2005/8/layout/hierarchy1"/>
    <dgm:cxn modelId="{4B5D9E41-B58B-4AB6-8373-51E2DA275E73}" type="presParOf" srcId="{994D0A20-48F7-4565-BEE2-1DE195BB1166}" destId="{47856789-2764-493B-B64A-46B879D45CC9}" srcOrd="1" destOrd="0" presId="urn:microsoft.com/office/officeart/2005/8/layout/hierarchy1"/>
    <dgm:cxn modelId="{2DB1F689-38A7-4580-AE7A-A301FAEB0719}" type="presParOf" srcId="{946DE7DB-18D7-4C08-9CC9-5A37A2BE2B0B}" destId="{E86B6B98-509A-4C31-B2C7-DD1725990DEC}" srcOrd="1" destOrd="0" presId="urn:microsoft.com/office/officeart/2005/8/layout/hierarchy1"/>
    <dgm:cxn modelId="{8D547E7E-D680-4519-A749-22E3089EF1C5}" type="presParOf" srcId="{ED097532-26D3-4D9A-BEA3-D24D18CBC707}" destId="{B3485382-8B19-45A3-B857-E9849866D57A}" srcOrd="1" destOrd="0" presId="urn:microsoft.com/office/officeart/2005/8/layout/hierarchy1"/>
    <dgm:cxn modelId="{6BA1B077-10E6-4F1F-A18C-D54D1185B18B}" type="presParOf" srcId="{B3485382-8B19-45A3-B857-E9849866D57A}" destId="{1112E813-3B1F-4412-9754-E9B2996495E3}" srcOrd="0" destOrd="0" presId="urn:microsoft.com/office/officeart/2005/8/layout/hierarchy1"/>
    <dgm:cxn modelId="{F6A07FBE-69CF-4C9C-8728-EE7E78F1AA27}" type="presParOf" srcId="{1112E813-3B1F-4412-9754-E9B2996495E3}" destId="{89F7F3D4-79C3-4A9D-A456-629A811D16F7}" srcOrd="0" destOrd="0" presId="urn:microsoft.com/office/officeart/2005/8/layout/hierarchy1"/>
    <dgm:cxn modelId="{B66A6C5A-2111-49AE-A04D-532117B29C6B}" type="presParOf" srcId="{1112E813-3B1F-4412-9754-E9B2996495E3}" destId="{61647400-F612-43F0-A11B-85126E3C66FD}" srcOrd="1" destOrd="0" presId="urn:microsoft.com/office/officeart/2005/8/layout/hierarchy1"/>
    <dgm:cxn modelId="{F735DBA2-B311-49E8-BCA5-5758D63C2064}" type="presParOf" srcId="{B3485382-8B19-45A3-B857-E9849866D57A}" destId="{5DF6A78C-97CF-4FD2-89DD-9318E8EA2F8C}" srcOrd="1" destOrd="0" presId="urn:microsoft.com/office/officeart/2005/8/layout/hierarchy1"/>
    <dgm:cxn modelId="{7013DD1E-3646-4789-8090-55161FA40E11}" type="presParOf" srcId="{ED097532-26D3-4D9A-BEA3-D24D18CBC707}" destId="{D012F290-B798-438E-A98B-3EBE7FA36EDC}" srcOrd="2" destOrd="0" presId="urn:microsoft.com/office/officeart/2005/8/layout/hierarchy1"/>
    <dgm:cxn modelId="{4711697A-8289-4507-B910-9E911C8E93FE}" type="presParOf" srcId="{D012F290-B798-438E-A98B-3EBE7FA36EDC}" destId="{A5FA0AFB-3761-4274-B877-A14A70C7B0D0}" srcOrd="0" destOrd="0" presId="urn:microsoft.com/office/officeart/2005/8/layout/hierarchy1"/>
    <dgm:cxn modelId="{FC803D2B-202E-4A83-8696-231AB32A0306}" type="presParOf" srcId="{A5FA0AFB-3761-4274-B877-A14A70C7B0D0}" destId="{B44D4DE1-A16D-4CCD-9564-916F16A1E9ED}" srcOrd="0" destOrd="0" presId="urn:microsoft.com/office/officeart/2005/8/layout/hierarchy1"/>
    <dgm:cxn modelId="{618AC49C-2D7C-4BF4-88D9-C6BB8FD7D5B6}" type="presParOf" srcId="{A5FA0AFB-3761-4274-B877-A14A70C7B0D0}" destId="{9355A8EE-895D-40FA-AD68-E9E0572A903B}" srcOrd="1" destOrd="0" presId="urn:microsoft.com/office/officeart/2005/8/layout/hierarchy1"/>
    <dgm:cxn modelId="{3DA2574E-7D77-4B5F-BA3E-F254C4EE8404}" type="presParOf" srcId="{D012F290-B798-438E-A98B-3EBE7FA36EDC}" destId="{23EA95B6-FA03-455C-B9F0-67B10956B784}" srcOrd="1" destOrd="0" presId="urn:microsoft.com/office/officeart/2005/8/layout/hierarchy1"/>
    <dgm:cxn modelId="{A2812FE8-BC33-4CD8-BCE2-16AF316B47FB}" type="presParOf" srcId="{ED097532-26D3-4D9A-BEA3-D24D18CBC707}" destId="{FF7C3180-EF13-4257-9A07-9B5C40ED26B6}" srcOrd="3" destOrd="0" presId="urn:microsoft.com/office/officeart/2005/8/layout/hierarchy1"/>
    <dgm:cxn modelId="{1BED8100-031F-41FE-BE23-BD36CCE4D567}" type="presParOf" srcId="{FF7C3180-EF13-4257-9A07-9B5C40ED26B6}" destId="{0ACF0290-A0A4-469F-93A9-329EC829B3E1}" srcOrd="0" destOrd="0" presId="urn:microsoft.com/office/officeart/2005/8/layout/hierarchy1"/>
    <dgm:cxn modelId="{F50C32A2-D237-4B47-BD94-8892E32CCE9A}" type="presParOf" srcId="{0ACF0290-A0A4-469F-93A9-329EC829B3E1}" destId="{A10917C1-305B-471B-BE78-51710BD252A7}" srcOrd="0" destOrd="0" presId="urn:microsoft.com/office/officeart/2005/8/layout/hierarchy1"/>
    <dgm:cxn modelId="{84B358B7-6376-41C4-92FA-EF1D798453DE}" type="presParOf" srcId="{0ACF0290-A0A4-469F-93A9-329EC829B3E1}" destId="{F1BB8F86-A9A6-4F63-B2EC-81C9713F0CFA}" srcOrd="1" destOrd="0" presId="urn:microsoft.com/office/officeart/2005/8/layout/hierarchy1"/>
    <dgm:cxn modelId="{2885EBB8-FEB1-4B81-A796-9FEAB3CA54DA}" type="presParOf" srcId="{FF7C3180-EF13-4257-9A07-9B5C40ED26B6}" destId="{6A7CF960-4336-4FD4-B4BB-027893A8CFB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838AD3-1908-4D55-92CF-70083DAF5BC8}">
      <dsp:nvSpPr>
        <dsp:cNvPr id="0" name=""/>
        <dsp:cNvSpPr/>
      </dsp:nvSpPr>
      <dsp:spPr>
        <a:xfrm>
          <a:off x="0" y="0"/>
          <a:ext cx="1114000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C262D7-C86C-4622-B56A-67E6E07A60ED}">
      <dsp:nvSpPr>
        <dsp:cNvPr id="0" name=""/>
        <dsp:cNvSpPr/>
      </dsp:nvSpPr>
      <dsp:spPr>
        <a:xfrm>
          <a:off x="0" y="0"/>
          <a:ext cx="2228001" cy="20347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2. </a:t>
          </a:r>
          <a:r>
            <a:rPr lang="en-US" sz="3000" b="1" i="0" u="sng" kern="1200" dirty="0"/>
            <a:t>ONSHORE TREATMENT</a:t>
          </a:r>
          <a:r>
            <a:rPr lang="en-US" sz="3000" kern="1200" dirty="0"/>
            <a:t>:</a:t>
          </a:r>
        </a:p>
      </dsp:txBody>
      <dsp:txXfrm>
        <a:off x="0" y="0"/>
        <a:ext cx="2228001" cy="2034786"/>
      </dsp:txXfrm>
    </dsp:sp>
    <dsp:sp modelId="{B32A3CDF-F66F-423E-B472-B7AC4B5ED6D9}">
      <dsp:nvSpPr>
        <dsp:cNvPr id="0" name=""/>
        <dsp:cNvSpPr/>
      </dsp:nvSpPr>
      <dsp:spPr>
        <a:xfrm>
          <a:off x="2395101" y="19175"/>
          <a:ext cx="8744905" cy="3835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Weed control</a:t>
          </a:r>
        </a:p>
      </dsp:txBody>
      <dsp:txXfrm>
        <a:off x="2395101" y="19175"/>
        <a:ext cx="8744905" cy="383509"/>
      </dsp:txXfrm>
    </dsp:sp>
    <dsp:sp modelId="{BF3217A2-3019-44A6-980D-BE68F04D8206}">
      <dsp:nvSpPr>
        <dsp:cNvPr id="0" name=""/>
        <dsp:cNvSpPr/>
      </dsp:nvSpPr>
      <dsp:spPr>
        <a:xfrm>
          <a:off x="2228001" y="402684"/>
          <a:ext cx="891200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4BBA5E-B948-4495-9FD7-D86A65C0D730}">
      <dsp:nvSpPr>
        <dsp:cNvPr id="0" name=""/>
        <dsp:cNvSpPr/>
      </dsp:nvSpPr>
      <dsp:spPr>
        <a:xfrm>
          <a:off x="2395101" y="421860"/>
          <a:ext cx="8744905" cy="3835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Pump the water on-shore</a:t>
          </a:r>
        </a:p>
      </dsp:txBody>
      <dsp:txXfrm>
        <a:off x="2395101" y="421860"/>
        <a:ext cx="8744905" cy="383509"/>
      </dsp:txXfrm>
    </dsp:sp>
    <dsp:sp modelId="{30FACE6F-8B51-47B9-9CCC-1CD00EE3CD80}">
      <dsp:nvSpPr>
        <dsp:cNvPr id="0" name=""/>
        <dsp:cNvSpPr/>
      </dsp:nvSpPr>
      <dsp:spPr>
        <a:xfrm>
          <a:off x="2228001" y="805369"/>
          <a:ext cx="891200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6BAEC1-D398-4E62-AF16-A0A794982727}">
      <dsp:nvSpPr>
        <dsp:cNvPr id="0" name=""/>
        <dsp:cNvSpPr/>
      </dsp:nvSpPr>
      <dsp:spPr>
        <a:xfrm>
          <a:off x="2395101" y="824545"/>
          <a:ext cx="8744905" cy="3835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Treat the water</a:t>
          </a:r>
        </a:p>
      </dsp:txBody>
      <dsp:txXfrm>
        <a:off x="2395101" y="824545"/>
        <a:ext cx="8744905" cy="383509"/>
      </dsp:txXfrm>
    </dsp:sp>
    <dsp:sp modelId="{222EE1BE-7B25-464D-A188-7559A1CDF291}">
      <dsp:nvSpPr>
        <dsp:cNvPr id="0" name=""/>
        <dsp:cNvSpPr/>
      </dsp:nvSpPr>
      <dsp:spPr>
        <a:xfrm>
          <a:off x="2228001" y="1208054"/>
          <a:ext cx="891200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0DBB87-AFE5-4437-9C38-8219580EE954}">
      <dsp:nvSpPr>
        <dsp:cNvPr id="0" name=""/>
        <dsp:cNvSpPr/>
      </dsp:nvSpPr>
      <dsp:spPr>
        <a:xfrm>
          <a:off x="2395101" y="1227230"/>
          <a:ext cx="8744905" cy="3835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Sediment cleaning, Lake depth, Catchment area management, Fences.</a:t>
          </a:r>
          <a:r>
            <a:rPr lang="en-US" sz="1700" kern="1200" dirty="0">
              <a:latin typeface="Calibri Light" panose="020F0302020204030204"/>
            </a:rPr>
            <a:t> </a:t>
          </a:r>
          <a:endParaRPr lang="en-US" sz="1700" kern="1200" dirty="0"/>
        </a:p>
      </dsp:txBody>
      <dsp:txXfrm>
        <a:off x="2395101" y="1227230"/>
        <a:ext cx="8744905" cy="383509"/>
      </dsp:txXfrm>
    </dsp:sp>
    <dsp:sp modelId="{73AA096A-F740-43EA-A68F-44FA7C5ACBF5}">
      <dsp:nvSpPr>
        <dsp:cNvPr id="0" name=""/>
        <dsp:cNvSpPr/>
      </dsp:nvSpPr>
      <dsp:spPr>
        <a:xfrm>
          <a:off x="2228001" y="1610739"/>
          <a:ext cx="891200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B8D68D-0259-4CDF-BC7B-08CA32CBD439}">
      <dsp:nvSpPr>
        <dsp:cNvPr id="0" name=""/>
        <dsp:cNvSpPr/>
      </dsp:nvSpPr>
      <dsp:spPr>
        <a:xfrm>
          <a:off x="2395101" y="1629915"/>
          <a:ext cx="8744905" cy="3835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Allow treated water to re-enter</a:t>
          </a:r>
        </a:p>
      </dsp:txBody>
      <dsp:txXfrm>
        <a:off x="2395101" y="1629915"/>
        <a:ext cx="8744905" cy="383509"/>
      </dsp:txXfrm>
    </dsp:sp>
    <dsp:sp modelId="{C3071DBA-54D5-45BB-BC4C-6A2DF4B6EFF0}">
      <dsp:nvSpPr>
        <dsp:cNvPr id="0" name=""/>
        <dsp:cNvSpPr/>
      </dsp:nvSpPr>
      <dsp:spPr>
        <a:xfrm>
          <a:off x="2228001" y="2013424"/>
          <a:ext cx="891200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838AD3-1908-4D55-92CF-70083DAF5BC8}">
      <dsp:nvSpPr>
        <dsp:cNvPr id="0" name=""/>
        <dsp:cNvSpPr/>
      </dsp:nvSpPr>
      <dsp:spPr>
        <a:xfrm>
          <a:off x="0" y="0"/>
          <a:ext cx="1121816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C262D7-C86C-4622-B56A-67E6E07A60ED}">
      <dsp:nvSpPr>
        <dsp:cNvPr id="0" name=""/>
        <dsp:cNvSpPr/>
      </dsp:nvSpPr>
      <dsp:spPr>
        <a:xfrm>
          <a:off x="0" y="0"/>
          <a:ext cx="2243632" cy="29659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>
              <a:latin typeface="Calibri Light" panose="020F0302020204030204"/>
            </a:rPr>
            <a:t>1</a:t>
          </a:r>
          <a:r>
            <a:rPr lang="en-US" sz="3300" kern="1200" dirty="0"/>
            <a:t>. </a:t>
          </a:r>
          <a:r>
            <a:rPr lang="en-US" sz="3300" b="1" u="sng" kern="1200" dirty="0">
              <a:latin typeface="Calibri Light" panose="020F0302020204030204"/>
            </a:rPr>
            <a:t>NATURALLY</a:t>
          </a:r>
          <a:r>
            <a:rPr lang="en-US" sz="3300" b="1" u="none" kern="1200" dirty="0"/>
            <a:t>:</a:t>
          </a:r>
        </a:p>
      </dsp:txBody>
      <dsp:txXfrm>
        <a:off x="0" y="0"/>
        <a:ext cx="2243632" cy="2965994"/>
      </dsp:txXfrm>
    </dsp:sp>
    <dsp:sp modelId="{B32A3CDF-F66F-423E-B472-B7AC4B5ED6D9}">
      <dsp:nvSpPr>
        <dsp:cNvPr id="0" name=""/>
        <dsp:cNvSpPr/>
      </dsp:nvSpPr>
      <dsp:spPr>
        <a:xfrm>
          <a:off x="2411904" y="17541"/>
          <a:ext cx="8806255" cy="3508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u="sng" kern="1200" dirty="0">
              <a:latin typeface="Calibri Light" panose="020F0302020204030204"/>
            </a:rPr>
            <a:t>Summer</a:t>
          </a:r>
          <a:r>
            <a:rPr lang="en-US" sz="1600" kern="1200" dirty="0">
              <a:latin typeface="Calibri Light" panose="020F0302020204030204"/>
            </a:rPr>
            <a:t>:</a:t>
          </a:r>
          <a:endParaRPr lang="en-US" sz="1600" kern="1200" dirty="0"/>
        </a:p>
      </dsp:txBody>
      <dsp:txXfrm>
        <a:off x="2411904" y="17541"/>
        <a:ext cx="8806255" cy="350835"/>
      </dsp:txXfrm>
    </dsp:sp>
    <dsp:sp modelId="{BF3217A2-3019-44A6-980D-BE68F04D8206}">
      <dsp:nvSpPr>
        <dsp:cNvPr id="0" name=""/>
        <dsp:cNvSpPr/>
      </dsp:nvSpPr>
      <dsp:spPr>
        <a:xfrm>
          <a:off x="2243631" y="368377"/>
          <a:ext cx="897452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4BBA5E-B948-4495-9FD7-D86A65C0D730}">
      <dsp:nvSpPr>
        <dsp:cNvPr id="0" name=""/>
        <dsp:cNvSpPr/>
      </dsp:nvSpPr>
      <dsp:spPr>
        <a:xfrm>
          <a:off x="2411904" y="385919"/>
          <a:ext cx="8806255" cy="3508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Calibri Light" panose="020F0302020204030204"/>
            </a:rPr>
            <a:t>Weed control</a:t>
          </a:r>
          <a:endParaRPr lang="en-US" sz="1600" kern="1200" dirty="0"/>
        </a:p>
      </dsp:txBody>
      <dsp:txXfrm>
        <a:off x="2411904" y="385919"/>
        <a:ext cx="8806255" cy="350835"/>
      </dsp:txXfrm>
    </dsp:sp>
    <dsp:sp modelId="{30FACE6F-8B51-47B9-9CCC-1CD00EE3CD80}">
      <dsp:nvSpPr>
        <dsp:cNvPr id="0" name=""/>
        <dsp:cNvSpPr/>
      </dsp:nvSpPr>
      <dsp:spPr>
        <a:xfrm>
          <a:off x="2243631" y="736755"/>
          <a:ext cx="897452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0DBB87-AFE5-4437-9C38-8219580EE954}">
      <dsp:nvSpPr>
        <dsp:cNvPr id="0" name=""/>
        <dsp:cNvSpPr/>
      </dsp:nvSpPr>
      <dsp:spPr>
        <a:xfrm>
          <a:off x="2411904" y="754297"/>
          <a:ext cx="8806255" cy="3508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Sediment cleaning</a:t>
          </a:r>
          <a:endParaRPr lang="en-US" sz="1600" kern="1200" dirty="0">
            <a:latin typeface="Calibri Light" panose="020F0302020204030204"/>
          </a:endParaRPr>
        </a:p>
      </dsp:txBody>
      <dsp:txXfrm>
        <a:off x="2411904" y="754297"/>
        <a:ext cx="8806255" cy="350835"/>
      </dsp:txXfrm>
    </dsp:sp>
    <dsp:sp modelId="{73AA096A-F740-43EA-A68F-44FA7C5ACBF5}">
      <dsp:nvSpPr>
        <dsp:cNvPr id="0" name=""/>
        <dsp:cNvSpPr/>
      </dsp:nvSpPr>
      <dsp:spPr>
        <a:xfrm>
          <a:off x="2243631" y="1105133"/>
          <a:ext cx="897452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BEE266-E37D-42DE-BDE7-E713240C7F15}">
      <dsp:nvSpPr>
        <dsp:cNvPr id="0" name=""/>
        <dsp:cNvSpPr/>
      </dsp:nvSpPr>
      <dsp:spPr>
        <a:xfrm>
          <a:off x="2411904" y="1122675"/>
          <a:ext cx="8806255" cy="3508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Calibri Light" panose="020F0302020204030204"/>
            </a:rPr>
            <a:t> </a:t>
          </a:r>
          <a:r>
            <a:rPr lang="en-US" sz="1600" kern="1200" dirty="0"/>
            <a:t>Lake </a:t>
          </a:r>
          <a:r>
            <a:rPr lang="en-US" sz="1600" kern="1200" dirty="0">
              <a:latin typeface="Calibri Light" panose="020F0302020204030204"/>
            </a:rPr>
            <a:t>depth</a:t>
          </a:r>
        </a:p>
      </dsp:txBody>
      <dsp:txXfrm>
        <a:off x="2411904" y="1122675"/>
        <a:ext cx="8806255" cy="350835"/>
      </dsp:txXfrm>
    </dsp:sp>
    <dsp:sp modelId="{E80A625F-1DAE-49DA-BA65-D78E23C664D6}">
      <dsp:nvSpPr>
        <dsp:cNvPr id="0" name=""/>
        <dsp:cNvSpPr/>
      </dsp:nvSpPr>
      <dsp:spPr>
        <a:xfrm>
          <a:off x="2243631" y="1473511"/>
          <a:ext cx="897452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59F584-27F1-496A-88E1-BAEE46263A9F}">
      <dsp:nvSpPr>
        <dsp:cNvPr id="0" name=""/>
        <dsp:cNvSpPr/>
      </dsp:nvSpPr>
      <dsp:spPr>
        <a:xfrm>
          <a:off x="2411904" y="1491052"/>
          <a:ext cx="8806255" cy="3508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Calibri Light" panose="020F0302020204030204"/>
            </a:rPr>
            <a:t>Catchment</a:t>
          </a:r>
          <a:r>
            <a:rPr lang="en-US" sz="1600" kern="1200" dirty="0"/>
            <a:t> area management</a:t>
          </a:r>
          <a:endParaRPr lang="en-US" sz="1600" kern="1200" dirty="0">
            <a:latin typeface="Calibri Light" panose="020F0302020204030204"/>
          </a:endParaRPr>
        </a:p>
      </dsp:txBody>
      <dsp:txXfrm>
        <a:off x="2411904" y="1491052"/>
        <a:ext cx="8806255" cy="350835"/>
      </dsp:txXfrm>
    </dsp:sp>
    <dsp:sp modelId="{CD6DDEB8-6369-4501-9429-ACD9D34C7528}">
      <dsp:nvSpPr>
        <dsp:cNvPr id="0" name=""/>
        <dsp:cNvSpPr/>
      </dsp:nvSpPr>
      <dsp:spPr>
        <a:xfrm>
          <a:off x="2243631" y="1841888"/>
          <a:ext cx="897452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DCFF18-99AE-4D87-BC45-E40FC34E39F1}">
      <dsp:nvSpPr>
        <dsp:cNvPr id="0" name=""/>
        <dsp:cNvSpPr/>
      </dsp:nvSpPr>
      <dsp:spPr>
        <a:xfrm>
          <a:off x="2411904" y="1859430"/>
          <a:ext cx="8806255" cy="3508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Fences</a:t>
          </a:r>
        </a:p>
      </dsp:txBody>
      <dsp:txXfrm>
        <a:off x="2411904" y="1859430"/>
        <a:ext cx="8806255" cy="350835"/>
      </dsp:txXfrm>
    </dsp:sp>
    <dsp:sp modelId="{762F8E7C-B5B2-41AA-8B86-A0E07BCB0088}">
      <dsp:nvSpPr>
        <dsp:cNvPr id="0" name=""/>
        <dsp:cNvSpPr/>
      </dsp:nvSpPr>
      <dsp:spPr>
        <a:xfrm>
          <a:off x="2243631" y="2210266"/>
          <a:ext cx="897452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6CDC06-53D9-411A-B5DC-1EA913B28B2A}">
      <dsp:nvSpPr>
        <dsp:cNvPr id="0" name=""/>
        <dsp:cNvSpPr/>
      </dsp:nvSpPr>
      <dsp:spPr>
        <a:xfrm>
          <a:off x="2411904" y="2227808"/>
          <a:ext cx="8806255" cy="3508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u="sng" kern="1200" dirty="0">
              <a:latin typeface="Calibri Light" panose="020F0302020204030204"/>
            </a:rPr>
            <a:t>Monsoon</a:t>
          </a:r>
          <a:r>
            <a:rPr lang="en-US" sz="1600" kern="1200" dirty="0">
              <a:latin typeface="Calibri Light" panose="020F0302020204030204"/>
            </a:rPr>
            <a:t>:</a:t>
          </a:r>
        </a:p>
      </dsp:txBody>
      <dsp:txXfrm>
        <a:off x="2411904" y="2227808"/>
        <a:ext cx="8806255" cy="350835"/>
      </dsp:txXfrm>
    </dsp:sp>
    <dsp:sp modelId="{0B672A06-2180-4CA6-AC22-0301399D2556}">
      <dsp:nvSpPr>
        <dsp:cNvPr id="0" name=""/>
        <dsp:cNvSpPr/>
      </dsp:nvSpPr>
      <dsp:spPr>
        <a:xfrm>
          <a:off x="2243631" y="2578644"/>
          <a:ext cx="897452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218B2D-C96E-4220-9F31-31DE97D1481C}">
      <dsp:nvSpPr>
        <dsp:cNvPr id="0" name=""/>
        <dsp:cNvSpPr/>
      </dsp:nvSpPr>
      <dsp:spPr>
        <a:xfrm>
          <a:off x="2411904" y="2596186"/>
          <a:ext cx="8806255" cy="3508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Calibri Light" panose="020F0302020204030204"/>
            </a:rPr>
            <a:t>Rain water storage</a:t>
          </a:r>
        </a:p>
      </dsp:txBody>
      <dsp:txXfrm>
        <a:off x="2411904" y="2596186"/>
        <a:ext cx="8806255" cy="350835"/>
      </dsp:txXfrm>
    </dsp:sp>
    <dsp:sp modelId="{4659886B-BCDA-4455-827B-50EFBDA92DC9}">
      <dsp:nvSpPr>
        <dsp:cNvPr id="0" name=""/>
        <dsp:cNvSpPr/>
      </dsp:nvSpPr>
      <dsp:spPr>
        <a:xfrm>
          <a:off x="2243631" y="2947022"/>
          <a:ext cx="897452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01AE89-FC55-4DA3-8EC8-E83352C665D1}">
      <dsp:nvSpPr>
        <dsp:cNvPr id="0" name=""/>
        <dsp:cNvSpPr/>
      </dsp:nvSpPr>
      <dsp:spPr>
        <a:xfrm>
          <a:off x="0" y="3977"/>
          <a:ext cx="7359139" cy="84710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A79635-2336-43DF-B5A5-A22A54278A7A}">
      <dsp:nvSpPr>
        <dsp:cNvPr id="0" name=""/>
        <dsp:cNvSpPr/>
      </dsp:nvSpPr>
      <dsp:spPr>
        <a:xfrm>
          <a:off x="256248" y="194575"/>
          <a:ext cx="465906" cy="46590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CA3CA58-D29D-4A11-8117-CA109D970869}">
      <dsp:nvSpPr>
        <dsp:cNvPr id="0" name=""/>
        <dsp:cNvSpPr/>
      </dsp:nvSpPr>
      <dsp:spPr>
        <a:xfrm>
          <a:off x="978403" y="3977"/>
          <a:ext cx="6380735" cy="847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652" tIns="89652" rIns="89652" bIns="89652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Regular catchment area management: No human activities, plant trees </a:t>
          </a:r>
        </a:p>
      </dsp:txBody>
      <dsp:txXfrm>
        <a:off x="978403" y="3977"/>
        <a:ext cx="6380735" cy="847102"/>
      </dsp:txXfrm>
    </dsp:sp>
    <dsp:sp modelId="{9BCB5E38-83D7-4D96-9635-65FFD33C339E}">
      <dsp:nvSpPr>
        <dsp:cNvPr id="0" name=""/>
        <dsp:cNvSpPr/>
      </dsp:nvSpPr>
      <dsp:spPr>
        <a:xfrm>
          <a:off x="0" y="1062855"/>
          <a:ext cx="7359139" cy="84710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1E826F-9CF0-48F0-8EB6-E981E1668D49}">
      <dsp:nvSpPr>
        <dsp:cNvPr id="0" name=""/>
        <dsp:cNvSpPr/>
      </dsp:nvSpPr>
      <dsp:spPr>
        <a:xfrm>
          <a:off x="256248" y="1253453"/>
          <a:ext cx="465906" cy="46590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A5FA265-ED5D-445A-AC3F-73CFEA7974CB}">
      <dsp:nvSpPr>
        <dsp:cNvPr id="0" name=""/>
        <dsp:cNvSpPr/>
      </dsp:nvSpPr>
      <dsp:spPr>
        <a:xfrm>
          <a:off x="978403" y="1062855"/>
          <a:ext cx="6380735" cy="847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652" tIns="89652" rIns="89652" bIns="89652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Divert and well-build the sewage outlets </a:t>
          </a:r>
        </a:p>
      </dsp:txBody>
      <dsp:txXfrm>
        <a:off x="978403" y="1062855"/>
        <a:ext cx="6380735" cy="847102"/>
      </dsp:txXfrm>
    </dsp:sp>
    <dsp:sp modelId="{A85CC58A-B3F5-4D17-B554-4B1A09963CA9}">
      <dsp:nvSpPr>
        <dsp:cNvPr id="0" name=""/>
        <dsp:cNvSpPr/>
      </dsp:nvSpPr>
      <dsp:spPr>
        <a:xfrm>
          <a:off x="0" y="2121734"/>
          <a:ext cx="7359139" cy="84710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B27DFA-D4F8-4DAC-8F26-83B254DCDE42}">
      <dsp:nvSpPr>
        <dsp:cNvPr id="0" name=""/>
        <dsp:cNvSpPr/>
      </dsp:nvSpPr>
      <dsp:spPr>
        <a:xfrm>
          <a:off x="256248" y="2312332"/>
          <a:ext cx="465906" cy="46590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C7A8403-FBA3-43CA-953F-7700006BCD03}">
      <dsp:nvSpPr>
        <dsp:cNvPr id="0" name=""/>
        <dsp:cNvSpPr/>
      </dsp:nvSpPr>
      <dsp:spPr>
        <a:xfrm>
          <a:off x="978403" y="2121734"/>
          <a:ext cx="6380735" cy="847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652" tIns="89652" rIns="89652" bIns="89652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Channelize the overflowing water to agricultural lands </a:t>
          </a:r>
        </a:p>
      </dsp:txBody>
      <dsp:txXfrm>
        <a:off x="978403" y="2121734"/>
        <a:ext cx="6380735" cy="847102"/>
      </dsp:txXfrm>
    </dsp:sp>
    <dsp:sp modelId="{CEE3904C-B81A-465C-BC4C-CB95CA8A0FCB}">
      <dsp:nvSpPr>
        <dsp:cNvPr id="0" name=""/>
        <dsp:cNvSpPr/>
      </dsp:nvSpPr>
      <dsp:spPr>
        <a:xfrm>
          <a:off x="0" y="3180613"/>
          <a:ext cx="7359139" cy="84710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A39BBC-6219-4412-83E9-C509372BB43F}">
      <dsp:nvSpPr>
        <dsp:cNvPr id="0" name=""/>
        <dsp:cNvSpPr/>
      </dsp:nvSpPr>
      <dsp:spPr>
        <a:xfrm>
          <a:off x="256248" y="3371211"/>
          <a:ext cx="465906" cy="46590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2870A73-6BF6-40EB-83FC-BF58262F09B9}">
      <dsp:nvSpPr>
        <dsp:cNvPr id="0" name=""/>
        <dsp:cNvSpPr/>
      </dsp:nvSpPr>
      <dsp:spPr>
        <a:xfrm>
          <a:off x="978403" y="3180613"/>
          <a:ext cx="6380735" cy="847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652" tIns="89652" rIns="89652" bIns="89652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Proper fences to avoid erosion </a:t>
          </a:r>
        </a:p>
      </dsp:txBody>
      <dsp:txXfrm>
        <a:off x="978403" y="3180613"/>
        <a:ext cx="6380735" cy="847102"/>
      </dsp:txXfrm>
    </dsp:sp>
    <dsp:sp modelId="{8CECB007-D50B-48F8-A95B-2ECEBC1F1552}">
      <dsp:nvSpPr>
        <dsp:cNvPr id="0" name=""/>
        <dsp:cNvSpPr/>
      </dsp:nvSpPr>
      <dsp:spPr>
        <a:xfrm>
          <a:off x="0" y="4239491"/>
          <a:ext cx="7359139" cy="84710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DBEA5C-8B04-4F4E-BCA1-BD12F8B96AFA}">
      <dsp:nvSpPr>
        <dsp:cNvPr id="0" name=""/>
        <dsp:cNvSpPr/>
      </dsp:nvSpPr>
      <dsp:spPr>
        <a:xfrm>
          <a:off x="256248" y="4430090"/>
          <a:ext cx="465906" cy="465906"/>
        </a:xfrm>
        <a:prstGeom prst="rect">
          <a:avLst/>
        </a:prstGeom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3FDCDD7-A6CE-4252-BA5E-9A0D10850BFE}">
      <dsp:nvSpPr>
        <dsp:cNvPr id="0" name=""/>
        <dsp:cNvSpPr/>
      </dsp:nvSpPr>
      <dsp:spPr>
        <a:xfrm>
          <a:off x="978403" y="4239491"/>
          <a:ext cx="6380735" cy="847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652" tIns="89652" rIns="89652" bIns="89652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Strong regulations </a:t>
          </a:r>
        </a:p>
      </dsp:txBody>
      <dsp:txXfrm>
        <a:off x="978403" y="4239491"/>
        <a:ext cx="6380735" cy="84710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DDDD69-0AA8-4F2B-A8B2-5074FC21A830}">
      <dsp:nvSpPr>
        <dsp:cNvPr id="0" name=""/>
        <dsp:cNvSpPr/>
      </dsp:nvSpPr>
      <dsp:spPr>
        <a:xfrm>
          <a:off x="3162" y="872153"/>
          <a:ext cx="2257782" cy="143369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856789-2764-493B-B64A-46B879D45CC9}">
      <dsp:nvSpPr>
        <dsp:cNvPr id="0" name=""/>
        <dsp:cNvSpPr/>
      </dsp:nvSpPr>
      <dsp:spPr>
        <a:xfrm>
          <a:off x="254026" y="1110474"/>
          <a:ext cx="2257782" cy="14336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Educational efforts</a:t>
          </a:r>
        </a:p>
      </dsp:txBody>
      <dsp:txXfrm>
        <a:off x="296017" y="1152465"/>
        <a:ext cx="2173800" cy="1349709"/>
      </dsp:txXfrm>
    </dsp:sp>
    <dsp:sp modelId="{89F7F3D4-79C3-4A9D-A456-629A811D16F7}">
      <dsp:nvSpPr>
        <dsp:cNvPr id="0" name=""/>
        <dsp:cNvSpPr/>
      </dsp:nvSpPr>
      <dsp:spPr>
        <a:xfrm>
          <a:off x="2762673" y="872153"/>
          <a:ext cx="2257782" cy="143369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647400-F612-43F0-A11B-85126E3C66FD}">
      <dsp:nvSpPr>
        <dsp:cNvPr id="0" name=""/>
        <dsp:cNvSpPr/>
      </dsp:nvSpPr>
      <dsp:spPr>
        <a:xfrm>
          <a:off x="3013538" y="1110474"/>
          <a:ext cx="2257782" cy="14336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Self- service organizations</a:t>
          </a:r>
        </a:p>
      </dsp:txBody>
      <dsp:txXfrm>
        <a:off x="3055529" y="1152465"/>
        <a:ext cx="2173800" cy="1349709"/>
      </dsp:txXfrm>
    </dsp:sp>
    <dsp:sp modelId="{B44D4DE1-A16D-4CCD-9564-916F16A1E9ED}">
      <dsp:nvSpPr>
        <dsp:cNvPr id="0" name=""/>
        <dsp:cNvSpPr/>
      </dsp:nvSpPr>
      <dsp:spPr>
        <a:xfrm>
          <a:off x="5522185" y="872153"/>
          <a:ext cx="2257782" cy="143369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55A8EE-895D-40FA-AD68-E9E0572A903B}">
      <dsp:nvSpPr>
        <dsp:cNvPr id="0" name=""/>
        <dsp:cNvSpPr/>
      </dsp:nvSpPr>
      <dsp:spPr>
        <a:xfrm>
          <a:off x="5773050" y="1110474"/>
          <a:ext cx="2257782" cy="14336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Boards of DOs and DON’Ts</a:t>
          </a:r>
        </a:p>
      </dsp:txBody>
      <dsp:txXfrm>
        <a:off x="5815041" y="1152465"/>
        <a:ext cx="2173800" cy="1349709"/>
      </dsp:txXfrm>
    </dsp:sp>
    <dsp:sp modelId="{A10917C1-305B-471B-BE78-51710BD252A7}">
      <dsp:nvSpPr>
        <dsp:cNvPr id="0" name=""/>
        <dsp:cNvSpPr/>
      </dsp:nvSpPr>
      <dsp:spPr>
        <a:xfrm>
          <a:off x="8281696" y="872153"/>
          <a:ext cx="2257782" cy="143369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BB8F86-A9A6-4F63-B2EC-81C9713F0CFA}">
      <dsp:nvSpPr>
        <dsp:cNvPr id="0" name=""/>
        <dsp:cNvSpPr/>
      </dsp:nvSpPr>
      <dsp:spPr>
        <a:xfrm>
          <a:off x="8532561" y="1110474"/>
          <a:ext cx="2257782" cy="14336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Regular inspections</a:t>
          </a:r>
        </a:p>
      </dsp:txBody>
      <dsp:txXfrm>
        <a:off x="8574552" y="1152465"/>
        <a:ext cx="2173800" cy="13497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2BF13C6-11D3-B61B-BB68-46A14F14BF0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3DA609-F50E-13A2-0B17-FAD812FC4BC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96D733-007E-406A-BC43-35184C847C16}" type="datetimeFigureOut">
              <a:rPr lang="en-IN" smtClean="0"/>
              <a:t>14-12-2022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FD9CC0-5471-C3BA-A1F6-93639C70AF0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C3E23B-E49A-DD2E-8004-293557B0971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84A17D-2F91-4999-9243-21756DAC422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6867859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85E22F-B913-4296-8F0B-1B60031D24EE}" type="datetimeFigureOut">
              <a:rPr lang="en-IN" smtClean="0"/>
              <a:t>14-12-2022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713CF7-BDCB-48BB-8132-171CA5AC2FE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304318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r>
              <a:rPr lang="en-IN"/>
              <a:t>18-12-2022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r>
              <a:rPr lang="en-US"/>
              <a:t>LAKE 2022: Conservation of wetlands: ecosystem-based adaptation of climate change, December 28-30, 2022</a:t>
            </a:r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3322AC56-E2BE-4837-8B35-2CB4FCDE088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771801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N"/>
              <a:t>18-12-2022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2022: Conservation of wetlands: ecosystem-based adaptation of climate change, December 28-30, 2022</a:t>
            </a: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2AC56-E2BE-4837-8B35-2CB4FCDE088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10035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N"/>
              <a:t>18-12-2022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2022: Conservation of wetlands: ecosystem-based adaptation of climate change, December 28-30, 2022</a:t>
            </a: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2AC56-E2BE-4837-8B35-2CB4FCDE088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61112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N"/>
              <a:t>18-12-2022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2022: Conservation of wetlands: ecosystem-based adaptation of climate change, December 28-30, 2022</a:t>
            </a: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2AC56-E2BE-4837-8B35-2CB4FCDE088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89874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N"/>
              <a:t>18-12-2022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2022: Conservation of wetlands: ecosystem-based adaptation of climate change, December 28-30, 2022</a:t>
            </a: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2AC56-E2BE-4837-8B35-2CB4FCDE088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24605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N"/>
              <a:t>18-12-2022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2022: Conservation of wetlands: ecosystem-based adaptation of climate change, December 28-30, 2022</a:t>
            </a:r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2AC56-E2BE-4837-8B35-2CB4FCDE088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62564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N"/>
              <a:t>18-12-2022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2022: Conservation of wetlands: ecosystem-based adaptation of climate change, December 28-30, 2022</a:t>
            </a:r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2AC56-E2BE-4837-8B35-2CB4FCDE088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63817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N"/>
              <a:t>18-12-2022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2022: Conservation of wetlands: ecosystem-based adaptation of climate change, December 28-30, 2022</a:t>
            </a:r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2AC56-E2BE-4837-8B35-2CB4FCDE088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85093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N"/>
              <a:t>18-12-2022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2022: Conservation of wetlands: ecosystem-based adaptation of climate change, December 28-30, 2022</a:t>
            </a:r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2AC56-E2BE-4837-8B35-2CB4FCDE088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83197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N"/>
              <a:t>18-12-2022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2022: Conservation of wetlands: ecosystem-based adaptation of climate change, December 28-30, 2022</a:t>
            </a:r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3322AC56-E2BE-4837-8B35-2CB4FCDE088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78971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r>
              <a:rPr lang="en-IN"/>
              <a:t>18-12-2022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r>
              <a:rPr lang="en-US"/>
              <a:t>LAKE 2022: Conservation of wetlands: ecosystem-based adaptation of climate change, December 28-30, 2022</a:t>
            </a:r>
            <a:endParaRPr lang="en-IN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3322AC56-E2BE-4837-8B35-2CB4FCDE088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560785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r>
              <a:rPr lang="en-IN"/>
              <a:t>18-12-2022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r>
              <a:rPr lang="en-US"/>
              <a:t>LAKE 2022: Conservation of wetlands: ecosystem-based adaptation of climate change, December 28-30, 2022</a:t>
            </a: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3322AC56-E2BE-4837-8B35-2CB4FCDE088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27155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9" r:id="rId1"/>
    <p:sldLayoutId id="2147484340" r:id="rId2"/>
    <p:sldLayoutId id="2147484341" r:id="rId3"/>
    <p:sldLayoutId id="2147484342" r:id="rId4"/>
    <p:sldLayoutId id="2147484343" r:id="rId5"/>
    <p:sldLayoutId id="2147484344" r:id="rId6"/>
    <p:sldLayoutId id="2147484345" r:id="rId7"/>
    <p:sldLayoutId id="2147484346" r:id="rId8"/>
    <p:sldLayoutId id="2147484347" r:id="rId9"/>
    <p:sldLayoutId id="2147484348" r:id="rId10"/>
    <p:sldLayoutId id="2147484349" r:id="rId11"/>
  </p:sldLayoutIdLst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image" Target="../media/image18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28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5.jpeg"/><Relationship Id="rId7" Type="http://schemas.openxmlformats.org/officeDocument/2006/relationships/diagramColors" Target="../diagrams/colors4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D22FF5-155F-383F-CD40-5CC6BF0023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68997"/>
            <a:ext cx="4114800" cy="228600"/>
          </a:xfrm>
        </p:spPr>
        <p:txBody>
          <a:bodyPr/>
          <a:lstStyle/>
          <a:p>
            <a:r>
              <a:rPr lang="en-IN" dirty="0"/>
              <a:t>18-12-2022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D6B3F4-7839-2519-78AC-245228A41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1249" y="6614868"/>
            <a:ext cx="2654657" cy="336857"/>
          </a:xfrm>
        </p:spPr>
        <p:txBody>
          <a:bodyPr/>
          <a:lstStyle/>
          <a:p>
            <a:r>
              <a:rPr lang="en-US" dirty="0"/>
              <a:t>LAKE 2022: Conservation of wetlands:</a:t>
            </a:r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87755E-5CA7-61FD-C1CA-9D20D686E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5920" y="5271958"/>
            <a:ext cx="2926080" cy="1397039"/>
          </a:xfrm>
        </p:spPr>
        <p:txBody>
          <a:bodyPr/>
          <a:lstStyle/>
          <a:p>
            <a:fld id="{3322AC56-E2BE-4837-8B35-2CB4FCDE0885}" type="slidenum">
              <a:rPr lang="en-IN" sz="4000" dirty="0" smtClean="0"/>
              <a:t>1</a:t>
            </a:fld>
            <a:endParaRPr lang="en-IN" sz="4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195DF4-0225-9AB9-109C-08668AD9843E}"/>
              </a:ext>
            </a:extLst>
          </p:cNvPr>
          <p:cNvSpPr txBox="1"/>
          <p:nvPr/>
        </p:nvSpPr>
        <p:spPr>
          <a:xfrm>
            <a:off x="8477026" y="6642103"/>
            <a:ext cx="3676006" cy="2385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50" dirty="0"/>
              <a:t>ecosystem-based adaptation of climate change, December 28-30, 2022</a:t>
            </a:r>
            <a:endParaRPr lang="en-IN" sz="950" dirty="0"/>
          </a:p>
        </p:txBody>
      </p:sp>
      <p:pic>
        <p:nvPicPr>
          <p:cNvPr id="6" name="Picture 6" descr="Timeline&#10;&#10;Description automatically generated">
            <a:extLst>
              <a:ext uri="{FF2B5EF4-FFF2-40B4-BE49-F238E27FC236}">
                <a16:creationId xmlns:a16="http://schemas.microsoft.com/office/drawing/2014/main" id="{520FC4A0-D079-3051-8F81-A3A78C676C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7401" y="279"/>
            <a:ext cx="4856017" cy="68805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5B0FB93-5394-4F0B-56D1-C7093F83FA8F}"/>
              </a:ext>
            </a:extLst>
          </p:cNvPr>
          <p:cNvSpPr txBox="1"/>
          <p:nvPr/>
        </p:nvSpPr>
        <p:spPr>
          <a:xfrm>
            <a:off x="8183418" y="6084258"/>
            <a:ext cx="3471429" cy="6771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i="1" u="sng" dirty="0">
                <a:cs typeface="Calibri Light"/>
              </a:rPr>
              <a:t>Link to </a:t>
            </a:r>
            <a:r>
              <a:rPr lang="en-US" sz="1400" i="1" u="sng" dirty="0">
                <a:ea typeface="+mn-lt"/>
                <a:cs typeface="+mn-lt"/>
              </a:rPr>
              <a:t>poster</a:t>
            </a:r>
            <a:r>
              <a:rPr lang="en-US" sz="1400" i="1" dirty="0">
                <a:ea typeface="+mn-lt"/>
                <a:cs typeface="+mn-lt"/>
              </a:rPr>
              <a:t>: </a:t>
            </a:r>
            <a:endParaRPr lang="en-US" sz="1400" i="1" dirty="0">
              <a:cs typeface="Calibri Light"/>
            </a:endParaRPr>
          </a:p>
          <a:p>
            <a:r>
              <a:rPr lang="en-US" sz="1200" dirty="0">
                <a:cs typeface="Calibri Light"/>
              </a:rPr>
              <a:t> </a:t>
            </a:r>
            <a:r>
              <a:rPr lang="en-US" sz="1200" dirty="0">
                <a:solidFill>
                  <a:srgbClr val="000000"/>
                </a:solidFill>
                <a:ea typeface="+mn-lt"/>
                <a:cs typeface="+mn-lt"/>
              </a:rPr>
              <a:t>https://drive.google.com/file/d/1AywoQS0LiJCpIzjwVYx8y6J86yx-w4dL/view?usp=share_link</a:t>
            </a:r>
          </a:p>
        </p:txBody>
      </p:sp>
    </p:spTree>
    <p:extLst>
      <p:ext uri="{BB962C8B-B14F-4D97-AF65-F5344CB8AC3E}">
        <p14:creationId xmlns:p14="http://schemas.microsoft.com/office/powerpoint/2010/main" val="33996731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DDB3AA-3923-473C-09D0-43817545F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97933" y="6406339"/>
            <a:ext cx="6796133" cy="228600"/>
          </a:xfrm>
        </p:spPr>
        <p:txBody>
          <a:bodyPr/>
          <a:lstStyle/>
          <a:p>
            <a:pPr algn="ctr"/>
            <a:r>
              <a:rPr lang="en-US" dirty="0"/>
              <a:t>LAKE 2022: Conservation of wetlands: ecosystem-based adaptation of climate change, December 28-30, 2022</a:t>
            </a:r>
            <a:endParaRPr lang="en-IN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41CC00F7-78F6-A719-97C6-12D8EA562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N"/>
              <a:t>18-12-2022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BDDA7CC-9503-8FD9-9739-FF81F02E0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79337" y="6233244"/>
            <a:ext cx="2926080" cy="624756"/>
          </a:xfrm>
        </p:spPr>
        <p:txBody>
          <a:bodyPr/>
          <a:lstStyle/>
          <a:p>
            <a:fld id="{3322AC56-E2BE-4837-8B35-2CB4FCDE0885}" type="slidenum">
              <a:rPr lang="en-IN" sz="4000" smtClean="0"/>
              <a:t>2</a:t>
            </a:fld>
            <a:endParaRPr lang="en-IN" sz="4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227581C-FB5B-3FC9-2D51-F4E7378A732A}"/>
              </a:ext>
            </a:extLst>
          </p:cNvPr>
          <p:cNvSpPr txBox="1"/>
          <p:nvPr/>
        </p:nvSpPr>
        <p:spPr>
          <a:xfrm>
            <a:off x="4860560" y="58815"/>
            <a:ext cx="24679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sz="32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Introduction</a:t>
            </a:r>
            <a:r>
              <a:rPr lang="en-IN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IN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73C166-52F8-2A75-B8B4-BC242C21E619}"/>
              </a:ext>
            </a:extLst>
          </p:cNvPr>
          <p:cNvSpPr txBox="1"/>
          <p:nvPr/>
        </p:nvSpPr>
        <p:spPr>
          <a:xfrm>
            <a:off x="877780" y="553435"/>
            <a:ext cx="45342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Study Area: </a:t>
            </a:r>
            <a:r>
              <a:rPr 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Binnamangala Lake</a:t>
            </a:r>
            <a:endParaRPr lang="en-IN" sz="24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99C701-A554-CEEE-3695-676DA07963F6}"/>
              </a:ext>
            </a:extLst>
          </p:cNvPr>
          <p:cNvSpPr txBox="1"/>
          <p:nvPr/>
        </p:nvSpPr>
        <p:spPr>
          <a:xfrm>
            <a:off x="3047260" y="3379718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IN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D6D42AB-5AD7-7BB6-1722-29D8793BBEC8}"/>
              </a:ext>
            </a:extLst>
          </p:cNvPr>
          <p:cNvSpPr txBox="1"/>
          <p:nvPr/>
        </p:nvSpPr>
        <p:spPr>
          <a:xfrm>
            <a:off x="2959802" y="4116075"/>
            <a:ext cx="1199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Aerial view</a:t>
            </a:r>
            <a:endParaRPr lang="en-IN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CCDD7D4-D191-64FC-4929-BAE5B0FDA3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4" r="614"/>
          <a:stretch/>
        </p:blipFill>
        <p:spPr>
          <a:xfrm>
            <a:off x="1370924" y="1021208"/>
            <a:ext cx="4695663" cy="3155378"/>
          </a:xfrm>
          <a:prstGeom prst="rect">
            <a:avLst/>
          </a:prstGeom>
        </p:spPr>
      </p:pic>
      <p:pic>
        <p:nvPicPr>
          <p:cNvPr id="1025" name="Picture 1">
            <a:extLst>
              <a:ext uri="{FF2B5EF4-FFF2-40B4-BE49-F238E27FC236}">
                <a16:creationId xmlns:a16="http://schemas.microsoft.com/office/drawing/2014/main" id="{F58E1136-7FC6-B178-EF70-9B185F2E80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2" r="5820" b="4750"/>
          <a:stretch/>
        </p:blipFill>
        <p:spPr bwMode="auto">
          <a:xfrm>
            <a:off x="6382393" y="1015100"/>
            <a:ext cx="4769701" cy="3167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001C9D1-1264-B1F4-4C08-EAA72B2C5342}"/>
              </a:ext>
            </a:extLst>
          </p:cNvPr>
          <p:cNvSpPr txBox="1"/>
          <p:nvPr/>
        </p:nvSpPr>
        <p:spPr>
          <a:xfrm>
            <a:off x="7581427" y="4141203"/>
            <a:ext cx="1912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	Satellite View</a:t>
            </a:r>
            <a:endParaRPr lang="en-IN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7C5EF12-F5D2-0C47-5C03-D1F678B5DA54}"/>
              </a:ext>
            </a:extLst>
          </p:cNvPr>
          <p:cNvSpPr txBox="1"/>
          <p:nvPr/>
        </p:nvSpPr>
        <p:spPr>
          <a:xfrm>
            <a:off x="877780" y="4890657"/>
            <a:ext cx="708399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4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Latitude: 13°05'22.0"N        Longitude: 77°24'47.4"E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Perimeter: 2.76 km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Area: 0.2 km²/ 48.39 ac/19.58 ha</a:t>
            </a:r>
          </a:p>
          <a:p>
            <a:endParaRPr lang="en-IN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BAB6F18-FD99-8FD0-A53C-1D57B68DDB6F}"/>
              </a:ext>
            </a:extLst>
          </p:cNvPr>
          <p:cNvSpPr txBox="1"/>
          <p:nvPr/>
        </p:nvSpPr>
        <p:spPr>
          <a:xfrm>
            <a:off x="8392077" y="4766313"/>
            <a:ext cx="40509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Objective: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 study current status of Binnamangala lake.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 find restoration ways, proper management and conservation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N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DC6FCC0-043F-FA86-561C-3647D7FCECF9}"/>
              </a:ext>
            </a:extLst>
          </p:cNvPr>
          <p:cNvSpPr/>
          <p:nvPr/>
        </p:nvSpPr>
        <p:spPr>
          <a:xfrm>
            <a:off x="8392077" y="4766313"/>
            <a:ext cx="3413340" cy="152572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96438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9D25C2-5BBA-DEFC-762B-B31700ED7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N" dirty="0"/>
              <a:t>18-12-2022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99E141-AC84-EDAD-E5F7-0F80E28EB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24100" y="6457789"/>
            <a:ext cx="7543800" cy="137916"/>
          </a:xfrm>
        </p:spPr>
        <p:txBody>
          <a:bodyPr/>
          <a:lstStyle/>
          <a:p>
            <a:pPr algn="ctr"/>
            <a:r>
              <a:rPr lang="en-US" dirty="0"/>
              <a:t>LAKE 2022: Conservation of wetlands: ecosystem-based adaptation of climate change, December 28-30, 2022</a:t>
            </a:r>
            <a:endParaRPr lang="en-I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695B05-BAC9-09BD-1E4B-C1987DB0D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88213" y="5460961"/>
            <a:ext cx="2926080" cy="1397039"/>
          </a:xfrm>
        </p:spPr>
        <p:txBody>
          <a:bodyPr/>
          <a:lstStyle/>
          <a:p>
            <a:fld id="{3322AC56-E2BE-4837-8B35-2CB4FCDE0885}" type="slidenum">
              <a:rPr lang="en-IN" sz="4000" smtClean="0"/>
              <a:t>3</a:t>
            </a:fld>
            <a:endParaRPr lang="en-IN" sz="4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AF1D85-003B-58A7-7653-D4FE256B1F49}"/>
              </a:ext>
            </a:extLst>
          </p:cNvPr>
          <p:cNvSpPr txBox="1"/>
          <p:nvPr/>
        </p:nvSpPr>
        <p:spPr>
          <a:xfrm>
            <a:off x="4823504" y="188259"/>
            <a:ext cx="28093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Current Status</a:t>
            </a:r>
            <a:endParaRPr lang="en-I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AD3D3C-EF3F-926D-0454-0C8B3A7781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3" b="277"/>
          <a:stretch/>
        </p:blipFill>
        <p:spPr>
          <a:xfrm>
            <a:off x="0" y="883803"/>
            <a:ext cx="12192008" cy="5090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9898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9D25C2-5BBA-DEFC-762B-B31700ED77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9941" y="6572984"/>
            <a:ext cx="4114800" cy="228600"/>
          </a:xfrm>
        </p:spPr>
        <p:txBody>
          <a:bodyPr/>
          <a:lstStyle/>
          <a:p>
            <a:r>
              <a:rPr lang="en-IN" dirty="0"/>
              <a:t>18-12-2022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99E141-AC84-EDAD-E5F7-0F80E28EB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95818" y="6612508"/>
            <a:ext cx="7543800" cy="137916"/>
          </a:xfrm>
        </p:spPr>
        <p:txBody>
          <a:bodyPr/>
          <a:lstStyle/>
          <a:p>
            <a:pPr algn="ctr"/>
            <a:r>
              <a:rPr lang="en-US" dirty="0"/>
              <a:t>LAKE 2022: Conservation of wetlands: ecosystem-based adaptation of climate change, December 28-30, 2022</a:t>
            </a:r>
            <a:endParaRPr lang="en-I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695B05-BAC9-09BD-1E4B-C1987DB0D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88213" y="5460961"/>
            <a:ext cx="2926080" cy="1397039"/>
          </a:xfrm>
        </p:spPr>
        <p:txBody>
          <a:bodyPr/>
          <a:lstStyle/>
          <a:p>
            <a:fld id="{3322AC56-E2BE-4837-8B35-2CB4FCDE0885}" type="slidenum">
              <a:rPr lang="en-IN" sz="4000" smtClean="0"/>
              <a:t>4</a:t>
            </a:fld>
            <a:endParaRPr lang="en-IN" sz="4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B4F88F-8B28-FF68-76F2-79C89943D6C0}"/>
              </a:ext>
            </a:extLst>
          </p:cNvPr>
          <p:cNvSpPr txBox="1"/>
          <p:nvPr/>
        </p:nvSpPr>
        <p:spPr>
          <a:xfrm>
            <a:off x="4569205" y="107576"/>
            <a:ext cx="30535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sz="32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Major Problems</a:t>
            </a:r>
            <a:endParaRPr lang="en-IN" sz="32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36E21BC-4176-3E03-54F2-C5726F78EC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15"/>
          <a:stretch/>
        </p:blipFill>
        <p:spPr>
          <a:xfrm>
            <a:off x="289356" y="886948"/>
            <a:ext cx="3306094" cy="30300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DB900F4-B499-EDBC-1BD2-179CEB066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889" y="882527"/>
            <a:ext cx="4047157" cy="30353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34BDFB6-A50D-FA49-CB9E-8689483344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650" y="4019412"/>
            <a:ext cx="4092747" cy="24901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E48DC18-B0FE-2FFE-8422-6F5AB53EF4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375" y="4025361"/>
            <a:ext cx="3306094" cy="24795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774473E-4F59-22AB-EC0D-A36A0C7DBF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40" y="4019412"/>
            <a:ext cx="3320232" cy="24901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BD34313-18C4-8D38-3A0E-28FDBFEB34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374" y="882527"/>
            <a:ext cx="3306095" cy="3034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4588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9D25C2-5BBA-DEFC-762B-B31700ED7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N" dirty="0"/>
              <a:t>18-12-2022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99E141-AC84-EDAD-E5F7-0F80E28EB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24100" y="6457789"/>
            <a:ext cx="7543800" cy="137916"/>
          </a:xfrm>
        </p:spPr>
        <p:txBody>
          <a:bodyPr/>
          <a:lstStyle/>
          <a:p>
            <a:pPr algn="ctr"/>
            <a:r>
              <a:rPr lang="en-US" dirty="0"/>
              <a:t>LAKE 2022: Conservation of wetlands: ecosystem-based adaptation of climate change, December 28-30, 2022</a:t>
            </a:r>
            <a:endParaRPr lang="en-I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695B05-BAC9-09BD-1E4B-C1987DB0D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88213" y="5460961"/>
            <a:ext cx="2926080" cy="1397039"/>
          </a:xfrm>
        </p:spPr>
        <p:txBody>
          <a:bodyPr/>
          <a:lstStyle/>
          <a:p>
            <a:fld id="{3322AC56-E2BE-4837-8B35-2CB4FCDE0885}" type="slidenum">
              <a:rPr lang="en-IN" sz="4000" smtClean="0"/>
              <a:t>5</a:t>
            </a:fld>
            <a:endParaRPr lang="en-IN" sz="4000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08ECDDD-FE9A-BC3B-CA9D-78D5B710DC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54" t="33275" r="8421"/>
          <a:stretch/>
        </p:blipFill>
        <p:spPr>
          <a:xfrm>
            <a:off x="4835403" y="3203613"/>
            <a:ext cx="3243625" cy="296765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46909CA-580F-3A81-0E90-81DFE4A0AE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64" t="30356" r="22233"/>
          <a:stretch/>
        </p:blipFill>
        <p:spPr>
          <a:xfrm>
            <a:off x="8437059" y="3198679"/>
            <a:ext cx="3073065" cy="296066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2575456-E8DD-7AA2-1AAF-295A248BD5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1" t="33949" r="35890" b="19799"/>
          <a:stretch/>
        </p:blipFill>
        <p:spPr>
          <a:xfrm>
            <a:off x="766782" y="3201374"/>
            <a:ext cx="3706876" cy="296346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3681C89-4A19-C5C2-38C1-91739F98B6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34" y="205195"/>
            <a:ext cx="3662297" cy="238619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2FF20DC-5FA3-3400-66F7-63407C0588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32874" y="161903"/>
            <a:ext cx="2366117" cy="245270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B023EC6-6463-9A23-22A9-6E1A20A2A37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05"/>
          <a:stretch/>
        </p:blipFill>
        <p:spPr>
          <a:xfrm>
            <a:off x="6626905" y="204825"/>
            <a:ext cx="2483366" cy="236734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F7097F3-C69F-4203-F16D-C5988B58409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15" t="67451"/>
          <a:stretch/>
        </p:blipFill>
        <p:spPr>
          <a:xfrm>
            <a:off x="9194896" y="205195"/>
            <a:ext cx="2578456" cy="23661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A538F7-79A5-804D-F36B-CBBF66768041}"/>
              </a:ext>
            </a:extLst>
          </p:cNvPr>
          <p:cNvSpPr txBox="1"/>
          <p:nvPr/>
        </p:nvSpPr>
        <p:spPr>
          <a:xfrm>
            <a:off x="4128545" y="2502840"/>
            <a:ext cx="2625683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+mn-lt"/>
                <a:cs typeface="+mn-lt"/>
              </a:rPr>
              <a:t>Indian blue moorhen</a:t>
            </a:r>
            <a:endParaRPr lang="en-US" dirty="0"/>
          </a:p>
          <a:p>
            <a:r>
              <a:rPr lang="en-US" dirty="0">
                <a:ea typeface="+mn-lt"/>
                <a:cs typeface="+mn-lt"/>
              </a:rPr>
              <a:t>(</a:t>
            </a:r>
            <a:r>
              <a:rPr lang="en-US" dirty="0" err="1">
                <a:ea typeface="+mn-lt"/>
                <a:cs typeface="+mn-lt"/>
              </a:rPr>
              <a:t>Porphyrio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poliocephalus</a:t>
            </a:r>
            <a:r>
              <a:rPr lang="en-US" dirty="0">
                <a:ea typeface="+mn-lt"/>
                <a:cs typeface="+mn-lt"/>
              </a:rPr>
              <a:t>)</a:t>
            </a:r>
          </a:p>
          <a:p>
            <a:endParaRPr lang="en-US" dirty="0">
              <a:cs typeface="Calibri Ligh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4AB49A-B811-F2DA-28B1-006384DD604D}"/>
              </a:ext>
            </a:extLst>
          </p:cNvPr>
          <p:cNvSpPr txBox="1"/>
          <p:nvPr/>
        </p:nvSpPr>
        <p:spPr>
          <a:xfrm>
            <a:off x="9622849" y="2508249"/>
            <a:ext cx="190035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i="1" dirty="0">
                <a:ea typeface="+mn-lt"/>
                <a:cs typeface="+mn-lt"/>
              </a:rPr>
              <a:t>Indian Pond-Heron (</a:t>
            </a:r>
            <a:r>
              <a:rPr lang="en-US" i="1" dirty="0" err="1">
                <a:ea typeface="+mn-lt"/>
                <a:cs typeface="+mn-lt"/>
              </a:rPr>
              <a:t>Ardeola</a:t>
            </a:r>
            <a:r>
              <a:rPr lang="en-US" i="1" dirty="0">
                <a:ea typeface="+mn-lt"/>
                <a:cs typeface="+mn-lt"/>
              </a:rPr>
              <a:t> </a:t>
            </a:r>
            <a:r>
              <a:rPr lang="en-US" i="1" dirty="0" err="1">
                <a:ea typeface="+mn-lt"/>
                <a:cs typeface="+mn-lt"/>
              </a:rPr>
              <a:t>grayii</a:t>
            </a:r>
            <a:r>
              <a:rPr lang="en-US" i="1" dirty="0">
                <a:ea typeface="+mn-lt"/>
                <a:cs typeface="+mn-lt"/>
              </a:rPr>
              <a:t>)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C42271-2C54-06C6-9318-25EF16EBD901}"/>
              </a:ext>
            </a:extLst>
          </p:cNvPr>
          <p:cNvSpPr txBox="1"/>
          <p:nvPr/>
        </p:nvSpPr>
        <p:spPr>
          <a:xfrm>
            <a:off x="9410177" y="6093389"/>
            <a:ext cx="214338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Calibri Light"/>
              </a:rPr>
              <a:t>Red worm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50BB1E-2679-08EA-85C1-485F5510E945}"/>
              </a:ext>
            </a:extLst>
          </p:cNvPr>
          <p:cNvSpPr txBox="1"/>
          <p:nvPr/>
        </p:nvSpPr>
        <p:spPr>
          <a:xfrm>
            <a:off x="5862987" y="6090022"/>
            <a:ext cx="324985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Calibri Light"/>
              </a:rPr>
              <a:t>Green algae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4928E8-8EE3-84C7-C4AA-5EB100A59566}"/>
              </a:ext>
            </a:extLst>
          </p:cNvPr>
          <p:cNvSpPr txBox="1"/>
          <p:nvPr/>
        </p:nvSpPr>
        <p:spPr>
          <a:xfrm>
            <a:off x="2058630" y="6096000"/>
            <a:ext cx="234407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cs typeface="Calibri Light"/>
              </a:rPr>
              <a:t>Closterium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170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9D25C2-5BBA-DEFC-762B-B31700ED7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N" dirty="0"/>
              <a:t>18-12-2022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99E141-AC84-EDAD-E5F7-0F80E28EB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24100" y="6457789"/>
            <a:ext cx="7543800" cy="137916"/>
          </a:xfrm>
        </p:spPr>
        <p:txBody>
          <a:bodyPr/>
          <a:lstStyle/>
          <a:p>
            <a:pPr algn="ctr"/>
            <a:r>
              <a:rPr lang="en-US" dirty="0"/>
              <a:t>LAKE 2022: Conservation of wetlands: ecosystem-based adaptation of climate change, December 28-30, 2022</a:t>
            </a:r>
            <a:endParaRPr lang="en-I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695B05-BAC9-09BD-1E4B-C1987DB0D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88213" y="5460961"/>
            <a:ext cx="2926080" cy="1397039"/>
          </a:xfrm>
        </p:spPr>
        <p:txBody>
          <a:bodyPr/>
          <a:lstStyle/>
          <a:p>
            <a:fld id="{3322AC56-E2BE-4837-8B35-2CB4FCDE0885}" type="slidenum">
              <a:rPr lang="en-IN" sz="4000" smtClean="0"/>
              <a:t>6</a:t>
            </a:fld>
            <a:endParaRPr lang="en-IN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EFDEBE-E1FC-3A20-D6F9-5A3F965048FF}"/>
              </a:ext>
            </a:extLst>
          </p:cNvPr>
          <p:cNvSpPr txBox="1"/>
          <p:nvPr/>
        </p:nvSpPr>
        <p:spPr>
          <a:xfrm>
            <a:off x="4505372" y="298154"/>
            <a:ext cx="31812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RESTORATION</a:t>
            </a:r>
            <a:endParaRPr lang="en-I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6" name="TextBox 9">
            <a:extLst>
              <a:ext uri="{FF2B5EF4-FFF2-40B4-BE49-F238E27FC236}">
                <a16:creationId xmlns:a16="http://schemas.microsoft.com/office/drawing/2014/main" id="{AF8E0378-F802-75B1-28A5-F31FADCCDA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46732317"/>
              </p:ext>
            </p:extLst>
          </p:nvPr>
        </p:nvGraphicFramePr>
        <p:xfrm>
          <a:off x="344010" y="4055056"/>
          <a:ext cx="11140007" cy="20347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50" name="TextBox 9">
            <a:extLst>
              <a:ext uri="{FF2B5EF4-FFF2-40B4-BE49-F238E27FC236}">
                <a16:creationId xmlns:a16="http://schemas.microsoft.com/office/drawing/2014/main" id="{BEC6FD88-FE37-D88E-1567-74595B76484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29241900"/>
              </p:ext>
            </p:extLst>
          </p:nvPr>
        </p:nvGraphicFramePr>
        <p:xfrm>
          <a:off x="343185" y="769186"/>
          <a:ext cx="11218160" cy="29659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F59B3BCB-25A1-005C-FFC4-4F97ECA00DC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46" y="1099849"/>
            <a:ext cx="3509492" cy="2632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9031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9D25C2-5BBA-DEFC-762B-B31700ED7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N" dirty="0"/>
              <a:t>18-12-2022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99E141-AC84-EDAD-E5F7-0F80E28EB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24100" y="6457789"/>
            <a:ext cx="7543800" cy="137916"/>
          </a:xfrm>
        </p:spPr>
        <p:txBody>
          <a:bodyPr/>
          <a:lstStyle/>
          <a:p>
            <a:pPr algn="ctr"/>
            <a:r>
              <a:rPr lang="en-US" dirty="0"/>
              <a:t>LAKE 2022: Conservation of wetlands: ecosystem-based adaptation of climate change, December 28-30, 2022</a:t>
            </a:r>
            <a:endParaRPr lang="en-I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695B05-BAC9-09BD-1E4B-C1987DB0D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88213" y="5460961"/>
            <a:ext cx="2926080" cy="1397039"/>
          </a:xfrm>
        </p:spPr>
        <p:txBody>
          <a:bodyPr/>
          <a:lstStyle/>
          <a:p>
            <a:fld id="{3322AC56-E2BE-4837-8B35-2CB4FCDE0885}" type="slidenum">
              <a:rPr lang="en-IN" sz="4000" smtClean="0"/>
              <a:t>7</a:t>
            </a:fld>
            <a:endParaRPr lang="en-IN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EFDEBE-E1FC-3A20-D6F9-5A3F965048FF}"/>
              </a:ext>
            </a:extLst>
          </p:cNvPr>
          <p:cNvSpPr txBox="1"/>
          <p:nvPr/>
        </p:nvSpPr>
        <p:spPr>
          <a:xfrm>
            <a:off x="4505372" y="298154"/>
            <a:ext cx="3288080" cy="58477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3200" b="1" dirty="0">
                <a:latin typeface="Times New Roman"/>
                <a:cs typeface="Times New Roman"/>
              </a:rPr>
              <a:t>MANAGEMENT</a:t>
            </a:r>
            <a:endParaRPr lang="en-I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41" name="TextBox 9">
            <a:extLst>
              <a:ext uri="{FF2B5EF4-FFF2-40B4-BE49-F238E27FC236}">
                <a16:creationId xmlns:a16="http://schemas.microsoft.com/office/drawing/2014/main" id="{D26F13C4-B9B4-D7E8-A467-C12542DD9D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11123620"/>
              </p:ext>
            </p:extLst>
          </p:nvPr>
        </p:nvGraphicFramePr>
        <p:xfrm>
          <a:off x="236924" y="1069133"/>
          <a:ext cx="7359139" cy="50905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59" name="Picture 859">
            <a:extLst>
              <a:ext uri="{FF2B5EF4-FFF2-40B4-BE49-F238E27FC236}">
                <a16:creationId xmlns:a16="http://schemas.microsoft.com/office/drawing/2014/main" id="{6DE86143-A2EA-636C-0FF8-53F7E4FC4A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45401" y="2243699"/>
            <a:ext cx="4422421" cy="2511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1775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9D25C2-5BBA-DEFC-762B-B31700ED7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N" dirty="0"/>
              <a:t>18-12-2022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99E141-AC84-EDAD-E5F7-0F80E28EB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24100" y="6457789"/>
            <a:ext cx="7543800" cy="137916"/>
          </a:xfrm>
        </p:spPr>
        <p:txBody>
          <a:bodyPr/>
          <a:lstStyle/>
          <a:p>
            <a:pPr algn="ctr"/>
            <a:r>
              <a:rPr lang="en-US" dirty="0"/>
              <a:t>LAKE 2022: Conservation of wetlands: ecosystem-based adaptation of climate change, December 28-30, 2022</a:t>
            </a:r>
            <a:endParaRPr lang="en-I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695B05-BAC9-09BD-1E4B-C1987DB0D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88213" y="5460961"/>
            <a:ext cx="2926080" cy="1397039"/>
          </a:xfrm>
        </p:spPr>
        <p:txBody>
          <a:bodyPr/>
          <a:lstStyle/>
          <a:p>
            <a:fld id="{3322AC56-E2BE-4837-8B35-2CB4FCDE0885}" type="slidenum">
              <a:rPr lang="en-IN" sz="4000" smtClean="0"/>
              <a:t>8</a:t>
            </a:fld>
            <a:endParaRPr lang="en-IN" sz="4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8B2D5A-C6BF-B8AF-3A6E-B289C9831B86}"/>
              </a:ext>
            </a:extLst>
          </p:cNvPr>
          <p:cNvSpPr txBox="1"/>
          <p:nvPr/>
        </p:nvSpPr>
        <p:spPr>
          <a:xfrm>
            <a:off x="4145056" y="435304"/>
            <a:ext cx="36150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CONSERVATION</a:t>
            </a:r>
            <a:endParaRPr lang="en-I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CD4F34-F7AD-2265-F6F6-0B0ACBF8B2A6}"/>
              </a:ext>
            </a:extLst>
          </p:cNvPr>
          <p:cNvSpPr txBox="1"/>
          <p:nvPr/>
        </p:nvSpPr>
        <p:spPr>
          <a:xfrm flipH="1">
            <a:off x="3444630" y="3842534"/>
            <a:ext cx="5257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Lucida Handwriting" panose="03010101010101010101" pitchFamily="66" charset="0"/>
              </a:rPr>
              <a:t>--Now</a:t>
            </a:r>
            <a:r>
              <a:rPr lang="en-US" sz="3600" dirty="0"/>
              <a:t>    </a:t>
            </a:r>
            <a:r>
              <a:rPr lang="en-US" sz="3600" dirty="0">
                <a:latin typeface="Tempus Sans ITC" panose="04020404030D07020202" pitchFamily="82" charset="0"/>
              </a:rPr>
              <a:t>or</a:t>
            </a:r>
            <a:r>
              <a:rPr lang="en-US" sz="3600" dirty="0"/>
              <a:t>   </a:t>
            </a:r>
            <a:r>
              <a:rPr lang="en-US" sz="3600" dirty="0">
                <a:latin typeface="Lucida Handwriting" panose="03010101010101010101" pitchFamily="66" charset="0"/>
              </a:rPr>
              <a:t>Never--</a:t>
            </a:r>
            <a:endParaRPr lang="en-IN" sz="3600" dirty="0">
              <a:latin typeface="Lucida Handwriting" panose="03010101010101010101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B438F8-22D2-01E9-4A0F-8284F7399E6A}"/>
              </a:ext>
            </a:extLst>
          </p:cNvPr>
          <p:cNvSpPr txBox="1"/>
          <p:nvPr/>
        </p:nvSpPr>
        <p:spPr>
          <a:xfrm>
            <a:off x="8701570" y="5721887"/>
            <a:ext cx="329936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Reference: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 Each of the photos is taken by me only.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Map: Google map, Google earth</a:t>
            </a:r>
            <a:endParaRPr lang="en-IN" sz="1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C9B7352-64EA-3F55-32A2-1FFD8676AE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464" y="3039757"/>
            <a:ext cx="3543012" cy="26743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2FA91F4-9924-A29E-2BD4-31AC9DFAA8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5127" y="3144599"/>
            <a:ext cx="3309799" cy="3088731"/>
          </a:xfrm>
          <a:prstGeom prst="rect">
            <a:avLst/>
          </a:prstGeom>
        </p:spPr>
      </p:pic>
      <p:graphicFrame>
        <p:nvGraphicFramePr>
          <p:cNvPr id="15" name="TextBox 9">
            <a:extLst>
              <a:ext uri="{FF2B5EF4-FFF2-40B4-BE49-F238E27FC236}">
                <a16:creationId xmlns:a16="http://schemas.microsoft.com/office/drawing/2014/main" id="{24794FA9-9FDD-8537-33EF-F8FB13CCF4C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83322694"/>
              </p:ext>
            </p:extLst>
          </p:nvPr>
        </p:nvGraphicFramePr>
        <p:xfrm>
          <a:off x="377828" y="248130"/>
          <a:ext cx="10793506" cy="3416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91" name="TextBox 290">
            <a:extLst>
              <a:ext uri="{FF2B5EF4-FFF2-40B4-BE49-F238E27FC236}">
                <a16:creationId xmlns:a16="http://schemas.microsoft.com/office/drawing/2014/main" id="{1BE4EAA4-ECA1-C4E7-C7CA-52FCDEB3B992}"/>
              </a:ext>
            </a:extLst>
          </p:cNvPr>
          <p:cNvSpPr txBox="1"/>
          <p:nvPr/>
        </p:nvSpPr>
        <p:spPr>
          <a:xfrm>
            <a:off x="3610360" y="5559136"/>
            <a:ext cx="4591338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i="1" u="sng" dirty="0">
                <a:cs typeface="Calibri Light"/>
              </a:rPr>
              <a:t>Link to </a:t>
            </a:r>
            <a:r>
              <a:rPr lang="en-US" sz="1400" i="1" u="sng" dirty="0">
                <a:ea typeface="+mn-lt"/>
                <a:cs typeface="+mn-lt"/>
              </a:rPr>
              <a:t>poster</a:t>
            </a:r>
            <a:r>
              <a:rPr lang="en-US" sz="1400" i="1" dirty="0">
                <a:ea typeface="+mn-lt"/>
                <a:cs typeface="+mn-lt"/>
              </a:rPr>
              <a:t>: </a:t>
            </a:r>
            <a:endParaRPr lang="en-US" sz="1400" i="1">
              <a:cs typeface="Calibri Light"/>
            </a:endParaRPr>
          </a:p>
          <a:p>
            <a:r>
              <a:rPr lang="en-US" sz="1400" dirty="0">
                <a:cs typeface="Calibri Light"/>
              </a:rPr>
              <a:t> </a:t>
            </a:r>
            <a:r>
              <a:rPr lang="en-US" sz="1400" dirty="0">
                <a:solidFill>
                  <a:srgbClr val="000000"/>
                </a:solidFill>
                <a:ea typeface="+mn-lt"/>
                <a:cs typeface="+mn-lt"/>
              </a:rPr>
              <a:t>https://drive.google.com/file/d/1foW0MpBr4YWuGvjic9DBJffH6TBlBSnG/view?usp=share_link</a:t>
            </a:r>
          </a:p>
        </p:txBody>
      </p:sp>
    </p:spTree>
    <p:extLst>
      <p:ext uri="{BB962C8B-B14F-4D97-AF65-F5344CB8AC3E}">
        <p14:creationId xmlns:p14="http://schemas.microsoft.com/office/powerpoint/2010/main" val="2717681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D22FF5-155F-383F-CD40-5CC6BF0023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68997"/>
            <a:ext cx="4114800" cy="228600"/>
          </a:xfrm>
        </p:spPr>
        <p:txBody>
          <a:bodyPr/>
          <a:lstStyle/>
          <a:p>
            <a:r>
              <a:rPr lang="en-IN" dirty="0"/>
              <a:t>18-12-2022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D6B3F4-7839-2519-78AC-245228A41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1249" y="6614868"/>
            <a:ext cx="2654657" cy="336857"/>
          </a:xfrm>
        </p:spPr>
        <p:txBody>
          <a:bodyPr/>
          <a:lstStyle/>
          <a:p>
            <a:r>
              <a:rPr lang="en-US" dirty="0"/>
              <a:t>LAKE 2022: Conservation of wetlands:</a:t>
            </a:r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87755E-5CA7-61FD-C1CA-9D20D686E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5920" y="5271958"/>
            <a:ext cx="2926080" cy="1397039"/>
          </a:xfrm>
        </p:spPr>
        <p:txBody>
          <a:bodyPr/>
          <a:lstStyle/>
          <a:p>
            <a:fld id="{3322AC56-E2BE-4837-8B35-2CB4FCDE0885}" type="slidenum">
              <a:rPr lang="en-IN" sz="4000" dirty="0" smtClean="0"/>
              <a:t>9</a:t>
            </a:fld>
            <a:endParaRPr lang="en-IN" sz="4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195DF4-0225-9AB9-109C-08668AD9843E}"/>
              </a:ext>
            </a:extLst>
          </p:cNvPr>
          <p:cNvSpPr txBox="1"/>
          <p:nvPr/>
        </p:nvSpPr>
        <p:spPr>
          <a:xfrm>
            <a:off x="8477026" y="6642103"/>
            <a:ext cx="3676006" cy="2385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50" dirty="0"/>
              <a:t>ecosystem-based adaptation of climate change, December 28-30, 2022</a:t>
            </a:r>
            <a:endParaRPr lang="en-IN" sz="950" dirty="0"/>
          </a:p>
        </p:txBody>
      </p:sp>
      <p:pic>
        <p:nvPicPr>
          <p:cNvPr id="6" name="Picture 6" descr="Timeline&#10;&#10;Description automatically generated">
            <a:extLst>
              <a:ext uri="{FF2B5EF4-FFF2-40B4-BE49-F238E27FC236}">
                <a16:creationId xmlns:a16="http://schemas.microsoft.com/office/drawing/2014/main" id="{520FC4A0-D079-3051-8F81-A3A78C676C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7401" y="279"/>
            <a:ext cx="4856017" cy="68805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5B0FB93-5394-4F0B-56D1-C7093F83FA8F}"/>
              </a:ext>
            </a:extLst>
          </p:cNvPr>
          <p:cNvSpPr txBox="1"/>
          <p:nvPr/>
        </p:nvSpPr>
        <p:spPr>
          <a:xfrm>
            <a:off x="8183418" y="6084258"/>
            <a:ext cx="3471429" cy="6771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i="1" u="sng" dirty="0">
                <a:cs typeface="Calibri Light"/>
              </a:rPr>
              <a:t>Link to </a:t>
            </a:r>
            <a:r>
              <a:rPr lang="en-US" sz="1400" i="1" u="sng" dirty="0">
                <a:ea typeface="+mn-lt"/>
                <a:cs typeface="+mn-lt"/>
              </a:rPr>
              <a:t>poster</a:t>
            </a:r>
            <a:r>
              <a:rPr lang="en-US" sz="1400" i="1" dirty="0">
                <a:ea typeface="+mn-lt"/>
                <a:cs typeface="+mn-lt"/>
              </a:rPr>
              <a:t>: </a:t>
            </a:r>
            <a:endParaRPr lang="en-US" sz="1400" i="1" dirty="0">
              <a:cs typeface="Calibri Light"/>
            </a:endParaRPr>
          </a:p>
          <a:p>
            <a:r>
              <a:rPr lang="en-US" sz="1200" dirty="0">
                <a:cs typeface="Calibri Light"/>
              </a:rPr>
              <a:t>https://drive.google.com/file/d/1AywoQS0LiJCpIzjwVYx8y6J86yx-w4dL/view?usp=share_link</a:t>
            </a:r>
            <a:endParaRPr lang="en-US" sz="1200" dirty="0">
              <a:solidFill>
                <a:srgbClr val="000000"/>
              </a:solidFill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39853249"/>
      </p:ext>
    </p:extLst>
  </p:cSld>
  <p:clrMapOvr>
    <a:masterClrMapping/>
  </p:clrMapOvr>
</p:sld>
</file>

<file path=ppt/theme/theme1.xml><?xml version="1.0" encoding="utf-8"?>
<a:theme xmlns:a="http://schemas.openxmlformats.org/drawingml/2006/main" name="Metropolitan">
  <a:themeElements>
    <a:clrScheme name="Metropolitan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Metropolitan</Template>
  <TotalTime>350</TotalTime>
  <Words>448</Words>
  <Application>Microsoft Office PowerPoint</Application>
  <PresentationFormat>Widescreen</PresentationFormat>
  <Paragraphs>84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Calibri</vt:lpstr>
      <vt:lpstr>Calibri Light</vt:lpstr>
      <vt:lpstr>Lucida Handwriting</vt:lpstr>
      <vt:lpstr>Tempus Sans ITC</vt:lpstr>
      <vt:lpstr>Times New Roman</vt:lpstr>
      <vt:lpstr>Metropolitan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SOORYA NARAYANA</dc:creator>
  <cp:lastModifiedBy>SOORYA NARAYANA</cp:lastModifiedBy>
  <cp:revision>279</cp:revision>
  <dcterms:created xsi:type="dcterms:W3CDTF">2022-12-10T05:07:27Z</dcterms:created>
  <dcterms:modified xsi:type="dcterms:W3CDTF">2022-12-14T11:50:02Z</dcterms:modified>
</cp:coreProperties>
</file>