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1" r:id="rId5"/>
    <p:sldId id="269" r:id="rId6"/>
    <p:sldId id="262" r:id="rId7"/>
    <p:sldId id="270" r:id="rId8"/>
    <p:sldId id="264" r:id="rId9"/>
    <p:sldId id="272" r:id="rId10"/>
    <p:sldId id="271" r:id="rId11"/>
    <p:sldId id="25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2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 /><Relationship Id="rId3" Type="http://schemas.openxmlformats.org/officeDocument/2006/relationships/image" Target="../media/image11.jpeg" /><Relationship Id="rId7" Type="http://schemas.openxmlformats.org/officeDocument/2006/relationships/image" Target="../media/image14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BFA7C-D3A8-1342-1B40-808853C5DC38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3C1EC-76C3-D44E-A647-47DC7DABD441}"/>
              </a:ext>
            </a:extLst>
          </p:cNvPr>
          <p:cNvSpPr txBox="1"/>
          <p:nvPr/>
        </p:nvSpPr>
        <p:spPr>
          <a:xfrm rot="10800000" flipV="1">
            <a:off x="733372" y="581073"/>
            <a:ext cx="1131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+mj-lt"/>
              </a:rPr>
              <a:t>TITLE : </a:t>
            </a:r>
            <a:r>
              <a:rPr lang="en-US" sz="3200" b="1">
                <a:latin typeface="Dreaming Outloud Script Pro" panose="03050502040304050704" pitchFamily="66" charset="0"/>
                <a:ea typeface="Dreaming Outloud Script Pro" panose="02000000000000000000" pitchFamily="2" charset="0"/>
                <a:cs typeface="Dreaming Outloud Script Pro" panose="03050502040304050704" pitchFamily="66" charset="0"/>
              </a:rPr>
              <a:t>sustainable agriculture and organic farming</a:t>
            </a:r>
          </a:p>
          <a:p>
            <a:pPr algn="l"/>
            <a:r>
              <a:rPr lang="en-US" sz="3200">
                <a:latin typeface="+mj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A0380-D94F-C153-7971-789341917334}"/>
              </a:ext>
            </a:extLst>
          </p:cNvPr>
          <p:cNvSpPr txBox="1"/>
          <p:nvPr/>
        </p:nvSpPr>
        <p:spPr>
          <a:xfrm rot="10800000" flipV="1">
            <a:off x="584744" y="1119682"/>
            <a:ext cx="11462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+mj-lt"/>
              </a:rPr>
              <a:t> Participants: </a:t>
            </a:r>
            <a:r>
              <a:rPr lang="en-US" sz="320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Sharika gowda p , Triveni BS, Dhanyashree </a:t>
            </a:r>
          </a:p>
          <a:p>
            <a:pPr algn="l"/>
            <a:endParaRPr lang="en-US" sz="320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l"/>
            <a:endParaRPr lang="en-US" sz="32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9B461D-E992-E3FE-F928-96F455689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2328014"/>
            <a:ext cx="6294545" cy="296202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41EE89A-BDDE-F8DD-26B4-DE88140D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844"/>
            <a:ext cx="5965212" cy="13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4364-E675-C8A4-E08E-32C1FFED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574" y="477982"/>
            <a:ext cx="3525982" cy="866724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299384-6E2A-0D90-7E53-F44EF793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27" y="3668602"/>
            <a:ext cx="3459560" cy="3006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7661-9B3E-EFC7-5FF4-DC6FD578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19" y="1238719"/>
            <a:ext cx="7701496" cy="500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visit to farm: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always had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farming but we constantly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doing healthier way of farming.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took this particular topic to spread awareness across the world.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had inspired us and encouraged us by showing us the importance of organic farming.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our own school is doing farming in an organic way by using only manure, Dry leaves, plant straws.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7AEC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29925" y="146695"/>
            <a:ext cx="2408246" cy="78237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Credits </a:t>
            </a:r>
            <a:endParaRPr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DE52AB0-6E3C-6F35-57C9-C93AB6C68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 b="7466"/>
          <a:stretch/>
        </p:blipFill>
        <p:spPr>
          <a:xfrm>
            <a:off x="7985951" y="3541466"/>
            <a:ext cx="2890034" cy="31820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91E52-490F-201A-BF79-24656A98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93" y="1632350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thank our </a:t>
            </a:r>
            <a:r>
              <a:rPr lang="en-US" dirty="0" err="1"/>
              <a:t>Vagdevi</a:t>
            </a:r>
            <a:r>
              <a:rPr lang="en-US" dirty="0"/>
              <a:t> Vilas Institutions our Respected chairman Dr. Harish sir for giving us this wonderful opportunity We thank our principal sir for supporting us in every stage, science teachers R and D teachers and our Parents we Thank you all.😊</a:t>
            </a:r>
          </a:p>
        </p:txBody>
      </p:sp>
    </p:spTree>
    <p:extLst>
      <p:ext uri="{BB962C8B-B14F-4D97-AF65-F5344CB8AC3E}">
        <p14:creationId xmlns:p14="http://schemas.microsoft.com/office/powerpoint/2010/main" val="187109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42D9B58-57E0-78D6-3996-C31641ADE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5144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4A4BC8-643A-7DD6-753C-6F0A56B58321}"/>
              </a:ext>
            </a:extLst>
          </p:cNvPr>
          <p:cNvSpPr txBox="1"/>
          <p:nvPr/>
        </p:nvSpPr>
        <p:spPr>
          <a:xfrm>
            <a:off x="9521641" y="2306783"/>
            <a:ext cx="2460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Thank you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26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 rot="10800000" flipV="1">
            <a:off x="349217" y="158125"/>
            <a:ext cx="5251316" cy="1284378"/>
          </a:xfrm>
        </p:spPr>
        <p:txBody>
          <a:bodyPr>
            <a:normAutofit/>
          </a:bodyPr>
          <a:lstStyle/>
          <a:p>
            <a:r>
              <a:rPr lang="en-US" dirty="0"/>
              <a:t>Sustainable agriculture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12F37E-715D-3689-5346-D595EEED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3" y="1742739"/>
            <a:ext cx="7939062" cy="3098202"/>
          </a:xfrm>
        </p:spPr>
        <p:txBody>
          <a:bodyPr/>
          <a:lstStyle/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Long Term 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Textiles and Food needs 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Method of understanding ecosystem and Farming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Which includes many methods of Farming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AE3D647-1AA8-A217-BC19-6D06BEE1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13" y="0"/>
            <a:ext cx="5895787" cy="273831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0A69EDA-7067-A31A-4892-1B3A98AD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8" y="2798274"/>
            <a:ext cx="2707478" cy="39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4279-2CBB-46D6-BE3B-FD6E11EF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3" y="145083"/>
            <a:ext cx="10515600" cy="1325563"/>
          </a:xfrm>
        </p:spPr>
        <p:txBody>
          <a:bodyPr/>
          <a:lstStyle/>
          <a:p>
            <a:r>
              <a:rPr lang="en-US"/>
              <a:t>Organic farming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6879-172A-C447-16C8-1A82214C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3" y="1596044"/>
            <a:ext cx="6582131" cy="4160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00000000000000000" pitchFamily="2" charset="0"/>
                <a:ea typeface="Times New Roman" panose="02000000000000000000" pitchFamily="2" charset="0"/>
              </a:rPr>
              <a:t>Organic farming is agriculture that : 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Makes healthy food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Healthy soil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Healthy environmental benefits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Along with crop productivity </a:t>
            </a:r>
          </a:p>
          <a:p>
            <a:endParaRPr lang="en-US" dirty="0">
              <a:latin typeface="Times New Roman" panose="02000000000000000000" pitchFamily="2" charset="0"/>
              <a:ea typeface="Times New Rom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E78E3D-FBBD-0927-3040-5485DC0C4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22" y="1"/>
            <a:ext cx="2986877" cy="3429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1C1C157-AFDF-7BCD-E0A1-26995D8F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51" y="807864"/>
            <a:ext cx="25886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7AEC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08136" y="199879"/>
            <a:ext cx="6802174" cy="85143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Types of  Organic farming :</a:t>
            </a:r>
            <a:br>
              <a:rPr lang="en-US" sz="3600" dirty="0"/>
            </a:br>
            <a:endParaRPr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713E8-DA91-BE45-72E9-503610AF823F}"/>
              </a:ext>
            </a:extLst>
          </p:cNvPr>
          <p:cNvSpPr txBox="1"/>
          <p:nvPr/>
        </p:nvSpPr>
        <p:spPr>
          <a:xfrm>
            <a:off x="611230" y="867947"/>
            <a:ext cx="9241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farming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farming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0D13D-F58B-0B1E-0873-1CFEA4B4A353}"/>
              </a:ext>
            </a:extLst>
          </p:cNvPr>
          <p:cNvSpPr txBox="1"/>
          <p:nvPr/>
        </p:nvSpPr>
        <p:spPr>
          <a:xfrm>
            <a:off x="249748" y="1822055"/>
            <a:ext cx="1008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A629F-FA5C-B023-09C5-F9301BAAA8F6}"/>
              </a:ext>
            </a:extLst>
          </p:cNvPr>
          <p:cNvSpPr txBox="1"/>
          <p:nvPr/>
        </p:nvSpPr>
        <p:spPr>
          <a:xfrm>
            <a:off x="508136" y="1919263"/>
            <a:ext cx="5885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organic farming: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food produced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harm livestock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damage ecosystem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reduce soil fertility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877C07E-162D-7A3E-22DB-CE2435961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78" y="37198"/>
            <a:ext cx="2979163" cy="339180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929D41-550A-E87A-6542-1650BBD4F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40" y="2237179"/>
            <a:ext cx="2979163" cy="354698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3D52225-0BAA-EC60-B346-33A7B7C10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96" y="3727496"/>
            <a:ext cx="3045056" cy="29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7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5EDE-246A-89A5-0EF6-5AA4324E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92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Best way of farming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6A4278-378B-6B54-B58F-9F514F672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574677"/>
              </p:ext>
            </p:extLst>
          </p:nvPr>
        </p:nvGraphicFramePr>
        <p:xfrm>
          <a:off x="2493819" y="991803"/>
          <a:ext cx="6833550" cy="550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775">
                  <a:extLst>
                    <a:ext uri="{9D8B030D-6E8A-4147-A177-3AD203B41FA5}">
                      <a16:colId xmlns:a16="http://schemas.microsoft.com/office/drawing/2014/main" val="1875116007"/>
                    </a:ext>
                  </a:extLst>
                </a:gridCol>
                <a:gridCol w="3416775">
                  <a:extLst>
                    <a:ext uri="{9D8B030D-6E8A-4147-A177-3AD203B41FA5}">
                      <a16:colId xmlns:a16="http://schemas.microsoft.com/office/drawing/2014/main" val="2694076055"/>
                    </a:ext>
                  </a:extLst>
                </a:gridCol>
              </a:tblGrid>
              <a:tr h="137526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Organic farming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Inorganic farming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84408"/>
                  </a:ext>
                </a:extLst>
              </a:tr>
              <a:tr h="1375268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of Only manure and organic matters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Prepared In own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of chemical fertilizers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Prepared in factories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16252"/>
                  </a:ext>
                </a:extLst>
              </a:tr>
              <a:tr h="137526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healthy way of production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gives you humus to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gives more yielding in less time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 gives Particular nutrients to the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15472"/>
                  </a:ext>
                </a:extLst>
              </a:tr>
              <a:tr h="1375268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doesn’t decrease soil 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more profitable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2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1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7AEC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AC4F6B-EE34-6C16-0F2F-DE48283A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07" y="0"/>
            <a:ext cx="4783893" cy="41502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03E5B2-54AA-96A7-8A5F-EB8C464A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123" cy="37162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26FFA26-3C6F-5F19-D3A8-D005B87EB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3826299"/>
            <a:ext cx="3156995" cy="271386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FA2F18F-84DE-2F6E-7894-99EDFD3D2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8" y="132472"/>
            <a:ext cx="3713562" cy="1650292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3F2439A-E358-9C85-DC20-EFDB5A1B0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06" y="1915236"/>
            <a:ext cx="3663266" cy="186219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DBB79DD-B71A-48B1-961A-22EF19F5E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8" y="4150253"/>
            <a:ext cx="4104749" cy="238990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D71E832-E64F-CAC1-68D9-8694E9211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72" y="4487958"/>
            <a:ext cx="2907756" cy="20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D52AF05-339A-2FBF-8845-038CD4E0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1343"/>
            <a:ext cx="4266385" cy="19225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45F5832-54C2-F49C-83D7-34908B3DC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175"/>
            <a:ext cx="4535326" cy="316775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79C349F-666B-23EF-FE26-4EB71697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3" y="149342"/>
            <a:ext cx="6162555" cy="30721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C00F833-4AEB-6303-3F8D-9E97F4DFF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3" y="3408780"/>
            <a:ext cx="3765177" cy="329987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D899396-DEA6-0806-F0F2-6C158BE61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37" y="3429000"/>
            <a:ext cx="3227295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B1CB96-0BB1-31CA-2581-26A2B22853D7}"/>
              </a:ext>
            </a:extLst>
          </p:cNvPr>
          <p:cNvSpPr txBox="1"/>
          <p:nvPr/>
        </p:nvSpPr>
        <p:spPr>
          <a:xfrm rot="10800000" flipV="1">
            <a:off x="199668" y="5892247"/>
            <a:ext cx="376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Imprint MT Shadow" pitchFamily="82" charset="0"/>
                <a:ea typeface="Imprint MT Shadow" panose="02000000000000000000" pitchFamily="2" charset="0"/>
              </a:rPr>
              <a:t>Our visit to farm </a:t>
            </a:r>
          </a:p>
        </p:txBody>
      </p:sp>
    </p:spTree>
    <p:extLst>
      <p:ext uri="{BB962C8B-B14F-4D97-AF65-F5344CB8AC3E}">
        <p14:creationId xmlns:p14="http://schemas.microsoft.com/office/powerpoint/2010/main" val="172632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994396" y="172728"/>
            <a:ext cx="2702198" cy="473604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1C3D130-77D0-AF88-1948-97DD48E0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4" y="878586"/>
            <a:ext cx="3007251" cy="4671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ACD81-2DA7-A1C0-40E3-DD93E73E1164}"/>
              </a:ext>
            </a:extLst>
          </p:cNvPr>
          <p:cNvSpPr txBox="1"/>
          <p:nvPr/>
        </p:nvSpPr>
        <p:spPr>
          <a:xfrm>
            <a:off x="717726" y="558675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Bradley Hand ITC" panose="02000000000000000000" pitchFamily="2" charset="0"/>
                <a:ea typeface="Bradley Hand ITC" panose="02000000000000000000" pitchFamily="2" charset="0"/>
              </a:rPr>
              <a:t>Our school papaya plantation</a:t>
            </a:r>
            <a:r>
              <a:rPr lang="en-US" dirty="0"/>
              <a:t>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5DCA435-97B8-3834-5197-47F13B30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98" y="929189"/>
            <a:ext cx="3303129" cy="467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26BF4-6425-E7CA-8317-EDB401698B2B}"/>
              </a:ext>
            </a:extLst>
          </p:cNvPr>
          <p:cNvSpPr txBox="1"/>
          <p:nvPr/>
        </p:nvSpPr>
        <p:spPr>
          <a:xfrm>
            <a:off x="4384965" y="57822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Bradley Hand ITC" panose="03070402050302030203" pitchFamily="66" charset="0"/>
              </a:rPr>
              <a:t>Buddihal vajrakattepalya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47772BB-625D-A9C6-B182-A2952C9BD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50" y="878587"/>
            <a:ext cx="3755438" cy="4671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CA065-21F4-C6C3-9A44-29E19C1181CC}"/>
              </a:ext>
            </a:extLst>
          </p:cNvPr>
          <p:cNvSpPr txBox="1"/>
          <p:nvPr/>
        </p:nvSpPr>
        <p:spPr>
          <a:xfrm>
            <a:off x="5081765" y="21967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4BEA9-271F-901B-AC5A-AA47A20927D2}"/>
              </a:ext>
            </a:extLst>
          </p:cNvPr>
          <p:cNvSpPr txBox="1"/>
          <p:nvPr/>
        </p:nvSpPr>
        <p:spPr>
          <a:xfrm>
            <a:off x="8143930" y="5979413"/>
            <a:ext cx="211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Bradley Hand ITC" panose="03070402050302030203" pitchFamily="66" charset="0"/>
              </a:rPr>
              <a:t>Govinda ‘ s farm </a:t>
            </a:r>
          </a:p>
        </p:txBody>
      </p:sp>
    </p:spTree>
    <p:extLst>
      <p:ext uri="{BB962C8B-B14F-4D97-AF65-F5344CB8AC3E}">
        <p14:creationId xmlns:p14="http://schemas.microsoft.com/office/powerpoint/2010/main" val="25026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7EB50-56B6-0F00-E6F0-3CA9B242681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59238" y="1617340"/>
            <a:ext cx="10515600" cy="27712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visited our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keepers and villages gave the information about weather plant species and animal habitat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collected pictures from there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read few books from our library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846F57-ADE2-52A6-E4B1-7D871F66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32" y="291777"/>
            <a:ext cx="10515600" cy="1325563"/>
          </a:xfrm>
        </p:spPr>
        <p:txBody>
          <a:bodyPr/>
          <a:lstStyle/>
          <a:p>
            <a:r>
              <a:rPr lang="en-US" dirty="0"/>
              <a:t>Refrence </a:t>
            </a:r>
          </a:p>
        </p:txBody>
      </p:sp>
    </p:spTree>
    <p:extLst>
      <p:ext uri="{BB962C8B-B14F-4D97-AF65-F5344CB8AC3E}">
        <p14:creationId xmlns:p14="http://schemas.microsoft.com/office/powerpoint/2010/main" val="110336085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D3A21"/>
      </a:dk2>
      <a:lt2>
        <a:srgbClr val="E8E3E2"/>
      </a:lt2>
      <a:accent1>
        <a:srgbClr val="27AECD"/>
      </a:accent1>
      <a:accent2>
        <a:srgbClr val="16B591"/>
      </a:accent2>
      <a:accent3>
        <a:srgbClr val="23B758"/>
      </a:accent3>
      <a:accent4>
        <a:srgbClr val="21BB17"/>
      </a:accent4>
      <a:accent5>
        <a:srgbClr val="67B322"/>
      </a:accent5>
      <a:accent6>
        <a:srgbClr val="99A915"/>
      </a:accent6>
      <a:hlink>
        <a:srgbClr val="4F923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BrushVTI</vt:lpstr>
      <vt:lpstr>PowerPoint Presentation</vt:lpstr>
      <vt:lpstr>Sustainable agriculture</vt:lpstr>
      <vt:lpstr>Organic farming </vt:lpstr>
      <vt:lpstr>Types of  Organic farming : </vt:lpstr>
      <vt:lpstr>                  Best way of farming </vt:lpstr>
      <vt:lpstr>PowerPoint Presentation</vt:lpstr>
      <vt:lpstr>PowerPoint Presentation</vt:lpstr>
      <vt:lpstr>Mapping</vt:lpstr>
      <vt:lpstr>Refrence </vt:lpstr>
      <vt:lpstr>REVIEW</vt:lpstr>
      <vt:lpstr>                              Credits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918951437982</dc:creator>
  <cp:lastModifiedBy>918951437982</cp:lastModifiedBy>
  <cp:revision>10</cp:revision>
  <dcterms:created xsi:type="dcterms:W3CDTF">2022-12-14T06:22:44Z</dcterms:created>
  <dcterms:modified xsi:type="dcterms:W3CDTF">2022-12-14T09:39:47Z</dcterms:modified>
</cp:coreProperties>
</file>