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8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6D8FB-2948-4009-80D0-5297C83A567D}" type="datetimeFigureOut">
              <a:rPr lang="en-IN" smtClean="0"/>
              <a:t>15-12-2022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00F96-A1ED-4203-BDD5-3954A258DC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521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963DF-F09F-41EC-A902-AED8D2CF442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95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8807855-C580-4767-B248-9947F1415D8C}" type="datetime1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53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657D307-4F47-49F0-8201-3E9B880B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D01C95C-686D-408D-A3F0-F8B30BD43353}" type="datetime1">
              <a:rPr lang="en-IN" smtClean="0"/>
              <a:t>15-12-2022</a:t>
            </a:fld>
            <a:endParaRPr lang="en-I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BB06AE5-CEAA-498D-8272-1336AB86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03B1CD6-EBBC-4EF5-88DF-ABD03E50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296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8510171-6890-44B6-B5C1-42B53CD972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6DB431D-CF7B-4C4B-B951-A121E392340D}" type="datetime1">
              <a:rPr lang="en-IN" smtClean="0"/>
              <a:t>15-12-2022</a:t>
            </a:fld>
            <a:endParaRPr lang="en-I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CFA5381-9FEE-48ED-ADDC-4AC7C195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2ACD23F-A207-4291-BDD3-EF7B515F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350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F48BBA3-A49A-4636-ADED-A30C352D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44F5C2C-6C35-4EEB-9506-8451D76A3372}" type="datetime1">
              <a:rPr lang="en-IN" smtClean="0"/>
              <a:t>15-12-2022</a:t>
            </a:fld>
            <a:endParaRPr lang="en-I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9C5B8D8-5B86-4621-9D2D-9BC5C09E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E62979D-61DF-4233-9010-387740F4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365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721D816-2F75-4708-A773-D672F7B5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93AED99-5224-4E15-AB70-414D6399DFCB}" type="datetime1">
              <a:rPr lang="en-IN" smtClean="0"/>
              <a:t>15-12-2022</a:t>
            </a:fld>
            <a:endParaRPr lang="en-IN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6327776-1772-484D-A279-BCCE1FD8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EF723F1-A296-4EC2-8690-69A08811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49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0"/>
            <a:ext cx="10836965" cy="498475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4C6D8FB-82D2-45A4-AB7E-993C04E5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24FAC25-B838-42CE-8340-13D198526620}" type="datetime1">
              <a:rPr lang="en-IN" smtClean="0"/>
              <a:t>15-12-2022</a:t>
            </a:fld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FB04F59-2230-44A1-AD79-F2F8AF29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25451FA-5575-4135-9844-9EB6DBAE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839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B4A998-BB58-4053-81CC-A39042E7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E974F89-1296-4C4F-A6C8-4E988543F0FB}" type="datetime1">
              <a:rPr lang="en-IN" smtClean="0"/>
              <a:t>15-12-2022</a:t>
            </a:fld>
            <a:endParaRPr lang="en-IN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0B06FB-7123-4207-8162-579C625E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9F85221-543C-4CD4-B48F-09B307AE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977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4C93D20-1983-4462-9CBD-900E8EE8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D5CB326E-B1EF-47E9-A34F-CE65CD5D86B8}" type="datetime1">
              <a:rPr lang="en-IN" smtClean="0"/>
              <a:t>15-12-2022</a:t>
            </a:fld>
            <a:endParaRPr lang="en-I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5F76B1D-39A1-4218-B0B4-6B795646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1C5A10D-757F-4C65-A119-CE74CF41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824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D95F8CF-19EE-44D0-81B7-1C1C8B68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7296" y="6646460"/>
            <a:ext cx="1187355" cy="26613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C95A705-23D5-4359-AFDA-AC72B00B0CB4}" type="datetime1">
              <a:rPr lang="en-IN" smtClean="0"/>
              <a:t>15-12-2022</a:t>
            </a:fld>
            <a:endParaRPr lang="en-I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10CA63A-7BF8-4635-9ED4-C96574519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356" y="6646460"/>
            <a:ext cx="1187356" cy="225188"/>
          </a:xfrm>
        </p:spPr>
        <p:txBody>
          <a:bodyPr/>
          <a:lstStyle>
            <a:lvl1pPr>
              <a:defRPr sz="14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Lake 2022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4A2ED33-6BE9-4751-99FA-E8AEFDA0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948" y="6646460"/>
            <a:ext cx="605051" cy="225188"/>
          </a:xfrm>
        </p:spPr>
        <p:txBody>
          <a:bodyPr/>
          <a:lstStyle>
            <a:lvl1pPr>
              <a:defRPr sz="13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N" dirty="0"/>
              <a:t>|  </a:t>
            </a:r>
            <a:fld id="{228946B4-B28E-46D3-8A9A-3EE4F973E1F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696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10A7A-09DA-4792-96E7-E2639D805D9C}" type="datetime1">
              <a:rPr lang="en-IN" smtClean="0"/>
              <a:t>15-12-2022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Lake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946B4-B28E-46D3-8A9A-3EE4F973E1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168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692869"/>
            <a:ext cx="12192000" cy="1812566"/>
          </a:xfrm>
          <a:solidFill>
            <a:srgbClr val="92D050"/>
          </a:solidFill>
        </p:spPr>
        <p:txBody>
          <a:bodyPr anchor="ctr" anchorCtr="0">
            <a:normAutofit/>
          </a:bodyPr>
          <a:lstStyle/>
          <a:p>
            <a:r>
              <a:rPr lang="en-US" sz="4200" dirty="0"/>
              <a:t>Sustainable Agriculture &amp; Organic Farming</a:t>
            </a:r>
            <a:endParaRPr lang="en-IN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49348"/>
            <a:ext cx="9144000" cy="410029"/>
          </a:xfrm>
        </p:spPr>
        <p:txBody>
          <a:bodyPr anchor="b" anchorCtr="0">
            <a:noAutofit/>
          </a:bodyPr>
          <a:lstStyle/>
          <a:p>
            <a:pPr algn="r"/>
            <a:r>
              <a:rPr lang="en-US" sz="2800" dirty="0">
                <a:latin typeface="Century Gothic" panose="020B0502020202020204" pitchFamily="34" charset="0"/>
              </a:rPr>
              <a:t>Neha V. Koorse</a:t>
            </a:r>
            <a:r>
              <a:rPr lang="en-US" sz="1800" i="1" dirty="0">
                <a:latin typeface="Century Gothic" panose="020B0502020202020204" pitchFamily="34" charset="0"/>
              </a:rPr>
              <a:t>,    </a:t>
            </a:r>
            <a:r>
              <a:rPr lang="en-US" sz="2200" i="1" dirty="0">
                <a:latin typeface="Century Gothic" panose="020B0502020202020204" pitchFamily="34" charset="0"/>
              </a:rPr>
              <a:t>IX Std</a:t>
            </a:r>
            <a:r>
              <a:rPr lang="en-US" sz="1800" i="1" dirty="0">
                <a:latin typeface="Century Gothic" panose="020B0502020202020204" pitchFamily="34" charset="0"/>
              </a:rPr>
              <a:t>,     </a:t>
            </a:r>
            <a:r>
              <a:rPr lang="en-US" sz="2000" i="1" dirty="0">
                <a:latin typeface="Century Gothic" panose="020B0502020202020204" pitchFamily="34" charset="0"/>
              </a:rPr>
              <a:t>Vagdevi Vilas School Marathahalli</a:t>
            </a:r>
            <a:endParaRPr lang="en-IN" sz="2000" i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864" y="4924993"/>
            <a:ext cx="1179871" cy="15744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35" y="4811141"/>
            <a:ext cx="1715109" cy="1688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A7A816-0594-447E-89E0-1ED27D896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908652"/>
            <a:ext cx="5791200" cy="25908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119B77-CDCA-41F7-B999-01A9FDCED843}"/>
              </a:ext>
            </a:extLst>
          </p:cNvPr>
          <p:cNvSpPr txBox="1">
            <a:spLocks/>
          </p:cNvSpPr>
          <p:nvPr/>
        </p:nvSpPr>
        <p:spPr>
          <a:xfrm>
            <a:off x="4491725" y="126504"/>
            <a:ext cx="3208549" cy="6079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Poster</a:t>
            </a:r>
            <a:endParaRPr lang="en-IN" sz="40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427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268941" y="0"/>
            <a:ext cx="11084859" cy="498475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Sustainable Agriculture &amp; Organic Farming</a:t>
            </a:r>
            <a:r>
              <a:rPr lang="en-US" sz="2500" dirty="0">
                <a:solidFill>
                  <a:srgbClr val="0070C0"/>
                </a:solidFill>
                <a:latin typeface="+mn-lt"/>
              </a:rPr>
              <a:t> | SDG Goal 2 of 17</a:t>
            </a:r>
            <a:endParaRPr lang="en-IN" sz="25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14AAB0-5C9E-47F9-A3D4-3EF0BEC0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Lake 2022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ABC73-6EB5-4B7F-889A-FA39C0B5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|  </a:t>
            </a:r>
            <a:fld id="{228946B4-B28E-46D3-8A9A-3EE4F973E1FE}" type="slidenum">
              <a:rPr kumimoji="0" lang="en-IN" sz="1300" b="0" i="0" u="none" strike="noStrike" kern="1200" cap="none" spc="0" normalizeH="0" baseline="0" noProof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3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E409F4E-2CF8-4098-9BBA-DE5F746CD500}"/>
              </a:ext>
            </a:extLst>
          </p:cNvPr>
          <p:cNvSpPr/>
          <p:nvPr/>
        </p:nvSpPr>
        <p:spPr>
          <a:xfrm>
            <a:off x="3467712" y="6228930"/>
            <a:ext cx="8316000" cy="1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866FEB77-50E5-4663-B422-AD1D51A5EA63}"/>
              </a:ext>
            </a:extLst>
          </p:cNvPr>
          <p:cNvSpPr/>
          <p:nvPr/>
        </p:nvSpPr>
        <p:spPr>
          <a:xfrm>
            <a:off x="5588652" y="1141591"/>
            <a:ext cx="6876000" cy="1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2CFE0D-FE5A-4B50-8980-F27E42ADC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119"/>
            <a:ext cx="6280657" cy="36714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B135A2-BFB5-47B0-84F6-5C1C90054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83202"/>
            <a:ext cx="6280657" cy="2050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346508-E000-4E35-BE67-1D9A1CE00CAC}"/>
              </a:ext>
            </a:extLst>
          </p:cNvPr>
          <p:cNvSpPr/>
          <p:nvPr/>
        </p:nvSpPr>
        <p:spPr>
          <a:xfrm>
            <a:off x="6331528" y="1508299"/>
            <a:ext cx="5860472" cy="71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Sustainable Agriculture</a:t>
            </a:r>
            <a:endParaRPr lang="en-IN" sz="4000" b="1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8F8B99-FF25-4A42-8424-832330070184}"/>
              </a:ext>
            </a:extLst>
          </p:cNvPr>
          <p:cNvSpPr/>
          <p:nvPr/>
        </p:nvSpPr>
        <p:spPr>
          <a:xfrm>
            <a:off x="7433975" y="5117977"/>
            <a:ext cx="4758024" cy="7161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Organic Farming</a:t>
            </a:r>
            <a:endParaRPr lang="en-IN" sz="4400" b="1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508F80-45FE-4B77-A4E1-ADDECE9AE87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452224" flipH="1">
            <a:off x="5152453" y="2513416"/>
            <a:ext cx="3142366" cy="17572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D91B3E-96F6-4B37-B049-26038956AA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 rot="2158541" flipH="1" flipV="1">
            <a:off x="6580926" y="3511090"/>
            <a:ext cx="2542905" cy="18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2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BF30E-8715-4CA1-AE68-E66D614C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05EA0-86E0-464C-A262-73E8D5D0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|  </a:t>
            </a:r>
            <a:fld id="{228946B4-B28E-46D3-8A9A-3EE4F973E1FE}" type="slidenum">
              <a:rPr lang="en-IN" smtClean="0"/>
              <a:pPr/>
              <a:t>3</a:t>
            </a:fld>
            <a:endParaRPr lang="en-I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C490C8-5F29-439B-AED9-B72A4B39A8F2}"/>
              </a:ext>
            </a:extLst>
          </p:cNvPr>
          <p:cNvGrpSpPr/>
          <p:nvPr/>
        </p:nvGrpSpPr>
        <p:grpSpPr>
          <a:xfrm>
            <a:off x="3983646" y="457407"/>
            <a:ext cx="4224707" cy="3295315"/>
            <a:chOff x="9457473" y="19902148"/>
            <a:chExt cx="11228661" cy="92320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FC6937-56CD-4529-BC1C-9B06FF05D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1430" y="21401881"/>
              <a:ext cx="11224704" cy="773233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A3D00E-1A56-4689-AB32-D5C7592100DD}"/>
                </a:ext>
              </a:extLst>
            </p:cNvPr>
            <p:cNvSpPr/>
            <p:nvPr/>
          </p:nvSpPr>
          <p:spPr>
            <a:xfrm>
              <a:off x="9457473" y="19902148"/>
              <a:ext cx="11216691" cy="1499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Conventional Farming</a:t>
              </a:r>
              <a:r>
                <a:rPr lang="en-US" sz="2000" dirty="0">
                  <a:latin typeface="Century Gothic" panose="020B0502020202020204" pitchFamily="34" charset="0"/>
                </a:rPr>
                <a:t> </a:t>
              </a:r>
              <a:endParaRPr lang="en-IN" sz="20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979B2F9-E85F-402B-8F8A-55A9F815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5085" y="2808948"/>
            <a:ext cx="3892171" cy="3879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503AB-65A6-4DB5-A378-074E43E5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78934"/>
            <a:ext cx="3892171" cy="3879066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23F23A97-91D2-4EB2-8989-4469D27C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2" y="0"/>
            <a:ext cx="3208549" cy="498764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Agriculture Types </a:t>
            </a:r>
            <a:endParaRPr lang="en-IN" sz="25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2FA0EC-139A-466F-AAAC-8D94D61C607D}"/>
              </a:ext>
            </a:extLst>
          </p:cNvPr>
          <p:cNvSpPr/>
          <p:nvPr/>
        </p:nvSpPr>
        <p:spPr>
          <a:xfrm>
            <a:off x="395701" y="1623195"/>
            <a:ext cx="3496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non-natural based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&gt;&gt;</a:t>
            </a: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2EAF10-F87E-45ED-9EF1-4C082316093E}"/>
              </a:ext>
            </a:extLst>
          </p:cNvPr>
          <p:cNvSpPr/>
          <p:nvPr/>
        </p:nvSpPr>
        <p:spPr>
          <a:xfrm>
            <a:off x="4153440" y="5800847"/>
            <a:ext cx="3366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&lt;&lt;</a:t>
            </a:r>
            <a:r>
              <a:rPr lang="en-U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 nature based  </a:t>
            </a:r>
            <a:r>
              <a:rPr lang="en-U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&gt;&gt;</a:t>
            </a:r>
            <a:endParaRPr lang="en-IN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0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F8141-1D77-49C3-98D0-8C389495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C158B-C7FC-4606-A1BF-396A06DE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|  </a:t>
            </a:r>
            <a:fld id="{228946B4-B28E-46D3-8A9A-3EE4F973E1FE}" type="slidenum">
              <a:rPr lang="en-IN" smtClean="0"/>
              <a:pPr/>
              <a:t>4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845174-85B1-42E4-97A1-0D354593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4" y="3529016"/>
            <a:ext cx="4901015" cy="3117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8D0FF-F68C-4664-813C-B5FE1308E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364" y="577626"/>
            <a:ext cx="4901015" cy="2689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FD4864-0B65-49D0-950D-57EF02833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7" y="3587956"/>
            <a:ext cx="5920450" cy="3040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025EEE-473E-4A58-8220-D4F4BD987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7" y="577626"/>
            <a:ext cx="5920450" cy="2712829"/>
          </a:xfrm>
          <a:prstGeom prst="rect">
            <a:avLst/>
          </a:prstGeom>
        </p:spPr>
      </p:pic>
      <p:sp>
        <p:nvSpPr>
          <p:cNvPr id="10" name="Diamond 9">
            <a:extLst>
              <a:ext uri="{FF2B5EF4-FFF2-40B4-BE49-F238E27FC236}">
                <a16:creationId xmlns:a16="http://schemas.microsoft.com/office/drawing/2014/main" id="{9AFDD4C3-FCE7-4C2B-9DFA-FF8816427F68}"/>
              </a:ext>
            </a:extLst>
          </p:cNvPr>
          <p:cNvSpPr/>
          <p:nvPr/>
        </p:nvSpPr>
        <p:spPr>
          <a:xfrm>
            <a:off x="3228176" y="3410304"/>
            <a:ext cx="6876000" cy="1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6EEE9C98-D6C5-4B37-B092-781F3B4419FC}"/>
              </a:ext>
            </a:extLst>
          </p:cNvPr>
          <p:cNvSpPr/>
          <p:nvPr/>
        </p:nvSpPr>
        <p:spPr>
          <a:xfrm rot="5400000">
            <a:off x="4169820" y="3419304"/>
            <a:ext cx="4860000" cy="1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05DB8B67-7EE6-4B96-94C4-0F0A3F93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27" y="19226"/>
            <a:ext cx="11084859" cy="498475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Sustainable Agriculture &amp; Organic Farming</a:t>
            </a:r>
            <a:r>
              <a:rPr lang="en-US" sz="2500" dirty="0">
                <a:solidFill>
                  <a:srgbClr val="0070C0"/>
                </a:solidFill>
                <a:latin typeface="+mn-lt"/>
              </a:rPr>
              <a:t> |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thro </a:t>
            </a:r>
            <a:r>
              <a:rPr lang="en-US" sz="2500" dirty="0">
                <a:solidFill>
                  <a:srgbClr val="0070C0"/>
                </a:solidFill>
                <a:latin typeface="+mn-lt"/>
              </a:rPr>
              <a:t>Terrace &amp; Backyard Gardening</a:t>
            </a:r>
            <a:endParaRPr lang="en-IN" sz="25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45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5904C-997D-4824-B709-429E7CC9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Lake 2022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53B3E-366B-4BD1-809A-82741EB6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|  </a:t>
            </a:r>
            <a:fld id="{228946B4-B28E-46D3-8A9A-3EE4F973E1F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F21EE-4998-40C3-87B3-A7EAF6EB199A}"/>
              </a:ext>
            </a:extLst>
          </p:cNvPr>
          <p:cNvSpPr txBox="1"/>
          <p:nvPr/>
        </p:nvSpPr>
        <p:spPr>
          <a:xfrm>
            <a:off x="1685935" y="1471270"/>
            <a:ext cx="105963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Century Gothic" panose="020B0502020202020204" pitchFamily="34" charset="0"/>
              </a:rPr>
              <a:t>Collect data, Analyze &amp; Support  - Government 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Century Gothic" panose="020B0502020202020204" pitchFamily="34" charset="0"/>
              </a:rPr>
              <a:t>Educate farmers on Alternate / Natural Agriculture techniques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Century Gothic" panose="020B0502020202020204" pitchFamily="34" charset="0"/>
              </a:rPr>
              <a:t>Short term transition Support to Farmers 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Century Gothic" panose="020B0502020202020204" pitchFamily="34" charset="0"/>
              </a:rPr>
              <a:t>Motivate – Incentivize towards conservation, Outcome based Rewards  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Century Gothic" panose="020B0502020202020204" pitchFamily="34" charset="0"/>
              </a:rPr>
              <a:t>Promote, Scale up</a:t>
            </a:r>
            <a:endParaRPr lang="en-IN" sz="21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BC3C8-AC3F-414F-B8E5-87308B8FAA58}"/>
              </a:ext>
            </a:extLst>
          </p:cNvPr>
          <p:cNvSpPr txBox="1"/>
          <p:nvPr/>
        </p:nvSpPr>
        <p:spPr>
          <a:xfrm>
            <a:off x="-352637" y="3749339"/>
            <a:ext cx="10820401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Century Gothic" panose="020B0502020202020204" pitchFamily="34" charset="0"/>
              </a:rPr>
              <a:t>Should be covered as Science / Social syllabus for Schools &amp; Colleges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Century Gothic" panose="020B0502020202020204" pitchFamily="34" charset="0"/>
              </a:rPr>
              <a:t>Should be taught as Practical/Field Labs from the early years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Century Gothic" panose="020B0502020202020204" pitchFamily="34" charset="0"/>
              </a:rPr>
              <a:t>Motivate the young generation thro promotions &amp; best practices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Century Gothic" panose="020B0502020202020204" pitchFamily="34" charset="0"/>
              </a:rPr>
              <a:t>Organic Produce should be provided to Schools at discounted price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Century Gothic" panose="020B0502020202020204" pitchFamily="34" charset="0"/>
              </a:rPr>
              <a:t>UG, PG &amp; Research courses on Natural Farming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Century Gothic" panose="020B0502020202020204" pitchFamily="34" charset="0"/>
              </a:rPr>
              <a:t>Encourage, embrace Home &amp; Terrace Veg Gardening</a:t>
            </a:r>
          </a:p>
          <a:p>
            <a:pPr marL="815975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Century Gothic" panose="020B0502020202020204" pitchFamily="34" charset="0"/>
              </a:rPr>
              <a:t>Use Vermicompost, Green waste manures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6AD4BC-2164-434F-91EE-822C7497D5BE}"/>
              </a:ext>
            </a:extLst>
          </p:cNvPr>
          <p:cNvSpPr/>
          <p:nvPr/>
        </p:nvSpPr>
        <p:spPr>
          <a:xfrm>
            <a:off x="0" y="571492"/>
            <a:ext cx="12192000" cy="79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Recommendations &amp; Contributions</a:t>
            </a:r>
            <a:endParaRPr lang="en-IN" sz="4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5D8E1106-2022-4D20-9738-A9AEEB2FA6CE}"/>
              </a:ext>
            </a:extLst>
          </p:cNvPr>
          <p:cNvSpPr/>
          <p:nvPr/>
        </p:nvSpPr>
        <p:spPr>
          <a:xfrm>
            <a:off x="1627971" y="3632806"/>
            <a:ext cx="8244000" cy="18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8D29A0D-EBD3-4923-B9F7-AF803066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0"/>
            <a:ext cx="11084859" cy="498475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Sustainable Agriculture &amp; Organic Farming</a:t>
            </a:r>
            <a:r>
              <a:rPr lang="en-US" sz="2500" dirty="0">
                <a:solidFill>
                  <a:srgbClr val="0070C0"/>
                </a:solidFill>
                <a:latin typeface="+mn-lt"/>
              </a:rPr>
              <a:t> | the Future</a:t>
            </a:r>
            <a:endParaRPr lang="en-IN" sz="25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3043DD-2DA8-4D1E-B6F5-C2735072A3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rot="16844141">
            <a:off x="-85417" y="1672155"/>
            <a:ext cx="1793668" cy="1641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0233C-A1D3-45C3-8E80-A877BACFC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706" y="4145197"/>
            <a:ext cx="2697294" cy="22657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893B605-6F65-4171-8866-CE662451E864}"/>
              </a:ext>
            </a:extLst>
          </p:cNvPr>
          <p:cNvSpPr/>
          <p:nvPr/>
        </p:nvSpPr>
        <p:spPr>
          <a:xfrm>
            <a:off x="7119296" y="6357771"/>
            <a:ext cx="21082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Thank You</a:t>
            </a:r>
            <a:endParaRPr lang="en-IN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382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187</Words>
  <Application>Microsoft Office PowerPoint</Application>
  <PresentationFormat>Widescreen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Courier New</vt:lpstr>
      <vt:lpstr>1_Office Theme</vt:lpstr>
      <vt:lpstr>Sustainable Agriculture &amp; Organic Farming</vt:lpstr>
      <vt:lpstr>Sustainable Agriculture &amp; Organic Farming | SDG Goal 2 of 17</vt:lpstr>
      <vt:lpstr>Agriculture Types </vt:lpstr>
      <vt:lpstr>Sustainable Agriculture &amp; Organic Farming | thro Terrace &amp; Backyard Gardening</vt:lpstr>
      <vt:lpstr>Sustainable Agriculture &amp; Organic Farming |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Agriculture &amp; Organic Farming</dc:title>
  <dc:creator>Vinay Koorse</dc:creator>
  <cp:lastModifiedBy>Vinay Koorse</cp:lastModifiedBy>
  <cp:revision>8</cp:revision>
  <dcterms:created xsi:type="dcterms:W3CDTF">2022-12-14T17:17:22Z</dcterms:created>
  <dcterms:modified xsi:type="dcterms:W3CDTF">2022-12-15T00:51:28Z</dcterms:modified>
</cp:coreProperties>
</file>