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6" r:id="rId5"/>
    <p:sldId id="287" r:id="rId6"/>
    <p:sldId id="288" r:id="rId7"/>
    <p:sldId id="289" r:id="rId8"/>
    <p:sldId id="290" r:id="rId9"/>
    <p:sldId id="325" r:id="rId10"/>
    <p:sldId id="334" r:id="rId11"/>
    <p:sldId id="326" r:id="rId12"/>
    <p:sldId id="335" r:id="rId13"/>
    <p:sldId id="291" r:id="rId14"/>
    <p:sldId id="329" r:id="rId15"/>
    <p:sldId id="336" r:id="rId16"/>
    <p:sldId id="293" r:id="rId17"/>
    <p:sldId id="294" r:id="rId18"/>
    <p:sldId id="300" r:id="rId19"/>
    <p:sldId id="333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CCB47-1AF4-453E-9B37-D4C562B6F9D5}" v="127" dt="2022-12-14T15:08:23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 MATHAMSETTI 7" userId="0051e7c7-fa1c-4fd3-b509-1f9f5fc4a82a" providerId="ADAL" clId="{7EE2F1E6-61F3-2441-8192-0C7992283093}"/>
    <pc:docChg chg="custSel modSld">
      <pc:chgData name="MEENAKSHI S MATHAMSETTI 7" userId="0051e7c7-fa1c-4fd3-b509-1f9f5fc4a82a" providerId="ADAL" clId="{7EE2F1E6-61F3-2441-8192-0C7992283093}" dt="2022-12-04T16:28:19.799" v="119" actId="20577"/>
      <pc:docMkLst>
        <pc:docMk/>
      </pc:docMkLst>
      <pc:sldChg chg="addSp delSp modSp">
        <pc:chgData name="MEENAKSHI S MATHAMSETTI 7" userId="0051e7c7-fa1c-4fd3-b509-1f9f5fc4a82a" providerId="ADAL" clId="{7EE2F1E6-61F3-2441-8192-0C7992283093}" dt="2022-12-04T16:24:00.057" v="2" actId="22"/>
        <pc:sldMkLst>
          <pc:docMk/>
          <pc:sldMk cId="4152295246" sldId="273"/>
        </pc:sldMkLst>
        <pc:spChg chg="del mod">
          <ac:chgData name="MEENAKSHI S MATHAMSETTI 7" userId="0051e7c7-fa1c-4fd3-b509-1f9f5fc4a82a" providerId="ADAL" clId="{7EE2F1E6-61F3-2441-8192-0C7992283093}" dt="2022-12-04T16:23:57.697" v="1" actId="21"/>
          <ac:spMkLst>
            <pc:docMk/>
            <pc:sldMk cId="4152295246" sldId="273"/>
            <ac:spMk id="3" creationId="{D9E5AFA2-836D-28C3-497F-AA987ABA29E6}"/>
          </ac:spMkLst>
        </pc:spChg>
        <pc:spChg chg="add">
          <ac:chgData name="MEENAKSHI S MATHAMSETTI 7" userId="0051e7c7-fa1c-4fd3-b509-1f9f5fc4a82a" providerId="ADAL" clId="{7EE2F1E6-61F3-2441-8192-0C7992283093}" dt="2022-12-04T16:24:00.057" v="2" actId="22"/>
          <ac:spMkLst>
            <pc:docMk/>
            <pc:sldMk cId="4152295246" sldId="273"/>
            <ac:spMk id="13" creationId="{1BCF033D-3C8E-ED44-A026-332ADCC9C99D}"/>
          </ac:spMkLst>
        </pc:spChg>
      </pc:sldChg>
      <pc:sldChg chg="modSp">
        <pc:chgData name="MEENAKSHI S MATHAMSETTI 7" userId="0051e7c7-fa1c-4fd3-b509-1f9f5fc4a82a" providerId="ADAL" clId="{7EE2F1E6-61F3-2441-8192-0C7992283093}" dt="2022-12-04T16:27:04.740" v="51" actId="113"/>
        <pc:sldMkLst>
          <pc:docMk/>
          <pc:sldMk cId="1120243612" sldId="289"/>
        </pc:sldMkLst>
        <pc:spChg chg="mod">
          <ac:chgData name="MEENAKSHI S MATHAMSETTI 7" userId="0051e7c7-fa1c-4fd3-b509-1f9f5fc4a82a" providerId="ADAL" clId="{7EE2F1E6-61F3-2441-8192-0C7992283093}" dt="2022-12-04T16:27:04.740" v="51" actId="113"/>
          <ac:spMkLst>
            <pc:docMk/>
            <pc:sldMk cId="1120243612" sldId="289"/>
            <ac:spMk id="6" creationId="{9DCA2055-6DF3-4467-BF4C-D5110F0D9B88}"/>
          </ac:spMkLst>
        </pc:spChg>
      </pc:sldChg>
      <pc:sldChg chg="addSp modSp">
        <pc:chgData name="MEENAKSHI S MATHAMSETTI 7" userId="0051e7c7-fa1c-4fd3-b509-1f9f5fc4a82a" providerId="ADAL" clId="{7EE2F1E6-61F3-2441-8192-0C7992283093}" dt="2022-12-04T16:28:19.799" v="119" actId="20577"/>
        <pc:sldMkLst>
          <pc:docMk/>
          <pc:sldMk cId="58241736" sldId="293"/>
        </pc:sldMkLst>
        <pc:spChg chg="mod">
          <ac:chgData name="MEENAKSHI S MATHAMSETTI 7" userId="0051e7c7-fa1c-4fd3-b509-1f9f5fc4a82a" providerId="ADAL" clId="{7EE2F1E6-61F3-2441-8192-0C7992283093}" dt="2022-12-04T16:27:58.513" v="54" actId="2711"/>
          <ac:spMkLst>
            <pc:docMk/>
            <pc:sldMk cId="58241736" sldId="293"/>
            <ac:spMk id="5" creationId="{34EBE805-C5A3-4B08-96B1-E800A3791B7F}"/>
          </ac:spMkLst>
        </pc:spChg>
        <pc:spChg chg="add mod">
          <ac:chgData name="MEENAKSHI S MATHAMSETTI 7" userId="0051e7c7-fa1c-4fd3-b509-1f9f5fc4a82a" providerId="ADAL" clId="{7EE2F1E6-61F3-2441-8192-0C7992283093}" dt="2022-12-04T16:28:19.799" v="119" actId="20577"/>
          <ac:spMkLst>
            <pc:docMk/>
            <pc:sldMk cId="58241736" sldId="293"/>
            <ac:spMk id="7" creationId="{0B6792AB-6C96-5F48-9A58-3D8F1A91012F}"/>
          </ac:spMkLst>
        </pc:spChg>
      </pc:sldChg>
    </pc:docChg>
  </pc:docChgLst>
  <pc:docChgLst>
    <pc:chgData name="MEENAKSHI S MATHAMSETTI GRADE VII" userId="S::vvimstu534y15@vviedu.in::0051e7c7-fa1c-4fd3-b509-1f9f5fc4a82a" providerId="AD" clId="Web-{55763AF9-EE02-4061-B3A0-C633344CF7CC}"/>
    <pc:docChg chg="modSld">
      <pc:chgData name="MEENAKSHI S MATHAMSETTI GRADE VII" userId="S::vvimstu534y15@vviedu.in::0051e7c7-fa1c-4fd3-b509-1f9f5fc4a82a" providerId="AD" clId="Web-{55763AF9-EE02-4061-B3A0-C633344CF7CC}" dt="2022-12-04T07:05:29.640" v="1" actId="14100"/>
      <pc:docMkLst>
        <pc:docMk/>
      </pc:docMkLst>
      <pc:sldChg chg="modSp">
        <pc:chgData name="MEENAKSHI S MATHAMSETTI GRADE VII" userId="S::vvimstu534y15@vviedu.in::0051e7c7-fa1c-4fd3-b509-1f9f5fc4a82a" providerId="AD" clId="Web-{55763AF9-EE02-4061-B3A0-C633344CF7CC}" dt="2022-12-04T07:05:29.640" v="1" actId="14100"/>
        <pc:sldMkLst>
          <pc:docMk/>
          <pc:sldMk cId="3128677203" sldId="286"/>
        </pc:sldMkLst>
        <pc:picChg chg="mod">
          <ac:chgData name="MEENAKSHI S MATHAMSETTI GRADE VII" userId="S::vvimstu534y15@vviedu.in::0051e7c7-fa1c-4fd3-b509-1f9f5fc4a82a" providerId="AD" clId="Web-{55763AF9-EE02-4061-B3A0-C633344CF7CC}" dt="2022-12-04T07:05:29.640" v="1" actId="14100"/>
          <ac:picMkLst>
            <pc:docMk/>
            <pc:sldMk cId="3128677203" sldId="286"/>
            <ac:picMk id="11" creationId="{78967CE9-A0A1-44E3-84F6-3047F37ED040}"/>
          </ac:picMkLst>
        </pc:picChg>
      </pc:sldChg>
    </pc:docChg>
  </pc:docChgLst>
  <pc:docChgLst>
    <pc:chgData name="S Sruthi" userId="ac7145c741cea908" providerId="LiveId" clId="{BB9CCB47-1AF4-453E-9B37-D4C562B6F9D5}"/>
    <pc:docChg chg="undo custSel addSld delSld modSld">
      <pc:chgData name="S Sruthi" userId="ac7145c741cea908" providerId="LiveId" clId="{BB9CCB47-1AF4-453E-9B37-D4C562B6F9D5}" dt="2022-12-14T15:08:27.586" v="2752" actId="14100"/>
      <pc:docMkLst>
        <pc:docMk/>
      </pc:docMkLst>
      <pc:sldChg chg="modSp mod">
        <pc:chgData name="S Sruthi" userId="ac7145c741cea908" providerId="LiveId" clId="{BB9CCB47-1AF4-453E-9B37-D4C562B6F9D5}" dt="2022-12-14T14:45:13.632" v="2267" actId="313"/>
        <pc:sldMkLst>
          <pc:docMk/>
          <pc:sldMk cId="2438698170" sldId="288"/>
        </pc:sldMkLst>
        <pc:spChg chg="mod">
          <ac:chgData name="S Sruthi" userId="ac7145c741cea908" providerId="LiveId" clId="{BB9CCB47-1AF4-453E-9B37-D4C562B6F9D5}" dt="2022-12-14T14:45:13.632" v="2267" actId="313"/>
          <ac:spMkLst>
            <pc:docMk/>
            <pc:sldMk cId="2438698170" sldId="288"/>
            <ac:spMk id="8" creationId="{4B2073A6-DECB-4D00-BBC7-5580BDD7187C}"/>
          </ac:spMkLst>
        </pc:spChg>
      </pc:sldChg>
      <pc:sldChg chg="modSp mod">
        <pc:chgData name="S Sruthi" userId="ac7145c741cea908" providerId="LiveId" clId="{BB9CCB47-1AF4-453E-9B37-D4C562B6F9D5}" dt="2022-12-07T15:09:41.024" v="217" actId="1076"/>
        <pc:sldMkLst>
          <pc:docMk/>
          <pc:sldMk cId="58241736" sldId="293"/>
        </pc:sldMkLst>
        <pc:picChg chg="mod">
          <ac:chgData name="S Sruthi" userId="ac7145c741cea908" providerId="LiveId" clId="{BB9CCB47-1AF4-453E-9B37-D4C562B6F9D5}" dt="2022-12-07T15:09:30.951" v="215" actId="1076"/>
          <ac:picMkLst>
            <pc:docMk/>
            <pc:sldMk cId="58241736" sldId="293"/>
            <ac:picMk id="9" creationId="{C3269A24-24EC-CCB5-499A-E40279A37C39}"/>
          </ac:picMkLst>
        </pc:picChg>
        <pc:picChg chg="mod">
          <ac:chgData name="S Sruthi" userId="ac7145c741cea908" providerId="LiveId" clId="{BB9CCB47-1AF4-453E-9B37-D4C562B6F9D5}" dt="2022-12-07T15:09:36.643" v="216" actId="1076"/>
          <ac:picMkLst>
            <pc:docMk/>
            <pc:sldMk cId="58241736" sldId="293"/>
            <ac:picMk id="1028" creationId="{D08418F9-EBFE-DC97-BC3C-636C8CACC577}"/>
          </ac:picMkLst>
        </pc:picChg>
        <pc:picChg chg="mod">
          <ac:chgData name="S Sruthi" userId="ac7145c741cea908" providerId="LiveId" clId="{BB9CCB47-1AF4-453E-9B37-D4C562B6F9D5}" dt="2022-12-07T15:09:41.024" v="217" actId="1076"/>
          <ac:picMkLst>
            <pc:docMk/>
            <pc:sldMk cId="58241736" sldId="293"/>
            <ac:picMk id="1030" creationId="{933925FC-1E52-66CD-49E6-E1AA41449665}"/>
          </ac:picMkLst>
        </pc:picChg>
      </pc:sldChg>
      <pc:sldChg chg="addSp delSp modSp mod">
        <pc:chgData name="S Sruthi" userId="ac7145c741cea908" providerId="LiveId" clId="{BB9CCB47-1AF4-453E-9B37-D4C562B6F9D5}" dt="2022-12-14T15:06:23.159" v="2742" actId="14100"/>
        <pc:sldMkLst>
          <pc:docMk/>
          <pc:sldMk cId="2096499070" sldId="300"/>
        </pc:sldMkLst>
        <pc:spChg chg="add del mod">
          <ac:chgData name="S Sruthi" userId="ac7145c741cea908" providerId="LiveId" clId="{BB9CCB47-1AF4-453E-9B37-D4C562B6F9D5}" dt="2022-12-07T14:56:54.691" v="110" actId="478"/>
          <ac:spMkLst>
            <pc:docMk/>
            <pc:sldMk cId="2096499070" sldId="300"/>
            <ac:spMk id="8" creationId="{AAE49774-B046-EF46-B27E-CA90BBBFB8C8}"/>
          </ac:spMkLst>
        </pc:spChg>
        <pc:spChg chg="mod">
          <ac:chgData name="S Sruthi" userId="ac7145c741cea908" providerId="LiveId" clId="{BB9CCB47-1AF4-453E-9B37-D4C562B6F9D5}" dt="2022-12-14T15:01:44.730" v="2723" actId="1076"/>
          <ac:spMkLst>
            <pc:docMk/>
            <pc:sldMk cId="2096499070" sldId="300"/>
            <ac:spMk id="9" creationId="{CEC8C26D-8E4D-15A3-DC6B-955B3272015F}"/>
          </ac:spMkLst>
        </pc:spChg>
        <pc:spChg chg="mod">
          <ac:chgData name="S Sruthi" userId="ac7145c741cea908" providerId="LiveId" clId="{BB9CCB47-1AF4-453E-9B37-D4C562B6F9D5}" dt="2022-12-14T15:06:23.159" v="2742" actId="14100"/>
          <ac:spMkLst>
            <pc:docMk/>
            <pc:sldMk cId="2096499070" sldId="300"/>
            <ac:spMk id="10" creationId="{383A933B-B949-3FF4-B3E9-91B68C843993}"/>
          </ac:spMkLst>
        </pc:spChg>
        <pc:spChg chg="mod">
          <ac:chgData name="S Sruthi" userId="ac7145c741cea908" providerId="LiveId" clId="{BB9CCB47-1AF4-453E-9B37-D4C562B6F9D5}" dt="2022-12-14T15:01:39.240" v="2720" actId="1076"/>
          <ac:spMkLst>
            <pc:docMk/>
            <pc:sldMk cId="2096499070" sldId="300"/>
            <ac:spMk id="11" creationId="{060B6339-D976-63D7-B2EC-9CD2FD4AE80B}"/>
          </ac:spMkLst>
        </pc:spChg>
        <pc:spChg chg="add del">
          <ac:chgData name="S Sruthi" userId="ac7145c741cea908" providerId="LiveId" clId="{BB9CCB47-1AF4-453E-9B37-D4C562B6F9D5}" dt="2022-12-07T14:54:32.476" v="73" actId="22"/>
          <ac:spMkLst>
            <pc:docMk/>
            <pc:sldMk cId="2096499070" sldId="300"/>
            <ac:spMk id="13" creationId="{1167A5B8-3065-FE33-0DD6-84933E23FF3A}"/>
          </ac:spMkLst>
        </pc:spChg>
      </pc:sldChg>
      <pc:sldChg chg="addSp delSp modSp mod">
        <pc:chgData name="S Sruthi" userId="ac7145c741cea908" providerId="LiveId" clId="{BB9CCB47-1AF4-453E-9B37-D4C562B6F9D5}" dt="2022-12-13T14:23:53.658" v="1332" actId="1037"/>
        <pc:sldMkLst>
          <pc:docMk/>
          <pc:sldMk cId="2826953367" sldId="325"/>
        </pc:sldMkLst>
        <pc:spChg chg="add del">
          <ac:chgData name="S Sruthi" userId="ac7145c741cea908" providerId="LiveId" clId="{BB9CCB47-1AF4-453E-9B37-D4C562B6F9D5}" dt="2022-12-07T15:10:45.981" v="229" actId="22"/>
          <ac:spMkLst>
            <pc:docMk/>
            <pc:sldMk cId="2826953367" sldId="325"/>
            <ac:spMk id="9" creationId="{A7343055-1340-A1DA-4BAA-070FC6AA11BD}"/>
          </ac:spMkLst>
        </pc:spChg>
        <pc:spChg chg="add mod">
          <ac:chgData name="S Sruthi" userId="ac7145c741cea908" providerId="LiveId" clId="{BB9CCB47-1AF4-453E-9B37-D4C562B6F9D5}" dt="2022-12-13T14:23:53.658" v="1332" actId="1037"/>
          <ac:spMkLst>
            <pc:docMk/>
            <pc:sldMk cId="2826953367" sldId="325"/>
            <ac:spMk id="13" creationId="{668C6297-EA9E-E054-01EA-29BADFD5FFFE}"/>
          </ac:spMkLst>
        </pc:spChg>
        <pc:spChg chg="add mod">
          <ac:chgData name="S Sruthi" userId="ac7145c741cea908" providerId="LiveId" clId="{BB9CCB47-1AF4-453E-9B37-D4C562B6F9D5}" dt="2022-12-13T14:23:53.658" v="1332" actId="1037"/>
          <ac:spMkLst>
            <pc:docMk/>
            <pc:sldMk cId="2826953367" sldId="325"/>
            <ac:spMk id="14" creationId="{0E1B8135-D881-9406-9D4D-5A0725162C9A}"/>
          </ac:spMkLst>
        </pc:spChg>
        <pc:spChg chg="add mod">
          <ac:chgData name="S Sruthi" userId="ac7145c741cea908" providerId="LiveId" clId="{BB9CCB47-1AF4-453E-9B37-D4C562B6F9D5}" dt="2022-12-13T14:23:53.658" v="1332" actId="1037"/>
          <ac:spMkLst>
            <pc:docMk/>
            <pc:sldMk cId="2826953367" sldId="325"/>
            <ac:spMk id="15" creationId="{66C90FF7-57FD-4258-85AB-04E9E5ABAB6E}"/>
          </ac:spMkLst>
        </pc:spChg>
        <pc:spChg chg="add del mod">
          <ac:chgData name="S Sruthi" userId="ac7145c741cea908" providerId="LiveId" clId="{BB9CCB47-1AF4-453E-9B37-D4C562B6F9D5}" dt="2022-12-07T15:15:59.436" v="466" actId="478"/>
          <ac:spMkLst>
            <pc:docMk/>
            <pc:sldMk cId="2826953367" sldId="325"/>
            <ac:spMk id="16" creationId="{C9FEA274-97C9-A050-C0B1-6AE0C8A423AC}"/>
          </ac:spMkLst>
        </pc:spChg>
        <pc:spChg chg="add mod">
          <ac:chgData name="S Sruthi" userId="ac7145c741cea908" providerId="LiveId" clId="{BB9CCB47-1AF4-453E-9B37-D4C562B6F9D5}" dt="2022-12-07T15:22:03.096" v="480" actId="1076"/>
          <ac:spMkLst>
            <pc:docMk/>
            <pc:sldMk cId="2826953367" sldId="325"/>
            <ac:spMk id="17" creationId="{2375BEDE-4B05-3D0E-4B43-327C664FA922}"/>
          </ac:spMkLst>
        </pc:spChg>
        <pc:graphicFrameChg chg="add del mod modGraphic">
          <ac:chgData name="S Sruthi" userId="ac7145c741cea908" providerId="LiveId" clId="{BB9CCB47-1AF4-453E-9B37-D4C562B6F9D5}" dt="2022-12-13T14:11:51.809" v="992" actId="478"/>
          <ac:graphicFrameMkLst>
            <pc:docMk/>
            <pc:sldMk cId="2826953367" sldId="325"/>
            <ac:graphicFrameMk id="7" creationId="{7115CC09-7519-15EA-AE3B-94F3BB940E6B}"/>
          </ac:graphicFrameMkLst>
        </pc:graphicFrameChg>
        <pc:graphicFrameChg chg="add del mod">
          <ac:chgData name="S Sruthi" userId="ac7145c741cea908" providerId="LiveId" clId="{BB9CCB47-1AF4-453E-9B37-D4C562B6F9D5}" dt="2022-12-13T14:11:28.514" v="991"/>
          <ac:graphicFrameMkLst>
            <pc:docMk/>
            <pc:sldMk cId="2826953367" sldId="325"/>
            <ac:graphicFrameMk id="9" creationId="{2A973FAA-1F07-361A-19B8-7D6666480E7B}"/>
          </ac:graphicFrameMkLst>
        </pc:graphicFrameChg>
        <pc:graphicFrameChg chg="add mod modGraphic">
          <ac:chgData name="S Sruthi" userId="ac7145c741cea908" providerId="LiveId" clId="{BB9CCB47-1AF4-453E-9B37-D4C562B6F9D5}" dt="2022-12-13T14:13:02.960" v="1073" actId="1076"/>
          <ac:graphicFrameMkLst>
            <pc:docMk/>
            <pc:sldMk cId="2826953367" sldId="325"/>
            <ac:graphicFrameMk id="11" creationId="{9E778FD8-0D79-E54F-18DB-5D99060689EF}"/>
          </ac:graphicFrameMkLst>
        </pc:graphicFrameChg>
        <pc:picChg chg="mod">
          <ac:chgData name="S Sruthi" userId="ac7145c741cea908" providerId="LiveId" clId="{BB9CCB47-1AF4-453E-9B37-D4C562B6F9D5}" dt="2022-12-13T14:23:53.658" v="1332" actId="1037"/>
          <ac:picMkLst>
            <pc:docMk/>
            <pc:sldMk cId="2826953367" sldId="325"/>
            <ac:picMk id="8" creationId="{B41F9B25-0117-A2CB-6BF0-4FD4182EBC25}"/>
          </ac:picMkLst>
        </pc:picChg>
        <pc:picChg chg="mod">
          <ac:chgData name="S Sruthi" userId="ac7145c741cea908" providerId="LiveId" clId="{BB9CCB47-1AF4-453E-9B37-D4C562B6F9D5}" dt="2022-12-13T14:23:53.658" v="1332" actId="1037"/>
          <ac:picMkLst>
            <pc:docMk/>
            <pc:sldMk cId="2826953367" sldId="325"/>
            <ac:picMk id="10" creationId="{9413948B-780C-1BC3-74AA-5F18AE7D6C1E}"/>
          </ac:picMkLst>
        </pc:picChg>
        <pc:picChg chg="mod">
          <ac:chgData name="S Sruthi" userId="ac7145c741cea908" providerId="LiveId" clId="{BB9CCB47-1AF4-453E-9B37-D4C562B6F9D5}" dt="2022-12-13T14:23:53.658" v="1332" actId="1037"/>
          <ac:picMkLst>
            <pc:docMk/>
            <pc:sldMk cId="2826953367" sldId="325"/>
            <ac:picMk id="12" creationId="{B93C86B2-C3B3-24C3-E889-40FAE6660638}"/>
          </ac:picMkLst>
        </pc:picChg>
      </pc:sldChg>
      <pc:sldChg chg="delSp modSp mod">
        <pc:chgData name="S Sruthi" userId="ac7145c741cea908" providerId="LiveId" clId="{BB9CCB47-1AF4-453E-9B37-D4C562B6F9D5}" dt="2022-12-14T14:44:32.501" v="2215" actId="1076"/>
        <pc:sldMkLst>
          <pc:docMk/>
          <pc:sldMk cId="1528686089" sldId="326"/>
        </pc:sldMkLst>
        <pc:spChg chg="mod">
          <ac:chgData name="S Sruthi" userId="ac7145c741cea908" providerId="LiveId" clId="{BB9CCB47-1AF4-453E-9B37-D4C562B6F9D5}" dt="2022-12-14T14:43:13.755" v="2168" actId="20577"/>
          <ac:spMkLst>
            <pc:docMk/>
            <pc:sldMk cId="1528686089" sldId="326"/>
            <ac:spMk id="6" creationId="{D7B0F0B8-6E33-5A6C-9B14-4FC2D3E60EF6}"/>
          </ac:spMkLst>
        </pc:spChg>
        <pc:spChg chg="del">
          <ac:chgData name="S Sruthi" userId="ac7145c741cea908" providerId="LiveId" clId="{BB9CCB47-1AF4-453E-9B37-D4C562B6F9D5}" dt="2022-12-14T14:43:16.109" v="2169" actId="478"/>
          <ac:spMkLst>
            <pc:docMk/>
            <pc:sldMk cId="1528686089" sldId="326"/>
            <ac:spMk id="26" creationId="{29B0F205-21F1-432C-2893-BA73C0BA0A42}"/>
          </ac:spMkLst>
        </pc:spChg>
        <pc:spChg chg="del">
          <ac:chgData name="S Sruthi" userId="ac7145c741cea908" providerId="LiveId" clId="{BB9CCB47-1AF4-453E-9B37-D4C562B6F9D5}" dt="2022-12-14T14:43:16.109" v="2169" actId="478"/>
          <ac:spMkLst>
            <pc:docMk/>
            <pc:sldMk cId="1528686089" sldId="326"/>
            <ac:spMk id="27" creationId="{347F3D54-0E58-1688-4F3A-15FC8EC0B8A5}"/>
          </ac:spMkLst>
        </pc:spChg>
        <pc:picChg chg="mod">
          <ac:chgData name="S Sruthi" userId="ac7145c741cea908" providerId="LiveId" clId="{BB9CCB47-1AF4-453E-9B37-D4C562B6F9D5}" dt="2022-12-14T14:44:24.681" v="2212" actId="1076"/>
          <ac:picMkLst>
            <pc:docMk/>
            <pc:sldMk cId="1528686089" sldId="326"/>
            <ac:picMk id="18" creationId="{2916C0C3-09DD-3716-D5E0-45033025805F}"/>
          </ac:picMkLst>
        </pc:picChg>
        <pc:picChg chg="mod">
          <ac:chgData name="S Sruthi" userId="ac7145c741cea908" providerId="LiveId" clId="{BB9CCB47-1AF4-453E-9B37-D4C562B6F9D5}" dt="2022-12-14T14:44:15.982" v="2210" actId="1076"/>
          <ac:picMkLst>
            <pc:docMk/>
            <pc:sldMk cId="1528686089" sldId="326"/>
            <ac:picMk id="19" creationId="{0D75EAD8-B871-0378-CC24-D1A7BAF1978B}"/>
          </ac:picMkLst>
        </pc:picChg>
        <pc:picChg chg="mod">
          <ac:chgData name="S Sruthi" userId="ac7145c741cea908" providerId="LiveId" clId="{BB9CCB47-1AF4-453E-9B37-D4C562B6F9D5}" dt="2022-12-14T14:44:32.501" v="2215" actId="1076"/>
          <ac:picMkLst>
            <pc:docMk/>
            <pc:sldMk cId="1528686089" sldId="326"/>
            <ac:picMk id="20" creationId="{BED4932F-A001-E2DC-41E3-B7BA43F89B6D}"/>
          </ac:picMkLst>
        </pc:picChg>
        <pc:picChg chg="mod">
          <ac:chgData name="S Sruthi" userId="ac7145c741cea908" providerId="LiveId" clId="{BB9CCB47-1AF4-453E-9B37-D4C562B6F9D5}" dt="2022-12-14T14:44:20.389" v="2211" actId="1076"/>
          <ac:picMkLst>
            <pc:docMk/>
            <pc:sldMk cId="1528686089" sldId="326"/>
            <ac:picMk id="21" creationId="{E1F886D7-D961-70C1-ED58-79FDFA6E6044}"/>
          </ac:picMkLst>
        </pc:picChg>
        <pc:picChg chg="mod">
          <ac:chgData name="S Sruthi" userId="ac7145c741cea908" providerId="LiveId" clId="{BB9CCB47-1AF4-453E-9B37-D4C562B6F9D5}" dt="2022-12-14T14:44:28.852" v="2214" actId="1076"/>
          <ac:picMkLst>
            <pc:docMk/>
            <pc:sldMk cId="1528686089" sldId="326"/>
            <ac:picMk id="22" creationId="{84DBE342-3524-EA39-2DEB-6B9FC127588B}"/>
          </ac:picMkLst>
        </pc:picChg>
        <pc:picChg chg="mod">
          <ac:chgData name="S Sruthi" userId="ac7145c741cea908" providerId="LiveId" clId="{BB9CCB47-1AF4-453E-9B37-D4C562B6F9D5}" dt="2022-12-14T14:44:26.943" v="2213" actId="1076"/>
          <ac:picMkLst>
            <pc:docMk/>
            <pc:sldMk cId="1528686089" sldId="326"/>
            <ac:picMk id="25" creationId="{6AF2CB95-A6DD-44C5-6D92-00A261B0BA83}"/>
          </ac:picMkLst>
        </pc:picChg>
      </pc:sldChg>
      <pc:sldChg chg="addSp delSp modSp del mod">
        <pc:chgData name="S Sruthi" userId="ac7145c741cea908" providerId="LiveId" clId="{BB9CCB47-1AF4-453E-9B37-D4C562B6F9D5}" dt="2022-12-13T14:26:04.329" v="1351" actId="47"/>
        <pc:sldMkLst>
          <pc:docMk/>
          <pc:sldMk cId="3738440853" sldId="327"/>
        </pc:sldMkLst>
        <pc:spChg chg="add mod">
          <ac:chgData name="S Sruthi" userId="ac7145c741cea908" providerId="LiveId" clId="{BB9CCB47-1AF4-453E-9B37-D4C562B6F9D5}" dt="2022-12-07T15:15:31.183" v="457" actId="404"/>
          <ac:spMkLst>
            <pc:docMk/>
            <pc:sldMk cId="3738440853" sldId="327"/>
            <ac:spMk id="7" creationId="{EE673299-47C7-D83C-9C5E-293162D5D55F}"/>
          </ac:spMkLst>
        </pc:spChg>
        <pc:spChg chg="add del mod">
          <ac:chgData name="S Sruthi" userId="ac7145c741cea908" providerId="LiveId" clId="{BB9CCB47-1AF4-453E-9B37-D4C562B6F9D5}" dt="2022-12-07T15:15:31.183" v="457" actId="404"/>
          <ac:spMkLst>
            <pc:docMk/>
            <pc:sldMk cId="3738440853" sldId="327"/>
            <ac:spMk id="9" creationId="{E46E6C42-BE21-9042-0DB2-9EDAFFF07E90}"/>
          </ac:spMkLst>
        </pc:spChg>
        <pc:spChg chg="add mod">
          <ac:chgData name="S Sruthi" userId="ac7145c741cea908" providerId="LiveId" clId="{BB9CCB47-1AF4-453E-9B37-D4C562B6F9D5}" dt="2022-12-07T15:15:31.183" v="457" actId="404"/>
          <ac:spMkLst>
            <pc:docMk/>
            <pc:sldMk cId="3738440853" sldId="327"/>
            <ac:spMk id="11" creationId="{1E738AC8-50F9-A7DB-8137-D4D6B09BC930}"/>
          </ac:spMkLst>
        </pc:spChg>
        <pc:spChg chg="add mod">
          <ac:chgData name="S Sruthi" userId="ac7145c741cea908" providerId="LiveId" clId="{BB9CCB47-1AF4-453E-9B37-D4C562B6F9D5}" dt="2022-12-07T15:16:06.340" v="470" actId="20577"/>
          <ac:spMkLst>
            <pc:docMk/>
            <pc:sldMk cId="3738440853" sldId="327"/>
            <ac:spMk id="13" creationId="{DC250810-8575-D4BB-9B16-91CB275EEBF7}"/>
          </ac:spMkLst>
        </pc:spChg>
        <pc:spChg chg="add mod">
          <ac:chgData name="S Sruthi" userId="ac7145c741cea908" providerId="LiveId" clId="{BB9CCB47-1AF4-453E-9B37-D4C562B6F9D5}" dt="2022-12-07T15:15:31.183" v="457" actId="404"/>
          <ac:spMkLst>
            <pc:docMk/>
            <pc:sldMk cId="3738440853" sldId="327"/>
            <ac:spMk id="15" creationId="{5864F443-9944-6E4B-82E3-387DDCA50747}"/>
          </ac:spMkLst>
        </pc:spChg>
        <pc:picChg chg="mod">
          <ac:chgData name="S Sruthi" userId="ac7145c741cea908" providerId="LiveId" clId="{BB9CCB47-1AF4-453E-9B37-D4C562B6F9D5}" dt="2022-12-07T15:13:49.512" v="419" actId="1076"/>
          <ac:picMkLst>
            <pc:docMk/>
            <pc:sldMk cId="3738440853" sldId="327"/>
            <ac:picMk id="8" creationId="{AC327BC7-1E63-2994-7FF8-8C028740A808}"/>
          </ac:picMkLst>
        </pc:picChg>
        <pc:picChg chg="mod">
          <ac:chgData name="S Sruthi" userId="ac7145c741cea908" providerId="LiveId" clId="{BB9CCB47-1AF4-453E-9B37-D4C562B6F9D5}" dt="2022-12-07T15:13:47.662" v="418" actId="1076"/>
          <ac:picMkLst>
            <pc:docMk/>
            <pc:sldMk cId="3738440853" sldId="327"/>
            <ac:picMk id="10" creationId="{AAA320F4-FB11-6044-6D73-82847E97160B}"/>
          </ac:picMkLst>
        </pc:picChg>
        <pc:picChg chg="mod">
          <ac:chgData name="S Sruthi" userId="ac7145c741cea908" providerId="LiveId" clId="{BB9CCB47-1AF4-453E-9B37-D4C562B6F9D5}" dt="2022-12-07T15:13:39.683" v="416" actId="1076"/>
          <ac:picMkLst>
            <pc:docMk/>
            <pc:sldMk cId="3738440853" sldId="327"/>
            <ac:picMk id="14" creationId="{2E3F5690-65C0-9AAC-B453-50DF40405F04}"/>
          </ac:picMkLst>
        </pc:picChg>
        <pc:picChg chg="mod">
          <ac:chgData name="S Sruthi" userId="ac7145c741cea908" providerId="LiveId" clId="{BB9CCB47-1AF4-453E-9B37-D4C562B6F9D5}" dt="2022-12-07T15:13:17.724" v="413" actId="1036"/>
          <ac:picMkLst>
            <pc:docMk/>
            <pc:sldMk cId="3738440853" sldId="327"/>
            <ac:picMk id="16" creationId="{0EF4D2AB-2C55-1D62-B2D7-79D48897A6FD}"/>
          </ac:picMkLst>
        </pc:picChg>
        <pc:picChg chg="mod">
          <ac:chgData name="S Sruthi" userId="ac7145c741cea908" providerId="LiveId" clId="{BB9CCB47-1AF4-453E-9B37-D4C562B6F9D5}" dt="2022-12-07T15:13:17.724" v="413" actId="1036"/>
          <ac:picMkLst>
            <pc:docMk/>
            <pc:sldMk cId="3738440853" sldId="327"/>
            <ac:picMk id="23" creationId="{2FAF7804-8D80-FA44-0409-67C0BFE8E4E3}"/>
          </ac:picMkLst>
        </pc:picChg>
        <pc:picChg chg="mod">
          <ac:chgData name="S Sruthi" userId="ac7145c741cea908" providerId="LiveId" clId="{BB9CCB47-1AF4-453E-9B37-D4C562B6F9D5}" dt="2022-12-07T15:13:17.724" v="413" actId="1036"/>
          <ac:picMkLst>
            <pc:docMk/>
            <pc:sldMk cId="3738440853" sldId="327"/>
            <ac:picMk id="30" creationId="{D2074FBD-A960-F85E-F131-2D1FD2EE9586}"/>
          </ac:picMkLst>
        </pc:picChg>
        <pc:cxnChg chg="add">
          <ac:chgData name="S Sruthi" userId="ac7145c741cea908" providerId="LiveId" clId="{BB9CCB47-1AF4-453E-9B37-D4C562B6F9D5}" dt="2022-12-07T15:15:07.145" v="450" actId="11529"/>
          <ac:cxnSpMkLst>
            <pc:docMk/>
            <pc:sldMk cId="3738440853" sldId="327"/>
            <ac:cxnSpMk id="20" creationId="{3D946F32-77F5-297B-810F-6640D957DCDB}"/>
          </ac:cxnSpMkLst>
        </pc:cxnChg>
        <pc:cxnChg chg="add mod">
          <ac:chgData name="S Sruthi" userId="ac7145c741cea908" providerId="LiveId" clId="{BB9CCB47-1AF4-453E-9B37-D4C562B6F9D5}" dt="2022-12-07T15:15:34.738" v="458" actId="1076"/>
          <ac:cxnSpMkLst>
            <pc:docMk/>
            <pc:sldMk cId="3738440853" sldId="327"/>
            <ac:cxnSpMk id="21" creationId="{52B0C984-7DF0-0DC2-2641-C87993D6ECB8}"/>
          </ac:cxnSpMkLst>
        </pc:cxnChg>
      </pc:sldChg>
      <pc:sldChg chg="modSp mod">
        <pc:chgData name="S Sruthi" userId="ac7145c741cea908" providerId="LiveId" clId="{BB9CCB47-1AF4-453E-9B37-D4C562B6F9D5}" dt="2022-12-08T14:08:46.532" v="547" actId="20577"/>
        <pc:sldMkLst>
          <pc:docMk/>
          <pc:sldMk cId="2521607461" sldId="329"/>
        </pc:sldMkLst>
        <pc:spChg chg="mod">
          <ac:chgData name="S Sruthi" userId="ac7145c741cea908" providerId="LiveId" clId="{BB9CCB47-1AF4-453E-9B37-D4C562B6F9D5}" dt="2022-12-08T14:08:46.532" v="547" actId="20577"/>
          <ac:spMkLst>
            <pc:docMk/>
            <pc:sldMk cId="2521607461" sldId="329"/>
            <ac:spMk id="8" creationId="{1CAA9AF9-F15A-BE68-E3B4-734398F3BD2D}"/>
          </ac:spMkLst>
        </pc:spChg>
      </pc:sldChg>
      <pc:sldChg chg="addSp delSp modSp new del mod">
        <pc:chgData name="S Sruthi" userId="ac7145c741cea908" providerId="LiveId" clId="{BB9CCB47-1AF4-453E-9B37-D4C562B6F9D5}" dt="2022-12-13T14:23:41.172" v="1304" actId="47"/>
        <pc:sldMkLst>
          <pc:docMk/>
          <pc:sldMk cId="1539894340" sldId="330"/>
        </pc:sldMkLst>
        <pc:spChg chg="add mod">
          <ac:chgData name="S Sruthi" userId="ac7145c741cea908" providerId="LiveId" clId="{BB9CCB47-1AF4-453E-9B37-D4C562B6F9D5}" dt="2022-12-07T13:28:07.806" v="60" actId="255"/>
          <ac:spMkLst>
            <pc:docMk/>
            <pc:sldMk cId="1539894340" sldId="330"/>
            <ac:spMk id="13" creationId="{F1657939-70E3-BA2B-5823-A69B1EB8D1C4}"/>
          </ac:spMkLst>
        </pc:spChg>
        <pc:spChg chg="add mod">
          <ac:chgData name="S Sruthi" userId="ac7145c741cea908" providerId="LiveId" clId="{BB9CCB47-1AF4-453E-9B37-D4C562B6F9D5}" dt="2022-12-07T13:28:07.806" v="60" actId="255"/>
          <ac:spMkLst>
            <pc:docMk/>
            <pc:sldMk cId="1539894340" sldId="330"/>
            <ac:spMk id="14" creationId="{B07B3256-C2B3-39EC-EA34-9A4A95A33587}"/>
          </ac:spMkLst>
        </pc:spChg>
        <pc:spChg chg="add mod">
          <ac:chgData name="S Sruthi" userId="ac7145c741cea908" providerId="LiveId" clId="{BB9CCB47-1AF4-453E-9B37-D4C562B6F9D5}" dt="2022-12-07T13:28:07.806" v="60" actId="255"/>
          <ac:spMkLst>
            <pc:docMk/>
            <pc:sldMk cId="1539894340" sldId="330"/>
            <ac:spMk id="15" creationId="{6941A715-53C4-A7F0-00F4-B1BF2C222E05}"/>
          </ac:spMkLst>
        </pc:spChg>
        <pc:picChg chg="add mod">
          <ac:chgData name="S Sruthi" userId="ac7145c741cea908" providerId="LiveId" clId="{BB9CCB47-1AF4-453E-9B37-D4C562B6F9D5}" dt="2022-12-07T13:26:32.691" v="28" actId="14100"/>
          <ac:picMkLst>
            <pc:docMk/>
            <pc:sldMk cId="1539894340" sldId="330"/>
            <ac:picMk id="6" creationId="{C499993D-E13A-2A2D-EB09-A4E434AC3B4B}"/>
          </ac:picMkLst>
        </pc:picChg>
        <pc:picChg chg="add mod">
          <ac:chgData name="S Sruthi" userId="ac7145c741cea908" providerId="LiveId" clId="{BB9CCB47-1AF4-453E-9B37-D4C562B6F9D5}" dt="2022-12-07T13:26:41.437" v="32" actId="14100"/>
          <ac:picMkLst>
            <pc:docMk/>
            <pc:sldMk cId="1539894340" sldId="330"/>
            <ac:picMk id="8" creationId="{9ADA2F5F-9E9B-8B14-C6C4-33B774CE8370}"/>
          </ac:picMkLst>
        </pc:picChg>
        <pc:picChg chg="add mod">
          <ac:chgData name="S Sruthi" userId="ac7145c741cea908" providerId="LiveId" clId="{BB9CCB47-1AF4-453E-9B37-D4C562B6F9D5}" dt="2022-12-07T13:27:05.938" v="38" actId="14100"/>
          <ac:picMkLst>
            <pc:docMk/>
            <pc:sldMk cId="1539894340" sldId="330"/>
            <ac:picMk id="10" creationId="{D3B6F45B-D30F-D5F7-BAE7-C31367ABDF2C}"/>
          </ac:picMkLst>
        </pc:picChg>
        <pc:picChg chg="add mod">
          <ac:chgData name="S Sruthi" userId="ac7145c741cea908" providerId="LiveId" clId="{BB9CCB47-1AF4-453E-9B37-D4C562B6F9D5}" dt="2022-12-07T13:27:07.827" v="40" actId="1076"/>
          <ac:picMkLst>
            <pc:docMk/>
            <pc:sldMk cId="1539894340" sldId="330"/>
            <ac:picMk id="12" creationId="{6050FECC-9DD9-55EA-AC81-7A858FFB708D}"/>
          </ac:picMkLst>
        </pc:picChg>
        <pc:picChg chg="add mod">
          <ac:chgData name="S Sruthi" userId="ac7145c741cea908" providerId="LiveId" clId="{BB9CCB47-1AF4-453E-9B37-D4C562B6F9D5}" dt="2022-12-07T14:53:18.484" v="71" actId="1076"/>
          <ac:picMkLst>
            <pc:docMk/>
            <pc:sldMk cId="1539894340" sldId="330"/>
            <ac:picMk id="1026" creationId="{3F34852B-67D0-F47A-DF31-ADD28E7ED181}"/>
          </ac:picMkLst>
        </pc:picChg>
        <pc:picChg chg="add del mod">
          <ac:chgData name="S Sruthi" userId="ac7145c741cea908" providerId="LiveId" clId="{BB9CCB47-1AF4-453E-9B37-D4C562B6F9D5}" dt="2022-12-07T13:26:17.665" v="18" actId="478"/>
          <ac:picMkLst>
            <pc:docMk/>
            <pc:sldMk cId="1539894340" sldId="330"/>
            <ac:picMk id="1028" creationId="{E563FBCC-BC29-0D3E-DAFC-E98C152357ED}"/>
          </ac:picMkLst>
        </pc:picChg>
        <pc:picChg chg="add mod">
          <ac:chgData name="S Sruthi" userId="ac7145c741cea908" providerId="LiveId" clId="{BB9CCB47-1AF4-453E-9B37-D4C562B6F9D5}" dt="2022-12-07T13:27:12.662" v="41" actId="1076"/>
          <ac:picMkLst>
            <pc:docMk/>
            <pc:sldMk cId="1539894340" sldId="330"/>
            <ac:picMk id="1030" creationId="{EA381675-E4A3-604B-C5AB-66DAF4C9A400}"/>
          </ac:picMkLst>
        </pc:picChg>
      </pc:sldChg>
      <pc:sldChg chg="addSp modSp new del mod">
        <pc:chgData name="S Sruthi" userId="ac7145c741cea908" providerId="LiveId" clId="{BB9CCB47-1AF4-453E-9B37-D4C562B6F9D5}" dt="2022-12-13T14:24:17.291" v="1333" actId="47"/>
        <pc:sldMkLst>
          <pc:docMk/>
          <pc:sldMk cId="2184413576" sldId="331"/>
        </pc:sldMkLst>
        <pc:graphicFrameChg chg="add mod">
          <ac:chgData name="S Sruthi" userId="ac7145c741cea908" providerId="LiveId" clId="{BB9CCB47-1AF4-453E-9B37-D4C562B6F9D5}" dt="2022-12-07T15:09:02.317" v="213" actId="114"/>
          <ac:graphicFrameMkLst>
            <pc:docMk/>
            <pc:sldMk cId="2184413576" sldId="331"/>
            <ac:graphicFrameMk id="7" creationId="{82B2B03F-D333-796E-0687-3A7FBF6F2088}"/>
          </ac:graphicFrameMkLst>
        </pc:graphicFrameChg>
      </pc:sldChg>
      <pc:sldChg chg="addSp delSp modSp new del mod">
        <pc:chgData name="S Sruthi" userId="ac7145c741cea908" providerId="LiveId" clId="{BB9CCB47-1AF4-453E-9B37-D4C562B6F9D5}" dt="2022-12-14T12:58:31.507" v="1362" actId="47"/>
        <pc:sldMkLst>
          <pc:docMk/>
          <pc:sldMk cId="1917597672" sldId="332"/>
        </pc:sldMkLst>
        <pc:spChg chg="add del">
          <ac:chgData name="S Sruthi" userId="ac7145c741cea908" providerId="LiveId" clId="{BB9CCB47-1AF4-453E-9B37-D4C562B6F9D5}" dt="2022-12-08T14:23:17.023" v="566" actId="478"/>
          <ac:spMkLst>
            <pc:docMk/>
            <pc:sldMk cId="1917597672" sldId="332"/>
            <ac:spMk id="15" creationId="{9131D8C3-0182-0E17-AFAC-44F8FF3195AE}"/>
          </ac:spMkLst>
        </pc:spChg>
        <pc:spChg chg="add mod">
          <ac:chgData name="S Sruthi" userId="ac7145c741cea908" providerId="LiveId" clId="{BB9CCB47-1AF4-453E-9B37-D4C562B6F9D5}" dt="2022-12-08T14:24:37.290" v="593" actId="13822"/>
          <ac:spMkLst>
            <pc:docMk/>
            <pc:sldMk cId="1917597672" sldId="332"/>
            <ac:spMk id="16" creationId="{D5FD3CE9-31CE-07DF-FAE2-B3A3B0F9D740}"/>
          </ac:spMkLst>
        </pc:spChg>
        <pc:spChg chg="add mod">
          <ac:chgData name="S Sruthi" userId="ac7145c741cea908" providerId="LiveId" clId="{BB9CCB47-1AF4-453E-9B37-D4C562B6F9D5}" dt="2022-12-08T14:24:37.290" v="593" actId="13822"/>
          <ac:spMkLst>
            <pc:docMk/>
            <pc:sldMk cId="1917597672" sldId="332"/>
            <ac:spMk id="17" creationId="{4434A2DC-A2A7-8025-3460-AAD29021F74E}"/>
          </ac:spMkLst>
        </pc:spChg>
        <pc:spChg chg="add mod">
          <ac:chgData name="S Sruthi" userId="ac7145c741cea908" providerId="LiveId" clId="{BB9CCB47-1AF4-453E-9B37-D4C562B6F9D5}" dt="2022-12-08T14:24:31.066" v="592" actId="403"/>
          <ac:spMkLst>
            <pc:docMk/>
            <pc:sldMk cId="1917597672" sldId="332"/>
            <ac:spMk id="18" creationId="{A021F638-5405-8ED1-3686-FB235F8DC2A2}"/>
          </ac:spMkLst>
        </pc:spChg>
        <pc:spChg chg="add mod">
          <ac:chgData name="S Sruthi" userId="ac7145c741cea908" providerId="LiveId" clId="{BB9CCB47-1AF4-453E-9B37-D4C562B6F9D5}" dt="2022-12-08T14:24:31.066" v="592" actId="403"/>
          <ac:spMkLst>
            <pc:docMk/>
            <pc:sldMk cId="1917597672" sldId="332"/>
            <ac:spMk id="19" creationId="{5F4D5763-48CA-FE81-077F-41F8E8858DDE}"/>
          </ac:spMkLst>
        </pc:spChg>
        <pc:picChg chg="add mod">
          <ac:chgData name="S Sruthi" userId="ac7145c741cea908" providerId="LiveId" clId="{BB9CCB47-1AF4-453E-9B37-D4C562B6F9D5}" dt="2022-12-08T14:21:55.814" v="554" actId="1076"/>
          <ac:picMkLst>
            <pc:docMk/>
            <pc:sldMk cId="1917597672" sldId="332"/>
            <ac:picMk id="6" creationId="{4A2CF9EE-E69F-55BE-F557-ED5B03D96E52}"/>
          </ac:picMkLst>
        </pc:picChg>
        <pc:cxnChg chg="add del mod">
          <ac:chgData name="S Sruthi" userId="ac7145c741cea908" providerId="LiveId" clId="{BB9CCB47-1AF4-453E-9B37-D4C562B6F9D5}" dt="2022-12-08T14:22:43.973" v="564" actId="21"/>
          <ac:cxnSpMkLst>
            <pc:docMk/>
            <pc:sldMk cId="1917597672" sldId="332"/>
            <ac:cxnSpMk id="8" creationId="{0F937546-0F60-F12F-1EF6-7D8BB87E65B6}"/>
          </ac:cxnSpMkLst>
        </pc:cxnChg>
      </pc:sldChg>
      <pc:sldChg chg="delSp modSp add mod">
        <pc:chgData name="S Sruthi" userId="ac7145c741cea908" providerId="LiveId" clId="{BB9CCB47-1AF4-453E-9B37-D4C562B6F9D5}" dt="2022-12-09T01:48:36.883" v="962" actId="1076"/>
        <pc:sldMkLst>
          <pc:docMk/>
          <pc:sldMk cId="3451465490" sldId="333"/>
        </pc:sldMkLst>
        <pc:spChg chg="mod">
          <ac:chgData name="S Sruthi" userId="ac7145c741cea908" providerId="LiveId" clId="{BB9CCB47-1AF4-453E-9B37-D4C562B6F9D5}" dt="2022-12-09T01:45:05.707" v="609" actId="20577"/>
          <ac:spMkLst>
            <pc:docMk/>
            <pc:sldMk cId="3451465490" sldId="333"/>
            <ac:spMk id="6" creationId="{5DD0CB83-0124-46ED-7F90-DCCD4A091543}"/>
          </ac:spMkLst>
        </pc:spChg>
        <pc:spChg chg="mod">
          <ac:chgData name="S Sruthi" userId="ac7145c741cea908" providerId="LiveId" clId="{BB9CCB47-1AF4-453E-9B37-D4C562B6F9D5}" dt="2022-12-09T01:48:36.883" v="962" actId="1076"/>
          <ac:spMkLst>
            <pc:docMk/>
            <pc:sldMk cId="3451465490" sldId="333"/>
            <ac:spMk id="9" creationId="{CEC8C26D-8E4D-15A3-DC6B-955B3272015F}"/>
          </ac:spMkLst>
        </pc:spChg>
        <pc:spChg chg="del">
          <ac:chgData name="S Sruthi" userId="ac7145c741cea908" providerId="LiveId" clId="{BB9CCB47-1AF4-453E-9B37-D4C562B6F9D5}" dt="2022-12-09T01:45:09.221" v="610" actId="478"/>
          <ac:spMkLst>
            <pc:docMk/>
            <pc:sldMk cId="3451465490" sldId="333"/>
            <ac:spMk id="10" creationId="{383A933B-B949-3FF4-B3E9-91B68C843993}"/>
          </ac:spMkLst>
        </pc:spChg>
        <pc:spChg chg="del">
          <ac:chgData name="S Sruthi" userId="ac7145c741cea908" providerId="LiveId" clId="{BB9CCB47-1AF4-453E-9B37-D4C562B6F9D5}" dt="2022-12-09T01:45:09.221" v="610" actId="478"/>
          <ac:spMkLst>
            <pc:docMk/>
            <pc:sldMk cId="3451465490" sldId="333"/>
            <ac:spMk id="11" creationId="{060B6339-D976-63D7-B2EC-9CD2FD4AE80B}"/>
          </ac:spMkLst>
        </pc:spChg>
      </pc:sldChg>
      <pc:sldChg chg="addSp delSp modSp add mod">
        <pc:chgData name="S Sruthi" userId="ac7145c741cea908" providerId="LiveId" clId="{BB9CCB47-1AF4-453E-9B37-D4C562B6F9D5}" dt="2022-12-13T14:32:18.125" v="1361" actId="20577"/>
        <pc:sldMkLst>
          <pc:docMk/>
          <pc:sldMk cId="89374821" sldId="334"/>
        </pc:sldMkLst>
        <pc:spChg chg="mod">
          <ac:chgData name="S Sruthi" userId="ac7145c741cea908" providerId="LiveId" clId="{BB9CCB47-1AF4-453E-9B37-D4C562B6F9D5}" dt="2022-12-13T14:26:01.284" v="1350" actId="20577"/>
          <ac:spMkLst>
            <pc:docMk/>
            <pc:sldMk cId="89374821" sldId="334"/>
            <ac:spMk id="6" creationId="{D7B0F0B8-6E33-5A6C-9B14-4FC2D3E60EF6}"/>
          </ac:spMkLst>
        </pc:spChg>
        <pc:spChg chg="del">
          <ac:chgData name="S Sruthi" userId="ac7145c741cea908" providerId="LiveId" clId="{BB9CCB47-1AF4-453E-9B37-D4C562B6F9D5}" dt="2022-12-13T14:13:28.260" v="1079" actId="478"/>
          <ac:spMkLst>
            <pc:docMk/>
            <pc:sldMk cId="89374821" sldId="334"/>
            <ac:spMk id="13" creationId="{668C6297-EA9E-E054-01EA-29BADFD5FFFE}"/>
          </ac:spMkLst>
        </pc:spChg>
        <pc:spChg chg="del">
          <ac:chgData name="S Sruthi" userId="ac7145c741cea908" providerId="LiveId" clId="{BB9CCB47-1AF4-453E-9B37-D4C562B6F9D5}" dt="2022-12-13T14:13:28.260" v="1079" actId="478"/>
          <ac:spMkLst>
            <pc:docMk/>
            <pc:sldMk cId="89374821" sldId="334"/>
            <ac:spMk id="14" creationId="{0E1B8135-D881-9406-9D4D-5A0725162C9A}"/>
          </ac:spMkLst>
        </pc:spChg>
        <pc:spChg chg="del">
          <ac:chgData name="S Sruthi" userId="ac7145c741cea908" providerId="LiveId" clId="{BB9CCB47-1AF4-453E-9B37-D4C562B6F9D5}" dt="2022-12-13T14:13:28.260" v="1079" actId="478"/>
          <ac:spMkLst>
            <pc:docMk/>
            <pc:sldMk cId="89374821" sldId="334"/>
            <ac:spMk id="15" creationId="{66C90FF7-57FD-4258-85AB-04E9E5ABAB6E}"/>
          </ac:spMkLst>
        </pc:spChg>
        <pc:spChg chg="mod">
          <ac:chgData name="S Sruthi" userId="ac7145c741cea908" providerId="LiveId" clId="{BB9CCB47-1AF4-453E-9B37-D4C562B6F9D5}" dt="2022-12-13T14:13:22.386" v="1077" actId="1076"/>
          <ac:spMkLst>
            <pc:docMk/>
            <pc:sldMk cId="89374821" sldId="334"/>
            <ac:spMk id="17" creationId="{2375BEDE-4B05-3D0E-4B43-327C664FA922}"/>
          </ac:spMkLst>
        </pc:spChg>
        <pc:graphicFrameChg chg="add mod modGraphic">
          <ac:chgData name="S Sruthi" userId="ac7145c741cea908" providerId="LiveId" clId="{BB9CCB47-1AF4-453E-9B37-D4C562B6F9D5}" dt="2022-12-13T14:32:18.125" v="1361" actId="20577"/>
          <ac:graphicFrameMkLst>
            <pc:docMk/>
            <pc:sldMk cId="89374821" sldId="334"/>
            <ac:graphicFrameMk id="7" creationId="{37AD7502-608F-C51D-B1DB-9B7119907E5A}"/>
          </ac:graphicFrameMkLst>
        </pc:graphicFrameChg>
        <pc:graphicFrameChg chg="del mod modGraphic">
          <ac:chgData name="S Sruthi" userId="ac7145c741cea908" providerId="LiveId" clId="{BB9CCB47-1AF4-453E-9B37-D4C562B6F9D5}" dt="2022-12-13T14:14:32.563" v="1083" actId="478"/>
          <ac:graphicFrameMkLst>
            <pc:docMk/>
            <pc:sldMk cId="89374821" sldId="334"/>
            <ac:graphicFrameMk id="11" creationId="{9E778FD8-0D79-E54F-18DB-5D99060689EF}"/>
          </ac:graphicFrameMkLst>
        </pc:graphicFrameChg>
        <pc:picChg chg="del mod">
          <ac:chgData name="S Sruthi" userId="ac7145c741cea908" providerId="LiveId" clId="{BB9CCB47-1AF4-453E-9B37-D4C562B6F9D5}" dt="2022-12-13T14:13:28.260" v="1079" actId="478"/>
          <ac:picMkLst>
            <pc:docMk/>
            <pc:sldMk cId="89374821" sldId="334"/>
            <ac:picMk id="8" creationId="{B41F9B25-0117-A2CB-6BF0-4FD4182EBC25}"/>
          </ac:picMkLst>
        </pc:picChg>
        <pc:picChg chg="add mod">
          <ac:chgData name="S Sruthi" userId="ac7145c741cea908" providerId="LiveId" clId="{BB9CCB47-1AF4-453E-9B37-D4C562B6F9D5}" dt="2022-12-13T14:22:49.724" v="1295" actId="1076"/>
          <ac:picMkLst>
            <pc:docMk/>
            <pc:sldMk cId="89374821" sldId="334"/>
            <ac:picMk id="9" creationId="{A636D3B6-F70B-3366-08DD-E34F19AD8E82}"/>
          </ac:picMkLst>
        </pc:picChg>
        <pc:picChg chg="del">
          <ac:chgData name="S Sruthi" userId="ac7145c741cea908" providerId="LiveId" clId="{BB9CCB47-1AF4-453E-9B37-D4C562B6F9D5}" dt="2022-12-13T14:13:28.260" v="1079" actId="478"/>
          <ac:picMkLst>
            <pc:docMk/>
            <pc:sldMk cId="89374821" sldId="334"/>
            <ac:picMk id="10" creationId="{9413948B-780C-1BC3-74AA-5F18AE7D6C1E}"/>
          </ac:picMkLst>
        </pc:picChg>
        <pc:picChg chg="del">
          <ac:chgData name="S Sruthi" userId="ac7145c741cea908" providerId="LiveId" clId="{BB9CCB47-1AF4-453E-9B37-D4C562B6F9D5}" dt="2022-12-13T14:13:28.260" v="1079" actId="478"/>
          <ac:picMkLst>
            <pc:docMk/>
            <pc:sldMk cId="89374821" sldId="334"/>
            <ac:picMk id="12" creationId="{B93C86B2-C3B3-24C3-E889-40FAE6660638}"/>
          </ac:picMkLst>
        </pc:picChg>
        <pc:picChg chg="add mod">
          <ac:chgData name="S Sruthi" userId="ac7145c741cea908" providerId="LiveId" clId="{BB9CCB47-1AF4-453E-9B37-D4C562B6F9D5}" dt="2022-12-13T14:22:56.607" v="1298" actId="1076"/>
          <ac:picMkLst>
            <pc:docMk/>
            <pc:sldMk cId="89374821" sldId="334"/>
            <ac:picMk id="16" creationId="{7C6D3CE6-6E6C-55AC-9E24-47BCD7CEAA66}"/>
          </ac:picMkLst>
        </pc:picChg>
        <pc:picChg chg="add mod">
          <ac:chgData name="S Sruthi" userId="ac7145c741cea908" providerId="LiveId" clId="{BB9CCB47-1AF4-453E-9B37-D4C562B6F9D5}" dt="2022-12-13T14:22:41.133" v="1291" actId="1076"/>
          <ac:picMkLst>
            <pc:docMk/>
            <pc:sldMk cId="89374821" sldId="334"/>
            <ac:picMk id="18" creationId="{FE0CC5FB-8CFE-6C9B-6EAF-0924527F61E8}"/>
          </ac:picMkLst>
        </pc:picChg>
        <pc:picChg chg="add mod">
          <ac:chgData name="S Sruthi" userId="ac7145c741cea908" providerId="LiveId" clId="{BB9CCB47-1AF4-453E-9B37-D4C562B6F9D5}" dt="2022-12-13T14:22:46.142" v="1294" actId="1076"/>
          <ac:picMkLst>
            <pc:docMk/>
            <pc:sldMk cId="89374821" sldId="334"/>
            <ac:picMk id="19" creationId="{DD1E33B9-E3EA-203D-0822-29FE0977D951}"/>
          </ac:picMkLst>
        </pc:picChg>
        <pc:picChg chg="add mod">
          <ac:chgData name="S Sruthi" userId="ac7145c741cea908" providerId="LiveId" clId="{BB9CCB47-1AF4-453E-9B37-D4C562B6F9D5}" dt="2022-12-13T14:22:53.531" v="1297" actId="1076"/>
          <ac:picMkLst>
            <pc:docMk/>
            <pc:sldMk cId="89374821" sldId="334"/>
            <ac:picMk id="20" creationId="{3C9A52EB-BC32-76FC-F069-40C994C8D533}"/>
          </ac:picMkLst>
        </pc:picChg>
        <pc:picChg chg="add mod">
          <ac:chgData name="S Sruthi" userId="ac7145c741cea908" providerId="LiveId" clId="{BB9CCB47-1AF4-453E-9B37-D4C562B6F9D5}" dt="2022-12-13T14:22:51.785" v="1296" actId="1076"/>
          <ac:picMkLst>
            <pc:docMk/>
            <pc:sldMk cId="89374821" sldId="334"/>
            <ac:picMk id="21" creationId="{F009B2FD-EBC9-A9E0-6DAC-4498ADE91B0D}"/>
          </ac:picMkLst>
        </pc:picChg>
        <pc:picChg chg="add mod">
          <ac:chgData name="S Sruthi" userId="ac7145c741cea908" providerId="LiveId" clId="{BB9CCB47-1AF4-453E-9B37-D4C562B6F9D5}" dt="2022-12-13T14:22:42.608" v="1292" actId="1076"/>
          <ac:picMkLst>
            <pc:docMk/>
            <pc:sldMk cId="89374821" sldId="334"/>
            <ac:picMk id="22" creationId="{4A1BA83B-7E1C-230C-844D-87B6C25BA466}"/>
          </ac:picMkLst>
        </pc:picChg>
        <pc:picChg chg="add mod">
          <ac:chgData name="S Sruthi" userId="ac7145c741cea908" providerId="LiveId" clId="{BB9CCB47-1AF4-453E-9B37-D4C562B6F9D5}" dt="2022-12-13T14:22:44.514" v="1293" actId="1076"/>
          <ac:picMkLst>
            <pc:docMk/>
            <pc:sldMk cId="89374821" sldId="334"/>
            <ac:picMk id="23" creationId="{E6890FD3-E0C0-1340-9F2F-50BE21C700D9}"/>
          </ac:picMkLst>
        </pc:picChg>
      </pc:sldChg>
      <pc:sldChg chg="addSp delSp modSp new mod">
        <pc:chgData name="S Sruthi" userId="ac7145c741cea908" providerId="LiveId" clId="{BB9CCB47-1AF4-453E-9B37-D4C562B6F9D5}" dt="2022-12-14T14:52:15.461" v="2275" actId="12385"/>
        <pc:sldMkLst>
          <pc:docMk/>
          <pc:sldMk cId="560926435" sldId="335"/>
        </pc:sldMkLst>
        <pc:graphicFrameChg chg="add mod modGraphic">
          <ac:chgData name="S Sruthi" userId="ac7145c741cea908" providerId="LiveId" clId="{BB9CCB47-1AF4-453E-9B37-D4C562B6F9D5}" dt="2022-12-14T14:52:15.461" v="2275" actId="12385"/>
          <ac:graphicFrameMkLst>
            <pc:docMk/>
            <pc:sldMk cId="560926435" sldId="335"/>
            <ac:graphicFrameMk id="8" creationId="{A7450C19-2EC6-40F0-9B63-D62FF39EF3E5}"/>
          </ac:graphicFrameMkLst>
        </pc:graphicFrameChg>
        <pc:picChg chg="add del mod">
          <ac:chgData name="S Sruthi" userId="ac7145c741cea908" providerId="LiveId" clId="{BB9CCB47-1AF4-453E-9B37-D4C562B6F9D5}" dt="2022-12-14T13:00:12.368" v="1365" actId="478"/>
          <ac:picMkLst>
            <pc:docMk/>
            <pc:sldMk cId="560926435" sldId="335"/>
            <ac:picMk id="5" creationId="{C325392D-04BA-C66F-360F-C3EDB35B74C2}"/>
          </ac:picMkLst>
        </pc:picChg>
        <pc:picChg chg="add del mod">
          <ac:chgData name="S Sruthi" userId="ac7145c741cea908" providerId="LiveId" clId="{BB9CCB47-1AF4-453E-9B37-D4C562B6F9D5}" dt="2022-12-14T14:18:43.755" v="1537" actId="21"/>
          <ac:picMkLst>
            <pc:docMk/>
            <pc:sldMk cId="560926435" sldId="335"/>
            <ac:picMk id="7" creationId="{6D461244-4035-BAB5-1DA8-9113240A7658}"/>
          </ac:picMkLst>
        </pc:picChg>
        <pc:picChg chg="add mod">
          <ac:chgData name="S Sruthi" userId="ac7145c741cea908" providerId="LiveId" clId="{BB9CCB47-1AF4-453E-9B37-D4C562B6F9D5}" dt="2022-12-14T14:28:44.350" v="1702" actId="14100"/>
          <ac:picMkLst>
            <pc:docMk/>
            <pc:sldMk cId="560926435" sldId="335"/>
            <ac:picMk id="10" creationId="{8205E611-96E6-45B5-ABD4-27E860A81479}"/>
          </ac:picMkLst>
        </pc:picChg>
        <pc:picChg chg="add mod">
          <ac:chgData name="S Sruthi" userId="ac7145c741cea908" providerId="LiveId" clId="{BB9CCB47-1AF4-453E-9B37-D4C562B6F9D5}" dt="2022-12-14T14:27:49.261" v="1671" actId="1076"/>
          <ac:picMkLst>
            <pc:docMk/>
            <pc:sldMk cId="560926435" sldId="335"/>
            <ac:picMk id="11" creationId="{9D6E5670-5C48-BFB8-34BC-45C7698F54DA}"/>
          </ac:picMkLst>
        </pc:picChg>
        <pc:picChg chg="add del mod">
          <ac:chgData name="S Sruthi" userId="ac7145c741cea908" providerId="LiveId" clId="{BB9CCB47-1AF4-453E-9B37-D4C562B6F9D5}" dt="2022-12-14T14:29:11.687" v="1710" actId="478"/>
          <ac:picMkLst>
            <pc:docMk/>
            <pc:sldMk cId="560926435" sldId="335"/>
            <ac:picMk id="13" creationId="{CE6A7F63-F03F-7137-935E-6E41B3614C79}"/>
          </ac:picMkLst>
        </pc:picChg>
        <pc:picChg chg="add del mod">
          <ac:chgData name="S Sruthi" userId="ac7145c741cea908" providerId="LiveId" clId="{BB9CCB47-1AF4-453E-9B37-D4C562B6F9D5}" dt="2022-12-14T14:29:38.293" v="1715" actId="478"/>
          <ac:picMkLst>
            <pc:docMk/>
            <pc:sldMk cId="560926435" sldId="335"/>
            <ac:picMk id="15" creationId="{039B43F1-67CA-7ED1-0396-DF098D47FC7D}"/>
          </ac:picMkLst>
        </pc:picChg>
        <pc:picChg chg="add mod">
          <ac:chgData name="S Sruthi" userId="ac7145c741cea908" providerId="LiveId" clId="{BB9CCB47-1AF4-453E-9B37-D4C562B6F9D5}" dt="2022-12-14T14:31:03.738" v="1720" actId="14100"/>
          <ac:picMkLst>
            <pc:docMk/>
            <pc:sldMk cId="560926435" sldId="335"/>
            <ac:picMk id="1026" creationId="{D4ABC450-2B3E-4BDD-4953-1A88D4485C92}"/>
          </ac:picMkLst>
        </pc:picChg>
      </pc:sldChg>
      <pc:sldChg chg="addSp delSp modSp add mod">
        <pc:chgData name="S Sruthi" userId="ac7145c741cea908" providerId="LiveId" clId="{BB9CCB47-1AF4-453E-9B37-D4C562B6F9D5}" dt="2022-12-14T15:08:27.586" v="2752" actId="14100"/>
        <pc:sldMkLst>
          <pc:docMk/>
          <pc:sldMk cId="2669295017" sldId="336"/>
        </pc:sldMkLst>
        <pc:spChg chg="mod">
          <ac:chgData name="S Sruthi" userId="ac7145c741cea908" providerId="LiveId" clId="{BB9CCB47-1AF4-453E-9B37-D4C562B6F9D5}" dt="2022-12-14T14:55:01.864" v="2343" actId="20577"/>
          <ac:spMkLst>
            <pc:docMk/>
            <pc:sldMk cId="2669295017" sldId="336"/>
            <ac:spMk id="6" creationId="{5DD0CB83-0124-46ED-7F90-DCCD4A091543}"/>
          </ac:spMkLst>
        </pc:spChg>
        <pc:spChg chg="mod">
          <ac:chgData name="S Sruthi" userId="ac7145c741cea908" providerId="LiveId" clId="{BB9CCB47-1AF4-453E-9B37-D4C562B6F9D5}" dt="2022-12-14T15:08:27.586" v="2752" actId="14100"/>
          <ac:spMkLst>
            <pc:docMk/>
            <pc:sldMk cId="2669295017" sldId="336"/>
            <ac:spMk id="8" creationId="{1CAA9AF9-F15A-BE68-E3B4-734398F3BD2D}"/>
          </ac:spMkLst>
        </pc:spChg>
        <pc:picChg chg="del">
          <ac:chgData name="S Sruthi" userId="ac7145c741cea908" providerId="LiveId" clId="{BB9CCB47-1AF4-453E-9B37-D4C562B6F9D5}" dt="2022-12-14T14:55:09.709" v="2344" actId="478"/>
          <ac:picMkLst>
            <pc:docMk/>
            <pc:sldMk cId="2669295017" sldId="336"/>
            <ac:picMk id="9" creationId="{4A6F2683-8113-4325-BA34-080BAB41F299}"/>
          </ac:picMkLst>
        </pc:picChg>
        <pc:picChg chg="del">
          <ac:chgData name="S Sruthi" userId="ac7145c741cea908" providerId="LiveId" clId="{BB9CCB47-1AF4-453E-9B37-D4C562B6F9D5}" dt="2022-12-14T14:55:09.709" v="2344" actId="478"/>
          <ac:picMkLst>
            <pc:docMk/>
            <pc:sldMk cId="2669295017" sldId="336"/>
            <ac:picMk id="10" creationId="{61860FF6-9D95-C380-311D-B5D46F561B51}"/>
          </ac:picMkLst>
        </pc:picChg>
        <pc:picChg chg="add mod">
          <ac:chgData name="S Sruthi" userId="ac7145c741cea908" providerId="LiveId" clId="{BB9CCB47-1AF4-453E-9B37-D4C562B6F9D5}" dt="2022-12-14T15:07:51.687" v="2747" actId="1076"/>
          <ac:picMkLst>
            <pc:docMk/>
            <pc:sldMk cId="2669295017" sldId="336"/>
            <ac:picMk id="1026" creationId="{CBE6CC39-9C02-A1D6-8948-CE120F036544}"/>
          </ac:picMkLst>
        </pc:picChg>
        <pc:picChg chg="add mod">
          <ac:chgData name="S Sruthi" userId="ac7145c741cea908" providerId="LiveId" clId="{BB9CCB47-1AF4-453E-9B37-D4C562B6F9D5}" dt="2022-12-14T15:08:23.361" v="2751" actId="14100"/>
          <ac:picMkLst>
            <pc:docMk/>
            <pc:sldMk cId="2669295017" sldId="336"/>
            <ac:picMk id="1028" creationId="{A7E9A63C-D78E-275F-67DB-705AD3B026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E237-4BB3-4B86-B41C-C15C02694060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8921D-70FA-43DD-A973-4947217C1E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12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29FA-BDF5-C631-1E35-FFE3F2832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ED119-AE47-9450-08C8-A785D0FB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ED4E-A668-F6E6-F457-75AEDDAB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906C-703C-4415-8AA4-2D42E4B50434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D5D29-87A1-6347-FBD0-5F263E5C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CC78-8DDF-650A-4989-7FECCAA9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29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6C23-2C29-5060-0176-9F907EB7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4C6F6-3A50-A8AE-FB92-85EAB74A6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5674B-F34F-489C-E682-9FFB4B14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FF2-4238-42A5-841D-FEAA74E6DA71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2CC6A-1A6C-E9F9-9B23-C7054721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B75B-169C-5A55-613B-3F60EF2C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5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80BD9-63CE-25E8-1E43-28B523AF4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653D-FB8F-4D80-6875-6C2C99F22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C7CD-D319-F4BD-BF85-F70B1E47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114-584B-4CFF-AF91-EA7A8D9E8DA4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FB41-DC11-839B-DBA9-01AF515B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80D23-E6C1-7030-E5FC-2CFE6916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5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7A20-B013-B1FD-5033-16D27FE1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E1CE-8AB9-A122-3D86-C1A8F8936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C0EC-3691-596B-10A2-5912C236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C9C-94A6-4425-9562-C2856783A6A1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8196-682C-1F7E-0CD9-DC1C80A5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325F-5DF3-B4A6-CBCA-BF7C2000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8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E1DA-0648-5065-1D53-A51E215B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CC69-79D3-9499-97D6-96AC2D41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B8A3-FCCE-6778-341E-BB0106AE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47B-0C6B-4300-803D-8BC8EFB7C728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10A6B-93E4-35F2-DF87-B9BD81A0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AA261-B495-560B-3A31-A800AA08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82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D3A1-F261-BC25-8288-36AE9891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EF71-5261-8610-750D-35BC6A81C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3798-9DC8-246C-A3CD-BE570272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75FF9-FAA3-7F21-917B-87FE6B12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B1EF-A8E0-414F-9C12-A5710EBA1408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27F12-03AC-2A1D-8E38-A7F4298D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E1AB8-C620-287A-7B9B-43626A5A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9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0BD1-5951-C27E-22E6-305FC9F2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25FD6-A724-A0E3-22E4-402B6146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3E2AC-ECF4-01E0-397C-74465939C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32E7C-ED6E-BE18-5699-3B5E7FCFF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C6665-3002-CA07-227F-4164DB673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933F4-DE1B-6B08-59E6-99DC54A0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8-8281-4D64-8D32-1757F2B43F7B}" type="datetime1">
              <a:rPr lang="en-IN" smtClean="0"/>
              <a:t>16-12-2022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3669C-D735-1709-C94F-8AC17D38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60858-E37E-E7F8-F278-E3C68F22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22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63AD-F164-C58F-5B6A-20267BC7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F48A5-E0EB-F48C-E38F-FB32953D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4C10-07BA-48AE-8AF1-E51377A9D00F}" type="datetime1">
              <a:rPr lang="en-IN" smtClean="0"/>
              <a:t>16-12-2022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B241-4C4E-0DF4-1BA2-17BB4845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5BF1-2531-B025-7C53-21791F5E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3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3DB11-03CF-2F47-8958-082C5279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CEC9-6EC2-4DEB-8800-A70FAA50421C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B3132-7CB2-4604-EFBA-5AEE39CB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2BA81-0C8D-1DA9-0AC2-994474B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49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8EEC-950B-47C0-D454-07A9E074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9D38-B63F-ED90-556F-E0D24DDA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489E-CDF8-E6A2-19C9-65EA51AD3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FB426-B327-DA2D-3D8A-9AE0CD1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F113-FA80-4E0C-A4A1-20AB0EE83417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E4F8C-ACBC-0FDE-3CFA-35F27947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61EA4-1524-B729-0256-5930C7D0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19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7872-D0AF-14BA-03AD-728DF59D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EA3E3-78EC-4B89-2677-88C5AC1F2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A2A4F-05F4-77B9-4488-DCEB234A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8ED77-ED9E-1FB9-D199-F3325B96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63C3-F461-40C1-B8D1-192546A9385C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25161-7211-9B0C-0637-4BC051B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A5437-0493-501C-085E-C68D61D2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8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A543B-5F44-3250-951F-D1841BFA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5A2E2-AAE4-554E-C453-8BA48DCB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F05E6-86BF-2FA0-358F-12A19F00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E5C4-7EC4-4031-B06D-0F9594C817C8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7BAE-8FAB-0913-406B-43E6AD620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05F8A-CC16-04B8-F635-E39A540D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B3CC-49C2-45C0-92D0-4EBDE1AEC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8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319MMQ8M84" TargetMode="External"/><Relationship Id="rId3" Type="http://schemas.openxmlformats.org/officeDocument/2006/relationships/hyperlink" Target="http://www.thehindu.com/" TargetMode="External"/><Relationship Id="rId7" Type="http://schemas.openxmlformats.org/officeDocument/2006/relationships/hyperlink" Target="https://www.deccanchronicle.com/nation/current-affairs/090119/hold-your-breath-you-are-near-kundalahalli-lake.html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brienvis.nic.in/ViewGeneralLatestNews.aspx?Id=2452" TargetMode="External"/><Relationship Id="rId5" Type="http://schemas.openxmlformats.org/officeDocument/2006/relationships/hyperlink" Target="http://biometrust.blogspot.com/2017/08/kundalahalli-lake-report.html" TargetMode="External"/><Relationship Id="rId4" Type="http://schemas.openxmlformats.org/officeDocument/2006/relationships/hyperlink" Target="http://www.psymbolic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9F25A-1EE4-43DB-B13B-94E33198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365" y="3290454"/>
            <a:ext cx="6222470" cy="2633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8C5C6-57AA-420E-A156-F24567BEFBCE}"/>
              </a:ext>
            </a:extLst>
          </p:cNvPr>
          <p:cNvSpPr txBox="1"/>
          <p:nvPr/>
        </p:nvSpPr>
        <p:spPr>
          <a:xfrm>
            <a:off x="1789477" y="495884"/>
            <a:ext cx="1010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Water Analysis – Kundalahalli Lake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D9F2D-2844-468A-BA4B-3ACD7A2BD8C0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AutoShape 2" descr="lake 2022: conservation of wetlands: ecosystem-based adaptation of climate  change">
            <a:extLst>
              <a:ext uri="{FF2B5EF4-FFF2-40B4-BE49-F238E27FC236}">
                <a16:creationId xmlns:a16="http://schemas.microsoft.com/office/drawing/2014/main" id="{927A9D22-2B3C-4260-A43C-2A9254311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904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341D2-7CD5-487B-963B-8EC691FC7871}"/>
              </a:ext>
            </a:extLst>
          </p:cNvPr>
          <p:cNvSpPr/>
          <p:nvPr/>
        </p:nvSpPr>
        <p:spPr>
          <a:xfrm>
            <a:off x="374069" y="1593275"/>
            <a:ext cx="11485418" cy="803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111B9-2B25-416A-8526-0DD5F943AD06}"/>
              </a:ext>
            </a:extLst>
          </p:cNvPr>
          <p:cNvSpPr txBox="1"/>
          <p:nvPr/>
        </p:nvSpPr>
        <p:spPr>
          <a:xfrm>
            <a:off x="3095927" y="1746053"/>
            <a:ext cx="780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Sruthi, S A Varshini, Meenakshi S M - VIII A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About us – vvi.edu.in">
            <a:extLst>
              <a:ext uri="{FF2B5EF4-FFF2-40B4-BE49-F238E27FC236}">
                <a16:creationId xmlns:a16="http://schemas.microsoft.com/office/drawing/2014/main" id="{78967CE9-A0A1-44E3-84F6-3047F37E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9" y="3691466"/>
            <a:ext cx="4715068" cy="1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2B1486-F9E1-4F5E-AC54-4219A30C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8BF1-92BC-4540-8CC5-F8D0781F5CAA}" type="datetime1">
              <a:rPr lang="en-IN" smtClean="0"/>
              <a:t>16-12-2022</a:t>
            </a:fld>
            <a:endParaRPr lang="en-IN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C3DD584-D352-45D5-B3B7-F66F3027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F471284-9042-4F73-9F21-032D438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67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6FF17-7728-44CD-8B1B-902B4B3E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935B-D1B7-42C5-92D4-8C8681589160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5E318-004A-4520-AFEA-57BFAD71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A624-9CE8-4377-BD0B-F579A807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10</a:t>
            </a:fld>
            <a:endParaRPr lang="en-I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E8E55-F6BC-B88A-857E-E7433F97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50989"/>
              </p:ext>
            </p:extLst>
          </p:nvPr>
        </p:nvGraphicFramePr>
        <p:xfrm>
          <a:off x="396306" y="422275"/>
          <a:ext cx="9265788" cy="561483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20771">
                  <a:extLst>
                    <a:ext uri="{9D8B030D-6E8A-4147-A177-3AD203B41FA5}">
                      <a16:colId xmlns:a16="http://schemas.microsoft.com/office/drawing/2014/main" val="74807576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53716084"/>
                    </a:ext>
                  </a:extLst>
                </a:gridCol>
                <a:gridCol w="2226135">
                  <a:extLst>
                    <a:ext uri="{9D8B030D-6E8A-4147-A177-3AD203B41FA5}">
                      <a16:colId xmlns:a16="http://schemas.microsoft.com/office/drawing/2014/main" val="236159212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415534165"/>
                    </a:ext>
                  </a:extLst>
                </a:gridCol>
                <a:gridCol w="2231499">
                  <a:extLst>
                    <a:ext uri="{9D8B030D-6E8A-4147-A177-3AD203B41FA5}">
                      <a16:colId xmlns:a16="http://schemas.microsoft.com/office/drawing/2014/main" val="167489509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404436200"/>
                    </a:ext>
                  </a:extLst>
                </a:gridCol>
                <a:gridCol w="2236863">
                  <a:extLst>
                    <a:ext uri="{9D8B030D-6E8A-4147-A177-3AD203B41FA5}">
                      <a16:colId xmlns:a16="http://schemas.microsoft.com/office/drawing/2014/main" val="2062954502"/>
                    </a:ext>
                  </a:extLst>
                </a:gridCol>
              </a:tblGrid>
              <a:tr h="424762">
                <a:tc gridSpan="7">
                  <a:txBody>
                    <a:bodyPr/>
                    <a:lstStyle/>
                    <a:p>
                      <a:pPr algn="ctr"/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On-site Parameters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54051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Test Name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Sample 1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Sample 2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BIS Standards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12725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Air Temperature 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IN" sz="18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°C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IN" sz="18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°C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5208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Water temperature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N" sz="18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°C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25°C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78565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PH test 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6.5-8.5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41376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TDS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463 mg/l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404 mg/l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9910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Turbidity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NTU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NTU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NTU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03420"/>
                  </a:ext>
                </a:extLst>
              </a:tr>
              <a:tr h="326573">
                <a:tc gridSpan="7">
                  <a:txBody>
                    <a:bodyPr/>
                    <a:lstStyle/>
                    <a:p>
                      <a:pPr algn="ctr"/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Off-site Parameters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45072"/>
                  </a:ext>
                </a:extLst>
              </a:tr>
              <a:tr h="326573"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Name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Standards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52643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Alkalinity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55949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Hardness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mg/l CaCO</a:t>
                      </a:r>
                      <a:r>
                        <a:rPr lang="en-I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3757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48751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67683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 ppm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13771"/>
                  </a:ext>
                </a:extLst>
              </a:tr>
              <a:tr h="326573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68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6C71A9-884E-E43C-6041-92CA0CFE1517}"/>
              </a:ext>
            </a:extLst>
          </p:cNvPr>
          <p:cNvSpPr txBox="1"/>
          <p:nvPr/>
        </p:nvSpPr>
        <p:spPr>
          <a:xfrm>
            <a:off x="9376008" y="2890391"/>
            <a:ext cx="2987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34E7DA-374C-C2E8-A7EA-181D1E633272}"/>
              </a:ext>
            </a:extLst>
          </p:cNvPr>
          <p:cNvSpPr/>
          <p:nvPr/>
        </p:nvSpPr>
        <p:spPr>
          <a:xfrm>
            <a:off x="9857734" y="2758637"/>
            <a:ext cx="2181866" cy="126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788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E74B-0B6A-4A38-AE6C-859DB1A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5390-FD09-477E-9AFE-21EC45566CDA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68651-4A14-4DAC-80BC-CD6708EF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6D59-92D2-46CD-9666-B56DCB3B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B5DFA-767D-47F2-8FD9-40BE680CBCE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0CB83-0124-46ED-7F90-DCCD4A09154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Initiatives taken by the government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A9AF9-F15A-BE68-E3B4-734398F3BD2D}"/>
              </a:ext>
            </a:extLst>
          </p:cNvPr>
          <p:cNvSpPr txBox="1"/>
          <p:nvPr/>
        </p:nvSpPr>
        <p:spPr>
          <a:xfrm>
            <a:off x="374070" y="2141637"/>
            <a:ext cx="8979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2016, the BBMP and local residents began work to restore Kundalahalli lake. The lake has been dry-dredged to remove the build-up of sewage from the lakebed.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the revival of lake water, over 1000 tonnes of sludge was removed from the lake.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STPs were installed at various points of the lake. One of the chambers runs entirely on gravity.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BBMP has also built a fence around the lake’s perimeter to prevent further dumping of waste.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9" name="Picture 2" descr="Water removed from Kundalahalli lake | BENGALURU NYOOOZ">
            <a:extLst>
              <a:ext uri="{FF2B5EF4-FFF2-40B4-BE49-F238E27FC236}">
                <a16:creationId xmlns:a16="http://schemas.microsoft.com/office/drawing/2014/main" id="{4A6F2683-8113-4325-BA34-080BAB41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85" y="1985361"/>
            <a:ext cx="2298802" cy="184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RESTORATION OF LAKES IN BANGALORE BY BRUHAT BENGALURU MAHANAGARA PALIKE">
            <a:extLst>
              <a:ext uri="{FF2B5EF4-FFF2-40B4-BE49-F238E27FC236}">
                <a16:creationId xmlns:a16="http://schemas.microsoft.com/office/drawing/2014/main" id="{61860FF6-9D95-C380-311D-B5D46F56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85" y="4265413"/>
            <a:ext cx="2308392" cy="184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160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E74B-0B6A-4A38-AE6C-859DB1A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5390-FD09-477E-9AFE-21EC45566CDA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68651-4A14-4DAC-80BC-CD6708EF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6D59-92D2-46CD-9666-B56DCB3B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B5DFA-767D-47F2-8FD9-40BE680CBCE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0CB83-0124-46ED-7F90-DCCD4A09154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Problems faced in Kundalahalli Lake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A9AF9-F15A-BE68-E3B4-734398F3BD2D}"/>
              </a:ext>
            </a:extLst>
          </p:cNvPr>
          <p:cNvSpPr txBox="1"/>
          <p:nvPr/>
        </p:nvSpPr>
        <p:spPr>
          <a:xfrm>
            <a:off x="374070" y="2141637"/>
            <a:ext cx="761955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living nearby the lake are facing many health hazards due to the excessive dumping of waste into the lake.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Kundalahalli Lake used to be a habitat for various birds, but the pollution has put their habitat in danger.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the heavy rains, polluted rain water flowed into the lake making it toxic and threatening the aquatic life.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026" name="Picture 2" descr="Citizen involvement may clean a Bengaluru lake">
            <a:extLst>
              <a:ext uri="{FF2B5EF4-FFF2-40B4-BE49-F238E27FC236}">
                <a16:creationId xmlns:a16="http://schemas.microsoft.com/office/drawing/2014/main" id="{CBE6CC39-9C02-A1D6-8948-CE120F03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1416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juvenated Kundalahalli Lake In Whitefield: Latest News, Videos and Photos  of Rejuvenated Kundalahalli Lake In Whitefield | Times of India">
            <a:extLst>
              <a:ext uri="{FF2B5EF4-FFF2-40B4-BE49-F238E27FC236}">
                <a16:creationId xmlns:a16="http://schemas.microsoft.com/office/drawing/2014/main" id="{A7E9A63C-D78E-275F-67DB-705AD3B0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4036874"/>
            <a:ext cx="285749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9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E8917-3FAF-4A43-8666-8B93E86F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3665-82EF-4779-BFA9-D67FF595F954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0D1B5-19DB-422F-BBA9-FE7B212C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CFCB0-DF17-49E8-94CB-8AAA62AC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BE805-C5A3-4B08-96B1-E800A3791B7F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AB2D-FB0A-24AE-BF46-381F6B3F4555}"/>
              </a:ext>
            </a:extLst>
          </p:cNvPr>
          <p:cNvSpPr txBox="1"/>
          <p:nvPr/>
        </p:nvSpPr>
        <p:spPr>
          <a:xfrm>
            <a:off x="393120" y="1755368"/>
            <a:ext cx="776028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methods to purify the lake water sustainably – fo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example – </a:t>
            </a: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Bioremediation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biotechnical process, which cleans up contamination</a:t>
            </a:r>
            <a:endParaRPr lang="en-US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Nualgi Technology 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to algaecide, helps to naturally balance algae and plankton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 to control excessive phytoplankton.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to monitor lakes.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Security and Protection to preserve the wildlife and aquatic life</a:t>
            </a:r>
            <a:endParaRPr lang="en-US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69A24-24EC-CCB5-499A-E40279A3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80459"/>
            <a:ext cx="2083706" cy="973806"/>
          </a:xfrm>
          <a:prstGeom prst="rect">
            <a:avLst/>
          </a:prstGeom>
        </p:spPr>
      </p:pic>
      <p:pic>
        <p:nvPicPr>
          <p:cNvPr id="1028" name="Picture 4" descr="The future of satellites lies in the constellations | Astronomy.com">
            <a:extLst>
              <a:ext uri="{FF2B5EF4-FFF2-40B4-BE49-F238E27FC236}">
                <a16:creationId xmlns:a16="http://schemas.microsoft.com/office/drawing/2014/main" id="{D08418F9-EBFE-DC97-BC3C-636C8CAC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202898"/>
            <a:ext cx="2083706" cy="9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kton Net Build | Discovery Place Science">
            <a:extLst>
              <a:ext uri="{FF2B5EF4-FFF2-40B4-BE49-F238E27FC236}">
                <a16:creationId xmlns:a16="http://schemas.microsoft.com/office/drawing/2014/main" id="{0ED499B3-6750-5DC5-A5A7-23804A5B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94" y="3929357"/>
            <a:ext cx="2083706" cy="9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no-enhanced Bioremediation for Oil Spills: A Review | ACS ES&amp;T Engineering">
            <a:extLst>
              <a:ext uri="{FF2B5EF4-FFF2-40B4-BE49-F238E27FC236}">
                <a16:creationId xmlns:a16="http://schemas.microsoft.com/office/drawing/2014/main" id="{933925FC-1E52-66CD-49E6-E1AA4144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94" y="1594931"/>
            <a:ext cx="2083706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93A71-ED1E-413D-891A-C8A64D45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17CA-CCE0-4BC5-B31C-8E49FA956A9D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45C29-9034-4ED7-A1FA-B365FC76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132D-C20B-4104-A777-49A579C1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32F0C-A3AA-48CD-B4D9-0A005F9A5489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D28F8-9401-9FDC-EF4D-EA29398E90E4}"/>
              </a:ext>
            </a:extLst>
          </p:cNvPr>
          <p:cNvSpPr/>
          <p:nvPr/>
        </p:nvSpPr>
        <p:spPr>
          <a:xfrm>
            <a:off x="39312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92E8B-C2E3-2D64-9FBF-2A676056A149}"/>
              </a:ext>
            </a:extLst>
          </p:cNvPr>
          <p:cNvSpPr txBox="1"/>
          <p:nvPr/>
        </p:nvSpPr>
        <p:spPr>
          <a:xfrm>
            <a:off x="374070" y="2141637"/>
            <a:ext cx="8007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Lake water is contaminated and polluted due to human activities.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chemicals and livin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organisms can be seen in the water sample.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restoration of the lake and the natural habitat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done through natural and sustainable methods.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Lakes are our ‘breathing spaces’ and our ‘lifeline’. It is our duty to protect it and refrain from polluting it.</a:t>
            </a:r>
            <a:endParaRPr lang="en-US" sz="180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13A7C-4638-66B4-716F-FAE121EA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2506762"/>
            <a:ext cx="2871066" cy="22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E74B-0B6A-4A38-AE6C-859DB1A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5390-FD09-477E-9AFE-21EC45566CDA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68651-4A14-4DAC-80BC-CD6708EF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6D59-92D2-46CD-9666-B56DCB3B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B5DFA-767D-47F2-8FD9-40BE680CBCE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0CB83-0124-46ED-7F90-DCCD4A09154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8C26D-8E4D-15A3-DC6B-955B3272015F}"/>
              </a:ext>
            </a:extLst>
          </p:cNvPr>
          <p:cNvSpPr txBox="1"/>
          <p:nvPr/>
        </p:nvSpPr>
        <p:spPr>
          <a:xfrm>
            <a:off x="541104" y="1405607"/>
            <a:ext cx="114854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www.wikipedia.com</a:t>
            </a: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www.thehindu.com</a:t>
            </a: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wgbis.ces.iisc.ac.in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www.psymbolic.com</a:t>
            </a: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http://biometrust.blogspot.com/2017/08/kundalahalli-lake-report.html</a:t>
            </a: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http://nbrienvis.nic.in/ViewGeneralLatestNews.aspx?Id=2452</a:t>
            </a: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https://www.deccanchronicle.com/nation/current-affairs/090119/hold-your-breath-you-are-near-kundalahalli-lake.html</a:t>
            </a: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https://wgbis.ces.iisc.ernet.in/energy/water/paper/ETR77/section7.html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A933B-B949-3FF4-B3E9-91B68C843993}"/>
              </a:ext>
            </a:extLst>
          </p:cNvPr>
          <p:cNvSpPr txBox="1"/>
          <p:nvPr/>
        </p:nvSpPr>
        <p:spPr>
          <a:xfrm>
            <a:off x="430763" y="4708541"/>
            <a:ext cx="65452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Books: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 in Water Supplies by C. Mervin Palmer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Guide to Marine Coastal Plankton and Marine Invertebrate Larvae by DeBoyd L. Smith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B6339-D976-63D7-B2EC-9CD2FD4AE80B}"/>
              </a:ext>
            </a:extLst>
          </p:cNvPr>
          <p:cNvSpPr txBox="1"/>
          <p:nvPr/>
        </p:nvSpPr>
        <p:spPr>
          <a:xfrm>
            <a:off x="8372918" y="4599920"/>
            <a:ext cx="3653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videos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https://www.youtube.com/watch?v=B319MMQ8M84</a:t>
            </a: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Ecosystem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EIACP MoEFCC - PRE LAKE 2022 CONFERENCE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49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E74B-0B6A-4A38-AE6C-859DB1A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5390-FD09-477E-9AFE-21EC45566CDA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68651-4A14-4DAC-80BC-CD6708EF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6D59-92D2-46CD-9666-B56DCB3B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B5DFA-767D-47F2-8FD9-40BE680CBCE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0CB83-0124-46ED-7F90-DCCD4A091543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8C26D-8E4D-15A3-DC6B-955B3272015F}"/>
              </a:ext>
            </a:extLst>
          </p:cNvPr>
          <p:cNvSpPr txBox="1"/>
          <p:nvPr/>
        </p:nvSpPr>
        <p:spPr>
          <a:xfrm>
            <a:off x="541104" y="1876492"/>
            <a:ext cx="114854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thankful to IISc for giving us this wonderful opportunity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thanks to our school and teachers who have supported us in the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heartfelt gratitude to our parents, for their encouragement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but not the least, we would like to thank our friends for motivating us throughout the project.</a:t>
            </a:r>
          </a:p>
        </p:txBody>
      </p:sp>
    </p:spTree>
    <p:extLst>
      <p:ext uri="{BB962C8B-B14F-4D97-AF65-F5344CB8AC3E}">
        <p14:creationId xmlns:p14="http://schemas.microsoft.com/office/powerpoint/2010/main" val="345146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DE609-B218-48E7-AC7B-642425C7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4376-E653-4808-A7B1-4EC8CF9685BD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507D3-94F6-404A-8627-F4FCD565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0587-FD8D-4B07-ADD3-71AD81C4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6BB1C-4DE3-579A-7659-FE8317EA84B6}"/>
              </a:ext>
            </a:extLst>
          </p:cNvPr>
          <p:cNvSpPr/>
          <p:nvPr/>
        </p:nvSpPr>
        <p:spPr>
          <a:xfrm>
            <a:off x="353291" y="2486891"/>
            <a:ext cx="11485418" cy="942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E261A-8AA7-472F-9690-20114173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C2AF-8733-459C-A5EC-38F2921F251A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838F1-96D4-4120-9FB0-C7901034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015AD-3222-443A-9EBA-9C964B39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2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91A5F-EB05-4017-82B5-195855FA29B9}"/>
              </a:ext>
            </a:extLst>
          </p:cNvPr>
          <p:cNvSpPr txBox="1"/>
          <p:nvPr/>
        </p:nvSpPr>
        <p:spPr>
          <a:xfrm>
            <a:off x="1021661" y="525711"/>
            <a:ext cx="10534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9E0E8-23DA-499C-9D01-1F8243044D6C}"/>
              </a:ext>
            </a:extLst>
          </p:cNvPr>
          <p:cNvSpPr txBox="1"/>
          <p:nvPr/>
        </p:nvSpPr>
        <p:spPr>
          <a:xfrm>
            <a:off x="930192" y="1684053"/>
            <a:ext cx="99422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Kundalahalli lake is located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Bengaluru, Karnataka and is spread across 10.48 hectares.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used to be a sewage dumping site for surrounding areas, as for 2019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 Deccan herald news article).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surrounded by tech-parks, multi-storied buildings and slums.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37530-695D-452F-B5BB-859A3801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69849"/>
            <a:ext cx="2475520" cy="198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E4FC8-2B5F-43B2-A36D-7744997D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100" y="4204451"/>
            <a:ext cx="2504313" cy="198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6B9D7-8047-4E80-BBAA-E3BCC80F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04451"/>
            <a:ext cx="2537027" cy="192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5E706-BB9A-4236-8272-AC4C3D238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049" y="4204451"/>
            <a:ext cx="2475520" cy="198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1FF9EB-A24F-4357-B8A6-52A93695AE2A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915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F14A6-2E71-483A-8D32-58C8D4B3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1A2-BBEE-4144-9D3E-675DF9376D2F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86E92-D6F4-4284-9A2F-BEDBBCE9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E68A4-C960-4726-AC76-8C084AD5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79998-A7EE-41BC-9078-CA5D473FA893}"/>
              </a:ext>
            </a:extLst>
          </p:cNvPr>
          <p:cNvSpPr/>
          <p:nvPr/>
        </p:nvSpPr>
        <p:spPr>
          <a:xfrm>
            <a:off x="374070" y="346365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A656B-8E1D-4F73-8CAA-A2BC8CE398B9}"/>
              </a:ext>
            </a:extLst>
          </p:cNvPr>
          <p:cNvSpPr txBox="1"/>
          <p:nvPr/>
        </p:nvSpPr>
        <p:spPr>
          <a:xfrm>
            <a:off x="1021661" y="525711"/>
            <a:ext cx="10534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073A6-DECB-4D00-BBC7-5580BDD7187C}"/>
              </a:ext>
            </a:extLst>
          </p:cNvPr>
          <p:cNvSpPr txBox="1"/>
          <p:nvPr/>
        </p:nvSpPr>
        <p:spPr>
          <a:xfrm>
            <a:off x="1007806" y="1984876"/>
            <a:ext cx="101763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quality of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for presence of microorganisms.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for presence of chemicals.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ways to purify the lake water to preserve natural habitats and freshwater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869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A48110-618B-491B-A9EE-1F10FBA9A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0" r="23471"/>
          <a:stretch/>
        </p:blipFill>
        <p:spPr>
          <a:xfrm>
            <a:off x="2340486" y="2503678"/>
            <a:ext cx="2442750" cy="197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C037B-A359-4C09-9403-26DAC106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66" y="2535776"/>
            <a:ext cx="2442750" cy="197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37DFF-C148-4AE6-95FA-0ABA192FD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679" y="2515106"/>
            <a:ext cx="2458914" cy="197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50B9E-3226-4A1C-8C9D-5D0C2446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CA2-15B1-412E-AFAB-C0817B6F489D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85381-F04D-4A54-B8AF-586A9441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2EFCF-FE2D-4D93-BE86-FADF39CF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17727-6423-4FE5-B338-6B01A4546F37}"/>
              </a:ext>
            </a:extLst>
          </p:cNvPr>
          <p:cNvSpPr/>
          <p:nvPr/>
        </p:nvSpPr>
        <p:spPr>
          <a:xfrm>
            <a:off x="374070" y="332510"/>
            <a:ext cx="11485418" cy="94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A2055-6DF3-4467-BF4C-D5110F0D9B88}"/>
              </a:ext>
            </a:extLst>
          </p:cNvPr>
          <p:cNvSpPr txBox="1"/>
          <p:nvPr/>
        </p:nvSpPr>
        <p:spPr>
          <a:xfrm>
            <a:off x="1021661" y="525711"/>
            <a:ext cx="10534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aterials and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6727B-F76A-4DA5-955C-F0C99056BBE4}"/>
              </a:ext>
            </a:extLst>
          </p:cNvPr>
          <p:cNvSpPr txBox="1"/>
          <p:nvPr/>
        </p:nvSpPr>
        <p:spPr>
          <a:xfrm>
            <a:off x="3065206" y="4862946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perimeter of Kundalahalli lake 1,511.59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is 17.45 acres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Longitudes - 12.9693° N, 77.7205° 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88821-9D4F-4FC5-876F-731C516701F7}"/>
              </a:ext>
            </a:extLst>
          </p:cNvPr>
          <p:cNvSpPr/>
          <p:nvPr/>
        </p:nvSpPr>
        <p:spPr>
          <a:xfrm>
            <a:off x="900546" y="1413163"/>
            <a:ext cx="10390910" cy="581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3831B-1DE2-4D86-A161-D3433072A70E}"/>
              </a:ext>
            </a:extLst>
          </p:cNvPr>
          <p:cNvSpPr txBox="1"/>
          <p:nvPr/>
        </p:nvSpPr>
        <p:spPr>
          <a:xfrm>
            <a:off x="1174061" y="1413163"/>
            <a:ext cx="10534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2FADE-3664-4F75-B203-E995253E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E96-25C0-439A-B855-A8DEDB21B063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FD20F-4A65-4328-BAB2-737DE11B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0677-2046-4B24-947D-86B19BF0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5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8EAF0-A837-A416-434B-83281C90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9" y="383723"/>
            <a:ext cx="6174214" cy="5559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B1CA9-9D56-EA85-5683-DE3CC619FE61}"/>
              </a:ext>
            </a:extLst>
          </p:cNvPr>
          <p:cNvSpPr txBox="1"/>
          <p:nvPr/>
        </p:nvSpPr>
        <p:spPr>
          <a:xfrm>
            <a:off x="2531806" y="588836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7FB6A-E804-D41B-7266-7ED43F847973}"/>
              </a:ext>
            </a:extLst>
          </p:cNvPr>
          <p:cNvSpPr txBox="1"/>
          <p:nvPr/>
        </p:nvSpPr>
        <p:spPr>
          <a:xfrm>
            <a:off x="7466763" y="2598003"/>
            <a:ext cx="451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map showing the inlets and outlets in Kundalahalli Lake</a:t>
            </a:r>
          </a:p>
        </p:txBody>
      </p:sp>
    </p:spTree>
    <p:extLst>
      <p:ext uri="{BB962C8B-B14F-4D97-AF65-F5344CB8AC3E}">
        <p14:creationId xmlns:p14="http://schemas.microsoft.com/office/powerpoint/2010/main" val="299598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1A1D-A43C-4875-8C09-ED43C9AC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D9A0-58DA-4969-89BD-CD4F17E1EF59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C60E-A6EB-490B-89CE-2FB8727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A055-C327-4A09-8857-2DEE2746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7B2D-DD6F-40F0-A87D-C971B82FB2B0}"/>
              </a:ext>
            </a:extLst>
          </p:cNvPr>
          <p:cNvSpPr/>
          <p:nvPr/>
        </p:nvSpPr>
        <p:spPr>
          <a:xfrm>
            <a:off x="374070" y="370503"/>
            <a:ext cx="11485418" cy="52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0F0B8-6E33-5A6C-9B14-4FC2D3E60EF6}"/>
              </a:ext>
            </a:extLst>
          </p:cNvPr>
          <p:cNvSpPr txBox="1"/>
          <p:nvPr/>
        </p:nvSpPr>
        <p:spPr>
          <a:xfrm>
            <a:off x="1021661" y="370504"/>
            <a:ext cx="10534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 Method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F9B25-0117-A2CB-6BF0-4FD4182E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58" y="1677149"/>
            <a:ext cx="1618324" cy="1573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13948B-780C-1BC3-74AA-5F18AE7D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498" y="3706892"/>
            <a:ext cx="1618324" cy="1573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C86B2-C3B3-24C3-E889-40FAE666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1" y="3724714"/>
            <a:ext cx="1643124" cy="1555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C6297-EA9E-E054-01EA-29BADFD5FFFE}"/>
              </a:ext>
            </a:extLst>
          </p:cNvPr>
          <p:cNvSpPr txBox="1"/>
          <p:nvPr/>
        </p:nvSpPr>
        <p:spPr>
          <a:xfrm>
            <a:off x="7254881" y="5396589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B8135-D881-9406-9D4D-5A0725162C9A}"/>
              </a:ext>
            </a:extLst>
          </p:cNvPr>
          <p:cNvSpPr txBox="1"/>
          <p:nvPr/>
        </p:nvSpPr>
        <p:spPr>
          <a:xfrm>
            <a:off x="9179546" y="3321649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90FF7-57FD-4258-85AB-04E9E5ABAB6E}"/>
              </a:ext>
            </a:extLst>
          </p:cNvPr>
          <p:cNvSpPr txBox="1"/>
          <p:nvPr/>
        </p:nvSpPr>
        <p:spPr>
          <a:xfrm>
            <a:off x="10151282" y="5396589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5BEDE-4B05-3D0E-4B43-327C664FA922}"/>
              </a:ext>
            </a:extLst>
          </p:cNvPr>
          <p:cNvSpPr txBox="1"/>
          <p:nvPr/>
        </p:nvSpPr>
        <p:spPr>
          <a:xfrm>
            <a:off x="5314336" y="1185154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On-site tests</a:t>
            </a:r>
          </a:p>
        </p:txBody>
      </p:sp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9E778FD8-0D79-E54F-18DB-5D990606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39239"/>
              </p:ext>
            </p:extLst>
          </p:nvPr>
        </p:nvGraphicFramePr>
        <p:xfrm>
          <a:off x="1246290" y="2560320"/>
          <a:ext cx="471932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1783457396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367310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2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Thermometer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5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TDS 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4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5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1A1D-A43C-4875-8C09-ED43C9AC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D9A0-58DA-4969-89BD-CD4F17E1EF59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C60E-A6EB-490B-89CE-2FB8727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A055-C327-4A09-8857-2DEE2746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7B2D-DD6F-40F0-A87D-C971B82FB2B0}"/>
              </a:ext>
            </a:extLst>
          </p:cNvPr>
          <p:cNvSpPr/>
          <p:nvPr/>
        </p:nvSpPr>
        <p:spPr>
          <a:xfrm>
            <a:off x="374070" y="370503"/>
            <a:ext cx="11485418" cy="52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0F0B8-6E33-5A6C-9B14-4FC2D3E60EF6}"/>
              </a:ext>
            </a:extLst>
          </p:cNvPr>
          <p:cNvSpPr txBox="1"/>
          <p:nvPr/>
        </p:nvSpPr>
        <p:spPr>
          <a:xfrm>
            <a:off x="1021661" y="370504"/>
            <a:ext cx="10534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5BEDE-4B05-3D0E-4B43-327C664FA922}"/>
              </a:ext>
            </a:extLst>
          </p:cNvPr>
          <p:cNvSpPr txBox="1"/>
          <p:nvPr/>
        </p:nvSpPr>
        <p:spPr>
          <a:xfrm>
            <a:off x="5104171" y="123046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Off-site tests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7AD7502-608F-C51D-B1DB-9B7119907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37823"/>
              </p:ext>
            </p:extLst>
          </p:nvPr>
        </p:nvGraphicFramePr>
        <p:xfrm>
          <a:off x="838200" y="2316480"/>
          <a:ext cx="5418666" cy="3571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1899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3706535"/>
                    </a:ext>
                  </a:extLst>
                </a:gridCol>
              </a:tblGrid>
              <a:tr h="367726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 Orange, Phenolphthalein, HCl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4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EDTA, Eriochrome Black T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8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 Nitrate, Potassium Chromate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Zirconium Alizarin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7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Orthotolidine</a:t>
                      </a:r>
                    </a:p>
                    <a:p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5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Ammonium acetate Buffer, Phenanthroline reagent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772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636D3B6-F70B-3366-08DD-E34F19AD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805" y="3442326"/>
            <a:ext cx="1436171" cy="1331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D3CE6-6E6C-55AC-9E24-47BCD7CE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10" y="5013723"/>
            <a:ext cx="1436171" cy="1331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0CC5FB-8CFE-6C9B-6EAF-0924527F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384" y="1831049"/>
            <a:ext cx="1436173" cy="1321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1E33B9-E3EA-203D-0822-29FE0977D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384" y="3432880"/>
            <a:ext cx="1436173" cy="1330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9A52EB-BC32-76FC-F069-40C994C8D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954" y="4965126"/>
            <a:ext cx="1435839" cy="1314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09B2FD-EBC9-A9E0-6DAC-4498ADE91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3649" y="3448852"/>
            <a:ext cx="1435839" cy="1314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1BA83B-7E1C-230C-844D-87B6C25BA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137" y="1831049"/>
            <a:ext cx="1435839" cy="1314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890FD3-E0C0-1340-9F2F-50BE21C70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6556" y="1847188"/>
            <a:ext cx="1435839" cy="13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1A1D-A43C-4875-8C09-ED43C9AC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D9A0-58DA-4969-89BD-CD4F17E1EF59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C60E-A6EB-490B-89CE-2FB8727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4933"/>
            <a:ext cx="4114800" cy="365125"/>
          </a:xfrm>
        </p:spPr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A055-C327-4A09-8857-2DEE2746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7B2D-DD6F-40F0-A87D-C971B82FB2B0}"/>
              </a:ext>
            </a:extLst>
          </p:cNvPr>
          <p:cNvSpPr/>
          <p:nvPr/>
        </p:nvSpPr>
        <p:spPr>
          <a:xfrm>
            <a:off x="374070" y="370503"/>
            <a:ext cx="11485418" cy="52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0F0B8-6E33-5A6C-9B14-4FC2D3E60EF6}"/>
              </a:ext>
            </a:extLst>
          </p:cNvPr>
          <p:cNvSpPr txBox="1"/>
          <p:nvPr/>
        </p:nvSpPr>
        <p:spPr>
          <a:xfrm>
            <a:off x="1021661" y="370504"/>
            <a:ext cx="10534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 View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16C0C3-09DD-3716-D5E0-45033025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33" y="1387939"/>
            <a:ext cx="2348988" cy="206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75EAD8-B871-0378-CC24-D1A7BAF1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06" y="1375103"/>
            <a:ext cx="2348988" cy="208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D4932F-A001-E2DC-41E3-B7BA43F89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684" y="3749989"/>
            <a:ext cx="2348988" cy="206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F886D7-D961-70C1-ED58-79FDFA6E6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079" y="1379879"/>
            <a:ext cx="2348988" cy="206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DBE342-3524-EA39-2DEB-6B9FC12758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69"/>
          <a:stretch/>
        </p:blipFill>
        <p:spPr>
          <a:xfrm>
            <a:off x="4942285" y="3749991"/>
            <a:ext cx="2348988" cy="208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F2CB95-A6DD-44C5-6D92-00A261B0B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933" y="3749989"/>
            <a:ext cx="2369941" cy="20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0F768-06CB-3CA0-54AE-69EBBC78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CEC9-6EC2-4DEB-8800-A70FAA50421C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F2CEC-F1CB-376D-1590-E979ADE5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2022: Conservation of wetlands: ecosystem-based adaptation of climate change, December 28-30,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0882A-C726-E3B1-4314-9D95BEF7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CC-49C2-45C0-92D0-4EBDE1AEC534}" type="slidenum">
              <a:rPr lang="en-IN" smtClean="0"/>
              <a:t>9</a:t>
            </a:fld>
            <a:endParaRPr lang="en-IN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7450C19-2EC6-40F0-9B63-D62FF39E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48688"/>
              </p:ext>
            </p:extLst>
          </p:nvPr>
        </p:nvGraphicFramePr>
        <p:xfrm>
          <a:off x="533400" y="288889"/>
          <a:ext cx="10820400" cy="598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178327405"/>
                    </a:ext>
                  </a:extLst>
                </a:gridCol>
                <a:gridCol w="1032691">
                  <a:extLst>
                    <a:ext uri="{9D8B030D-6E8A-4147-A177-3AD203B41FA5}">
                      <a16:colId xmlns:a16="http://schemas.microsoft.com/office/drawing/2014/main" val="671285898"/>
                    </a:ext>
                  </a:extLst>
                </a:gridCol>
                <a:gridCol w="1886858">
                  <a:extLst>
                    <a:ext uri="{9D8B030D-6E8A-4147-A177-3AD203B41FA5}">
                      <a16:colId xmlns:a16="http://schemas.microsoft.com/office/drawing/2014/main" val="1549804600"/>
                    </a:ext>
                  </a:extLst>
                </a:gridCol>
                <a:gridCol w="3875314">
                  <a:extLst>
                    <a:ext uri="{9D8B030D-6E8A-4147-A177-3AD203B41FA5}">
                      <a16:colId xmlns:a16="http://schemas.microsoft.com/office/drawing/2014/main" val="3486027550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609131428"/>
                    </a:ext>
                  </a:extLst>
                </a:gridCol>
              </a:tblGrid>
              <a:tr h="623712">
                <a:tc gridSpan="5"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Microorganisms found in the Lake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70270"/>
                  </a:ext>
                </a:extLst>
              </a:tr>
              <a:tr h="623712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Pictures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38378"/>
                  </a:ext>
                </a:extLst>
              </a:tr>
              <a:tr h="1537921">
                <a:tc>
                  <a:txBody>
                    <a:bodyPr/>
                    <a:lstStyle/>
                    <a:p>
                      <a:r>
                        <a:rPr lang="en-IN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Chlorococcum Amblystomatis</a:t>
                      </a:r>
                    </a:p>
                    <a:p>
                      <a:r>
                        <a:rPr lang="en-IN" sz="1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(Algae)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Chlorococcaceae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single-celled green algae found in freshwater ponds, it is the only known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 of an intracellular endosymbiont microbe in vertebrates. 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9088"/>
                  </a:ext>
                </a:extLst>
              </a:tr>
              <a:tr h="107654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Synedra Diatom</a:t>
                      </a:r>
                    </a:p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(Algae)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Fragillariaceae</a:t>
                      </a:r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Synedra is a diatom which has 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long, needle-like cells that exist in single or in radiate colonies. Each cell has two long, plate-like plastids.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56196"/>
                  </a:ext>
                </a:extLst>
              </a:tr>
              <a:tr h="107654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Barnacle Larvae</a:t>
                      </a:r>
                    </a:p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(Zooplankton)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Thecostraca</a:t>
                      </a:r>
                      <a:endParaRPr lang="en-IN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Barnacles attach themselves to a symbiont such as a whale, sea snake or a crustacean. They have two larval stages, the nauplius and cyprid before maturing into an adult.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7592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205E611-96E6-45B5-ABD4-27E860A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930" y="4982216"/>
            <a:ext cx="1150785" cy="1022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E5670-5C48-BFB8-34BC-45C7698F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16" y="1649813"/>
            <a:ext cx="1120399" cy="995910"/>
          </a:xfrm>
          <a:prstGeom prst="rect">
            <a:avLst/>
          </a:prstGeom>
        </p:spPr>
      </p:pic>
      <p:pic>
        <p:nvPicPr>
          <p:cNvPr id="1026" name="Picture 2" descr="Phycokey - Synedra images">
            <a:extLst>
              <a:ext uri="{FF2B5EF4-FFF2-40B4-BE49-F238E27FC236}">
                <a16:creationId xmlns:a16="http://schemas.microsoft.com/office/drawing/2014/main" id="{D4ABC450-2B3E-4BDD-4953-1A88D4485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8"/>
          <a:stretch/>
        </p:blipFill>
        <p:spPr bwMode="auto">
          <a:xfrm>
            <a:off x="9658316" y="3429000"/>
            <a:ext cx="1120399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2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689E5FB5F0849AAB836E9068869CF" ma:contentTypeVersion="14" ma:contentTypeDescription="Create a new document." ma:contentTypeScope="" ma:versionID="5218eddff24eab7fc489bb44733cd561">
  <xsd:schema xmlns:xsd="http://www.w3.org/2001/XMLSchema" xmlns:xs="http://www.w3.org/2001/XMLSchema" xmlns:p="http://schemas.microsoft.com/office/2006/metadata/properties" xmlns:ns3="55606f51-dd34-41d1-a7e3-1a32a39bd388" xmlns:ns4="a59eaa9d-64fe-4cef-9f8c-8e0cd2b163a0" targetNamespace="http://schemas.microsoft.com/office/2006/metadata/properties" ma:root="true" ma:fieldsID="fdebf87a8ea7fdd8ef69b7b26f5b20cd" ns3:_="" ns4:_="">
    <xsd:import namespace="55606f51-dd34-41d1-a7e3-1a32a39bd388"/>
    <xsd:import namespace="a59eaa9d-64fe-4cef-9f8c-8e0cd2b163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6f51-dd34-41d1-a7e3-1a32a39bd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eaa9d-64fe-4cef-9f8c-8e0cd2b16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8D11CB-EEF5-490E-B2C6-2D851E51DA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5606f51-dd34-41d1-a7e3-1a32a39bd388"/>
    <ds:schemaRef ds:uri="a59eaa9d-64fe-4cef-9f8c-8e0cd2b163a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DB401-A9D8-463D-B1EE-6E26362FB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81EE9-0DB2-46EE-84C4-824DFA1365BA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1133</Words>
  <Application>Microsoft Office PowerPoint</Application>
  <PresentationFormat>Widescreen</PresentationFormat>
  <Paragraphs>222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Sruthi</dc:creator>
  <cp:lastModifiedBy>Sindhu.R</cp:lastModifiedBy>
  <cp:revision>14</cp:revision>
  <dcterms:created xsi:type="dcterms:W3CDTF">2022-11-15T14:32:59Z</dcterms:created>
  <dcterms:modified xsi:type="dcterms:W3CDTF">2022-12-16T11:00:19Z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0x0101001CD689E5FB5F0849AAB836E9068869CF</vt:lpwstr>
  </property>
</Properties>
</file>