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</p:sldIdLst>
  <p:sldSz cy="5143500" cx="9144000"/>
  <p:notesSz cx="6858000" cy="9144000"/>
  <p:embeddedFontLst>
    <p:embeddedFont>
      <p:font typeface="Old Standard TT"/>
      <p:regular r:id="rId18"/>
      <p:bold r:id="rId19"/>
      <p:italic r:id="rId20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E4524A74-485D-434A-B7E8-27E07D8E66DD}">
  <a:tblStyle styleId="{E4524A74-485D-434A-B7E8-27E07D8E66DD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OldStandardTT-italic.fntdata"/><Relationship Id="rId11" Type="http://schemas.openxmlformats.org/officeDocument/2006/relationships/slide" Target="slides/slide5.xml"/><Relationship Id="rId10" Type="http://schemas.openxmlformats.org/officeDocument/2006/relationships/slide" Target="slides/slide4.xml"/><Relationship Id="rId13" Type="http://schemas.openxmlformats.org/officeDocument/2006/relationships/slide" Target="slides/slide7.xml"/><Relationship Id="rId12" Type="http://schemas.openxmlformats.org/officeDocument/2006/relationships/slide" Target="slides/slide6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tableStyles" Target="tableStyles.xml"/><Relationship Id="rId9" Type="http://schemas.openxmlformats.org/officeDocument/2006/relationships/slide" Target="slides/slide3.xml"/><Relationship Id="rId15" Type="http://schemas.openxmlformats.org/officeDocument/2006/relationships/slide" Target="slides/slide9.xml"/><Relationship Id="rId14" Type="http://schemas.openxmlformats.org/officeDocument/2006/relationships/slide" Target="slides/slide8.xml"/><Relationship Id="rId17" Type="http://schemas.openxmlformats.org/officeDocument/2006/relationships/slide" Target="slides/slide11.xml"/><Relationship Id="rId16" Type="http://schemas.openxmlformats.org/officeDocument/2006/relationships/slide" Target="slides/slide10.xml"/><Relationship Id="rId5" Type="http://schemas.openxmlformats.org/officeDocument/2006/relationships/slideMaster" Target="slideMasters/slideMaster1.xml"/><Relationship Id="rId19" Type="http://schemas.openxmlformats.org/officeDocument/2006/relationships/font" Target="fonts/OldStandardTT-bold.fntdata"/><Relationship Id="rId6" Type="http://schemas.openxmlformats.org/officeDocument/2006/relationships/notesMaster" Target="notesMasters/notesMaster1.xml"/><Relationship Id="rId18" Type="http://schemas.openxmlformats.org/officeDocument/2006/relationships/font" Target="fonts/OldStandardTT-regular.fntdata"/><Relationship Id="rId7" Type="http://schemas.openxmlformats.org/officeDocument/2006/relationships/slide" Target="slides/slide1.xml"/><Relationship Id="rId8" Type="http://schemas.openxmlformats.org/officeDocument/2006/relationships/slide" Target="slides/slide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" name="Google Shape;57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lololol</a:t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g1997a93ac9e_1_6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2" name="Google Shape;132;g1997a93ac9e_1_6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g1997a93ac9e_1_6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8" name="Google Shape;138;g1997a93ac9e_1_6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g1be7e344c65_0_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" name="Google Shape;65;g1be7e344c65_0_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g1997a93ac9e_1_3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" name="Google Shape;72;g1997a93ac9e_1_3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g1be7e344c65_0_1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9" name="Google Shape;79;g1be7e344c65_0_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g1be7e344c65_0_2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6" name="Google Shape;86;g1be7e344c65_0_2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g1be7e344c65_0_2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3" name="Google Shape;93;g1be7e344c65_0_2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g1997a93ac9e_1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" name="Google Shape;100;g1997a93ac9e_1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g19d91a463b3_0_10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9" name="Google Shape;109;g19d91a463b3_0_10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g1997a93ac9e_1_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0" name="Google Shape;120;g1997a93ac9e_1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bg>
      <p:bgPr>
        <a:solidFill>
          <a:schemeClr val="dk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0" y="100"/>
            <a:ext cx="9144000" cy="1711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11" name="Google Shape;11;p2"/>
          <p:cNvCxnSpPr/>
          <p:nvPr/>
        </p:nvCxnSpPr>
        <p:spPr>
          <a:xfrm>
            <a:off x="641934" y="3597500"/>
            <a:ext cx="390300" cy="0"/>
          </a:xfrm>
          <a:prstGeom prst="straightConnector1">
            <a:avLst/>
          </a:prstGeom>
          <a:noFill/>
          <a:ln cap="flat" cmpd="sng" w="2857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2" name="Google Shape;12;p2"/>
          <p:cNvSpPr txBox="1"/>
          <p:nvPr>
            <p:ph type="ctrTitle"/>
          </p:nvPr>
        </p:nvSpPr>
        <p:spPr>
          <a:xfrm>
            <a:off x="512700" y="1893300"/>
            <a:ext cx="8118600" cy="1522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4200">
                <a:solidFill>
                  <a:schemeClr val="accen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4200">
                <a:solidFill>
                  <a:schemeClr val="accen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4200">
                <a:solidFill>
                  <a:schemeClr val="accen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4200">
                <a:solidFill>
                  <a:schemeClr val="accen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4200">
                <a:solidFill>
                  <a:schemeClr val="accen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4200">
                <a:solidFill>
                  <a:schemeClr val="accen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4200">
                <a:solidFill>
                  <a:schemeClr val="accen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4200">
                <a:solidFill>
                  <a:schemeClr val="accen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4200">
                <a:solidFill>
                  <a:schemeClr val="accent1"/>
                </a:solidFill>
              </a:defRPr>
            </a:lvl9pPr>
          </a:lstStyle>
          <a:p/>
        </p:txBody>
      </p:sp>
      <p:sp>
        <p:nvSpPr>
          <p:cNvPr id="13" name="Google Shape;13;p2"/>
          <p:cNvSpPr txBox="1"/>
          <p:nvPr>
            <p:ph idx="1" type="subTitle"/>
          </p:nvPr>
        </p:nvSpPr>
        <p:spPr>
          <a:xfrm>
            <a:off x="512700" y="3840639"/>
            <a:ext cx="8118600" cy="787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None/>
              <a:defRPr sz="2400">
                <a:solidFill>
                  <a:schemeClr val="accent2"/>
                </a:solidFill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None/>
              <a:defRPr sz="2400">
                <a:solidFill>
                  <a:schemeClr val="accent2"/>
                </a:solidFill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None/>
              <a:defRPr sz="2400">
                <a:solidFill>
                  <a:schemeClr val="accent2"/>
                </a:solidFill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None/>
              <a:defRPr sz="2400">
                <a:solidFill>
                  <a:schemeClr val="accent2"/>
                </a:solidFill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None/>
              <a:defRPr sz="2400">
                <a:solidFill>
                  <a:schemeClr val="accent2"/>
                </a:solidFill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None/>
              <a:defRPr sz="2400">
                <a:solidFill>
                  <a:schemeClr val="accent2"/>
                </a:solidFill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None/>
              <a:defRPr sz="2400">
                <a:solidFill>
                  <a:schemeClr val="accent2"/>
                </a:solidFill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None/>
              <a:defRPr sz="2400">
                <a:solidFill>
                  <a:schemeClr val="accent2"/>
                </a:solidFill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None/>
              <a:defRPr sz="2400">
                <a:solidFill>
                  <a:schemeClr val="accent2"/>
                </a:solidFill>
              </a:defRPr>
            </a:lvl9pPr>
          </a:lstStyle>
          <a:p/>
        </p:txBody>
      </p:sp>
      <p:sp>
        <p:nvSpPr>
          <p:cNvPr id="14" name="Google Shape;14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accent1"/>
                </a:solidFill>
              </a:defRPr>
            </a:lvl1pPr>
            <a:lvl2pPr lvl="1">
              <a:buNone/>
              <a:defRPr>
                <a:solidFill>
                  <a:schemeClr val="accent1"/>
                </a:solidFill>
              </a:defRPr>
            </a:lvl2pPr>
            <a:lvl3pPr lvl="2">
              <a:buNone/>
              <a:defRPr>
                <a:solidFill>
                  <a:schemeClr val="accent1"/>
                </a:solidFill>
              </a:defRPr>
            </a:lvl3pPr>
            <a:lvl4pPr lvl="3">
              <a:buNone/>
              <a:defRPr>
                <a:solidFill>
                  <a:schemeClr val="accent1"/>
                </a:solidFill>
              </a:defRPr>
            </a:lvl4pPr>
            <a:lvl5pPr lvl="4">
              <a:buNone/>
              <a:defRPr>
                <a:solidFill>
                  <a:schemeClr val="accent1"/>
                </a:solidFill>
              </a:defRPr>
            </a:lvl5pPr>
            <a:lvl6pPr lvl="5">
              <a:buNone/>
              <a:defRPr>
                <a:solidFill>
                  <a:schemeClr val="accent1"/>
                </a:solidFill>
              </a:defRPr>
            </a:lvl6pPr>
            <a:lvl7pPr lvl="6">
              <a:buNone/>
              <a:defRPr>
                <a:solidFill>
                  <a:schemeClr val="accent1"/>
                </a:solidFill>
              </a:defRPr>
            </a:lvl7pPr>
            <a:lvl8pPr lvl="7">
              <a:buNone/>
              <a:defRPr>
                <a:solidFill>
                  <a:schemeClr val="accent1"/>
                </a:solidFill>
              </a:defRPr>
            </a:lvl8pPr>
            <a:lvl9pPr lvl="8">
              <a:buNone/>
              <a:defRPr>
                <a:solidFill>
                  <a:schemeClr val="accen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11"/>
          <p:cNvSpPr txBox="1"/>
          <p:nvPr>
            <p:ph hasCustomPrompt="1" type="title"/>
          </p:nvPr>
        </p:nvSpPr>
        <p:spPr>
          <a:xfrm>
            <a:off x="311700" y="1039650"/>
            <a:ext cx="8520600" cy="2106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0"/>
              <a:buNone/>
              <a:defRPr b="1" sz="14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4000"/>
              <a:buNone/>
              <a:defRPr b="1" sz="14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4000"/>
              <a:buNone/>
              <a:defRPr b="1" sz="14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4000"/>
              <a:buNone/>
              <a:defRPr b="1" sz="14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4000"/>
              <a:buNone/>
              <a:defRPr b="1" sz="14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4000"/>
              <a:buNone/>
              <a:defRPr b="1" sz="14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4000"/>
              <a:buNone/>
              <a:defRPr b="1" sz="14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4000"/>
              <a:buNone/>
              <a:defRPr b="1" sz="14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4000"/>
              <a:buNone/>
              <a:defRPr b="1" sz="14000"/>
            </a:lvl9pPr>
          </a:lstStyle>
          <a:p>
            <a:r>
              <a:t>xx%</a:t>
            </a:r>
          </a:p>
        </p:txBody>
      </p:sp>
      <p:sp>
        <p:nvSpPr>
          <p:cNvPr id="51" name="Google Shape;51;p11"/>
          <p:cNvSpPr txBox="1"/>
          <p:nvPr>
            <p:ph idx="1" type="body"/>
          </p:nvPr>
        </p:nvSpPr>
        <p:spPr>
          <a:xfrm>
            <a:off x="311700" y="32284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52" name="Google Shape;52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bg>
      <p:bgPr>
        <a:solidFill>
          <a:schemeClr val="dk1"/>
        </a:solidFill>
      </p:bgPr>
    </p:bg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6" name="Google Shape;16;p3"/>
          <p:cNvCxnSpPr/>
          <p:nvPr/>
        </p:nvCxnSpPr>
        <p:spPr>
          <a:xfrm>
            <a:off x="641934" y="3597500"/>
            <a:ext cx="390300" cy="0"/>
          </a:xfrm>
          <a:prstGeom prst="straightConnector1">
            <a:avLst/>
          </a:prstGeom>
          <a:noFill/>
          <a:ln cap="flat" cmpd="sng" w="28575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7" name="Google Shape;17;p3"/>
          <p:cNvSpPr txBox="1"/>
          <p:nvPr>
            <p:ph type="title"/>
          </p:nvPr>
        </p:nvSpPr>
        <p:spPr>
          <a:xfrm>
            <a:off x="512700" y="1893300"/>
            <a:ext cx="8118600" cy="1522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0"/>
              <a:buNone/>
              <a:defRPr sz="6000">
                <a:solidFill>
                  <a:schemeClr val="accen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0"/>
              <a:buNone/>
              <a:defRPr sz="6000">
                <a:solidFill>
                  <a:schemeClr val="accen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0"/>
              <a:buNone/>
              <a:defRPr sz="6000">
                <a:solidFill>
                  <a:schemeClr val="accen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0"/>
              <a:buNone/>
              <a:defRPr sz="6000">
                <a:solidFill>
                  <a:schemeClr val="accen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0"/>
              <a:buNone/>
              <a:defRPr sz="6000">
                <a:solidFill>
                  <a:schemeClr val="accen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0"/>
              <a:buNone/>
              <a:defRPr sz="6000">
                <a:solidFill>
                  <a:schemeClr val="accen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0"/>
              <a:buNone/>
              <a:defRPr sz="6000">
                <a:solidFill>
                  <a:schemeClr val="accen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0"/>
              <a:buNone/>
              <a:defRPr sz="6000">
                <a:solidFill>
                  <a:schemeClr val="accen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0"/>
              <a:buNone/>
              <a:defRPr sz="6000">
                <a:solidFill>
                  <a:schemeClr val="accent1"/>
                </a:solidFill>
              </a:defRPr>
            </a:lvl9pPr>
          </a:lstStyle>
          <a:p/>
        </p:txBody>
      </p:sp>
      <p:sp>
        <p:nvSpPr>
          <p:cNvPr id="18" name="Google Shape;18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accent1"/>
                </a:solidFill>
              </a:defRPr>
            </a:lvl1pPr>
            <a:lvl2pPr lvl="1">
              <a:buNone/>
              <a:defRPr>
                <a:solidFill>
                  <a:schemeClr val="accent1"/>
                </a:solidFill>
              </a:defRPr>
            </a:lvl2pPr>
            <a:lvl3pPr lvl="2">
              <a:buNone/>
              <a:defRPr>
                <a:solidFill>
                  <a:schemeClr val="accent1"/>
                </a:solidFill>
              </a:defRPr>
            </a:lvl3pPr>
            <a:lvl4pPr lvl="3">
              <a:buNone/>
              <a:defRPr>
                <a:solidFill>
                  <a:schemeClr val="accent1"/>
                </a:solidFill>
              </a:defRPr>
            </a:lvl4pPr>
            <a:lvl5pPr lvl="4">
              <a:buNone/>
              <a:defRPr>
                <a:solidFill>
                  <a:schemeClr val="accent1"/>
                </a:solidFill>
              </a:defRPr>
            </a:lvl5pPr>
            <a:lvl6pPr lvl="5">
              <a:buNone/>
              <a:defRPr>
                <a:solidFill>
                  <a:schemeClr val="accent1"/>
                </a:solidFill>
              </a:defRPr>
            </a:lvl6pPr>
            <a:lvl7pPr lvl="6">
              <a:buNone/>
              <a:defRPr>
                <a:solidFill>
                  <a:schemeClr val="accent1"/>
                </a:solidFill>
              </a:defRPr>
            </a:lvl7pPr>
            <a:lvl8pPr lvl="7">
              <a:buNone/>
              <a:defRPr>
                <a:solidFill>
                  <a:schemeClr val="accent1"/>
                </a:solidFill>
              </a:defRPr>
            </a:lvl8pPr>
            <a:lvl9pPr lvl="8">
              <a:buNone/>
              <a:defRPr>
                <a:solidFill>
                  <a:schemeClr val="accen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9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4"/>
          <p:cNvSpPr/>
          <p:nvPr/>
        </p:nvSpPr>
        <p:spPr>
          <a:xfrm>
            <a:off x="0" y="5045700"/>
            <a:ext cx="9144000" cy="9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" name="Google Shape;21;p4"/>
          <p:cNvSpPr txBox="1"/>
          <p:nvPr>
            <p:ph type="title"/>
          </p:nvPr>
        </p:nvSpPr>
        <p:spPr>
          <a:xfrm>
            <a:off x="311700" y="445025"/>
            <a:ext cx="8520600" cy="613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22" name="Google Shape;22;p4"/>
          <p:cNvSpPr txBox="1"/>
          <p:nvPr>
            <p:ph idx="1" type="body"/>
          </p:nvPr>
        </p:nvSpPr>
        <p:spPr>
          <a:xfrm>
            <a:off x="311700" y="1171600"/>
            <a:ext cx="8520600" cy="3397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23" name="Google Shape;23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4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5"/>
          <p:cNvSpPr txBox="1"/>
          <p:nvPr>
            <p:ph type="title"/>
          </p:nvPr>
        </p:nvSpPr>
        <p:spPr>
          <a:xfrm>
            <a:off x="311700" y="445025"/>
            <a:ext cx="8520600" cy="613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26" name="Google Shape;26;p5"/>
          <p:cNvSpPr txBox="1"/>
          <p:nvPr>
            <p:ph idx="1" type="body"/>
          </p:nvPr>
        </p:nvSpPr>
        <p:spPr>
          <a:xfrm>
            <a:off x="311700" y="1171675"/>
            <a:ext cx="3999900" cy="3397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7" name="Google Shape;27;p5"/>
          <p:cNvSpPr txBox="1"/>
          <p:nvPr>
            <p:ph idx="2" type="body"/>
          </p:nvPr>
        </p:nvSpPr>
        <p:spPr>
          <a:xfrm>
            <a:off x="4832400" y="1171675"/>
            <a:ext cx="3999900" cy="3397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8" name="Google Shape;28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6"/>
          <p:cNvSpPr txBox="1"/>
          <p:nvPr>
            <p:ph type="title"/>
          </p:nvPr>
        </p:nvSpPr>
        <p:spPr>
          <a:xfrm>
            <a:off x="311700" y="445025"/>
            <a:ext cx="8520600" cy="613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31" name="Google Shape;31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4" name="Google Shape;34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5" name="Google Shape;35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bg>
      <p:bgPr>
        <a:solidFill>
          <a:schemeClr val="lt2"/>
        </a:solidFill>
      </p:bgPr>
    </p:bg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8"/>
          <p:cNvSpPr txBox="1"/>
          <p:nvPr>
            <p:ph type="title"/>
          </p:nvPr>
        </p:nvSpPr>
        <p:spPr>
          <a:xfrm>
            <a:off x="490250" y="526350"/>
            <a:ext cx="56040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400"/>
              <a:buNone/>
              <a:defRPr sz="5400">
                <a:solidFill>
                  <a:schemeClr val="accen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400"/>
              <a:buNone/>
              <a:defRPr sz="5400">
                <a:solidFill>
                  <a:schemeClr val="accen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400"/>
              <a:buNone/>
              <a:defRPr sz="5400">
                <a:solidFill>
                  <a:schemeClr val="accen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400"/>
              <a:buNone/>
              <a:defRPr sz="5400">
                <a:solidFill>
                  <a:schemeClr val="accen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400"/>
              <a:buNone/>
              <a:defRPr sz="5400">
                <a:solidFill>
                  <a:schemeClr val="accen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400"/>
              <a:buNone/>
              <a:defRPr sz="5400">
                <a:solidFill>
                  <a:schemeClr val="accen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400"/>
              <a:buNone/>
              <a:defRPr sz="5400">
                <a:solidFill>
                  <a:schemeClr val="accen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400"/>
              <a:buNone/>
              <a:defRPr sz="5400">
                <a:solidFill>
                  <a:schemeClr val="accen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400"/>
              <a:buNone/>
              <a:defRPr sz="5400">
                <a:solidFill>
                  <a:schemeClr val="accent1"/>
                </a:solidFill>
              </a:defRPr>
            </a:lvl9pPr>
          </a:lstStyle>
          <a:p/>
        </p:txBody>
      </p:sp>
      <p:sp>
        <p:nvSpPr>
          <p:cNvPr id="38" name="Google Shape;38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accent1"/>
                </a:solidFill>
              </a:defRPr>
            </a:lvl1pPr>
            <a:lvl2pPr lvl="1">
              <a:buNone/>
              <a:defRPr>
                <a:solidFill>
                  <a:schemeClr val="accent1"/>
                </a:solidFill>
              </a:defRPr>
            </a:lvl2pPr>
            <a:lvl3pPr lvl="2">
              <a:buNone/>
              <a:defRPr>
                <a:solidFill>
                  <a:schemeClr val="accent1"/>
                </a:solidFill>
              </a:defRPr>
            </a:lvl3pPr>
            <a:lvl4pPr lvl="3">
              <a:buNone/>
              <a:defRPr>
                <a:solidFill>
                  <a:schemeClr val="accent1"/>
                </a:solidFill>
              </a:defRPr>
            </a:lvl4pPr>
            <a:lvl5pPr lvl="4">
              <a:buNone/>
              <a:defRPr>
                <a:solidFill>
                  <a:schemeClr val="accent1"/>
                </a:solidFill>
              </a:defRPr>
            </a:lvl5pPr>
            <a:lvl6pPr lvl="5">
              <a:buNone/>
              <a:defRPr>
                <a:solidFill>
                  <a:schemeClr val="accent1"/>
                </a:solidFill>
              </a:defRPr>
            </a:lvl6pPr>
            <a:lvl7pPr lvl="6">
              <a:buNone/>
              <a:defRPr>
                <a:solidFill>
                  <a:schemeClr val="accent1"/>
                </a:solidFill>
              </a:defRPr>
            </a:lvl7pPr>
            <a:lvl8pPr lvl="7">
              <a:buNone/>
              <a:defRPr>
                <a:solidFill>
                  <a:schemeClr val="accent1"/>
                </a:solidFill>
              </a:defRPr>
            </a:lvl8pPr>
            <a:lvl9pPr lvl="8">
              <a:buNone/>
              <a:defRPr>
                <a:solidFill>
                  <a:schemeClr val="accen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9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9"/>
          <p:cNvSpPr/>
          <p:nvPr/>
        </p:nvSpPr>
        <p:spPr>
          <a:xfrm>
            <a:off x="4572000" y="-25"/>
            <a:ext cx="4572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41" name="Google Shape;41;p9"/>
          <p:cNvCxnSpPr/>
          <p:nvPr/>
        </p:nvCxnSpPr>
        <p:spPr>
          <a:xfrm>
            <a:off x="5029675" y="4495500"/>
            <a:ext cx="686400" cy="0"/>
          </a:xfrm>
          <a:prstGeom prst="straightConnector1">
            <a:avLst/>
          </a:prstGeom>
          <a:noFill/>
          <a:ln cap="flat" cmpd="sng" w="19050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42" name="Google Shape;42;p9"/>
          <p:cNvSpPr txBox="1"/>
          <p:nvPr>
            <p:ph type="title"/>
          </p:nvPr>
        </p:nvSpPr>
        <p:spPr>
          <a:xfrm>
            <a:off x="265500" y="1382350"/>
            <a:ext cx="4045200" cy="13332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 sz="4200">
                <a:solidFill>
                  <a:schemeClr val="lt2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 sz="4200">
                <a:solidFill>
                  <a:schemeClr val="lt2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 sz="4200">
                <a:solidFill>
                  <a:schemeClr val="lt2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 sz="4200">
                <a:solidFill>
                  <a:schemeClr val="lt2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 sz="4200">
                <a:solidFill>
                  <a:schemeClr val="lt2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 sz="4200">
                <a:solidFill>
                  <a:schemeClr val="lt2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 sz="4200">
                <a:solidFill>
                  <a:schemeClr val="lt2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 sz="4200">
                <a:solidFill>
                  <a:schemeClr val="lt2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 sz="4200">
                <a:solidFill>
                  <a:schemeClr val="lt2"/>
                </a:solidFill>
              </a:defRPr>
            </a:lvl9pPr>
          </a:lstStyle>
          <a:p/>
        </p:txBody>
      </p:sp>
      <p:sp>
        <p:nvSpPr>
          <p:cNvPr id="43" name="Google Shape;43;p9"/>
          <p:cNvSpPr txBox="1"/>
          <p:nvPr>
            <p:ph idx="1" type="subTitle"/>
          </p:nvPr>
        </p:nvSpPr>
        <p:spPr>
          <a:xfrm>
            <a:off x="265500" y="2769001"/>
            <a:ext cx="4045200" cy="1345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44" name="Google Shape;44;p9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●"/>
              <a:defRPr>
                <a:solidFill>
                  <a:schemeClr val="accent1"/>
                </a:solidFill>
              </a:defRPr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  <a:defRPr>
                <a:solidFill>
                  <a:schemeClr val="accent1"/>
                </a:solidFill>
              </a:defRPr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</a:defRPr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●"/>
              <a:defRPr>
                <a:solidFill>
                  <a:schemeClr val="accent1"/>
                </a:solidFill>
              </a:defRPr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  <a:defRPr>
                <a:solidFill>
                  <a:schemeClr val="accent1"/>
                </a:solidFill>
              </a:defRPr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</a:defRPr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●"/>
              <a:defRPr>
                <a:solidFill>
                  <a:schemeClr val="accent1"/>
                </a:solidFill>
              </a:defRPr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  <a:defRPr>
                <a:solidFill>
                  <a:schemeClr val="accent1"/>
                </a:solidFill>
              </a:defRPr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</a:defRPr>
            </a:lvl9pPr>
          </a:lstStyle>
          <a:p/>
        </p:txBody>
      </p:sp>
      <p:sp>
        <p:nvSpPr>
          <p:cNvPr id="45" name="Google Shape;45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accent1"/>
                </a:solidFill>
              </a:defRPr>
            </a:lvl1pPr>
            <a:lvl2pPr lvl="1">
              <a:buNone/>
              <a:defRPr>
                <a:solidFill>
                  <a:schemeClr val="accent1"/>
                </a:solidFill>
              </a:defRPr>
            </a:lvl2pPr>
            <a:lvl3pPr lvl="2">
              <a:buNone/>
              <a:defRPr>
                <a:solidFill>
                  <a:schemeClr val="accent1"/>
                </a:solidFill>
              </a:defRPr>
            </a:lvl3pPr>
            <a:lvl4pPr lvl="3">
              <a:buNone/>
              <a:defRPr>
                <a:solidFill>
                  <a:schemeClr val="accent1"/>
                </a:solidFill>
              </a:defRPr>
            </a:lvl4pPr>
            <a:lvl5pPr lvl="4">
              <a:buNone/>
              <a:defRPr>
                <a:solidFill>
                  <a:schemeClr val="accent1"/>
                </a:solidFill>
              </a:defRPr>
            </a:lvl5pPr>
            <a:lvl6pPr lvl="5">
              <a:buNone/>
              <a:defRPr>
                <a:solidFill>
                  <a:schemeClr val="accent1"/>
                </a:solidFill>
              </a:defRPr>
            </a:lvl6pPr>
            <a:lvl7pPr lvl="6">
              <a:buNone/>
              <a:defRPr>
                <a:solidFill>
                  <a:schemeClr val="accent1"/>
                </a:solidFill>
              </a:defRPr>
            </a:lvl7pPr>
            <a:lvl8pPr lvl="7">
              <a:buNone/>
              <a:defRPr>
                <a:solidFill>
                  <a:schemeClr val="accent1"/>
                </a:solidFill>
              </a:defRPr>
            </a:lvl8pPr>
            <a:lvl9pPr lvl="8">
              <a:buNone/>
              <a:defRPr>
                <a:solidFill>
                  <a:schemeClr val="accen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6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8" name="Google Shape;48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paperback">
    <p:bg>
      <p:bgPr>
        <a:solidFill>
          <a:schemeClr val="accen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613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ld Standard TT"/>
              <a:buNone/>
              <a:defRPr sz="300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ld Standard TT"/>
              <a:buNone/>
              <a:defRPr sz="300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ld Standard TT"/>
              <a:buNone/>
              <a:defRPr sz="300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ld Standard TT"/>
              <a:buNone/>
              <a:defRPr sz="300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ld Standard TT"/>
              <a:buNone/>
              <a:defRPr sz="300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ld Standard TT"/>
              <a:buNone/>
              <a:defRPr sz="300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ld Standard TT"/>
              <a:buNone/>
              <a:defRPr sz="300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ld Standard TT"/>
              <a:buNone/>
              <a:defRPr sz="300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ld Standard TT"/>
              <a:buNone/>
              <a:defRPr sz="300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71600"/>
            <a:ext cx="8520600" cy="339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Old Standard TT"/>
              <a:buChar char="●"/>
              <a:defRPr sz="180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ld Standard TT"/>
              <a:buChar char="○"/>
              <a:defRPr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ld Standard TT"/>
              <a:buChar char="■"/>
              <a:defRPr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ld Standard TT"/>
              <a:buChar char="●"/>
              <a:defRPr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ld Standard TT"/>
              <a:buChar char="○"/>
              <a:defRPr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ld Standard TT"/>
              <a:buChar char="■"/>
              <a:defRPr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ld Standard TT"/>
              <a:buChar char="●"/>
              <a:defRPr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ld Standard TT"/>
              <a:buChar char="○"/>
              <a:defRPr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ld Standard TT"/>
              <a:buChar char="■"/>
              <a:defRPr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1pPr>
            <a:lvl2pPr lvl="1" algn="r">
              <a:buNone/>
              <a:defRPr sz="100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2pPr>
            <a:lvl3pPr lvl="2" algn="r">
              <a:buNone/>
              <a:defRPr sz="100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3pPr>
            <a:lvl4pPr lvl="3" algn="r">
              <a:buNone/>
              <a:defRPr sz="100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4pPr>
            <a:lvl5pPr lvl="4" algn="r">
              <a:buNone/>
              <a:defRPr sz="100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5pPr>
            <a:lvl6pPr lvl="5" algn="r">
              <a:buNone/>
              <a:defRPr sz="100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6pPr>
            <a:lvl7pPr lvl="6" algn="r">
              <a:buNone/>
              <a:defRPr sz="100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7pPr>
            <a:lvl8pPr lvl="7" algn="r">
              <a:buNone/>
              <a:defRPr sz="100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8pPr>
            <a:lvl9pPr lvl="8" algn="r">
              <a:buNone/>
              <a:defRPr sz="100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4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7.jpg"/><Relationship Id="rId4" Type="http://schemas.openxmlformats.org/officeDocument/2006/relationships/image" Target="../media/image5.jpg"/><Relationship Id="rId5" Type="http://schemas.openxmlformats.org/officeDocument/2006/relationships/image" Target="../media/image3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6.jpg"/><Relationship Id="rId4" Type="http://schemas.openxmlformats.org/officeDocument/2006/relationships/image" Target="../media/image11.jpg"/><Relationship Id="rId5" Type="http://schemas.openxmlformats.org/officeDocument/2006/relationships/image" Target="../media/image9.jp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2.jpg"/><Relationship Id="rId4" Type="http://schemas.openxmlformats.org/officeDocument/2006/relationships/image" Target="../media/image8.jpg"/><Relationship Id="rId5" Type="http://schemas.openxmlformats.org/officeDocument/2006/relationships/image" Target="../media/image10.jpg"/><Relationship Id="rId6" Type="http://schemas.openxmlformats.org/officeDocument/2006/relationships/image" Target="../media/image13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3"/>
          <p:cNvSpPr txBox="1"/>
          <p:nvPr>
            <p:ph type="ctrTitle"/>
          </p:nvPr>
        </p:nvSpPr>
        <p:spPr>
          <a:xfrm>
            <a:off x="512700" y="1810350"/>
            <a:ext cx="8118600" cy="1522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Birds of Girinagara</a:t>
            </a:r>
            <a:endParaRPr/>
          </a:p>
        </p:txBody>
      </p:sp>
      <p:sp>
        <p:nvSpPr>
          <p:cNvPr id="60" name="Google Shape;60;p13"/>
          <p:cNvSpPr txBox="1"/>
          <p:nvPr>
            <p:ph idx="1" type="subTitle"/>
          </p:nvPr>
        </p:nvSpPr>
        <p:spPr>
          <a:xfrm>
            <a:off x="512700" y="3840639"/>
            <a:ext cx="8118600" cy="787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                                                                        -Meghavarna</a:t>
            </a:r>
            <a:endParaRPr/>
          </a:p>
        </p:txBody>
      </p:sp>
      <p:pic>
        <p:nvPicPr>
          <p:cNvPr id="61" name="Google Shape;61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095483" y="54125"/>
            <a:ext cx="4048516" cy="1718501"/>
          </a:xfrm>
          <a:prstGeom prst="rect">
            <a:avLst/>
          </a:prstGeom>
          <a:noFill/>
          <a:ln>
            <a:noFill/>
          </a:ln>
        </p:spPr>
      </p:pic>
      <p:pic>
        <p:nvPicPr>
          <p:cNvPr id="62" name="Google Shape;62;p1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78600" y="91850"/>
            <a:ext cx="1643050" cy="16430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22"/>
          <p:cNvSpPr txBox="1"/>
          <p:nvPr>
            <p:ph type="title"/>
          </p:nvPr>
        </p:nvSpPr>
        <p:spPr>
          <a:xfrm>
            <a:off x="311700" y="445025"/>
            <a:ext cx="8520600" cy="613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Conclusion</a:t>
            </a:r>
            <a:endParaRPr/>
          </a:p>
        </p:txBody>
      </p:sp>
      <p:sp>
        <p:nvSpPr>
          <p:cNvPr id="135" name="Google Shape;135;p22"/>
          <p:cNvSpPr txBox="1"/>
          <p:nvPr>
            <p:ph idx="1" type="body"/>
          </p:nvPr>
        </p:nvSpPr>
        <p:spPr>
          <a:xfrm>
            <a:off x="311700" y="1171600"/>
            <a:ext cx="8520600" cy="3397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9250" lvl="0" marL="457200" rtl="0" algn="l">
              <a:spcBef>
                <a:spcPts val="0"/>
              </a:spcBef>
              <a:spcAft>
                <a:spcPts val="0"/>
              </a:spcAft>
              <a:buSzPts val="1900"/>
              <a:buChar char="●"/>
            </a:pPr>
            <a:r>
              <a:rPr lang="en-GB" sz="1900"/>
              <a:t>Birds of prey may watch both while gliding and while sitting.</a:t>
            </a:r>
            <a:endParaRPr sz="1900"/>
          </a:p>
          <a:p>
            <a:pPr indent="-349250" lvl="0" marL="457200" rtl="0" algn="l">
              <a:spcBef>
                <a:spcPts val="0"/>
              </a:spcBef>
              <a:spcAft>
                <a:spcPts val="0"/>
              </a:spcAft>
              <a:buSzPts val="1900"/>
              <a:buChar char="●"/>
            </a:pPr>
            <a:r>
              <a:rPr lang="en-GB" sz="1900"/>
              <a:t>Every bird is unique,Sunbird does not sit on the same plant barbet sits.</a:t>
            </a:r>
            <a:endParaRPr sz="1900"/>
          </a:p>
          <a:p>
            <a:pPr indent="-349250" lvl="0" marL="457200" rtl="0" algn="l">
              <a:spcBef>
                <a:spcPts val="0"/>
              </a:spcBef>
              <a:spcAft>
                <a:spcPts val="0"/>
              </a:spcAft>
              <a:buSzPts val="1900"/>
              <a:buChar char="●"/>
            </a:pPr>
            <a:r>
              <a:rPr lang="en-GB" sz="1900"/>
              <a:t>Small birds usually are insectivorous and comparatively more active than larger birds</a:t>
            </a:r>
            <a:endParaRPr sz="190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23"/>
          <p:cNvSpPr txBox="1"/>
          <p:nvPr>
            <p:ph type="title"/>
          </p:nvPr>
        </p:nvSpPr>
        <p:spPr>
          <a:xfrm>
            <a:off x="311700" y="1860475"/>
            <a:ext cx="8520600" cy="1706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6300"/>
              <a:t>         Thank You   </a:t>
            </a:r>
            <a:endParaRPr sz="630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4"/>
          <p:cNvSpPr txBox="1"/>
          <p:nvPr>
            <p:ph type="title"/>
          </p:nvPr>
        </p:nvSpPr>
        <p:spPr>
          <a:xfrm>
            <a:off x="311700" y="445025"/>
            <a:ext cx="8520600" cy="613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-GB" sz="2700"/>
              <a:t>Objectives</a:t>
            </a:r>
            <a:endParaRPr sz="27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t/>
            </a:r>
            <a:endParaRPr sz="2700"/>
          </a:p>
        </p:txBody>
      </p:sp>
      <p:sp>
        <p:nvSpPr>
          <p:cNvPr id="68" name="Google Shape;68;p14"/>
          <p:cNvSpPr txBox="1"/>
          <p:nvPr>
            <p:ph idx="1" type="body"/>
          </p:nvPr>
        </p:nvSpPr>
        <p:spPr>
          <a:xfrm>
            <a:off x="311700" y="1171600"/>
            <a:ext cx="8520600" cy="3397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lnSpcReduction="20000"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GB"/>
              <a:t>To document birds found in the area.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GB"/>
              <a:t>To </a:t>
            </a:r>
            <a:r>
              <a:rPr lang="en-GB"/>
              <a:t>analyse</a:t>
            </a:r>
            <a:r>
              <a:rPr lang="en-GB"/>
              <a:t> the condition in the area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342900" lvl="0" marL="457200" rtl="0" algn="l">
              <a:spcBef>
                <a:spcPts val="1200"/>
              </a:spcBef>
              <a:spcAft>
                <a:spcPts val="0"/>
              </a:spcAft>
              <a:buSzPts val="1800"/>
              <a:buChar char="●"/>
            </a:pPr>
            <a:r>
              <a:rPr lang="en-GB"/>
              <a:t>DSLR Camera with 300mm lens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GB"/>
              <a:t>Digital Camera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GB"/>
              <a:t>Binoculars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sp>
        <p:nvSpPr>
          <p:cNvPr id="69" name="Google Shape;69;p14"/>
          <p:cNvSpPr txBox="1"/>
          <p:nvPr/>
        </p:nvSpPr>
        <p:spPr>
          <a:xfrm>
            <a:off x="334625" y="2193725"/>
            <a:ext cx="4176900" cy="569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500">
                <a:latin typeface="Old Standard TT"/>
                <a:ea typeface="Old Standard TT"/>
                <a:cs typeface="Old Standard TT"/>
                <a:sym typeface="Old Standard TT"/>
              </a:rPr>
              <a:t>Material Used</a:t>
            </a:r>
            <a:endParaRPr sz="2500">
              <a:latin typeface="Old Standard TT"/>
              <a:ea typeface="Old Standard TT"/>
              <a:cs typeface="Old Standard TT"/>
              <a:sym typeface="Old Standard TT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5"/>
          <p:cNvSpPr txBox="1"/>
          <p:nvPr>
            <p:ph type="title"/>
          </p:nvPr>
        </p:nvSpPr>
        <p:spPr>
          <a:xfrm>
            <a:off x="311700" y="445025"/>
            <a:ext cx="8520600" cy="613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Study</a:t>
            </a:r>
            <a:r>
              <a:rPr lang="en-GB"/>
              <a:t> area</a:t>
            </a:r>
            <a:endParaRPr/>
          </a:p>
        </p:txBody>
      </p:sp>
      <p:sp>
        <p:nvSpPr>
          <p:cNvPr id="75" name="Google Shape;75;p15"/>
          <p:cNvSpPr txBox="1"/>
          <p:nvPr>
            <p:ph idx="1" type="body"/>
          </p:nvPr>
        </p:nvSpPr>
        <p:spPr>
          <a:xfrm>
            <a:off x="185900" y="1171600"/>
            <a:ext cx="8646300" cy="3397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 </a:t>
            </a:r>
            <a:r>
              <a:rPr lang="en-GB" sz="1900"/>
              <a:t>Latitude:12°56'25.28"N</a:t>
            </a:r>
            <a:endParaRPr sz="1900"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-GB" sz="1900"/>
              <a:t>Longitude</a:t>
            </a:r>
            <a:r>
              <a:rPr lang="en-GB" sz="1900"/>
              <a:t>: 77°32'31.07"E</a:t>
            </a:r>
            <a:endParaRPr sz="1900"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-GB" sz="1900"/>
              <a:t>Area-Home: 0.45 acre</a:t>
            </a:r>
            <a:endParaRPr sz="1900"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-GB" sz="1900"/>
              <a:t>         Park: 2.40 acre</a:t>
            </a:r>
            <a:endParaRPr sz="1900"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-GB" sz="1900"/>
              <a:t>         Hill: 0.90 acre</a:t>
            </a:r>
            <a:endParaRPr sz="1900"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-GB" sz="1900"/>
              <a:t> </a:t>
            </a:r>
            <a:endParaRPr sz="1900"/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lang="en-GB" sz="1900"/>
              <a:t>          </a:t>
            </a:r>
            <a:endParaRPr sz="1900"/>
          </a:p>
        </p:txBody>
      </p:sp>
      <p:pic>
        <p:nvPicPr>
          <p:cNvPr id="76" name="Google Shape;76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84313" y="371825"/>
            <a:ext cx="5734736" cy="3397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6"/>
          <p:cNvSpPr txBox="1"/>
          <p:nvPr>
            <p:ph type="title"/>
          </p:nvPr>
        </p:nvSpPr>
        <p:spPr>
          <a:xfrm>
            <a:off x="311700" y="445025"/>
            <a:ext cx="8520600" cy="613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2" name="Google Shape;82;p16"/>
          <p:cNvSpPr txBox="1"/>
          <p:nvPr>
            <p:ph idx="1" type="body"/>
          </p:nvPr>
        </p:nvSpPr>
        <p:spPr>
          <a:xfrm>
            <a:off x="311700" y="1171600"/>
            <a:ext cx="8520600" cy="3397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graphicFrame>
        <p:nvGraphicFramePr>
          <p:cNvPr id="83" name="Google Shape;83;p16"/>
          <p:cNvGraphicFramePr/>
          <p:nvPr/>
        </p:nvGraphicFramePr>
        <p:xfrm>
          <a:off x="222113" y="11439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{E4524A74-485D-434A-B7E8-27E07D8E66DD}</a:tableStyleId>
              </a:tblPr>
              <a:tblGrid>
                <a:gridCol w="1464500"/>
                <a:gridCol w="1588325"/>
                <a:gridCol w="1365275"/>
                <a:gridCol w="1427225"/>
                <a:gridCol w="1427225"/>
                <a:gridCol w="1427225"/>
              </a:tblGrid>
              <a:tr h="5576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/>
                        <a:t>Common name</a:t>
                      </a:r>
                      <a:endParaRPr/>
                    </a:p>
                  </a:txBody>
                  <a:tcPr marT="91425" marB="91425" marR="91425" marL="91425"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/>
                        <a:t>Scientific name</a:t>
                      </a:r>
                      <a:endParaRPr/>
                    </a:p>
                  </a:txBody>
                  <a:tcPr marT="91425" marB="91425" marR="91425" marL="91425"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/>
                        <a:t>IUCN Status</a:t>
                      </a:r>
                      <a:endParaRPr/>
                    </a:p>
                  </a:txBody>
                  <a:tcPr marT="91425" marB="91425" marR="91425" marL="91425"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/>
                        <a:t>Resident/</a:t>
                      </a:r>
                      <a:endParaRPr/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/>
                        <a:t>Migratory</a:t>
                      </a:r>
                      <a:endParaRPr/>
                    </a:p>
                  </a:txBody>
                  <a:tcPr marT="91425" marB="91425" marR="91425" marL="91425"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/>
                        <a:t>Activity</a:t>
                      </a:r>
                      <a:endParaRPr/>
                    </a:p>
                  </a:txBody>
                  <a:tcPr marT="91425" marB="91425" marR="91425" marL="91425"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/>
                        <a:t>Observation</a:t>
                      </a:r>
                      <a:endParaRPr/>
                    </a:p>
                  </a:txBody>
                  <a:tcPr marT="91425" marB="91425" marR="91425" marL="91425"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3"/>
                    </a:solidFill>
                  </a:tcPr>
                </a:tc>
              </a:tr>
              <a:tr h="6877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>
                          <a:solidFill>
                            <a:schemeClr val="dk1"/>
                          </a:solidFill>
                          <a:latin typeface="Old Standard TT"/>
                          <a:ea typeface="Old Standard TT"/>
                          <a:cs typeface="Old Standard TT"/>
                          <a:sym typeface="Old Standard TT"/>
                        </a:rPr>
                        <a:t>Pale Billed Flowerpecker</a:t>
                      </a:r>
                      <a:endParaRPr sz="1300"/>
                    </a:p>
                  </a:txBody>
                  <a:tcPr marT="91425" marB="91425" marR="91425" marL="91425">
                    <a:lnL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i="1" lang="en-GB" sz="1500">
                          <a:latin typeface="Old Standard TT"/>
                          <a:ea typeface="Old Standard TT"/>
                          <a:cs typeface="Old Standard TT"/>
                          <a:sym typeface="Old Standard TT"/>
                        </a:rPr>
                        <a:t> Dicaeum erythrorhynchos </a:t>
                      </a:r>
                      <a:endParaRPr i="1" sz="1500">
                        <a:latin typeface="Old Standard TT"/>
                        <a:ea typeface="Old Standard TT"/>
                        <a:cs typeface="Old Standard TT"/>
                        <a:sym typeface="Old Standard TT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>
                          <a:latin typeface="Old Standard TT"/>
                          <a:ea typeface="Old Standard TT"/>
                          <a:cs typeface="Old Standard TT"/>
                          <a:sym typeface="Old Standard TT"/>
                        </a:rPr>
                        <a:t>Least concern</a:t>
                      </a:r>
                      <a:endParaRPr>
                        <a:latin typeface="Old Standard TT"/>
                        <a:ea typeface="Old Standard TT"/>
                        <a:cs typeface="Old Standard TT"/>
                        <a:sym typeface="Old Standard TT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>
                          <a:latin typeface="Old Standard TT"/>
                          <a:ea typeface="Old Standard TT"/>
                          <a:cs typeface="Old Standard TT"/>
                          <a:sym typeface="Old Standard TT"/>
                        </a:rPr>
                        <a:t>Migratory Long distance</a:t>
                      </a:r>
                      <a:endParaRPr>
                        <a:latin typeface="Old Standard TT"/>
                        <a:ea typeface="Old Standard TT"/>
                        <a:cs typeface="Old Standard TT"/>
                        <a:sym typeface="Old Standard TT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>
                          <a:solidFill>
                            <a:schemeClr val="dk1"/>
                          </a:solidFill>
                          <a:latin typeface="Old Standard TT"/>
                          <a:ea typeface="Old Standard TT"/>
                          <a:cs typeface="Old Standard TT"/>
                          <a:sym typeface="Old Standard TT"/>
                        </a:rPr>
                        <a:t>Moving from tree to tree</a:t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  <a:buNone/>
                      </a:pPr>
                      <a:r>
                        <a:t/>
                      </a:r>
                      <a:endParaRPr sz="900"/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4"/>
                    </a:solidFill>
                  </a:tcPr>
                </a:tc>
              </a:tr>
              <a:tr h="3624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>
                          <a:latin typeface="Old Standard TT"/>
                          <a:ea typeface="Old Standard TT"/>
                          <a:cs typeface="Old Standard TT"/>
                          <a:sym typeface="Old Standard TT"/>
                        </a:rPr>
                        <a:t>Common Tailorbird</a:t>
                      </a:r>
                      <a:endParaRPr>
                        <a:latin typeface="Old Standard TT"/>
                        <a:ea typeface="Old Standard TT"/>
                        <a:cs typeface="Old Standard TT"/>
                        <a:sym typeface="Old Standard TT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i="1" lang="en-GB">
                          <a:latin typeface="Old Standard TT"/>
                          <a:ea typeface="Old Standard TT"/>
                          <a:cs typeface="Old Standard TT"/>
                          <a:sym typeface="Old Standard TT"/>
                        </a:rPr>
                        <a:t>Orthotomus sutorius</a:t>
                      </a:r>
                      <a:endParaRPr i="1">
                        <a:latin typeface="Old Standard TT"/>
                        <a:ea typeface="Old Standard TT"/>
                        <a:cs typeface="Old Standard TT"/>
                        <a:sym typeface="Old Standard TT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>
                          <a:latin typeface="Old Standard TT"/>
                          <a:ea typeface="Old Standard TT"/>
                          <a:cs typeface="Old Standard TT"/>
                          <a:sym typeface="Old Standard TT"/>
                        </a:rPr>
                        <a:t>Least Concern</a:t>
                      </a:r>
                      <a:endParaRPr>
                        <a:latin typeface="Old Standard TT"/>
                        <a:ea typeface="Old Standard TT"/>
                        <a:cs typeface="Old Standard TT"/>
                        <a:sym typeface="Old Standard TT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>
                          <a:latin typeface="Old Standard TT"/>
                          <a:ea typeface="Old Standard TT"/>
                          <a:cs typeface="Old Standard TT"/>
                          <a:sym typeface="Old Standard TT"/>
                        </a:rPr>
                        <a:t>Resident</a:t>
                      </a:r>
                      <a:endParaRPr>
                        <a:latin typeface="Old Standard TT"/>
                        <a:ea typeface="Old Standard TT"/>
                        <a:cs typeface="Old Standard TT"/>
                        <a:sym typeface="Old Standard TT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  <a:buNone/>
                      </a:pPr>
                      <a:r>
                        <a:rPr lang="en-GB">
                          <a:solidFill>
                            <a:schemeClr val="dk1"/>
                          </a:solidFill>
                          <a:latin typeface="Old Standard TT"/>
                          <a:ea typeface="Old Standard TT"/>
                          <a:cs typeface="Old Standard TT"/>
                          <a:sym typeface="Old Standard TT"/>
                        </a:rPr>
                        <a:t>Feeding on insects</a:t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>
                          <a:latin typeface="Old Standard TT"/>
                          <a:ea typeface="Old Standard TT"/>
                          <a:cs typeface="Old Standard TT"/>
                          <a:sym typeface="Old Standard TT"/>
                        </a:rPr>
                        <a:t>Hunts for insects on ground,tree and flying</a:t>
                      </a:r>
                      <a:endParaRPr>
                        <a:latin typeface="Old Standard TT"/>
                        <a:ea typeface="Old Standard TT"/>
                        <a:cs typeface="Old Standard TT"/>
                        <a:sym typeface="Old Standard TT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4"/>
                    </a:solidFill>
                  </a:tcPr>
                </a:tc>
              </a:tr>
              <a:tr h="55765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>
                          <a:latin typeface="Old Standard TT"/>
                          <a:ea typeface="Old Standard TT"/>
                          <a:cs typeface="Old Standard TT"/>
                          <a:sym typeface="Old Standard TT"/>
                        </a:rPr>
                        <a:t>Cinereous Tit</a:t>
                      </a:r>
                      <a:endParaRPr>
                        <a:latin typeface="Old Standard TT"/>
                        <a:ea typeface="Old Standard TT"/>
                        <a:cs typeface="Old Standard TT"/>
                        <a:sym typeface="Old Standard TT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i="1" lang="en-GB">
                          <a:latin typeface="Old Standard TT"/>
                          <a:ea typeface="Old Standard TT"/>
                          <a:cs typeface="Old Standard TT"/>
                          <a:sym typeface="Old Standard TT"/>
                        </a:rPr>
                        <a:t>Parus cinereus</a:t>
                      </a:r>
                      <a:endParaRPr i="1">
                        <a:latin typeface="Old Standard TT"/>
                        <a:ea typeface="Old Standard TT"/>
                        <a:cs typeface="Old Standard TT"/>
                        <a:sym typeface="Old Standard TT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>
                          <a:latin typeface="Old Standard TT"/>
                          <a:ea typeface="Old Standard TT"/>
                          <a:cs typeface="Old Standard TT"/>
                          <a:sym typeface="Old Standard TT"/>
                        </a:rPr>
                        <a:t>Least concern</a:t>
                      </a:r>
                      <a:endParaRPr>
                        <a:latin typeface="Old Standard TT"/>
                        <a:ea typeface="Old Standard TT"/>
                        <a:cs typeface="Old Standard TT"/>
                        <a:sym typeface="Old Standard TT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>
                          <a:solidFill>
                            <a:schemeClr val="dk1"/>
                          </a:solidFill>
                          <a:latin typeface="Old Standard TT"/>
                          <a:ea typeface="Old Standard TT"/>
                          <a:cs typeface="Old Standard TT"/>
                          <a:sym typeface="Old Standard TT"/>
                        </a:rPr>
                        <a:t>Resident</a:t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>
                          <a:solidFill>
                            <a:schemeClr val="dk1"/>
                          </a:solidFill>
                          <a:latin typeface="Old Standard TT"/>
                          <a:ea typeface="Old Standard TT"/>
                          <a:cs typeface="Old Standard TT"/>
                          <a:sym typeface="Old Standard TT"/>
                        </a:rPr>
                        <a:t>Perching</a:t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4"/>
                    </a:solidFill>
                  </a:tcPr>
                </a:tc>
              </a:tr>
              <a:tr h="58555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>
                          <a:latin typeface="Old Standard TT"/>
                          <a:ea typeface="Old Standard TT"/>
                          <a:cs typeface="Old Standard TT"/>
                          <a:sym typeface="Old Standard TT"/>
                        </a:rPr>
                        <a:t>Purple Rumped Sunbird</a:t>
                      </a:r>
                      <a:endParaRPr>
                        <a:latin typeface="Old Standard TT"/>
                        <a:ea typeface="Old Standard TT"/>
                        <a:cs typeface="Old Standard TT"/>
                        <a:sym typeface="Old Standard TT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i="1" lang="en-GB">
                          <a:latin typeface="Old Standard TT"/>
                          <a:ea typeface="Old Standard TT"/>
                          <a:cs typeface="Old Standard TT"/>
                          <a:sym typeface="Old Standard TT"/>
                        </a:rPr>
                        <a:t>Leptocoma zeylonica</a:t>
                      </a:r>
                      <a:endParaRPr i="1">
                        <a:latin typeface="Old Standard TT"/>
                        <a:ea typeface="Old Standard TT"/>
                        <a:cs typeface="Old Standard TT"/>
                        <a:sym typeface="Old Standard TT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>
                          <a:latin typeface="Old Standard TT"/>
                          <a:ea typeface="Old Standard TT"/>
                          <a:cs typeface="Old Standard TT"/>
                          <a:sym typeface="Old Standard TT"/>
                        </a:rPr>
                        <a:t>Least concern</a:t>
                      </a:r>
                      <a:endParaRPr>
                        <a:latin typeface="Old Standard TT"/>
                        <a:ea typeface="Old Standard TT"/>
                        <a:cs typeface="Old Standard TT"/>
                        <a:sym typeface="Old Standard TT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>
                          <a:solidFill>
                            <a:schemeClr val="dk1"/>
                          </a:solidFill>
                          <a:latin typeface="Old Standard TT"/>
                          <a:ea typeface="Old Standard TT"/>
                          <a:cs typeface="Old Standard TT"/>
                          <a:sym typeface="Old Standard TT"/>
                        </a:rPr>
                        <a:t>Resident</a:t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>
                          <a:solidFill>
                            <a:schemeClr val="dk1"/>
                          </a:solidFill>
                          <a:latin typeface="Old Standard TT"/>
                          <a:ea typeface="Old Standard TT"/>
                          <a:cs typeface="Old Standard TT"/>
                          <a:sym typeface="Old Standard TT"/>
                        </a:rPr>
                        <a:t>Feeding on nectar </a:t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>
                          <a:latin typeface="Old Standard TT"/>
                          <a:ea typeface="Old Standard TT"/>
                          <a:cs typeface="Old Standard TT"/>
                          <a:sym typeface="Old Standard TT"/>
                        </a:rPr>
                        <a:t>Very active</a:t>
                      </a:r>
                      <a:endParaRPr sz="900">
                        <a:latin typeface="Old Standard TT"/>
                        <a:ea typeface="Old Standard TT"/>
                        <a:cs typeface="Old Standard TT"/>
                        <a:sym typeface="Old Standard TT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4"/>
                    </a:solidFill>
                  </a:tcPr>
                </a:tc>
              </a:tr>
              <a:tr h="16118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>
                          <a:latin typeface="Old Standard TT"/>
                          <a:ea typeface="Old Standard TT"/>
                          <a:cs typeface="Old Standard TT"/>
                          <a:sym typeface="Old Standard TT"/>
                        </a:rPr>
                        <a:t>Red Whiskered Bulbul</a:t>
                      </a:r>
                      <a:endParaRPr>
                        <a:latin typeface="Old Standard TT"/>
                        <a:ea typeface="Old Standard TT"/>
                        <a:cs typeface="Old Standard TT"/>
                        <a:sym typeface="Old Standard TT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i="1" lang="en-GB">
                          <a:latin typeface="Old Standard TT"/>
                          <a:ea typeface="Old Standard TT"/>
                          <a:cs typeface="Old Standard TT"/>
                          <a:sym typeface="Old Standard TT"/>
                        </a:rPr>
                        <a:t>Pycnonotus jocosus </a:t>
                      </a:r>
                      <a:endParaRPr i="1">
                        <a:latin typeface="Old Standard TT"/>
                        <a:ea typeface="Old Standard TT"/>
                        <a:cs typeface="Old Standard TT"/>
                        <a:sym typeface="Old Standard TT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>
                          <a:latin typeface="Old Standard TT"/>
                          <a:ea typeface="Old Standard TT"/>
                          <a:cs typeface="Old Standard TT"/>
                          <a:sym typeface="Old Standard TT"/>
                        </a:rPr>
                        <a:t>Least concern</a:t>
                      </a:r>
                      <a:endParaRPr>
                        <a:latin typeface="Old Standard TT"/>
                        <a:ea typeface="Old Standard TT"/>
                        <a:cs typeface="Old Standard TT"/>
                        <a:sym typeface="Old Standard TT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GB">
                          <a:solidFill>
                            <a:schemeClr val="dk1"/>
                          </a:solidFill>
                          <a:latin typeface="Old Standard TT"/>
                          <a:ea typeface="Old Standard TT"/>
                          <a:cs typeface="Old Standard TT"/>
                          <a:sym typeface="Old Standard TT"/>
                        </a:rPr>
                        <a:t>Resident</a:t>
                      </a:r>
                      <a:endParaRPr/>
                    </a:p>
                  </a:txBody>
                  <a:tcPr marT="91425" marB="91425" marR="91425" marL="91425"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>
                          <a:solidFill>
                            <a:schemeClr val="dk1"/>
                          </a:solidFill>
                          <a:latin typeface="Old Standard TT"/>
                          <a:ea typeface="Old Standard TT"/>
                          <a:cs typeface="Old Standard TT"/>
                          <a:sym typeface="Old Standard TT"/>
                        </a:rPr>
                        <a:t>Singing a song</a:t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  <a:buNone/>
                      </a:pPr>
                      <a:r>
                        <a:rPr lang="en-GB">
                          <a:solidFill>
                            <a:schemeClr val="dk1"/>
                          </a:solidFill>
                          <a:latin typeface="Old Standard TT"/>
                          <a:ea typeface="Old Standard TT"/>
                          <a:cs typeface="Old Standard TT"/>
                          <a:sym typeface="Old Standard TT"/>
                        </a:rPr>
                        <a:t>In trees it  moves to the branch above by a jumps and a flatter of its wings. </a:t>
                      </a:r>
                      <a:endParaRPr>
                        <a:solidFill>
                          <a:schemeClr val="dk1"/>
                        </a:solidFill>
                        <a:latin typeface="Old Standard TT"/>
                        <a:ea typeface="Old Standard TT"/>
                        <a:cs typeface="Old Standard TT"/>
                        <a:sym typeface="Old Standard TT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solidFill>
                      <a:schemeClr val="accent4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7"/>
          <p:cNvSpPr txBox="1"/>
          <p:nvPr>
            <p:ph type="title"/>
          </p:nvPr>
        </p:nvSpPr>
        <p:spPr>
          <a:xfrm>
            <a:off x="311688" y="494600"/>
            <a:ext cx="8520600" cy="613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9" name="Google Shape;89;p17"/>
          <p:cNvSpPr txBox="1"/>
          <p:nvPr>
            <p:ph idx="1" type="body"/>
          </p:nvPr>
        </p:nvSpPr>
        <p:spPr>
          <a:xfrm>
            <a:off x="311700" y="1171600"/>
            <a:ext cx="8520600" cy="3397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graphicFrame>
        <p:nvGraphicFramePr>
          <p:cNvPr id="90" name="Google Shape;90;p17"/>
          <p:cNvGraphicFramePr/>
          <p:nvPr/>
        </p:nvGraphicFramePr>
        <p:xfrm>
          <a:off x="107463" y="349963"/>
          <a:ext cx="3000000" cy="3000000"/>
        </p:xfrm>
        <a:graphic>
          <a:graphicData uri="http://schemas.openxmlformats.org/drawingml/2006/table">
            <a:tbl>
              <a:tblPr>
                <a:noFill/>
                <a:tableStyleId>{E4524A74-485D-434A-B7E8-27E07D8E66DD}</a:tableStyleId>
              </a:tblPr>
              <a:tblGrid>
                <a:gridCol w="1381600"/>
                <a:gridCol w="1688100"/>
                <a:gridCol w="1464850"/>
                <a:gridCol w="1464850"/>
                <a:gridCol w="1514450"/>
                <a:gridCol w="1415225"/>
              </a:tblGrid>
              <a:tr h="60695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/>
                        <a:t>Common name</a:t>
                      </a:r>
                      <a:endParaRPr/>
                    </a:p>
                  </a:txBody>
                  <a:tcPr marT="91425" marB="91425" marR="91425" marL="91425"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/>
                        <a:t>Scientific name</a:t>
                      </a:r>
                      <a:endParaRPr/>
                    </a:p>
                  </a:txBody>
                  <a:tcPr marT="91425" marB="91425" marR="91425" marL="91425"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/>
                        <a:t>IUCN Status</a:t>
                      </a:r>
                      <a:endParaRPr/>
                    </a:p>
                  </a:txBody>
                  <a:tcPr marT="91425" marB="91425" marR="91425" marL="91425"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/>
                        <a:t>Resident/</a:t>
                      </a:r>
                      <a:endParaRPr/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/>
                        <a:t>Migratory</a:t>
                      </a:r>
                      <a:endParaRPr/>
                    </a:p>
                  </a:txBody>
                  <a:tcPr marT="91425" marB="91425" marR="91425" marL="91425"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/>
                        <a:t>Activity</a:t>
                      </a:r>
                      <a:endParaRPr/>
                    </a:p>
                  </a:txBody>
                  <a:tcPr marT="91425" marB="91425" marR="91425" marL="91425"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/>
                        <a:t>Observation</a:t>
                      </a:r>
                      <a:endParaRPr/>
                    </a:p>
                  </a:txBody>
                  <a:tcPr marT="91425" marB="91425" marR="91425" marL="91425"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3"/>
                    </a:solidFill>
                  </a:tcPr>
                </a:tc>
              </a:tr>
              <a:tr h="161602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>
                          <a:latin typeface="Old Standard TT"/>
                          <a:ea typeface="Old Standard TT"/>
                          <a:cs typeface="Old Standard TT"/>
                          <a:sym typeface="Old Standard TT"/>
                        </a:rPr>
                        <a:t>White Cheeked Barbet</a:t>
                      </a:r>
                      <a:endParaRPr>
                        <a:latin typeface="Old Standard TT"/>
                        <a:ea typeface="Old Standard TT"/>
                        <a:cs typeface="Old Standard TT"/>
                        <a:sym typeface="Old Standard TT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i="1" lang="en-GB">
                          <a:latin typeface="Old Standard TT"/>
                          <a:ea typeface="Old Standard TT"/>
                          <a:cs typeface="Old Standard TT"/>
                          <a:sym typeface="Old Standard TT"/>
                        </a:rPr>
                        <a:t>Megalaima viridis</a:t>
                      </a:r>
                      <a:endParaRPr i="1">
                        <a:latin typeface="Old Standard TT"/>
                        <a:ea typeface="Old Standard TT"/>
                        <a:cs typeface="Old Standard TT"/>
                        <a:sym typeface="Old Standard TT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>
                          <a:latin typeface="Old Standard TT"/>
                          <a:ea typeface="Old Standard TT"/>
                          <a:cs typeface="Old Standard TT"/>
                          <a:sym typeface="Old Standard TT"/>
                        </a:rPr>
                        <a:t>Least Concern</a:t>
                      </a:r>
                      <a:endParaRPr>
                        <a:latin typeface="Old Standard TT"/>
                        <a:ea typeface="Old Standard TT"/>
                        <a:cs typeface="Old Standard TT"/>
                        <a:sym typeface="Old Standard TT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>
                          <a:solidFill>
                            <a:schemeClr val="dk1"/>
                          </a:solidFill>
                          <a:latin typeface="Old Standard TT"/>
                          <a:ea typeface="Old Standard TT"/>
                          <a:cs typeface="Old Standard TT"/>
                          <a:sym typeface="Old Standard TT"/>
                        </a:rPr>
                        <a:t>Resident</a:t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>
                          <a:solidFill>
                            <a:schemeClr val="dk1"/>
                          </a:solidFill>
                          <a:latin typeface="Old Standard TT"/>
                          <a:ea typeface="Old Standard TT"/>
                          <a:cs typeface="Old Standard TT"/>
                          <a:sym typeface="Old Standard TT"/>
                        </a:rPr>
                        <a:t>Feeding on Insects</a:t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  <a:buNone/>
                      </a:pPr>
                      <a:r>
                        <a:rPr lang="en-GB">
                          <a:solidFill>
                            <a:schemeClr val="dk1"/>
                          </a:solidFill>
                          <a:latin typeface="Old Standard TT"/>
                          <a:ea typeface="Old Standard TT"/>
                          <a:cs typeface="Old Standard TT"/>
                          <a:sym typeface="Old Standard TT"/>
                        </a:rPr>
                        <a:t>Pecks the the husk of seeds while holding them with their legs to eat the inside.</a:t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4"/>
                    </a:solidFill>
                  </a:tcPr>
                </a:tc>
              </a:tr>
              <a:tr h="13717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>
                          <a:solidFill>
                            <a:schemeClr val="dk1"/>
                          </a:solidFill>
                          <a:latin typeface="Old Standard TT"/>
                          <a:ea typeface="Old Standard TT"/>
                          <a:cs typeface="Old Standard TT"/>
                          <a:sym typeface="Old Standard TT"/>
                        </a:rPr>
                        <a:t>Rose ringed Parakeet</a:t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i="1" lang="en-GB">
                          <a:latin typeface="Old Standard TT"/>
                          <a:ea typeface="Old Standard TT"/>
                          <a:cs typeface="Old Standard TT"/>
                          <a:sym typeface="Old Standard TT"/>
                        </a:rPr>
                        <a:t>Psittacula krameri</a:t>
                      </a:r>
                      <a:endParaRPr i="1">
                        <a:latin typeface="Old Standard TT"/>
                        <a:ea typeface="Old Standard TT"/>
                        <a:cs typeface="Old Standard TT"/>
                        <a:sym typeface="Old Standard TT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>
                          <a:solidFill>
                            <a:schemeClr val="dk1"/>
                          </a:solidFill>
                          <a:latin typeface="Old Standard TT"/>
                          <a:ea typeface="Old Standard TT"/>
                          <a:cs typeface="Old Standard TT"/>
                          <a:sym typeface="Old Standard TT"/>
                        </a:rPr>
                        <a:t>Least Concern</a:t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>
                          <a:solidFill>
                            <a:schemeClr val="dk1"/>
                          </a:solidFill>
                          <a:latin typeface="Old Standard TT"/>
                          <a:ea typeface="Old Standard TT"/>
                          <a:cs typeface="Old Standard TT"/>
                          <a:sym typeface="Old Standard TT"/>
                        </a:rPr>
                        <a:t>Resident</a:t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>
                          <a:latin typeface="Old Standard TT"/>
                          <a:ea typeface="Old Standard TT"/>
                          <a:cs typeface="Old Standard TT"/>
                          <a:sym typeface="Old Standard TT"/>
                        </a:rPr>
                        <a:t>Feeding on Fruits</a:t>
                      </a:r>
                      <a:endParaRPr>
                        <a:latin typeface="Old Standard TT"/>
                        <a:ea typeface="Old Standard TT"/>
                        <a:cs typeface="Old Standard TT"/>
                        <a:sym typeface="Old Standard TT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  <a:buNone/>
                      </a:pPr>
                      <a:r>
                        <a:rPr lang="en-GB">
                          <a:solidFill>
                            <a:schemeClr val="dk1"/>
                          </a:solidFill>
                          <a:latin typeface="Old Standard TT"/>
                          <a:ea typeface="Old Standard TT"/>
                          <a:cs typeface="Old Standard TT"/>
                          <a:sym typeface="Old Standard TT"/>
                        </a:rPr>
                        <a:t>In fruits like mango,often only leaves the seed hanging on the tree.</a:t>
                      </a:r>
                      <a:endParaRPr sz="1100"/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4"/>
                    </a:solidFill>
                  </a:tcPr>
                </a:tc>
              </a:tr>
              <a:tr h="42185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>
                          <a:latin typeface="Old Standard TT"/>
                          <a:ea typeface="Old Standard TT"/>
                          <a:cs typeface="Old Standard TT"/>
                          <a:sym typeface="Old Standard TT"/>
                        </a:rPr>
                        <a:t>Common Myna</a:t>
                      </a:r>
                      <a:endParaRPr>
                        <a:latin typeface="Old Standard TT"/>
                        <a:ea typeface="Old Standard TT"/>
                        <a:cs typeface="Old Standard TT"/>
                        <a:sym typeface="Old Standard TT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i="1" lang="en-GB" sz="1350">
                          <a:solidFill>
                            <a:schemeClr val="dk1"/>
                          </a:solidFill>
                          <a:latin typeface="Old Standard TT"/>
                          <a:ea typeface="Old Standard TT"/>
                          <a:cs typeface="Old Standard TT"/>
                          <a:sym typeface="Old Standard TT"/>
                        </a:rPr>
                        <a:t>Acridotheres tristis</a:t>
                      </a:r>
                      <a:endParaRPr i="1">
                        <a:latin typeface="Old Standard TT"/>
                        <a:ea typeface="Old Standard TT"/>
                        <a:cs typeface="Old Standard TT"/>
                        <a:sym typeface="Old Standard TT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>
                          <a:latin typeface="Old Standard TT"/>
                          <a:ea typeface="Old Standard TT"/>
                          <a:cs typeface="Old Standard TT"/>
                          <a:sym typeface="Old Standard TT"/>
                        </a:rPr>
                        <a:t>Least Concern</a:t>
                      </a:r>
                      <a:endParaRPr>
                        <a:latin typeface="Old Standard TT"/>
                        <a:ea typeface="Old Standard TT"/>
                        <a:cs typeface="Old Standard TT"/>
                        <a:sym typeface="Old Standard TT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>
                          <a:solidFill>
                            <a:schemeClr val="dk1"/>
                          </a:solidFill>
                          <a:latin typeface="Old Standard TT"/>
                          <a:ea typeface="Old Standard TT"/>
                          <a:cs typeface="Old Standard TT"/>
                          <a:sym typeface="Old Standard TT"/>
                        </a:rPr>
                        <a:t>Resident</a:t>
                      </a:r>
                      <a:endParaRPr/>
                    </a:p>
                  </a:txBody>
                  <a:tcPr marT="91425" marB="91425" marR="91425" marL="91425"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>
                          <a:latin typeface="Old Standard TT"/>
                          <a:ea typeface="Old Standard TT"/>
                          <a:cs typeface="Old Standard TT"/>
                          <a:sym typeface="Old Standard TT"/>
                        </a:rPr>
                        <a:t>Perching</a:t>
                      </a:r>
                      <a:endParaRPr>
                        <a:latin typeface="Old Standard TT"/>
                        <a:ea typeface="Old Standard TT"/>
                        <a:cs typeface="Old Standard TT"/>
                        <a:sym typeface="Old Standard TT"/>
                      </a:endParaRPr>
                    </a:p>
                  </a:txBody>
                  <a:tcPr marT="91425" marB="91425" marR="91425" marL="91425"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solidFill>
                      <a:schemeClr val="accent4"/>
                    </a:solidFill>
                  </a:tcPr>
                </a:tc>
              </a:tr>
              <a:tr h="4096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300">
                          <a:latin typeface="Old Standard TT"/>
                          <a:ea typeface="Old Standard TT"/>
                          <a:cs typeface="Old Standard TT"/>
                          <a:sym typeface="Old Standard TT"/>
                        </a:rPr>
                        <a:t>House Crow</a:t>
                      </a:r>
                      <a:endParaRPr sz="1300">
                        <a:latin typeface="Old Standard TT"/>
                        <a:ea typeface="Old Standard TT"/>
                        <a:cs typeface="Old Standard TT"/>
                        <a:sym typeface="Old Standard TT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i="1" lang="en-GB" sz="1500">
                          <a:latin typeface="Old Standard TT"/>
                          <a:ea typeface="Old Standard TT"/>
                          <a:cs typeface="Old Standard TT"/>
                          <a:sym typeface="Old Standard TT"/>
                        </a:rPr>
                        <a:t> Corvus splendens</a:t>
                      </a:r>
                      <a:endParaRPr i="1" sz="1500">
                        <a:latin typeface="Old Standard TT"/>
                        <a:ea typeface="Old Standard TT"/>
                        <a:cs typeface="Old Standard TT"/>
                        <a:sym typeface="Old Standard TT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>
                          <a:latin typeface="Old Standard TT"/>
                          <a:ea typeface="Old Standard TT"/>
                          <a:cs typeface="Old Standard TT"/>
                          <a:sym typeface="Old Standard TT"/>
                        </a:rPr>
                        <a:t>Least Concern</a:t>
                      </a:r>
                      <a:endParaRPr>
                        <a:latin typeface="Old Standard TT"/>
                        <a:ea typeface="Old Standard TT"/>
                        <a:cs typeface="Old Standard TT"/>
                        <a:sym typeface="Old Standard TT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>
                          <a:latin typeface="Old Standard TT"/>
                          <a:ea typeface="Old Standard TT"/>
                          <a:cs typeface="Old Standard TT"/>
                          <a:sym typeface="Old Standard TT"/>
                        </a:rPr>
                        <a:t>Resident</a:t>
                      </a:r>
                      <a:endParaRPr>
                        <a:latin typeface="Old Standard TT"/>
                        <a:ea typeface="Old Standard TT"/>
                        <a:cs typeface="Old Standard TT"/>
                        <a:sym typeface="Old Standard TT"/>
                      </a:endParaRPr>
                    </a:p>
                  </a:txBody>
                  <a:tcPr marT="91425" marB="91425" marR="91425" marL="91425"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>
                          <a:solidFill>
                            <a:schemeClr val="dk1"/>
                          </a:solidFill>
                          <a:latin typeface="Old Standard TT"/>
                          <a:ea typeface="Old Standard TT"/>
                          <a:cs typeface="Old Standard TT"/>
                          <a:sym typeface="Old Standard TT"/>
                        </a:rPr>
                        <a:t>Perching</a:t>
                      </a:r>
                      <a:endParaRPr/>
                    </a:p>
                  </a:txBody>
                  <a:tcPr marT="91425" marB="91425" marR="91425" marL="91425"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>
                        <a:latin typeface="Old Standard TT"/>
                        <a:ea typeface="Old Standard TT"/>
                        <a:cs typeface="Old Standard TT"/>
                        <a:sym typeface="Old Standard TT"/>
                      </a:endParaRPr>
                    </a:p>
                  </a:txBody>
                  <a:tcPr marT="91425" marB="91425" marR="91425" marL="91425">
                    <a:solidFill>
                      <a:schemeClr val="accent4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18"/>
          <p:cNvSpPr txBox="1"/>
          <p:nvPr>
            <p:ph type="title"/>
          </p:nvPr>
        </p:nvSpPr>
        <p:spPr>
          <a:xfrm>
            <a:off x="311700" y="445025"/>
            <a:ext cx="8520600" cy="613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6" name="Google Shape;96;p18"/>
          <p:cNvSpPr txBox="1"/>
          <p:nvPr>
            <p:ph idx="1" type="body"/>
          </p:nvPr>
        </p:nvSpPr>
        <p:spPr>
          <a:xfrm>
            <a:off x="311700" y="1171600"/>
            <a:ext cx="8520600" cy="3397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graphicFrame>
        <p:nvGraphicFramePr>
          <p:cNvPr id="97" name="Google Shape;97;p18"/>
          <p:cNvGraphicFramePr/>
          <p:nvPr/>
        </p:nvGraphicFramePr>
        <p:xfrm>
          <a:off x="107450" y="743189"/>
          <a:ext cx="3000000" cy="3000000"/>
        </p:xfrm>
        <a:graphic>
          <a:graphicData uri="http://schemas.openxmlformats.org/drawingml/2006/table">
            <a:tbl>
              <a:tblPr>
                <a:noFill/>
                <a:tableStyleId>{E4524A74-485D-434A-B7E8-27E07D8E66DD}</a:tableStyleId>
              </a:tblPr>
              <a:tblGrid>
                <a:gridCol w="1381600"/>
                <a:gridCol w="1688100"/>
                <a:gridCol w="1464850"/>
                <a:gridCol w="1464850"/>
                <a:gridCol w="1514450"/>
                <a:gridCol w="1415225"/>
              </a:tblGrid>
              <a:tr h="7294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/>
                        <a:t>Common name</a:t>
                      </a:r>
                      <a:endParaRPr/>
                    </a:p>
                  </a:txBody>
                  <a:tcPr marT="91425" marB="91425" marR="91425" marL="91425"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/>
                        <a:t>Scientific name</a:t>
                      </a:r>
                      <a:endParaRPr/>
                    </a:p>
                  </a:txBody>
                  <a:tcPr marT="91425" marB="91425" marR="91425" marL="91425"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/>
                        <a:t>IUCN Status</a:t>
                      </a:r>
                      <a:endParaRPr/>
                    </a:p>
                  </a:txBody>
                  <a:tcPr marT="91425" marB="91425" marR="91425" marL="91425"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/>
                        <a:t>Resident/</a:t>
                      </a:r>
                      <a:endParaRPr/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/>
                        <a:t>Migratory</a:t>
                      </a:r>
                      <a:endParaRPr/>
                    </a:p>
                  </a:txBody>
                  <a:tcPr marT="91425" marB="91425" marR="91425" marL="91425"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/>
                        <a:t>Activity</a:t>
                      </a:r>
                      <a:endParaRPr/>
                    </a:p>
                  </a:txBody>
                  <a:tcPr marT="91425" marB="91425" marR="91425" marL="91425"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/>
                        <a:t>Observation</a:t>
                      </a:r>
                      <a:endParaRPr/>
                    </a:p>
                  </a:txBody>
                  <a:tcPr marT="91425" marB="91425" marR="91425" marL="91425"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3"/>
                    </a:solidFill>
                  </a:tcPr>
                </a:tc>
              </a:tr>
              <a:tr h="94015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>
                          <a:latin typeface="Old Standard TT"/>
                          <a:ea typeface="Old Standard TT"/>
                          <a:cs typeface="Old Standard TT"/>
                          <a:sym typeface="Old Standard TT"/>
                        </a:rPr>
                        <a:t>Large Billed Crow</a:t>
                      </a:r>
                      <a:endParaRPr>
                        <a:latin typeface="Old Standard TT"/>
                        <a:ea typeface="Old Standard TT"/>
                        <a:cs typeface="Old Standard TT"/>
                        <a:sym typeface="Old Standard TT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i="1" lang="en-GB">
                          <a:latin typeface="Old Standard TT"/>
                          <a:ea typeface="Old Standard TT"/>
                          <a:cs typeface="Old Standard TT"/>
                          <a:sym typeface="Old Standard TT"/>
                        </a:rPr>
                        <a:t>Corvus macrorhynchos </a:t>
                      </a:r>
                      <a:endParaRPr i="1">
                        <a:latin typeface="Old Standard TT"/>
                        <a:ea typeface="Old Standard TT"/>
                        <a:cs typeface="Old Standard TT"/>
                        <a:sym typeface="Old Standard TT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>
                          <a:latin typeface="Old Standard TT"/>
                          <a:ea typeface="Old Standard TT"/>
                          <a:cs typeface="Old Standard TT"/>
                          <a:sym typeface="Old Standard TT"/>
                        </a:rPr>
                        <a:t>Least Concern</a:t>
                      </a:r>
                      <a:endParaRPr>
                        <a:latin typeface="Old Standard TT"/>
                        <a:ea typeface="Old Standard TT"/>
                        <a:cs typeface="Old Standard TT"/>
                        <a:sym typeface="Old Standard TT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>
                          <a:solidFill>
                            <a:schemeClr val="dk1"/>
                          </a:solidFill>
                          <a:latin typeface="Old Standard TT"/>
                          <a:ea typeface="Old Standard TT"/>
                          <a:cs typeface="Old Standard TT"/>
                          <a:sym typeface="Old Standard TT"/>
                        </a:rPr>
                        <a:t>Resident</a:t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>
                          <a:solidFill>
                            <a:schemeClr val="dk1"/>
                          </a:solidFill>
                          <a:latin typeface="Old Standard TT"/>
                          <a:ea typeface="Old Standard TT"/>
                          <a:cs typeface="Old Standard TT"/>
                          <a:sym typeface="Old Standard TT"/>
                        </a:rPr>
                        <a:t>Feeding on rat</a:t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>
                          <a:latin typeface="Old Standard TT"/>
                          <a:ea typeface="Old Standard TT"/>
                          <a:cs typeface="Old Standard TT"/>
                          <a:sym typeface="Old Standard TT"/>
                        </a:rPr>
                        <a:t>Fights with kites for food</a:t>
                      </a:r>
                      <a:endParaRPr>
                        <a:latin typeface="Old Standard TT"/>
                        <a:ea typeface="Old Standard TT"/>
                        <a:cs typeface="Old Standard TT"/>
                        <a:sym typeface="Old Standard TT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4"/>
                    </a:solidFill>
                  </a:tcPr>
                </a:tc>
              </a:tr>
              <a:tr h="7677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>
                          <a:solidFill>
                            <a:schemeClr val="dk1"/>
                          </a:solidFill>
                          <a:latin typeface="Old Standard TT"/>
                          <a:ea typeface="Old Standard TT"/>
                          <a:cs typeface="Old Standard TT"/>
                          <a:sym typeface="Old Standard TT"/>
                        </a:rPr>
                        <a:t>Rock Pigeon</a:t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i="1" lang="en-GB">
                          <a:latin typeface="Old Standard TT"/>
                          <a:ea typeface="Old Standard TT"/>
                          <a:cs typeface="Old Standard TT"/>
                          <a:sym typeface="Old Standard TT"/>
                        </a:rPr>
                        <a:t>Columba livia</a:t>
                      </a:r>
                      <a:endParaRPr i="1">
                        <a:latin typeface="Old Standard TT"/>
                        <a:ea typeface="Old Standard TT"/>
                        <a:cs typeface="Old Standard TT"/>
                        <a:sym typeface="Old Standard TT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>
                          <a:solidFill>
                            <a:schemeClr val="dk1"/>
                          </a:solidFill>
                          <a:latin typeface="Old Standard TT"/>
                          <a:ea typeface="Old Standard TT"/>
                          <a:cs typeface="Old Standard TT"/>
                          <a:sym typeface="Old Standard TT"/>
                        </a:rPr>
                        <a:t>Least Concern</a:t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>
                          <a:solidFill>
                            <a:schemeClr val="dk1"/>
                          </a:solidFill>
                          <a:latin typeface="Old Standard TT"/>
                          <a:ea typeface="Old Standard TT"/>
                          <a:cs typeface="Old Standard TT"/>
                          <a:sym typeface="Old Standard TT"/>
                        </a:rPr>
                        <a:t>Resident</a:t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>
                          <a:latin typeface="Old Standard TT"/>
                          <a:ea typeface="Old Standard TT"/>
                          <a:cs typeface="Old Standard TT"/>
                          <a:sym typeface="Old Standard TT"/>
                        </a:rPr>
                        <a:t>Feeding on Fruits</a:t>
                      </a:r>
                      <a:endParaRPr>
                        <a:latin typeface="Old Standard TT"/>
                        <a:ea typeface="Old Standard TT"/>
                        <a:cs typeface="Old Standard TT"/>
                        <a:sym typeface="Old Standard TT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  <a:buNone/>
                      </a:pPr>
                      <a:r>
                        <a:rPr lang="en-GB">
                          <a:latin typeface="Old Standard TT"/>
                          <a:ea typeface="Old Standard TT"/>
                          <a:cs typeface="Old Standard TT"/>
                          <a:sym typeface="Old Standard TT"/>
                        </a:rPr>
                        <a:t>It is a ground feeder</a:t>
                      </a:r>
                      <a:endParaRPr>
                        <a:latin typeface="Old Standard TT"/>
                        <a:ea typeface="Old Standard TT"/>
                        <a:cs typeface="Old Standard TT"/>
                        <a:sym typeface="Old Standard TT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4"/>
                    </a:solidFill>
                  </a:tcPr>
                </a:tc>
              </a:tr>
              <a:tr h="7294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>
                          <a:latin typeface="Old Standard TT"/>
                          <a:ea typeface="Old Standard TT"/>
                          <a:cs typeface="Old Standard TT"/>
                          <a:sym typeface="Old Standard TT"/>
                        </a:rPr>
                        <a:t>Eurasian Sparrowhawk</a:t>
                      </a:r>
                      <a:endParaRPr>
                        <a:latin typeface="Old Standard TT"/>
                        <a:ea typeface="Old Standard TT"/>
                        <a:cs typeface="Old Standard TT"/>
                        <a:sym typeface="Old Standard TT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i="1" lang="en-GB" sz="1350">
                          <a:solidFill>
                            <a:schemeClr val="dk1"/>
                          </a:solidFill>
                          <a:latin typeface="Old Standard TT"/>
                          <a:ea typeface="Old Standard TT"/>
                          <a:cs typeface="Old Standard TT"/>
                          <a:sym typeface="Old Standard TT"/>
                        </a:rPr>
                        <a:t>A</a:t>
                      </a:r>
                      <a:r>
                        <a:rPr i="1" lang="en-GB" sz="1350">
                          <a:solidFill>
                            <a:schemeClr val="dk1"/>
                          </a:solidFill>
                          <a:latin typeface="Old Standard TT"/>
                          <a:ea typeface="Old Standard TT"/>
                          <a:cs typeface="Old Standard TT"/>
                          <a:sym typeface="Old Standard TT"/>
                        </a:rPr>
                        <a:t>ccipiter nisus</a:t>
                      </a:r>
                      <a:endParaRPr i="1">
                        <a:latin typeface="Old Standard TT"/>
                        <a:ea typeface="Old Standard TT"/>
                        <a:cs typeface="Old Standard TT"/>
                        <a:sym typeface="Old Standard TT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>
                          <a:latin typeface="Old Standard TT"/>
                          <a:ea typeface="Old Standard TT"/>
                          <a:cs typeface="Old Standard TT"/>
                          <a:sym typeface="Old Standard TT"/>
                        </a:rPr>
                        <a:t>Least Concern</a:t>
                      </a:r>
                      <a:endParaRPr>
                        <a:latin typeface="Old Standard TT"/>
                        <a:ea typeface="Old Standard TT"/>
                        <a:cs typeface="Old Standard TT"/>
                        <a:sym typeface="Old Standard TT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>
                          <a:solidFill>
                            <a:schemeClr val="dk1"/>
                          </a:solidFill>
                          <a:latin typeface="Old Standard TT"/>
                          <a:ea typeface="Old Standard TT"/>
                          <a:cs typeface="Old Standard TT"/>
                          <a:sym typeface="Old Standard TT"/>
                        </a:rPr>
                        <a:t>Resident</a:t>
                      </a:r>
                      <a:endParaRPr/>
                    </a:p>
                  </a:txBody>
                  <a:tcPr marT="91425" marB="91425" marR="91425" marL="91425"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>
                          <a:latin typeface="Old Standard TT"/>
                          <a:ea typeface="Old Standard TT"/>
                          <a:cs typeface="Old Standard TT"/>
                          <a:sym typeface="Old Standard TT"/>
                        </a:rPr>
                        <a:t>Watching its prey</a:t>
                      </a:r>
                      <a:endParaRPr>
                        <a:latin typeface="Old Standard TT"/>
                        <a:ea typeface="Old Standard TT"/>
                        <a:cs typeface="Old Standard TT"/>
                        <a:sym typeface="Old Standard TT"/>
                      </a:endParaRPr>
                    </a:p>
                  </a:txBody>
                  <a:tcPr marT="91425" marB="91425" marR="91425" marL="91425"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solidFill>
                      <a:schemeClr val="accent4"/>
                    </a:solidFill>
                  </a:tcPr>
                </a:tc>
              </a:tr>
              <a:tr h="49025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300">
                          <a:latin typeface="Old Standard TT"/>
                          <a:ea typeface="Old Standard TT"/>
                          <a:cs typeface="Old Standard TT"/>
                          <a:sym typeface="Old Standard TT"/>
                        </a:rPr>
                        <a:t>Black Kite</a:t>
                      </a:r>
                      <a:endParaRPr sz="1300">
                        <a:latin typeface="Old Standard TT"/>
                        <a:ea typeface="Old Standard TT"/>
                        <a:cs typeface="Old Standard TT"/>
                        <a:sym typeface="Old Standard TT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i="1" lang="en-GB">
                          <a:solidFill>
                            <a:schemeClr val="dk1"/>
                          </a:solidFill>
                          <a:latin typeface="Old Standard TT"/>
                          <a:ea typeface="Old Standard TT"/>
                          <a:cs typeface="Old Standard TT"/>
                          <a:sym typeface="Old Standard TT"/>
                        </a:rPr>
                        <a:t>Milvus migrans</a:t>
                      </a:r>
                      <a:endParaRPr i="1" sz="1500">
                        <a:latin typeface="Old Standard TT"/>
                        <a:ea typeface="Old Standard TT"/>
                        <a:cs typeface="Old Standard TT"/>
                        <a:sym typeface="Old Standard TT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>
                          <a:latin typeface="Old Standard TT"/>
                          <a:ea typeface="Old Standard TT"/>
                          <a:cs typeface="Old Standard TT"/>
                          <a:sym typeface="Old Standard TT"/>
                        </a:rPr>
                        <a:t>Least Concern</a:t>
                      </a:r>
                      <a:endParaRPr>
                        <a:latin typeface="Old Standard TT"/>
                        <a:ea typeface="Old Standard TT"/>
                        <a:cs typeface="Old Standard TT"/>
                        <a:sym typeface="Old Standard TT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>
                          <a:latin typeface="Old Standard TT"/>
                          <a:ea typeface="Old Standard TT"/>
                          <a:cs typeface="Old Standard TT"/>
                          <a:sym typeface="Old Standard TT"/>
                        </a:rPr>
                        <a:t>Resident</a:t>
                      </a:r>
                      <a:endParaRPr>
                        <a:latin typeface="Old Standard TT"/>
                        <a:ea typeface="Old Standard TT"/>
                        <a:cs typeface="Old Standard TT"/>
                        <a:sym typeface="Old Standard TT"/>
                      </a:endParaRPr>
                    </a:p>
                  </a:txBody>
                  <a:tcPr marT="91425" marB="91425" marR="91425" marL="91425"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>
                          <a:solidFill>
                            <a:schemeClr val="dk1"/>
                          </a:solidFill>
                          <a:latin typeface="Old Standard TT"/>
                          <a:ea typeface="Old Standard TT"/>
                          <a:cs typeface="Old Standard TT"/>
                          <a:sym typeface="Old Standard TT"/>
                        </a:rPr>
                        <a:t>Perching</a:t>
                      </a:r>
                      <a:endParaRPr/>
                    </a:p>
                  </a:txBody>
                  <a:tcPr marT="91425" marB="91425" marR="91425" marL="91425"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>
                        <a:latin typeface="Old Standard TT"/>
                        <a:ea typeface="Old Standard TT"/>
                        <a:cs typeface="Old Standard TT"/>
                        <a:sym typeface="Old Standard TT"/>
                      </a:endParaRPr>
                    </a:p>
                  </a:txBody>
                  <a:tcPr marT="91425" marB="91425" marR="91425" marL="91425">
                    <a:solidFill>
                      <a:schemeClr val="accent4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19"/>
          <p:cNvSpPr txBox="1"/>
          <p:nvPr>
            <p:ph type="title"/>
          </p:nvPr>
        </p:nvSpPr>
        <p:spPr>
          <a:xfrm>
            <a:off x="311700" y="184750"/>
            <a:ext cx="8520600" cy="613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Gallery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3" name="Google Shape;103;p19"/>
          <p:cNvSpPr txBox="1"/>
          <p:nvPr>
            <p:ph idx="1" type="body"/>
          </p:nvPr>
        </p:nvSpPr>
        <p:spPr>
          <a:xfrm>
            <a:off x="311700" y="1171600"/>
            <a:ext cx="8520600" cy="3397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900"/>
              <a:t>                                            </a:t>
            </a:r>
            <a:endParaRPr sz="1900"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1900"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-GB" sz="1900"/>
              <a:t>                                                      </a:t>
            </a:r>
            <a:endParaRPr sz="1900"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-GB" sz="1900"/>
              <a:t>                                                 </a:t>
            </a:r>
            <a:r>
              <a:rPr lang="en-GB" sz="1600"/>
              <a:t>Cinereous Tit</a:t>
            </a:r>
            <a:endParaRPr sz="1600"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-GB" sz="1500"/>
              <a:t>Common Tailorbird                                 </a:t>
            </a:r>
            <a:endParaRPr sz="1500"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lang="en-GB" sz="1500"/>
              <a:t>                                                             Pale billed Flowerpecker</a:t>
            </a:r>
            <a:endParaRPr sz="1500"/>
          </a:p>
        </p:txBody>
      </p:sp>
      <p:pic>
        <p:nvPicPr>
          <p:cNvPr id="104" name="Google Shape;104;p19"/>
          <p:cNvPicPr preferRelativeResize="0"/>
          <p:nvPr/>
        </p:nvPicPr>
        <p:blipFill rotWithShape="1">
          <a:blip r:embed="rId3">
            <a:alphaModFix/>
          </a:blip>
          <a:srcRect b="24356" l="28126" r="24878" t="13732"/>
          <a:stretch/>
        </p:blipFill>
        <p:spPr>
          <a:xfrm>
            <a:off x="311701" y="868900"/>
            <a:ext cx="2766602" cy="2119649"/>
          </a:xfrm>
          <a:prstGeom prst="rect">
            <a:avLst/>
          </a:prstGeom>
          <a:noFill/>
          <a:ln cap="flat" cmpd="sng" w="2857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105" name="Google Shape;105;p19"/>
          <p:cNvPicPr preferRelativeResize="0"/>
          <p:nvPr/>
        </p:nvPicPr>
        <p:blipFill rotWithShape="1">
          <a:blip r:embed="rId4">
            <a:alphaModFix/>
          </a:blip>
          <a:srcRect b="7632" l="26692" r="26692" t="40620"/>
          <a:stretch/>
        </p:blipFill>
        <p:spPr>
          <a:xfrm>
            <a:off x="3538500" y="484872"/>
            <a:ext cx="3154250" cy="2187201"/>
          </a:xfrm>
          <a:prstGeom prst="rect">
            <a:avLst/>
          </a:prstGeom>
          <a:noFill/>
          <a:ln cap="flat" cmpd="sng" w="2857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106" name="Google Shape;106;p1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740800" y="2770050"/>
            <a:ext cx="3034125" cy="1901275"/>
          </a:xfrm>
          <a:prstGeom prst="rect">
            <a:avLst/>
          </a:prstGeom>
          <a:noFill/>
          <a:ln cap="flat" cmpd="sng" w="9525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20"/>
          <p:cNvSpPr txBox="1"/>
          <p:nvPr>
            <p:ph type="title"/>
          </p:nvPr>
        </p:nvSpPr>
        <p:spPr>
          <a:xfrm>
            <a:off x="224925" y="135175"/>
            <a:ext cx="8520600" cy="613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Gallery</a:t>
            </a:r>
            <a:endParaRPr/>
          </a:p>
        </p:txBody>
      </p:sp>
      <p:pic>
        <p:nvPicPr>
          <p:cNvPr id="112" name="Google Shape;112;p20"/>
          <p:cNvPicPr preferRelativeResize="0"/>
          <p:nvPr/>
        </p:nvPicPr>
        <p:blipFill rotWithShape="1">
          <a:blip r:embed="rId3">
            <a:alphaModFix/>
          </a:blip>
          <a:srcRect b="17278" l="20269" r="27690" t="17272"/>
          <a:stretch/>
        </p:blipFill>
        <p:spPr>
          <a:xfrm>
            <a:off x="224925" y="818000"/>
            <a:ext cx="2913223" cy="2515977"/>
          </a:xfrm>
          <a:prstGeom prst="rect">
            <a:avLst/>
          </a:prstGeom>
          <a:noFill/>
          <a:ln cap="flat" cmpd="sng" w="3810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113" name="Google Shape;113;p20"/>
          <p:cNvSpPr txBox="1"/>
          <p:nvPr/>
        </p:nvSpPr>
        <p:spPr>
          <a:xfrm>
            <a:off x="359425" y="3433125"/>
            <a:ext cx="23178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latin typeface="Old Standard TT"/>
                <a:ea typeface="Old Standard TT"/>
                <a:cs typeface="Old Standard TT"/>
                <a:sym typeface="Old Standard TT"/>
              </a:rPr>
              <a:t>Purple Rumped Sunbird</a:t>
            </a:r>
            <a:endParaRPr>
              <a:latin typeface="Old Standard TT"/>
              <a:ea typeface="Old Standard TT"/>
              <a:cs typeface="Old Standard TT"/>
              <a:sym typeface="Old Standard TT"/>
            </a:endParaRPr>
          </a:p>
        </p:txBody>
      </p:sp>
      <p:pic>
        <p:nvPicPr>
          <p:cNvPr id="114" name="Google Shape;114;p20"/>
          <p:cNvPicPr preferRelativeResize="0"/>
          <p:nvPr/>
        </p:nvPicPr>
        <p:blipFill rotWithShape="1">
          <a:blip r:embed="rId4">
            <a:alphaModFix/>
          </a:blip>
          <a:srcRect b="33505" l="32062" r="32062" t="23839"/>
          <a:stretch/>
        </p:blipFill>
        <p:spPr>
          <a:xfrm>
            <a:off x="3420199" y="285050"/>
            <a:ext cx="2752148" cy="2454002"/>
          </a:xfrm>
          <a:prstGeom prst="rect">
            <a:avLst/>
          </a:prstGeom>
          <a:noFill/>
          <a:ln>
            <a:noFill/>
          </a:ln>
        </p:spPr>
      </p:pic>
      <p:sp>
        <p:nvSpPr>
          <p:cNvPr id="115" name="Google Shape;115;p20"/>
          <p:cNvSpPr txBox="1"/>
          <p:nvPr/>
        </p:nvSpPr>
        <p:spPr>
          <a:xfrm>
            <a:off x="3662063" y="2801050"/>
            <a:ext cx="20451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latin typeface="Old Standard TT"/>
                <a:ea typeface="Old Standard TT"/>
                <a:cs typeface="Old Standard TT"/>
                <a:sym typeface="Old Standard TT"/>
              </a:rPr>
              <a:t>Red Whiskered Bulbul</a:t>
            </a:r>
            <a:endParaRPr>
              <a:latin typeface="Old Standard TT"/>
              <a:ea typeface="Old Standard TT"/>
              <a:cs typeface="Old Standard TT"/>
              <a:sym typeface="Old Standard TT"/>
            </a:endParaRPr>
          </a:p>
        </p:txBody>
      </p:sp>
      <p:pic>
        <p:nvPicPr>
          <p:cNvPr id="116" name="Google Shape;116;p20"/>
          <p:cNvPicPr preferRelativeResize="0"/>
          <p:nvPr/>
        </p:nvPicPr>
        <p:blipFill rotWithShape="1">
          <a:blip r:embed="rId5">
            <a:alphaModFix/>
          </a:blip>
          <a:srcRect b="12053" l="19208" r="17668" t="21350"/>
          <a:stretch/>
        </p:blipFill>
        <p:spPr>
          <a:xfrm>
            <a:off x="6107200" y="2801049"/>
            <a:ext cx="2913224" cy="2048527"/>
          </a:xfrm>
          <a:prstGeom prst="rect">
            <a:avLst/>
          </a:prstGeom>
          <a:noFill/>
          <a:ln cap="flat" cmpd="sng" w="2857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117" name="Google Shape;117;p20"/>
          <p:cNvSpPr txBox="1"/>
          <p:nvPr/>
        </p:nvSpPr>
        <p:spPr>
          <a:xfrm>
            <a:off x="4572000" y="3606650"/>
            <a:ext cx="17352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latin typeface="Old Standard TT"/>
                <a:ea typeface="Old Standard TT"/>
                <a:cs typeface="Old Standard TT"/>
                <a:sym typeface="Old Standard TT"/>
              </a:rPr>
              <a:t>White Cheeked Barbet</a:t>
            </a:r>
            <a:endParaRPr>
              <a:latin typeface="Old Standard TT"/>
              <a:ea typeface="Old Standard TT"/>
              <a:cs typeface="Old Standard TT"/>
              <a:sym typeface="Old Standard TT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21"/>
          <p:cNvSpPr txBox="1"/>
          <p:nvPr>
            <p:ph type="title"/>
          </p:nvPr>
        </p:nvSpPr>
        <p:spPr>
          <a:xfrm>
            <a:off x="311700" y="445025"/>
            <a:ext cx="8520600" cy="613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Gallery</a:t>
            </a:r>
            <a:endParaRPr/>
          </a:p>
        </p:txBody>
      </p:sp>
      <p:pic>
        <p:nvPicPr>
          <p:cNvPr id="123" name="Google Shape;123;p21"/>
          <p:cNvPicPr preferRelativeResize="0"/>
          <p:nvPr/>
        </p:nvPicPr>
        <p:blipFill rotWithShape="1">
          <a:blip r:embed="rId3">
            <a:alphaModFix/>
          </a:blip>
          <a:srcRect b="9416" l="34430" r="32614" t="41307"/>
          <a:stretch/>
        </p:blipFill>
        <p:spPr>
          <a:xfrm>
            <a:off x="152600" y="1361000"/>
            <a:ext cx="2159176" cy="2421500"/>
          </a:xfrm>
          <a:prstGeom prst="rect">
            <a:avLst/>
          </a:prstGeom>
          <a:noFill/>
          <a:ln cap="flat" cmpd="sng" w="2857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124" name="Google Shape;124;p21"/>
          <p:cNvSpPr txBox="1"/>
          <p:nvPr/>
        </p:nvSpPr>
        <p:spPr>
          <a:xfrm>
            <a:off x="353363" y="3782500"/>
            <a:ext cx="19584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latin typeface="Old Standard TT"/>
                <a:ea typeface="Old Standard TT"/>
                <a:cs typeface="Old Standard TT"/>
                <a:sym typeface="Old Standard TT"/>
              </a:rPr>
              <a:t>Common Myna</a:t>
            </a:r>
            <a:endParaRPr>
              <a:latin typeface="Old Standard TT"/>
              <a:ea typeface="Old Standard TT"/>
              <a:cs typeface="Old Standard TT"/>
              <a:sym typeface="Old Standard TT"/>
            </a:endParaRPr>
          </a:p>
        </p:txBody>
      </p:sp>
      <p:pic>
        <p:nvPicPr>
          <p:cNvPr id="125" name="Google Shape;125;p21"/>
          <p:cNvPicPr preferRelativeResize="0"/>
          <p:nvPr/>
        </p:nvPicPr>
        <p:blipFill rotWithShape="1">
          <a:blip r:embed="rId4">
            <a:alphaModFix/>
          </a:blip>
          <a:srcRect b="8194" l="13040" r="13033" t="8186"/>
          <a:stretch/>
        </p:blipFill>
        <p:spPr>
          <a:xfrm>
            <a:off x="2518525" y="562475"/>
            <a:ext cx="2903250" cy="2337724"/>
          </a:xfrm>
          <a:prstGeom prst="rect">
            <a:avLst/>
          </a:prstGeom>
          <a:noFill/>
          <a:ln cap="flat" cmpd="sng" w="2857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126" name="Google Shape;126;p21"/>
          <p:cNvSpPr txBox="1"/>
          <p:nvPr/>
        </p:nvSpPr>
        <p:spPr>
          <a:xfrm>
            <a:off x="2687350" y="2900200"/>
            <a:ext cx="25656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latin typeface="Old Standard TT"/>
                <a:ea typeface="Old Standard TT"/>
                <a:cs typeface="Old Standard TT"/>
                <a:sym typeface="Old Standard TT"/>
              </a:rPr>
              <a:t>Rose Ringed Parakeet</a:t>
            </a:r>
            <a:endParaRPr>
              <a:latin typeface="Old Standard TT"/>
              <a:ea typeface="Old Standard TT"/>
              <a:cs typeface="Old Standard TT"/>
              <a:sym typeface="Old Standard TT"/>
            </a:endParaRPr>
          </a:p>
        </p:txBody>
      </p:sp>
      <p:pic>
        <p:nvPicPr>
          <p:cNvPr id="127" name="Google Shape;127;p21"/>
          <p:cNvPicPr preferRelativeResize="0"/>
          <p:nvPr/>
        </p:nvPicPr>
        <p:blipFill rotWithShape="1">
          <a:blip r:embed="rId5">
            <a:alphaModFix/>
          </a:blip>
          <a:srcRect b="7166" l="25562" r="25562" t="26783"/>
          <a:stretch/>
        </p:blipFill>
        <p:spPr>
          <a:xfrm>
            <a:off x="2687350" y="3300400"/>
            <a:ext cx="1794575" cy="1616324"/>
          </a:xfrm>
          <a:prstGeom prst="rect">
            <a:avLst/>
          </a:prstGeom>
          <a:noFill/>
          <a:ln>
            <a:noFill/>
          </a:ln>
        </p:spPr>
      </p:pic>
      <p:pic>
        <p:nvPicPr>
          <p:cNvPr id="128" name="Google Shape;128;p21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5715325" y="1402888"/>
            <a:ext cx="3116984" cy="2337727"/>
          </a:xfrm>
          <a:prstGeom prst="rect">
            <a:avLst/>
          </a:prstGeom>
          <a:noFill/>
          <a:ln cap="flat" cmpd="sng" w="3810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129" name="Google Shape;129;p21"/>
          <p:cNvSpPr txBox="1"/>
          <p:nvPr/>
        </p:nvSpPr>
        <p:spPr>
          <a:xfrm>
            <a:off x="5849950" y="3842125"/>
            <a:ext cx="27762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latin typeface="Old Standard TT"/>
                <a:ea typeface="Old Standard TT"/>
                <a:cs typeface="Old Standard TT"/>
                <a:sym typeface="Old Standard TT"/>
              </a:rPr>
              <a:t>Eurasian Sparro</a:t>
            </a:r>
            <a:r>
              <a:rPr lang="en-GB">
                <a:latin typeface="Old Standard TT"/>
                <a:ea typeface="Old Standard TT"/>
                <a:cs typeface="Old Standard TT"/>
                <a:sym typeface="Old Standard TT"/>
              </a:rPr>
              <a:t>whawk</a:t>
            </a:r>
            <a:endParaRPr>
              <a:latin typeface="Old Standard TT"/>
              <a:ea typeface="Old Standard TT"/>
              <a:cs typeface="Old Standard TT"/>
              <a:sym typeface="Old Standard TT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Paperback">
  <a:themeElements>
    <a:clrScheme name="Paperback">
      <a:dk1>
        <a:srgbClr val="000000"/>
      </a:dk1>
      <a:lt1>
        <a:srgbClr val="FFFFFF"/>
      </a:lt1>
      <a:dk2>
        <a:srgbClr val="009683"/>
      </a:dk2>
      <a:lt2>
        <a:srgbClr val="26A69A"/>
      </a:lt2>
      <a:accent1>
        <a:srgbClr val="FFFBF0"/>
      </a:accent1>
      <a:accent2>
        <a:srgbClr val="B7B7B7"/>
      </a:accent2>
      <a:accent3>
        <a:srgbClr val="FB8C00"/>
      </a:accent3>
      <a:accent4>
        <a:srgbClr val="80CBC4"/>
      </a:accent4>
      <a:accent5>
        <a:srgbClr val="AF4345"/>
      </a:accent5>
      <a:accent6>
        <a:srgbClr val="F58F8F"/>
      </a:accent6>
      <a:hlink>
        <a:srgbClr val="AF4345"/>
      </a:hlink>
      <a:folHlink>
        <a:srgbClr val="AF4345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