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AF13CB-94DB-410A-8C24-33A66D8E44D4}">
  <a:tblStyle styleId="{A7AF13CB-94DB-410A-8C24-33A66D8E44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b22975c5c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b22975c5c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b22975c5c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b22975c5c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b22975c5c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b22975c5c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b22975c5c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b22975c5c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b22975c5c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b22975c5c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dbc7a0f1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dbc7a0f1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dbc7a0f13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dbc7a0f13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dbc7a0f13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dbc7a0f13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dbc7a0f13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dbc7a0f13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dbcd96cc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dbcd96cc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d6c00e73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bd6c00e73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dbcd96cc4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dbcd96cc4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ef8ed6cb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ef8ed6cb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def8ed6cb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def8ed6cb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bafa78cc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bafa78cc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b9ffecd36f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b9ffecd36f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9f2f57a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9f2f57a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b61537592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b61537592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80160b61d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80160b61d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bd6c00e730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bd6c00e730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9f2f57a71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9f2f57a7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b22975c5c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b22975c5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b22975c5c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b22975c5c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895700" y="974275"/>
            <a:ext cx="5352600" cy="16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07550" y="3693438"/>
            <a:ext cx="45288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8357800" y="2971425"/>
            <a:ext cx="197356" cy="200403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9426" y="4380477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96550" y="4214271"/>
            <a:ext cx="163697" cy="16620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09426" y="3905401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20789" y="427588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67023" y="2822476"/>
            <a:ext cx="146704" cy="148953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/>
          <p:nvPr>
            <p:ph hasCustomPrompt="1" type="title"/>
          </p:nvPr>
        </p:nvSpPr>
        <p:spPr>
          <a:xfrm>
            <a:off x="1284000" y="1952038"/>
            <a:ext cx="3972600" cy="11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2523000" y="3292700"/>
            <a:ext cx="4098000" cy="4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97" name="Google Shape;97;p11"/>
          <p:cNvGrpSpPr/>
          <p:nvPr/>
        </p:nvGrpSpPr>
        <p:grpSpPr>
          <a:xfrm flipH="1">
            <a:off x="713091" y="3747934"/>
            <a:ext cx="380325" cy="856156"/>
            <a:chOff x="4691676" y="3387225"/>
            <a:chExt cx="451853" cy="1017054"/>
          </a:xfrm>
        </p:grpSpPr>
        <p:sp>
          <p:nvSpPr>
            <p:cNvPr id="98" name="Google Shape;98;p11"/>
            <p:cNvSpPr/>
            <p:nvPr/>
          </p:nvSpPr>
          <p:spPr>
            <a:xfrm>
              <a:off x="4691676" y="3387225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4917601" y="3752125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4744791" y="4174879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" name="Google Shape;101;p11"/>
          <p:cNvGrpSpPr/>
          <p:nvPr/>
        </p:nvGrpSpPr>
        <p:grpSpPr>
          <a:xfrm>
            <a:off x="8050566" y="539409"/>
            <a:ext cx="380325" cy="856156"/>
            <a:chOff x="4691676" y="3387225"/>
            <a:chExt cx="451853" cy="1017054"/>
          </a:xfrm>
        </p:grpSpPr>
        <p:sp>
          <p:nvSpPr>
            <p:cNvPr id="102" name="Google Shape;102;p11"/>
            <p:cNvSpPr/>
            <p:nvPr/>
          </p:nvSpPr>
          <p:spPr>
            <a:xfrm>
              <a:off x="4691676" y="3387225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4917601" y="3752125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4744791" y="4174879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 txBox="1"/>
          <p:nvPr>
            <p:ph type="title"/>
          </p:nvPr>
        </p:nvSpPr>
        <p:spPr>
          <a:xfrm>
            <a:off x="1935575" y="1405288"/>
            <a:ext cx="2336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9" name="Google Shape;109;p13"/>
          <p:cNvSpPr txBox="1"/>
          <p:nvPr>
            <p:ph idx="1" type="subTitle"/>
          </p:nvPr>
        </p:nvSpPr>
        <p:spPr>
          <a:xfrm>
            <a:off x="1935575" y="1998688"/>
            <a:ext cx="2336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13"/>
          <p:cNvSpPr txBox="1"/>
          <p:nvPr>
            <p:ph idx="2" type="title"/>
          </p:nvPr>
        </p:nvSpPr>
        <p:spPr>
          <a:xfrm>
            <a:off x="5675550" y="1405288"/>
            <a:ext cx="2336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1" name="Google Shape;111;p13"/>
          <p:cNvSpPr txBox="1"/>
          <p:nvPr>
            <p:ph idx="3" type="subTitle"/>
          </p:nvPr>
        </p:nvSpPr>
        <p:spPr>
          <a:xfrm>
            <a:off x="5675550" y="1998688"/>
            <a:ext cx="2336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2" name="Google Shape;112;p13"/>
          <p:cNvSpPr txBox="1"/>
          <p:nvPr>
            <p:ph idx="4" type="title"/>
          </p:nvPr>
        </p:nvSpPr>
        <p:spPr>
          <a:xfrm>
            <a:off x="1935575" y="3224888"/>
            <a:ext cx="2336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3" name="Google Shape;113;p13"/>
          <p:cNvSpPr txBox="1"/>
          <p:nvPr>
            <p:ph idx="5" type="subTitle"/>
          </p:nvPr>
        </p:nvSpPr>
        <p:spPr>
          <a:xfrm>
            <a:off x="1935575" y="3818313"/>
            <a:ext cx="2336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4" name="Google Shape;114;p13"/>
          <p:cNvSpPr txBox="1"/>
          <p:nvPr>
            <p:ph idx="6" type="title"/>
          </p:nvPr>
        </p:nvSpPr>
        <p:spPr>
          <a:xfrm>
            <a:off x="5675550" y="3224888"/>
            <a:ext cx="23364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" name="Google Shape;115;p13"/>
          <p:cNvSpPr txBox="1"/>
          <p:nvPr>
            <p:ph idx="7" type="subTitle"/>
          </p:nvPr>
        </p:nvSpPr>
        <p:spPr>
          <a:xfrm>
            <a:off x="5675550" y="3818313"/>
            <a:ext cx="23364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p13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17" name="Google Shape;117;p13"/>
          <p:cNvGrpSpPr/>
          <p:nvPr/>
        </p:nvGrpSpPr>
        <p:grpSpPr>
          <a:xfrm>
            <a:off x="8306277" y="539284"/>
            <a:ext cx="249259" cy="592349"/>
            <a:chOff x="478438" y="3313050"/>
            <a:chExt cx="469325" cy="1115325"/>
          </a:xfrm>
        </p:grpSpPr>
        <p:sp>
          <p:nvSpPr>
            <p:cNvPr id="118" name="Google Shape;118;p13"/>
            <p:cNvSpPr/>
            <p:nvPr/>
          </p:nvSpPr>
          <p:spPr>
            <a:xfrm>
              <a:off x="478438" y="4023725"/>
              <a:ext cx="125325" cy="156525"/>
            </a:xfrm>
            <a:custGeom>
              <a:rect b="b" l="l" r="r" t="t"/>
              <a:pathLst>
                <a:path extrusionOk="0" h="6261" w="5013">
                  <a:moveTo>
                    <a:pt x="4787" y="1"/>
                  </a:moveTo>
                  <a:cubicBezTo>
                    <a:pt x="4721" y="1"/>
                    <a:pt x="4657" y="34"/>
                    <a:pt x="4612" y="95"/>
                  </a:cubicBezTo>
                  <a:lnTo>
                    <a:pt x="75" y="5909"/>
                  </a:lnTo>
                  <a:cubicBezTo>
                    <a:pt x="0" y="6010"/>
                    <a:pt x="25" y="6135"/>
                    <a:pt x="126" y="6210"/>
                  </a:cubicBezTo>
                  <a:cubicBezTo>
                    <a:pt x="151" y="6235"/>
                    <a:pt x="201" y="6260"/>
                    <a:pt x="251" y="6260"/>
                  </a:cubicBezTo>
                  <a:cubicBezTo>
                    <a:pt x="301" y="6260"/>
                    <a:pt x="376" y="6235"/>
                    <a:pt x="401" y="6185"/>
                  </a:cubicBezTo>
                  <a:lnTo>
                    <a:pt x="4938" y="345"/>
                  </a:lnTo>
                  <a:cubicBezTo>
                    <a:pt x="5013" y="245"/>
                    <a:pt x="4988" y="120"/>
                    <a:pt x="4913" y="45"/>
                  </a:cubicBezTo>
                  <a:cubicBezTo>
                    <a:pt x="4873" y="15"/>
                    <a:pt x="4830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52988" y="4056950"/>
              <a:ext cx="80850" cy="120775"/>
            </a:xfrm>
            <a:custGeom>
              <a:rect b="b" l="l" r="r" t="t"/>
              <a:pathLst>
                <a:path extrusionOk="0" h="4831" w="3234">
                  <a:moveTo>
                    <a:pt x="2984" y="0"/>
                  </a:moveTo>
                  <a:cubicBezTo>
                    <a:pt x="2921" y="0"/>
                    <a:pt x="2863" y="33"/>
                    <a:pt x="2833" y="94"/>
                  </a:cubicBezTo>
                  <a:lnTo>
                    <a:pt x="76" y="4505"/>
                  </a:lnTo>
                  <a:cubicBezTo>
                    <a:pt x="1" y="4605"/>
                    <a:pt x="51" y="4731"/>
                    <a:pt x="151" y="4806"/>
                  </a:cubicBezTo>
                  <a:cubicBezTo>
                    <a:pt x="176" y="4831"/>
                    <a:pt x="201" y="4831"/>
                    <a:pt x="251" y="4831"/>
                  </a:cubicBezTo>
                  <a:cubicBezTo>
                    <a:pt x="327" y="4831"/>
                    <a:pt x="377" y="4806"/>
                    <a:pt x="427" y="4731"/>
                  </a:cubicBezTo>
                  <a:lnTo>
                    <a:pt x="3184" y="320"/>
                  </a:lnTo>
                  <a:cubicBezTo>
                    <a:pt x="3234" y="219"/>
                    <a:pt x="3209" y="94"/>
                    <a:pt x="3108" y="44"/>
                  </a:cubicBezTo>
                  <a:cubicBezTo>
                    <a:pt x="3069" y="14"/>
                    <a:pt x="3025" y="0"/>
                    <a:pt x="2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61763" y="4113800"/>
              <a:ext cx="102775" cy="177975"/>
            </a:xfrm>
            <a:custGeom>
              <a:rect b="b" l="l" r="r" t="t"/>
              <a:pathLst>
                <a:path extrusionOk="0" h="7119" w="4111">
                  <a:moveTo>
                    <a:pt x="3874" y="1"/>
                  </a:moveTo>
                  <a:cubicBezTo>
                    <a:pt x="3796" y="1"/>
                    <a:pt x="3718" y="34"/>
                    <a:pt x="3685" y="101"/>
                  </a:cubicBezTo>
                  <a:lnTo>
                    <a:pt x="76" y="6818"/>
                  </a:lnTo>
                  <a:cubicBezTo>
                    <a:pt x="1" y="6918"/>
                    <a:pt x="51" y="7043"/>
                    <a:pt x="151" y="7093"/>
                  </a:cubicBezTo>
                  <a:cubicBezTo>
                    <a:pt x="176" y="7118"/>
                    <a:pt x="226" y="7118"/>
                    <a:pt x="251" y="7118"/>
                  </a:cubicBezTo>
                  <a:cubicBezTo>
                    <a:pt x="326" y="7118"/>
                    <a:pt x="402" y="7093"/>
                    <a:pt x="427" y="7018"/>
                  </a:cubicBezTo>
                  <a:lnTo>
                    <a:pt x="4061" y="301"/>
                  </a:lnTo>
                  <a:cubicBezTo>
                    <a:pt x="4111" y="201"/>
                    <a:pt x="4086" y="76"/>
                    <a:pt x="3986" y="26"/>
                  </a:cubicBezTo>
                  <a:cubicBezTo>
                    <a:pt x="3952" y="9"/>
                    <a:pt x="3913" y="1"/>
                    <a:pt x="3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21913" y="4158750"/>
              <a:ext cx="62675" cy="173125"/>
            </a:xfrm>
            <a:custGeom>
              <a:rect b="b" l="l" r="r" t="t"/>
              <a:pathLst>
                <a:path extrusionOk="0" h="6925" w="2507">
                  <a:moveTo>
                    <a:pt x="2269" y="1"/>
                  </a:moveTo>
                  <a:cubicBezTo>
                    <a:pt x="2173" y="1"/>
                    <a:pt x="2097" y="49"/>
                    <a:pt x="2056" y="132"/>
                  </a:cubicBezTo>
                  <a:lnTo>
                    <a:pt x="51" y="6649"/>
                  </a:lnTo>
                  <a:cubicBezTo>
                    <a:pt x="1" y="6774"/>
                    <a:pt x="76" y="6874"/>
                    <a:pt x="176" y="6924"/>
                  </a:cubicBezTo>
                  <a:lnTo>
                    <a:pt x="251" y="6924"/>
                  </a:lnTo>
                  <a:cubicBezTo>
                    <a:pt x="326" y="6924"/>
                    <a:pt x="402" y="6874"/>
                    <a:pt x="452" y="6774"/>
                  </a:cubicBezTo>
                  <a:lnTo>
                    <a:pt x="2457" y="258"/>
                  </a:lnTo>
                  <a:cubicBezTo>
                    <a:pt x="2507" y="157"/>
                    <a:pt x="2432" y="32"/>
                    <a:pt x="2331" y="7"/>
                  </a:cubicBezTo>
                  <a:cubicBezTo>
                    <a:pt x="2310" y="3"/>
                    <a:pt x="2289" y="1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811138" y="4013675"/>
              <a:ext cx="136625" cy="166575"/>
            </a:xfrm>
            <a:custGeom>
              <a:rect b="b" l="l" r="r" t="t"/>
              <a:pathLst>
                <a:path extrusionOk="0" h="6663" w="5465">
                  <a:moveTo>
                    <a:pt x="234" y="0"/>
                  </a:moveTo>
                  <a:cubicBezTo>
                    <a:pt x="189" y="0"/>
                    <a:pt x="143" y="14"/>
                    <a:pt x="101" y="46"/>
                  </a:cubicBezTo>
                  <a:cubicBezTo>
                    <a:pt x="26" y="121"/>
                    <a:pt x="1" y="246"/>
                    <a:pt x="76" y="346"/>
                  </a:cubicBezTo>
                  <a:lnTo>
                    <a:pt x="5063" y="6587"/>
                  </a:lnTo>
                  <a:cubicBezTo>
                    <a:pt x="5113" y="6637"/>
                    <a:pt x="5164" y="6662"/>
                    <a:pt x="5214" y="6662"/>
                  </a:cubicBezTo>
                  <a:cubicBezTo>
                    <a:pt x="5264" y="6662"/>
                    <a:pt x="5314" y="6662"/>
                    <a:pt x="5364" y="6612"/>
                  </a:cubicBezTo>
                  <a:cubicBezTo>
                    <a:pt x="5439" y="6562"/>
                    <a:pt x="5464" y="6412"/>
                    <a:pt x="5389" y="6336"/>
                  </a:cubicBezTo>
                  <a:lnTo>
                    <a:pt x="402" y="71"/>
                  </a:lnTo>
                  <a:cubicBezTo>
                    <a:pt x="358" y="27"/>
                    <a:pt x="29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92338" y="4056950"/>
              <a:ext cx="72075" cy="107000"/>
            </a:xfrm>
            <a:custGeom>
              <a:rect b="b" l="l" r="r" t="t"/>
              <a:pathLst>
                <a:path extrusionOk="0" h="4280" w="2883">
                  <a:moveTo>
                    <a:pt x="252" y="0"/>
                  </a:moveTo>
                  <a:cubicBezTo>
                    <a:pt x="209" y="0"/>
                    <a:pt x="166" y="14"/>
                    <a:pt x="126" y="44"/>
                  </a:cubicBezTo>
                  <a:cubicBezTo>
                    <a:pt x="26" y="94"/>
                    <a:pt x="1" y="219"/>
                    <a:pt x="51" y="320"/>
                  </a:cubicBezTo>
                  <a:lnTo>
                    <a:pt x="2457" y="4179"/>
                  </a:lnTo>
                  <a:cubicBezTo>
                    <a:pt x="2507" y="4229"/>
                    <a:pt x="2557" y="4280"/>
                    <a:pt x="2632" y="4280"/>
                  </a:cubicBezTo>
                  <a:cubicBezTo>
                    <a:pt x="2682" y="4280"/>
                    <a:pt x="2707" y="4254"/>
                    <a:pt x="2758" y="4254"/>
                  </a:cubicBezTo>
                  <a:cubicBezTo>
                    <a:pt x="2858" y="4179"/>
                    <a:pt x="2883" y="4054"/>
                    <a:pt x="2808" y="3954"/>
                  </a:cubicBezTo>
                  <a:lnTo>
                    <a:pt x="427" y="94"/>
                  </a:lnTo>
                  <a:cubicBezTo>
                    <a:pt x="381" y="33"/>
                    <a:pt x="317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77313" y="4096725"/>
              <a:ext cx="87100" cy="195675"/>
            </a:xfrm>
            <a:custGeom>
              <a:rect b="b" l="l" r="r" t="t"/>
              <a:pathLst>
                <a:path extrusionOk="0" h="7827" w="3484">
                  <a:moveTo>
                    <a:pt x="204" y="0"/>
                  </a:moveTo>
                  <a:cubicBezTo>
                    <a:pt x="186" y="0"/>
                    <a:pt x="168" y="3"/>
                    <a:pt x="151" y="7"/>
                  </a:cubicBezTo>
                  <a:cubicBezTo>
                    <a:pt x="50" y="57"/>
                    <a:pt x="0" y="182"/>
                    <a:pt x="25" y="283"/>
                  </a:cubicBezTo>
                  <a:lnTo>
                    <a:pt x="3058" y="7676"/>
                  </a:lnTo>
                  <a:cubicBezTo>
                    <a:pt x="3083" y="7776"/>
                    <a:pt x="3158" y="7826"/>
                    <a:pt x="3233" y="7826"/>
                  </a:cubicBezTo>
                  <a:cubicBezTo>
                    <a:pt x="3258" y="7826"/>
                    <a:pt x="3283" y="7801"/>
                    <a:pt x="3308" y="7801"/>
                  </a:cubicBezTo>
                  <a:cubicBezTo>
                    <a:pt x="3434" y="7751"/>
                    <a:pt x="3484" y="7626"/>
                    <a:pt x="3434" y="7526"/>
                  </a:cubicBezTo>
                  <a:lnTo>
                    <a:pt x="426" y="132"/>
                  </a:lnTo>
                  <a:cubicBezTo>
                    <a:pt x="385" y="49"/>
                    <a:pt x="29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745338" y="4138700"/>
              <a:ext cx="58925" cy="193175"/>
            </a:xfrm>
            <a:custGeom>
              <a:rect b="b" l="l" r="r" t="t"/>
              <a:pathLst>
                <a:path extrusionOk="0" h="7727" w="2357">
                  <a:moveTo>
                    <a:pt x="237" y="1"/>
                  </a:moveTo>
                  <a:cubicBezTo>
                    <a:pt x="217" y="1"/>
                    <a:pt x="197" y="3"/>
                    <a:pt x="176" y="7"/>
                  </a:cubicBezTo>
                  <a:cubicBezTo>
                    <a:pt x="76" y="32"/>
                    <a:pt x="1" y="157"/>
                    <a:pt x="26" y="258"/>
                  </a:cubicBezTo>
                  <a:lnTo>
                    <a:pt x="1906" y="7576"/>
                  </a:lnTo>
                  <a:cubicBezTo>
                    <a:pt x="1931" y="7676"/>
                    <a:pt x="2031" y="7726"/>
                    <a:pt x="2106" y="7726"/>
                  </a:cubicBezTo>
                  <a:lnTo>
                    <a:pt x="2181" y="7726"/>
                  </a:lnTo>
                  <a:cubicBezTo>
                    <a:pt x="2282" y="7701"/>
                    <a:pt x="2357" y="7601"/>
                    <a:pt x="2332" y="7476"/>
                  </a:cubicBezTo>
                  <a:lnTo>
                    <a:pt x="427" y="157"/>
                  </a:lnTo>
                  <a:cubicBezTo>
                    <a:pt x="406" y="53"/>
                    <a:pt x="333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705888" y="4186475"/>
              <a:ext cx="10675" cy="191125"/>
            </a:xfrm>
            <a:custGeom>
              <a:rect b="b" l="l" r="r" t="t"/>
              <a:pathLst>
                <a:path extrusionOk="0" h="7645" w="427">
                  <a:moveTo>
                    <a:pt x="201" y="1"/>
                  </a:moveTo>
                  <a:cubicBezTo>
                    <a:pt x="100" y="1"/>
                    <a:pt x="0" y="101"/>
                    <a:pt x="0" y="226"/>
                  </a:cubicBezTo>
                  <a:lnTo>
                    <a:pt x="0" y="7444"/>
                  </a:lnTo>
                  <a:cubicBezTo>
                    <a:pt x="0" y="7570"/>
                    <a:pt x="100" y="7645"/>
                    <a:pt x="201" y="7645"/>
                  </a:cubicBezTo>
                  <a:cubicBezTo>
                    <a:pt x="326" y="7645"/>
                    <a:pt x="426" y="7570"/>
                    <a:pt x="426" y="7444"/>
                  </a:cubicBezTo>
                  <a:lnTo>
                    <a:pt x="426" y="226"/>
                  </a:lnTo>
                  <a:cubicBezTo>
                    <a:pt x="426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678313" y="4363175"/>
              <a:ext cx="65175" cy="65200"/>
            </a:xfrm>
            <a:custGeom>
              <a:rect b="b" l="l" r="r" t="t"/>
              <a:pathLst>
                <a:path extrusionOk="0" h="2608" w="2607">
                  <a:moveTo>
                    <a:pt x="1304" y="1"/>
                  </a:moveTo>
                  <a:cubicBezTo>
                    <a:pt x="602" y="1"/>
                    <a:pt x="0" y="577"/>
                    <a:pt x="0" y="1304"/>
                  </a:cubicBezTo>
                  <a:cubicBezTo>
                    <a:pt x="0" y="2031"/>
                    <a:pt x="602" y="2607"/>
                    <a:pt x="1304" y="2607"/>
                  </a:cubicBezTo>
                  <a:cubicBezTo>
                    <a:pt x="2030" y="2607"/>
                    <a:pt x="2607" y="2031"/>
                    <a:pt x="2607" y="1304"/>
                  </a:cubicBezTo>
                  <a:cubicBezTo>
                    <a:pt x="2607" y="577"/>
                    <a:pt x="2030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27313" y="3313050"/>
              <a:ext cx="371575" cy="775700"/>
            </a:xfrm>
            <a:custGeom>
              <a:rect b="b" l="l" r="r" t="t"/>
              <a:pathLst>
                <a:path extrusionOk="0" h="31028" w="14863">
                  <a:moveTo>
                    <a:pt x="7369" y="1830"/>
                  </a:moveTo>
                  <a:lnTo>
                    <a:pt x="13935" y="14111"/>
                  </a:lnTo>
                  <a:lnTo>
                    <a:pt x="7419" y="28973"/>
                  </a:lnTo>
                  <a:lnTo>
                    <a:pt x="927" y="14762"/>
                  </a:lnTo>
                  <a:lnTo>
                    <a:pt x="7369" y="1830"/>
                  </a:lnTo>
                  <a:close/>
                  <a:moveTo>
                    <a:pt x="7344" y="0"/>
                  </a:moveTo>
                  <a:lnTo>
                    <a:pt x="0" y="14737"/>
                  </a:lnTo>
                  <a:lnTo>
                    <a:pt x="7444" y="31028"/>
                  </a:lnTo>
                  <a:lnTo>
                    <a:pt x="14862" y="14061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623788" y="3334350"/>
              <a:ext cx="92150" cy="337750"/>
            </a:xfrm>
            <a:custGeom>
              <a:rect b="b" l="l" r="r" t="t"/>
              <a:pathLst>
                <a:path extrusionOk="0" h="13510" w="3686">
                  <a:moveTo>
                    <a:pt x="3284" y="0"/>
                  </a:moveTo>
                  <a:lnTo>
                    <a:pt x="1" y="13409"/>
                  </a:lnTo>
                  <a:lnTo>
                    <a:pt x="402" y="13509"/>
                  </a:lnTo>
                  <a:lnTo>
                    <a:pt x="3685" y="101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705888" y="3334350"/>
              <a:ext cx="104650" cy="338375"/>
            </a:xfrm>
            <a:custGeom>
              <a:rect b="b" l="l" r="r" t="t"/>
              <a:pathLst>
                <a:path extrusionOk="0" h="13535" w="4186">
                  <a:moveTo>
                    <a:pt x="401" y="0"/>
                  </a:moveTo>
                  <a:lnTo>
                    <a:pt x="0" y="126"/>
                  </a:lnTo>
                  <a:lnTo>
                    <a:pt x="3784" y="13534"/>
                  </a:lnTo>
                  <a:lnTo>
                    <a:pt x="4186" y="1340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39213" y="3665800"/>
              <a:ext cx="336500" cy="10675"/>
            </a:xfrm>
            <a:custGeom>
              <a:rect b="b" l="l" r="r" t="t"/>
              <a:pathLst>
                <a:path extrusionOk="0" h="427" w="13460">
                  <a:moveTo>
                    <a:pt x="0" y="1"/>
                  </a:moveTo>
                  <a:lnTo>
                    <a:pt x="0" y="427"/>
                  </a:lnTo>
                  <a:lnTo>
                    <a:pt x="13459" y="427"/>
                  </a:lnTo>
                  <a:lnTo>
                    <a:pt x="13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23788" y="3670200"/>
              <a:ext cx="94650" cy="394125"/>
            </a:xfrm>
            <a:custGeom>
              <a:rect b="b" l="l" r="r" t="t"/>
              <a:pathLst>
                <a:path extrusionOk="0" h="15765" w="3786">
                  <a:moveTo>
                    <a:pt x="402" y="0"/>
                  </a:moveTo>
                  <a:lnTo>
                    <a:pt x="1" y="75"/>
                  </a:lnTo>
                  <a:lnTo>
                    <a:pt x="3359" y="15765"/>
                  </a:lnTo>
                  <a:lnTo>
                    <a:pt x="3785" y="15689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707763" y="3669575"/>
              <a:ext cx="102775" cy="380975"/>
            </a:xfrm>
            <a:custGeom>
              <a:rect b="b" l="l" r="r" t="t"/>
              <a:pathLst>
                <a:path extrusionOk="0" h="15239" w="4111">
                  <a:moveTo>
                    <a:pt x="3709" y="0"/>
                  </a:moveTo>
                  <a:lnTo>
                    <a:pt x="0" y="15163"/>
                  </a:lnTo>
                  <a:lnTo>
                    <a:pt x="426" y="15238"/>
                  </a:lnTo>
                  <a:lnTo>
                    <a:pt x="4111" y="100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13"/>
          <p:cNvSpPr/>
          <p:nvPr/>
        </p:nvSpPr>
        <p:spPr>
          <a:xfrm>
            <a:off x="8357752" y="4174792"/>
            <a:ext cx="287145" cy="29157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512626" y="1012724"/>
            <a:ext cx="213449" cy="21672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512626" y="4361924"/>
            <a:ext cx="213449" cy="21672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425750" y="4094568"/>
            <a:ext cx="160181" cy="162637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BLANK_1_1_1_1_1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1" name="Google Shape;141;p14"/>
          <p:cNvGrpSpPr/>
          <p:nvPr/>
        </p:nvGrpSpPr>
        <p:grpSpPr>
          <a:xfrm rot="-1339049">
            <a:off x="8247472" y="609034"/>
            <a:ext cx="366997" cy="478491"/>
            <a:chOff x="8247388" y="635275"/>
            <a:chExt cx="367034" cy="478477"/>
          </a:xfrm>
        </p:grpSpPr>
        <p:sp>
          <p:nvSpPr>
            <p:cNvPr id="142" name="Google Shape;142;p14"/>
            <p:cNvSpPr/>
            <p:nvPr/>
          </p:nvSpPr>
          <p:spPr>
            <a:xfrm>
              <a:off x="8314017" y="802081"/>
              <a:ext cx="278166" cy="278630"/>
            </a:xfrm>
            <a:custGeom>
              <a:rect b="b" l="l" r="r" t="t"/>
              <a:pathLst>
                <a:path extrusionOk="0" h="6603" w="6592">
                  <a:moveTo>
                    <a:pt x="1228" y="5030"/>
                  </a:moveTo>
                  <a:cubicBezTo>
                    <a:pt x="1253" y="5030"/>
                    <a:pt x="1303" y="5055"/>
                    <a:pt x="1329" y="5055"/>
                  </a:cubicBezTo>
                  <a:cubicBezTo>
                    <a:pt x="1529" y="5130"/>
                    <a:pt x="1730" y="5205"/>
                    <a:pt x="1930" y="5255"/>
                  </a:cubicBezTo>
                  <a:cubicBezTo>
                    <a:pt x="2030" y="5280"/>
                    <a:pt x="2105" y="5305"/>
                    <a:pt x="2181" y="5380"/>
                  </a:cubicBezTo>
                  <a:cubicBezTo>
                    <a:pt x="2281" y="5481"/>
                    <a:pt x="2331" y="5606"/>
                    <a:pt x="2306" y="5756"/>
                  </a:cubicBezTo>
                  <a:cubicBezTo>
                    <a:pt x="2281" y="5907"/>
                    <a:pt x="2156" y="6007"/>
                    <a:pt x="2030" y="6032"/>
                  </a:cubicBezTo>
                  <a:cubicBezTo>
                    <a:pt x="1980" y="6057"/>
                    <a:pt x="1930" y="6057"/>
                    <a:pt x="1880" y="6057"/>
                  </a:cubicBezTo>
                  <a:cubicBezTo>
                    <a:pt x="1780" y="6057"/>
                    <a:pt x="1679" y="6032"/>
                    <a:pt x="1579" y="5982"/>
                  </a:cubicBezTo>
                  <a:cubicBezTo>
                    <a:pt x="1379" y="5857"/>
                    <a:pt x="1228" y="5681"/>
                    <a:pt x="1128" y="5481"/>
                  </a:cubicBezTo>
                  <a:cubicBezTo>
                    <a:pt x="1078" y="5406"/>
                    <a:pt x="1053" y="5330"/>
                    <a:pt x="1078" y="5230"/>
                  </a:cubicBezTo>
                  <a:cubicBezTo>
                    <a:pt x="1078" y="5205"/>
                    <a:pt x="1078" y="5155"/>
                    <a:pt x="1103" y="5130"/>
                  </a:cubicBezTo>
                  <a:cubicBezTo>
                    <a:pt x="1103" y="5055"/>
                    <a:pt x="1153" y="5030"/>
                    <a:pt x="1228" y="5030"/>
                  </a:cubicBezTo>
                  <a:close/>
                  <a:moveTo>
                    <a:pt x="2958" y="5581"/>
                  </a:moveTo>
                  <a:cubicBezTo>
                    <a:pt x="3058" y="5581"/>
                    <a:pt x="3158" y="5656"/>
                    <a:pt x="3233" y="5756"/>
                  </a:cubicBezTo>
                  <a:cubicBezTo>
                    <a:pt x="3334" y="5882"/>
                    <a:pt x="3283" y="6032"/>
                    <a:pt x="3158" y="6107"/>
                  </a:cubicBezTo>
                  <a:cubicBezTo>
                    <a:pt x="3089" y="6149"/>
                    <a:pt x="3020" y="6167"/>
                    <a:pt x="2955" y="6167"/>
                  </a:cubicBezTo>
                  <a:cubicBezTo>
                    <a:pt x="2902" y="6167"/>
                    <a:pt x="2852" y="6155"/>
                    <a:pt x="2807" y="6132"/>
                  </a:cubicBezTo>
                  <a:cubicBezTo>
                    <a:pt x="2657" y="6057"/>
                    <a:pt x="2607" y="5932"/>
                    <a:pt x="2632" y="5807"/>
                  </a:cubicBezTo>
                  <a:cubicBezTo>
                    <a:pt x="2657" y="5656"/>
                    <a:pt x="2782" y="5581"/>
                    <a:pt x="2958" y="5581"/>
                  </a:cubicBezTo>
                  <a:close/>
                  <a:moveTo>
                    <a:pt x="3824" y="1"/>
                  </a:moveTo>
                  <a:cubicBezTo>
                    <a:pt x="3677" y="1"/>
                    <a:pt x="3530" y="13"/>
                    <a:pt x="3384" y="42"/>
                  </a:cubicBezTo>
                  <a:cubicBezTo>
                    <a:pt x="2983" y="117"/>
                    <a:pt x="2582" y="192"/>
                    <a:pt x="2206" y="318"/>
                  </a:cubicBezTo>
                  <a:cubicBezTo>
                    <a:pt x="1855" y="443"/>
                    <a:pt x="1504" y="568"/>
                    <a:pt x="1178" y="744"/>
                  </a:cubicBezTo>
                  <a:cubicBezTo>
                    <a:pt x="852" y="919"/>
                    <a:pt x="602" y="1145"/>
                    <a:pt x="426" y="1446"/>
                  </a:cubicBezTo>
                  <a:cubicBezTo>
                    <a:pt x="301" y="1696"/>
                    <a:pt x="201" y="1947"/>
                    <a:pt x="126" y="2223"/>
                  </a:cubicBezTo>
                  <a:cubicBezTo>
                    <a:pt x="25" y="2649"/>
                    <a:pt x="0" y="3075"/>
                    <a:pt x="25" y="3576"/>
                  </a:cubicBezTo>
                  <a:cubicBezTo>
                    <a:pt x="25" y="3676"/>
                    <a:pt x="25" y="3852"/>
                    <a:pt x="50" y="4027"/>
                  </a:cubicBezTo>
                  <a:cubicBezTo>
                    <a:pt x="75" y="4378"/>
                    <a:pt x="100" y="4704"/>
                    <a:pt x="201" y="5030"/>
                  </a:cubicBezTo>
                  <a:cubicBezTo>
                    <a:pt x="276" y="5355"/>
                    <a:pt x="401" y="5681"/>
                    <a:pt x="602" y="5932"/>
                  </a:cubicBezTo>
                  <a:cubicBezTo>
                    <a:pt x="777" y="6157"/>
                    <a:pt x="1003" y="6333"/>
                    <a:pt x="1253" y="6408"/>
                  </a:cubicBezTo>
                  <a:cubicBezTo>
                    <a:pt x="1379" y="6458"/>
                    <a:pt x="1479" y="6483"/>
                    <a:pt x="1579" y="6483"/>
                  </a:cubicBezTo>
                  <a:cubicBezTo>
                    <a:pt x="2010" y="6565"/>
                    <a:pt x="2441" y="6603"/>
                    <a:pt x="2871" y="6603"/>
                  </a:cubicBezTo>
                  <a:cubicBezTo>
                    <a:pt x="3368" y="6603"/>
                    <a:pt x="3865" y="6552"/>
                    <a:pt x="4361" y="6458"/>
                  </a:cubicBezTo>
                  <a:cubicBezTo>
                    <a:pt x="4862" y="6358"/>
                    <a:pt x="5339" y="6208"/>
                    <a:pt x="5840" y="6032"/>
                  </a:cubicBezTo>
                  <a:cubicBezTo>
                    <a:pt x="5990" y="5982"/>
                    <a:pt x="6166" y="5907"/>
                    <a:pt x="6316" y="5832"/>
                  </a:cubicBezTo>
                  <a:cubicBezTo>
                    <a:pt x="6366" y="5807"/>
                    <a:pt x="6416" y="5781"/>
                    <a:pt x="6416" y="5706"/>
                  </a:cubicBezTo>
                  <a:cubicBezTo>
                    <a:pt x="6441" y="5431"/>
                    <a:pt x="6491" y="5155"/>
                    <a:pt x="6517" y="4904"/>
                  </a:cubicBezTo>
                  <a:cubicBezTo>
                    <a:pt x="6592" y="4278"/>
                    <a:pt x="6567" y="3701"/>
                    <a:pt x="6466" y="3100"/>
                  </a:cubicBezTo>
                  <a:cubicBezTo>
                    <a:pt x="6391" y="2598"/>
                    <a:pt x="6241" y="2147"/>
                    <a:pt x="6015" y="1696"/>
                  </a:cubicBezTo>
                  <a:cubicBezTo>
                    <a:pt x="5765" y="1195"/>
                    <a:pt x="5414" y="744"/>
                    <a:pt x="4963" y="393"/>
                  </a:cubicBezTo>
                  <a:cubicBezTo>
                    <a:pt x="4737" y="192"/>
                    <a:pt x="4436" y="67"/>
                    <a:pt x="4136" y="17"/>
                  </a:cubicBezTo>
                  <a:cubicBezTo>
                    <a:pt x="4032" y="7"/>
                    <a:pt x="3928" y="1"/>
                    <a:pt x="3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8306590" y="635275"/>
              <a:ext cx="142839" cy="162249"/>
            </a:xfrm>
            <a:custGeom>
              <a:rect b="b" l="l" r="r" t="t"/>
              <a:pathLst>
                <a:path extrusionOk="0" h="3845" w="3385">
                  <a:moveTo>
                    <a:pt x="2685" y="0"/>
                  </a:moveTo>
                  <a:cubicBezTo>
                    <a:pt x="2475" y="0"/>
                    <a:pt x="2207" y="19"/>
                    <a:pt x="1931" y="60"/>
                  </a:cubicBezTo>
                  <a:cubicBezTo>
                    <a:pt x="1254" y="160"/>
                    <a:pt x="627" y="361"/>
                    <a:pt x="1" y="662"/>
                  </a:cubicBezTo>
                  <a:cubicBezTo>
                    <a:pt x="26" y="712"/>
                    <a:pt x="26" y="762"/>
                    <a:pt x="51" y="787"/>
                  </a:cubicBezTo>
                  <a:lnTo>
                    <a:pt x="928" y="3268"/>
                  </a:lnTo>
                  <a:cubicBezTo>
                    <a:pt x="978" y="3394"/>
                    <a:pt x="1028" y="3519"/>
                    <a:pt x="1053" y="3644"/>
                  </a:cubicBezTo>
                  <a:cubicBezTo>
                    <a:pt x="1078" y="3694"/>
                    <a:pt x="1104" y="3719"/>
                    <a:pt x="1154" y="3744"/>
                  </a:cubicBezTo>
                  <a:cubicBezTo>
                    <a:pt x="1204" y="3744"/>
                    <a:pt x="1254" y="3770"/>
                    <a:pt x="1279" y="3770"/>
                  </a:cubicBezTo>
                  <a:cubicBezTo>
                    <a:pt x="1479" y="3820"/>
                    <a:pt x="1677" y="3845"/>
                    <a:pt x="1872" y="3845"/>
                  </a:cubicBezTo>
                  <a:cubicBezTo>
                    <a:pt x="2262" y="3845"/>
                    <a:pt x="2641" y="3744"/>
                    <a:pt x="3008" y="3544"/>
                  </a:cubicBezTo>
                  <a:cubicBezTo>
                    <a:pt x="3109" y="3469"/>
                    <a:pt x="3234" y="3394"/>
                    <a:pt x="3334" y="3293"/>
                  </a:cubicBezTo>
                  <a:cubicBezTo>
                    <a:pt x="3359" y="3268"/>
                    <a:pt x="3384" y="3243"/>
                    <a:pt x="3359" y="3193"/>
                  </a:cubicBezTo>
                  <a:cubicBezTo>
                    <a:pt x="3334" y="3018"/>
                    <a:pt x="3334" y="2867"/>
                    <a:pt x="3309" y="2692"/>
                  </a:cubicBezTo>
                  <a:cubicBezTo>
                    <a:pt x="3259" y="2291"/>
                    <a:pt x="3209" y="1915"/>
                    <a:pt x="3184" y="1514"/>
                  </a:cubicBezTo>
                  <a:cubicBezTo>
                    <a:pt x="3134" y="1088"/>
                    <a:pt x="3109" y="662"/>
                    <a:pt x="3058" y="211"/>
                  </a:cubicBezTo>
                  <a:cubicBezTo>
                    <a:pt x="3058" y="160"/>
                    <a:pt x="3058" y="85"/>
                    <a:pt x="3058" y="35"/>
                  </a:cubicBezTo>
                  <a:cubicBezTo>
                    <a:pt x="2991" y="13"/>
                    <a:pt x="2857" y="0"/>
                    <a:pt x="2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8247388" y="677768"/>
              <a:ext cx="367034" cy="435985"/>
            </a:xfrm>
            <a:custGeom>
              <a:rect b="b" l="l" r="r" t="t"/>
              <a:pathLst>
                <a:path extrusionOk="0" h="10332" w="8698">
                  <a:moveTo>
                    <a:pt x="5039" y="175"/>
                  </a:moveTo>
                  <a:cubicBezTo>
                    <a:pt x="5113" y="175"/>
                    <a:pt x="5168" y="219"/>
                    <a:pt x="5188" y="281"/>
                  </a:cubicBezTo>
                  <a:cubicBezTo>
                    <a:pt x="5238" y="356"/>
                    <a:pt x="5188" y="432"/>
                    <a:pt x="5113" y="507"/>
                  </a:cubicBezTo>
                  <a:cubicBezTo>
                    <a:pt x="5063" y="532"/>
                    <a:pt x="4988" y="557"/>
                    <a:pt x="4913" y="557"/>
                  </a:cubicBezTo>
                  <a:cubicBezTo>
                    <a:pt x="3860" y="783"/>
                    <a:pt x="2807" y="1008"/>
                    <a:pt x="1730" y="1209"/>
                  </a:cubicBezTo>
                  <a:cubicBezTo>
                    <a:pt x="1679" y="1234"/>
                    <a:pt x="1629" y="1234"/>
                    <a:pt x="1604" y="1234"/>
                  </a:cubicBezTo>
                  <a:lnTo>
                    <a:pt x="1479" y="1234"/>
                  </a:lnTo>
                  <a:cubicBezTo>
                    <a:pt x="1429" y="1209"/>
                    <a:pt x="1354" y="1184"/>
                    <a:pt x="1354" y="1108"/>
                  </a:cubicBezTo>
                  <a:cubicBezTo>
                    <a:pt x="1329" y="1033"/>
                    <a:pt x="1354" y="958"/>
                    <a:pt x="1429" y="908"/>
                  </a:cubicBezTo>
                  <a:cubicBezTo>
                    <a:pt x="1479" y="883"/>
                    <a:pt x="1529" y="858"/>
                    <a:pt x="1579" y="858"/>
                  </a:cubicBezTo>
                  <a:cubicBezTo>
                    <a:pt x="1805" y="808"/>
                    <a:pt x="2005" y="757"/>
                    <a:pt x="2206" y="732"/>
                  </a:cubicBezTo>
                  <a:cubicBezTo>
                    <a:pt x="3058" y="557"/>
                    <a:pt x="3885" y="382"/>
                    <a:pt x="4712" y="231"/>
                  </a:cubicBezTo>
                  <a:cubicBezTo>
                    <a:pt x="4812" y="206"/>
                    <a:pt x="4887" y="181"/>
                    <a:pt x="4988" y="181"/>
                  </a:cubicBezTo>
                  <a:cubicBezTo>
                    <a:pt x="5005" y="177"/>
                    <a:pt x="5022" y="175"/>
                    <a:pt x="5039" y="175"/>
                  </a:cubicBezTo>
                  <a:close/>
                  <a:moveTo>
                    <a:pt x="7017" y="5328"/>
                  </a:moveTo>
                  <a:cubicBezTo>
                    <a:pt x="7031" y="5328"/>
                    <a:pt x="7047" y="5334"/>
                    <a:pt x="7068" y="5344"/>
                  </a:cubicBezTo>
                  <a:cubicBezTo>
                    <a:pt x="7039" y="5373"/>
                    <a:pt x="7026" y="5385"/>
                    <a:pt x="7011" y="5385"/>
                  </a:cubicBezTo>
                  <a:cubicBezTo>
                    <a:pt x="7001" y="5385"/>
                    <a:pt x="6988" y="5379"/>
                    <a:pt x="6968" y="5369"/>
                  </a:cubicBezTo>
                  <a:cubicBezTo>
                    <a:pt x="6982" y="5340"/>
                    <a:pt x="6997" y="5328"/>
                    <a:pt x="7017" y="5328"/>
                  </a:cubicBezTo>
                  <a:close/>
                  <a:moveTo>
                    <a:pt x="7118" y="5544"/>
                  </a:moveTo>
                  <a:cubicBezTo>
                    <a:pt x="7143" y="5645"/>
                    <a:pt x="7118" y="5745"/>
                    <a:pt x="7043" y="5820"/>
                  </a:cubicBezTo>
                  <a:cubicBezTo>
                    <a:pt x="6968" y="5745"/>
                    <a:pt x="6968" y="5670"/>
                    <a:pt x="6943" y="5570"/>
                  </a:cubicBezTo>
                  <a:cubicBezTo>
                    <a:pt x="7018" y="5570"/>
                    <a:pt x="7068" y="5544"/>
                    <a:pt x="7118" y="5544"/>
                  </a:cubicBezTo>
                  <a:close/>
                  <a:moveTo>
                    <a:pt x="7419" y="3815"/>
                  </a:moveTo>
                  <a:cubicBezTo>
                    <a:pt x="7444" y="3840"/>
                    <a:pt x="7469" y="3840"/>
                    <a:pt x="7469" y="3865"/>
                  </a:cubicBezTo>
                  <a:cubicBezTo>
                    <a:pt x="7720" y="4091"/>
                    <a:pt x="7895" y="4367"/>
                    <a:pt x="8070" y="4642"/>
                  </a:cubicBezTo>
                  <a:cubicBezTo>
                    <a:pt x="8096" y="4692"/>
                    <a:pt x="8096" y="4742"/>
                    <a:pt x="8070" y="4818"/>
                  </a:cubicBezTo>
                  <a:cubicBezTo>
                    <a:pt x="8045" y="4968"/>
                    <a:pt x="7995" y="5143"/>
                    <a:pt x="7920" y="5294"/>
                  </a:cubicBezTo>
                  <a:cubicBezTo>
                    <a:pt x="7895" y="5344"/>
                    <a:pt x="7870" y="5394"/>
                    <a:pt x="7845" y="5419"/>
                  </a:cubicBezTo>
                  <a:cubicBezTo>
                    <a:pt x="7820" y="5444"/>
                    <a:pt x="7795" y="5469"/>
                    <a:pt x="7770" y="5494"/>
                  </a:cubicBezTo>
                  <a:cubicBezTo>
                    <a:pt x="7720" y="5469"/>
                    <a:pt x="7695" y="5419"/>
                    <a:pt x="7695" y="5394"/>
                  </a:cubicBezTo>
                  <a:cubicBezTo>
                    <a:pt x="7669" y="5269"/>
                    <a:pt x="7644" y="5143"/>
                    <a:pt x="7644" y="5043"/>
                  </a:cubicBezTo>
                  <a:cubicBezTo>
                    <a:pt x="7619" y="4993"/>
                    <a:pt x="7619" y="4943"/>
                    <a:pt x="7619" y="4893"/>
                  </a:cubicBezTo>
                  <a:cubicBezTo>
                    <a:pt x="7619" y="4868"/>
                    <a:pt x="7619" y="4868"/>
                    <a:pt x="7619" y="4843"/>
                  </a:cubicBezTo>
                  <a:cubicBezTo>
                    <a:pt x="7588" y="4812"/>
                    <a:pt x="7557" y="4790"/>
                    <a:pt x="7526" y="4790"/>
                  </a:cubicBezTo>
                  <a:cubicBezTo>
                    <a:pt x="7507" y="4790"/>
                    <a:pt x="7488" y="4799"/>
                    <a:pt x="7469" y="4818"/>
                  </a:cubicBezTo>
                  <a:cubicBezTo>
                    <a:pt x="7444" y="4843"/>
                    <a:pt x="7444" y="4868"/>
                    <a:pt x="7419" y="4893"/>
                  </a:cubicBezTo>
                  <a:cubicBezTo>
                    <a:pt x="7369" y="5018"/>
                    <a:pt x="7319" y="5118"/>
                    <a:pt x="7243" y="5194"/>
                  </a:cubicBezTo>
                  <a:cubicBezTo>
                    <a:pt x="7218" y="5219"/>
                    <a:pt x="7218" y="5219"/>
                    <a:pt x="7218" y="5244"/>
                  </a:cubicBezTo>
                  <a:cubicBezTo>
                    <a:pt x="7168" y="5219"/>
                    <a:pt x="7143" y="5219"/>
                    <a:pt x="7118" y="5194"/>
                  </a:cubicBezTo>
                  <a:cubicBezTo>
                    <a:pt x="7086" y="5178"/>
                    <a:pt x="7050" y="5169"/>
                    <a:pt x="7013" y="5169"/>
                  </a:cubicBezTo>
                  <a:cubicBezTo>
                    <a:pt x="6933" y="5169"/>
                    <a:pt x="6852" y="5208"/>
                    <a:pt x="6817" y="5294"/>
                  </a:cubicBezTo>
                  <a:cubicBezTo>
                    <a:pt x="6817" y="5319"/>
                    <a:pt x="6792" y="5344"/>
                    <a:pt x="6792" y="5344"/>
                  </a:cubicBezTo>
                  <a:cubicBezTo>
                    <a:pt x="6792" y="5494"/>
                    <a:pt x="6767" y="5620"/>
                    <a:pt x="6817" y="5745"/>
                  </a:cubicBezTo>
                  <a:cubicBezTo>
                    <a:pt x="6842" y="5795"/>
                    <a:pt x="6842" y="5845"/>
                    <a:pt x="6893" y="5895"/>
                  </a:cubicBezTo>
                  <a:cubicBezTo>
                    <a:pt x="6930" y="5958"/>
                    <a:pt x="6980" y="5989"/>
                    <a:pt x="7033" y="5989"/>
                  </a:cubicBezTo>
                  <a:cubicBezTo>
                    <a:pt x="7087" y="5989"/>
                    <a:pt x="7143" y="5958"/>
                    <a:pt x="7193" y="5895"/>
                  </a:cubicBezTo>
                  <a:cubicBezTo>
                    <a:pt x="7294" y="5795"/>
                    <a:pt x="7319" y="5645"/>
                    <a:pt x="7294" y="5494"/>
                  </a:cubicBezTo>
                  <a:cubicBezTo>
                    <a:pt x="7294" y="5469"/>
                    <a:pt x="7294" y="5444"/>
                    <a:pt x="7268" y="5394"/>
                  </a:cubicBezTo>
                  <a:cubicBezTo>
                    <a:pt x="7344" y="5319"/>
                    <a:pt x="7394" y="5244"/>
                    <a:pt x="7469" y="5169"/>
                  </a:cubicBezTo>
                  <a:lnTo>
                    <a:pt x="7494" y="5169"/>
                  </a:lnTo>
                  <a:cubicBezTo>
                    <a:pt x="7494" y="5194"/>
                    <a:pt x="7494" y="5244"/>
                    <a:pt x="7494" y="5269"/>
                  </a:cubicBezTo>
                  <a:cubicBezTo>
                    <a:pt x="7494" y="5319"/>
                    <a:pt x="7519" y="5369"/>
                    <a:pt x="7519" y="5419"/>
                  </a:cubicBezTo>
                  <a:cubicBezTo>
                    <a:pt x="7544" y="5469"/>
                    <a:pt x="7569" y="5519"/>
                    <a:pt x="7594" y="5570"/>
                  </a:cubicBezTo>
                  <a:cubicBezTo>
                    <a:pt x="7638" y="5628"/>
                    <a:pt x="7700" y="5653"/>
                    <a:pt x="7763" y="5653"/>
                  </a:cubicBezTo>
                  <a:cubicBezTo>
                    <a:pt x="7808" y="5653"/>
                    <a:pt x="7853" y="5640"/>
                    <a:pt x="7895" y="5620"/>
                  </a:cubicBezTo>
                  <a:cubicBezTo>
                    <a:pt x="7945" y="5570"/>
                    <a:pt x="7995" y="5519"/>
                    <a:pt x="8020" y="5469"/>
                  </a:cubicBezTo>
                  <a:cubicBezTo>
                    <a:pt x="8070" y="5344"/>
                    <a:pt x="8121" y="5219"/>
                    <a:pt x="8171" y="5118"/>
                  </a:cubicBezTo>
                  <a:cubicBezTo>
                    <a:pt x="8171" y="5093"/>
                    <a:pt x="8171" y="5068"/>
                    <a:pt x="8196" y="5043"/>
                  </a:cubicBezTo>
                  <a:cubicBezTo>
                    <a:pt x="8196" y="5043"/>
                    <a:pt x="8221" y="5068"/>
                    <a:pt x="8221" y="5068"/>
                  </a:cubicBezTo>
                  <a:cubicBezTo>
                    <a:pt x="8221" y="5143"/>
                    <a:pt x="8221" y="5219"/>
                    <a:pt x="8221" y="5294"/>
                  </a:cubicBezTo>
                  <a:cubicBezTo>
                    <a:pt x="8221" y="5319"/>
                    <a:pt x="8196" y="5344"/>
                    <a:pt x="8196" y="5344"/>
                  </a:cubicBezTo>
                  <a:cubicBezTo>
                    <a:pt x="8171" y="5369"/>
                    <a:pt x="8146" y="5369"/>
                    <a:pt x="8146" y="5394"/>
                  </a:cubicBezTo>
                  <a:cubicBezTo>
                    <a:pt x="8096" y="5419"/>
                    <a:pt x="8096" y="5469"/>
                    <a:pt x="8121" y="5494"/>
                  </a:cubicBezTo>
                  <a:cubicBezTo>
                    <a:pt x="8121" y="5544"/>
                    <a:pt x="8171" y="5544"/>
                    <a:pt x="8221" y="5544"/>
                  </a:cubicBezTo>
                  <a:cubicBezTo>
                    <a:pt x="8246" y="5544"/>
                    <a:pt x="8271" y="5519"/>
                    <a:pt x="8296" y="5494"/>
                  </a:cubicBezTo>
                  <a:cubicBezTo>
                    <a:pt x="8321" y="5494"/>
                    <a:pt x="8321" y="5494"/>
                    <a:pt x="8346" y="5469"/>
                  </a:cubicBezTo>
                  <a:cubicBezTo>
                    <a:pt x="8446" y="5895"/>
                    <a:pt x="8497" y="6321"/>
                    <a:pt x="8497" y="6747"/>
                  </a:cubicBezTo>
                  <a:cubicBezTo>
                    <a:pt x="8471" y="6773"/>
                    <a:pt x="8471" y="6773"/>
                    <a:pt x="8446" y="6773"/>
                  </a:cubicBezTo>
                  <a:cubicBezTo>
                    <a:pt x="7895" y="7098"/>
                    <a:pt x="7294" y="7324"/>
                    <a:pt x="6667" y="7449"/>
                  </a:cubicBezTo>
                  <a:cubicBezTo>
                    <a:pt x="6363" y="7510"/>
                    <a:pt x="6060" y="7543"/>
                    <a:pt x="5756" y="7543"/>
                  </a:cubicBezTo>
                  <a:cubicBezTo>
                    <a:pt x="5559" y="7543"/>
                    <a:pt x="5361" y="7529"/>
                    <a:pt x="5163" y="7499"/>
                  </a:cubicBezTo>
                  <a:cubicBezTo>
                    <a:pt x="5013" y="7474"/>
                    <a:pt x="4862" y="7424"/>
                    <a:pt x="4737" y="7374"/>
                  </a:cubicBezTo>
                  <a:cubicBezTo>
                    <a:pt x="4587" y="7324"/>
                    <a:pt x="4486" y="7224"/>
                    <a:pt x="4436" y="7098"/>
                  </a:cubicBezTo>
                  <a:cubicBezTo>
                    <a:pt x="4386" y="6998"/>
                    <a:pt x="4311" y="6923"/>
                    <a:pt x="4186" y="6923"/>
                  </a:cubicBezTo>
                  <a:cubicBezTo>
                    <a:pt x="4035" y="6898"/>
                    <a:pt x="3885" y="6873"/>
                    <a:pt x="3735" y="6848"/>
                  </a:cubicBezTo>
                  <a:cubicBezTo>
                    <a:pt x="3609" y="6823"/>
                    <a:pt x="3459" y="6798"/>
                    <a:pt x="3334" y="6773"/>
                  </a:cubicBezTo>
                  <a:cubicBezTo>
                    <a:pt x="3258" y="6747"/>
                    <a:pt x="3183" y="6722"/>
                    <a:pt x="3108" y="6672"/>
                  </a:cubicBezTo>
                  <a:cubicBezTo>
                    <a:pt x="2983" y="6622"/>
                    <a:pt x="2933" y="6497"/>
                    <a:pt x="2933" y="6372"/>
                  </a:cubicBezTo>
                  <a:cubicBezTo>
                    <a:pt x="2958" y="6246"/>
                    <a:pt x="2983" y="6146"/>
                    <a:pt x="3033" y="6046"/>
                  </a:cubicBezTo>
                  <a:cubicBezTo>
                    <a:pt x="3133" y="5920"/>
                    <a:pt x="3233" y="5795"/>
                    <a:pt x="3359" y="5695"/>
                  </a:cubicBezTo>
                  <a:cubicBezTo>
                    <a:pt x="3559" y="5519"/>
                    <a:pt x="3810" y="5369"/>
                    <a:pt x="4060" y="5269"/>
                  </a:cubicBezTo>
                  <a:cubicBezTo>
                    <a:pt x="4386" y="5143"/>
                    <a:pt x="4712" y="5043"/>
                    <a:pt x="5038" y="4943"/>
                  </a:cubicBezTo>
                  <a:cubicBezTo>
                    <a:pt x="5514" y="4793"/>
                    <a:pt x="5990" y="4642"/>
                    <a:pt x="6416" y="4417"/>
                  </a:cubicBezTo>
                  <a:cubicBezTo>
                    <a:pt x="6742" y="4266"/>
                    <a:pt x="7068" y="4066"/>
                    <a:pt x="7369" y="3865"/>
                  </a:cubicBezTo>
                  <a:cubicBezTo>
                    <a:pt x="7394" y="3840"/>
                    <a:pt x="7419" y="3840"/>
                    <a:pt x="7419" y="3815"/>
                  </a:cubicBezTo>
                  <a:close/>
                  <a:moveTo>
                    <a:pt x="4988" y="732"/>
                  </a:moveTo>
                  <a:cubicBezTo>
                    <a:pt x="5038" y="883"/>
                    <a:pt x="5038" y="1033"/>
                    <a:pt x="4963" y="1158"/>
                  </a:cubicBezTo>
                  <a:cubicBezTo>
                    <a:pt x="4963" y="1184"/>
                    <a:pt x="4938" y="1209"/>
                    <a:pt x="4938" y="1234"/>
                  </a:cubicBezTo>
                  <a:cubicBezTo>
                    <a:pt x="4913" y="1284"/>
                    <a:pt x="4913" y="1309"/>
                    <a:pt x="4938" y="1359"/>
                  </a:cubicBezTo>
                  <a:cubicBezTo>
                    <a:pt x="4963" y="1384"/>
                    <a:pt x="4988" y="1409"/>
                    <a:pt x="4988" y="1434"/>
                  </a:cubicBezTo>
                  <a:cubicBezTo>
                    <a:pt x="5013" y="1534"/>
                    <a:pt x="5038" y="1635"/>
                    <a:pt x="5088" y="1735"/>
                  </a:cubicBezTo>
                  <a:cubicBezTo>
                    <a:pt x="5163" y="2036"/>
                    <a:pt x="5339" y="2261"/>
                    <a:pt x="5539" y="2462"/>
                  </a:cubicBezTo>
                  <a:cubicBezTo>
                    <a:pt x="5790" y="2662"/>
                    <a:pt x="6040" y="2838"/>
                    <a:pt x="6291" y="2988"/>
                  </a:cubicBezTo>
                  <a:cubicBezTo>
                    <a:pt x="6592" y="3189"/>
                    <a:pt x="6893" y="3364"/>
                    <a:pt x="7168" y="3590"/>
                  </a:cubicBezTo>
                  <a:cubicBezTo>
                    <a:pt x="7218" y="3640"/>
                    <a:pt x="7243" y="3665"/>
                    <a:pt x="7294" y="3715"/>
                  </a:cubicBezTo>
                  <a:cubicBezTo>
                    <a:pt x="7268" y="3715"/>
                    <a:pt x="7243" y="3740"/>
                    <a:pt x="7218" y="3765"/>
                  </a:cubicBezTo>
                  <a:cubicBezTo>
                    <a:pt x="6692" y="4116"/>
                    <a:pt x="6141" y="4392"/>
                    <a:pt x="5539" y="4592"/>
                  </a:cubicBezTo>
                  <a:cubicBezTo>
                    <a:pt x="5163" y="4742"/>
                    <a:pt x="4787" y="4843"/>
                    <a:pt x="4411" y="4968"/>
                  </a:cubicBezTo>
                  <a:cubicBezTo>
                    <a:pt x="4161" y="5043"/>
                    <a:pt x="3910" y="5143"/>
                    <a:pt x="3659" y="5269"/>
                  </a:cubicBezTo>
                  <a:cubicBezTo>
                    <a:pt x="3459" y="5369"/>
                    <a:pt x="3283" y="5494"/>
                    <a:pt x="3108" y="5670"/>
                  </a:cubicBezTo>
                  <a:cubicBezTo>
                    <a:pt x="3008" y="5795"/>
                    <a:pt x="2908" y="5920"/>
                    <a:pt x="2832" y="6071"/>
                  </a:cubicBezTo>
                  <a:cubicBezTo>
                    <a:pt x="2782" y="6171"/>
                    <a:pt x="2757" y="6271"/>
                    <a:pt x="2757" y="6397"/>
                  </a:cubicBezTo>
                  <a:cubicBezTo>
                    <a:pt x="2757" y="6572"/>
                    <a:pt x="2857" y="6722"/>
                    <a:pt x="3008" y="6823"/>
                  </a:cubicBezTo>
                  <a:cubicBezTo>
                    <a:pt x="3133" y="6923"/>
                    <a:pt x="3283" y="6948"/>
                    <a:pt x="3434" y="6973"/>
                  </a:cubicBezTo>
                  <a:cubicBezTo>
                    <a:pt x="3609" y="6998"/>
                    <a:pt x="3810" y="7023"/>
                    <a:pt x="3985" y="7048"/>
                  </a:cubicBezTo>
                  <a:cubicBezTo>
                    <a:pt x="4035" y="7048"/>
                    <a:pt x="4111" y="7073"/>
                    <a:pt x="4161" y="7073"/>
                  </a:cubicBezTo>
                  <a:cubicBezTo>
                    <a:pt x="4211" y="7098"/>
                    <a:pt x="4261" y="7123"/>
                    <a:pt x="4286" y="7174"/>
                  </a:cubicBezTo>
                  <a:cubicBezTo>
                    <a:pt x="4361" y="7374"/>
                    <a:pt x="4512" y="7474"/>
                    <a:pt x="4712" y="7549"/>
                  </a:cubicBezTo>
                  <a:cubicBezTo>
                    <a:pt x="4887" y="7625"/>
                    <a:pt x="5063" y="7650"/>
                    <a:pt x="5263" y="7675"/>
                  </a:cubicBezTo>
                  <a:cubicBezTo>
                    <a:pt x="5436" y="7696"/>
                    <a:pt x="5608" y="7706"/>
                    <a:pt x="5778" y="7706"/>
                  </a:cubicBezTo>
                  <a:cubicBezTo>
                    <a:pt x="6424" y="7706"/>
                    <a:pt x="7055" y="7562"/>
                    <a:pt x="7669" y="7324"/>
                  </a:cubicBezTo>
                  <a:cubicBezTo>
                    <a:pt x="7920" y="7224"/>
                    <a:pt x="8171" y="7123"/>
                    <a:pt x="8396" y="6998"/>
                  </a:cubicBezTo>
                  <a:cubicBezTo>
                    <a:pt x="8421" y="6998"/>
                    <a:pt x="8446" y="6973"/>
                    <a:pt x="8471" y="6973"/>
                  </a:cubicBezTo>
                  <a:lnTo>
                    <a:pt x="8497" y="6973"/>
                  </a:lnTo>
                  <a:cubicBezTo>
                    <a:pt x="8497" y="6998"/>
                    <a:pt x="8497" y="7023"/>
                    <a:pt x="8497" y="7023"/>
                  </a:cubicBezTo>
                  <a:cubicBezTo>
                    <a:pt x="8471" y="7424"/>
                    <a:pt x="8421" y="7825"/>
                    <a:pt x="8321" y="8226"/>
                  </a:cubicBezTo>
                  <a:cubicBezTo>
                    <a:pt x="8296" y="8352"/>
                    <a:pt x="8221" y="8452"/>
                    <a:pt x="8121" y="8552"/>
                  </a:cubicBezTo>
                  <a:cubicBezTo>
                    <a:pt x="7770" y="8853"/>
                    <a:pt x="7369" y="9103"/>
                    <a:pt x="6968" y="9304"/>
                  </a:cubicBezTo>
                  <a:cubicBezTo>
                    <a:pt x="6266" y="9655"/>
                    <a:pt x="5539" y="9905"/>
                    <a:pt x="4787" y="10031"/>
                  </a:cubicBezTo>
                  <a:cubicBezTo>
                    <a:pt x="4261" y="10131"/>
                    <a:pt x="3760" y="10181"/>
                    <a:pt x="3233" y="10181"/>
                  </a:cubicBezTo>
                  <a:cubicBezTo>
                    <a:pt x="2657" y="10156"/>
                    <a:pt x="2080" y="10081"/>
                    <a:pt x="1529" y="9880"/>
                  </a:cubicBezTo>
                  <a:cubicBezTo>
                    <a:pt x="1454" y="9855"/>
                    <a:pt x="1404" y="9805"/>
                    <a:pt x="1354" y="9755"/>
                  </a:cubicBezTo>
                  <a:cubicBezTo>
                    <a:pt x="1053" y="9354"/>
                    <a:pt x="802" y="8928"/>
                    <a:pt x="627" y="8452"/>
                  </a:cubicBezTo>
                  <a:cubicBezTo>
                    <a:pt x="451" y="8026"/>
                    <a:pt x="326" y="7600"/>
                    <a:pt x="251" y="7148"/>
                  </a:cubicBezTo>
                  <a:cubicBezTo>
                    <a:pt x="151" y="6497"/>
                    <a:pt x="226" y="5845"/>
                    <a:pt x="501" y="5244"/>
                  </a:cubicBezTo>
                  <a:cubicBezTo>
                    <a:pt x="677" y="4918"/>
                    <a:pt x="877" y="4617"/>
                    <a:pt x="1078" y="4316"/>
                  </a:cubicBezTo>
                  <a:cubicBezTo>
                    <a:pt x="1253" y="4091"/>
                    <a:pt x="1404" y="3840"/>
                    <a:pt x="1579" y="3615"/>
                  </a:cubicBezTo>
                  <a:cubicBezTo>
                    <a:pt x="1705" y="3439"/>
                    <a:pt x="1805" y="3239"/>
                    <a:pt x="1880" y="3013"/>
                  </a:cubicBezTo>
                  <a:cubicBezTo>
                    <a:pt x="1955" y="2788"/>
                    <a:pt x="1955" y="2562"/>
                    <a:pt x="1930" y="2311"/>
                  </a:cubicBezTo>
                  <a:cubicBezTo>
                    <a:pt x="1905" y="2236"/>
                    <a:pt x="1905" y="2186"/>
                    <a:pt x="1905" y="2111"/>
                  </a:cubicBezTo>
                  <a:cubicBezTo>
                    <a:pt x="1905" y="2086"/>
                    <a:pt x="1905" y="2061"/>
                    <a:pt x="1905" y="2036"/>
                  </a:cubicBezTo>
                  <a:cubicBezTo>
                    <a:pt x="1930" y="2011"/>
                    <a:pt x="1930" y="1960"/>
                    <a:pt x="1905" y="1935"/>
                  </a:cubicBezTo>
                  <a:cubicBezTo>
                    <a:pt x="1880" y="1935"/>
                    <a:pt x="1855" y="1910"/>
                    <a:pt x="1830" y="1885"/>
                  </a:cubicBezTo>
                  <a:cubicBezTo>
                    <a:pt x="1730" y="1785"/>
                    <a:pt x="1654" y="1660"/>
                    <a:pt x="1654" y="1509"/>
                  </a:cubicBezTo>
                  <a:cubicBezTo>
                    <a:pt x="1654" y="1434"/>
                    <a:pt x="1679" y="1384"/>
                    <a:pt x="1755" y="1384"/>
                  </a:cubicBezTo>
                  <a:cubicBezTo>
                    <a:pt x="2406" y="1234"/>
                    <a:pt x="3058" y="1108"/>
                    <a:pt x="3710" y="983"/>
                  </a:cubicBezTo>
                  <a:cubicBezTo>
                    <a:pt x="4111" y="908"/>
                    <a:pt x="4512" y="808"/>
                    <a:pt x="4913" y="732"/>
                  </a:cubicBezTo>
                  <a:close/>
                  <a:moveTo>
                    <a:pt x="5045" y="1"/>
                  </a:moveTo>
                  <a:cubicBezTo>
                    <a:pt x="5026" y="1"/>
                    <a:pt x="5007" y="2"/>
                    <a:pt x="4988" y="6"/>
                  </a:cubicBezTo>
                  <a:cubicBezTo>
                    <a:pt x="4913" y="6"/>
                    <a:pt x="4862" y="31"/>
                    <a:pt x="4787" y="31"/>
                  </a:cubicBezTo>
                  <a:cubicBezTo>
                    <a:pt x="3710" y="256"/>
                    <a:pt x="2657" y="482"/>
                    <a:pt x="1579" y="682"/>
                  </a:cubicBezTo>
                  <a:cubicBezTo>
                    <a:pt x="1504" y="707"/>
                    <a:pt x="1429" y="732"/>
                    <a:pt x="1354" y="783"/>
                  </a:cubicBezTo>
                  <a:cubicBezTo>
                    <a:pt x="1228" y="858"/>
                    <a:pt x="1178" y="983"/>
                    <a:pt x="1203" y="1108"/>
                  </a:cubicBezTo>
                  <a:cubicBezTo>
                    <a:pt x="1203" y="1234"/>
                    <a:pt x="1304" y="1334"/>
                    <a:pt x="1454" y="1384"/>
                  </a:cubicBezTo>
                  <a:lnTo>
                    <a:pt x="1504" y="1384"/>
                  </a:lnTo>
                  <a:cubicBezTo>
                    <a:pt x="1479" y="1685"/>
                    <a:pt x="1529" y="1835"/>
                    <a:pt x="1730" y="2036"/>
                  </a:cubicBezTo>
                  <a:cubicBezTo>
                    <a:pt x="1755" y="2161"/>
                    <a:pt x="1755" y="2261"/>
                    <a:pt x="1755" y="2387"/>
                  </a:cubicBezTo>
                  <a:cubicBezTo>
                    <a:pt x="1780" y="2537"/>
                    <a:pt x="1780" y="2712"/>
                    <a:pt x="1730" y="2888"/>
                  </a:cubicBezTo>
                  <a:cubicBezTo>
                    <a:pt x="1679" y="3088"/>
                    <a:pt x="1579" y="3264"/>
                    <a:pt x="1479" y="3439"/>
                  </a:cubicBezTo>
                  <a:cubicBezTo>
                    <a:pt x="1354" y="3640"/>
                    <a:pt x="1203" y="3815"/>
                    <a:pt x="1078" y="4016"/>
                  </a:cubicBezTo>
                  <a:cubicBezTo>
                    <a:pt x="928" y="4216"/>
                    <a:pt x="777" y="4442"/>
                    <a:pt x="652" y="4642"/>
                  </a:cubicBezTo>
                  <a:cubicBezTo>
                    <a:pt x="451" y="4943"/>
                    <a:pt x="301" y="5244"/>
                    <a:pt x="176" y="5595"/>
                  </a:cubicBezTo>
                  <a:cubicBezTo>
                    <a:pt x="25" y="6121"/>
                    <a:pt x="0" y="6672"/>
                    <a:pt x="100" y="7199"/>
                  </a:cubicBezTo>
                  <a:cubicBezTo>
                    <a:pt x="251" y="8101"/>
                    <a:pt x="577" y="8953"/>
                    <a:pt x="1103" y="9705"/>
                  </a:cubicBezTo>
                  <a:cubicBezTo>
                    <a:pt x="1278" y="9956"/>
                    <a:pt x="1228" y="9930"/>
                    <a:pt x="1554" y="10056"/>
                  </a:cubicBezTo>
                  <a:cubicBezTo>
                    <a:pt x="1930" y="10206"/>
                    <a:pt x="2331" y="10281"/>
                    <a:pt x="2732" y="10306"/>
                  </a:cubicBezTo>
                  <a:cubicBezTo>
                    <a:pt x="3058" y="10331"/>
                    <a:pt x="3384" y="10331"/>
                    <a:pt x="3710" y="10331"/>
                  </a:cubicBezTo>
                  <a:cubicBezTo>
                    <a:pt x="4111" y="10306"/>
                    <a:pt x="4486" y="10256"/>
                    <a:pt x="4887" y="10181"/>
                  </a:cubicBezTo>
                  <a:cubicBezTo>
                    <a:pt x="5589" y="10056"/>
                    <a:pt x="6241" y="9830"/>
                    <a:pt x="6893" y="9529"/>
                  </a:cubicBezTo>
                  <a:cubicBezTo>
                    <a:pt x="7419" y="9279"/>
                    <a:pt x="7895" y="8978"/>
                    <a:pt x="8321" y="8577"/>
                  </a:cubicBezTo>
                  <a:cubicBezTo>
                    <a:pt x="8396" y="8527"/>
                    <a:pt x="8421" y="8452"/>
                    <a:pt x="8446" y="8377"/>
                  </a:cubicBezTo>
                  <a:cubicBezTo>
                    <a:pt x="8471" y="8352"/>
                    <a:pt x="8471" y="8326"/>
                    <a:pt x="8497" y="8276"/>
                  </a:cubicBezTo>
                  <a:cubicBezTo>
                    <a:pt x="8597" y="7951"/>
                    <a:pt x="8647" y="7600"/>
                    <a:pt x="8647" y="7249"/>
                  </a:cubicBezTo>
                  <a:cubicBezTo>
                    <a:pt x="8697" y="6622"/>
                    <a:pt x="8672" y="5996"/>
                    <a:pt x="8522" y="5394"/>
                  </a:cubicBezTo>
                  <a:cubicBezTo>
                    <a:pt x="8396" y="4893"/>
                    <a:pt x="8196" y="4442"/>
                    <a:pt x="7870" y="4041"/>
                  </a:cubicBezTo>
                  <a:cubicBezTo>
                    <a:pt x="7644" y="3765"/>
                    <a:pt x="7394" y="3514"/>
                    <a:pt x="7093" y="3314"/>
                  </a:cubicBezTo>
                  <a:cubicBezTo>
                    <a:pt x="6842" y="3138"/>
                    <a:pt x="6592" y="2988"/>
                    <a:pt x="6366" y="2838"/>
                  </a:cubicBezTo>
                  <a:cubicBezTo>
                    <a:pt x="6116" y="2662"/>
                    <a:pt x="5865" y="2512"/>
                    <a:pt x="5639" y="2311"/>
                  </a:cubicBezTo>
                  <a:cubicBezTo>
                    <a:pt x="5489" y="2161"/>
                    <a:pt x="5364" y="1986"/>
                    <a:pt x="5288" y="1785"/>
                  </a:cubicBezTo>
                  <a:cubicBezTo>
                    <a:pt x="5213" y="1610"/>
                    <a:pt x="5163" y="1434"/>
                    <a:pt x="5113" y="1284"/>
                  </a:cubicBezTo>
                  <a:cubicBezTo>
                    <a:pt x="5163" y="1184"/>
                    <a:pt x="5188" y="1083"/>
                    <a:pt x="5188" y="983"/>
                  </a:cubicBezTo>
                  <a:cubicBezTo>
                    <a:pt x="5213" y="883"/>
                    <a:pt x="5188" y="783"/>
                    <a:pt x="5163" y="682"/>
                  </a:cubicBezTo>
                  <a:cubicBezTo>
                    <a:pt x="5188" y="657"/>
                    <a:pt x="5213" y="632"/>
                    <a:pt x="5238" y="632"/>
                  </a:cubicBezTo>
                  <a:cubicBezTo>
                    <a:pt x="5364" y="532"/>
                    <a:pt x="5414" y="356"/>
                    <a:pt x="5364" y="206"/>
                  </a:cubicBezTo>
                  <a:cubicBezTo>
                    <a:pt x="5298" y="75"/>
                    <a:pt x="5175" y="1"/>
                    <a:pt x="5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8481118" y="905928"/>
              <a:ext cx="48654" cy="75618"/>
            </a:xfrm>
            <a:custGeom>
              <a:rect b="b" l="l" r="r" t="t"/>
              <a:pathLst>
                <a:path extrusionOk="0" h="1792" w="1153">
                  <a:moveTo>
                    <a:pt x="959" y="0"/>
                  </a:moveTo>
                  <a:cubicBezTo>
                    <a:pt x="915" y="0"/>
                    <a:pt x="869" y="20"/>
                    <a:pt x="827" y="62"/>
                  </a:cubicBezTo>
                  <a:cubicBezTo>
                    <a:pt x="777" y="112"/>
                    <a:pt x="752" y="137"/>
                    <a:pt x="727" y="188"/>
                  </a:cubicBezTo>
                  <a:cubicBezTo>
                    <a:pt x="677" y="313"/>
                    <a:pt x="627" y="438"/>
                    <a:pt x="577" y="564"/>
                  </a:cubicBezTo>
                  <a:cubicBezTo>
                    <a:pt x="577" y="589"/>
                    <a:pt x="577" y="614"/>
                    <a:pt x="551" y="639"/>
                  </a:cubicBezTo>
                  <a:cubicBezTo>
                    <a:pt x="551" y="614"/>
                    <a:pt x="551" y="589"/>
                    <a:pt x="551" y="589"/>
                  </a:cubicBezTo>
                  <a:cubicBezTo>
                    <a:pt x="526" y="513"/>
                    <a:pt x="526" y="463"/>
                    <a:pt x="501" y="388"/>
                  </a:cubicBezTo>
                  <a:cubicBezTo>
                    <a:pt x="501" y="338"/>
                    <a:pt x="501" y="313"/>
                    <a:pt x="476" y="263"/>
                  </a:cubicBezTo>
                  <a:cubicBezTo>
                    <a:pt x="476" y="213"/>
                    <a:pt x="426" y="188"/>
                    <a:pt x="401" y="188"/>
                  </a:cubicBezTo>
                  <a:cubicBezTo>
                    <a:pt x="351" y="188"/>
                    <a:pt x="326" y="213"/>
                    <a:pt x="301" y="263"/>
                  </a:cubicBezTo>
                  <a:cubicBezTo>
                    <a:pt x="301" y="313"/>
                    <a:pt x="301" y="338"/>
                    <a:pt x="276" y="363"/>
                  </a:cubicBezTo>
                  <a:cubicBezTo>
                    <a:pt x="226" y="614"/>
                    <a:pt x="176" y="864"/>
                    <a:pt x="25" y="1065"/>
                  </a:cubicBezTo>
                  <a:cubicBezTo>
                    <a:pt x="25" y="1090"/>
                    <a:pt x="25" y="1115"/>
                    <a:pt x="0" y="1115"/>
                  </a:cubicBezTo>
                  <a:cubicBezTo>
                    <a:pt x="0" y="1140"/>
                    <a:pt x="0" y="1165"/>
                    <a:pt x="0" y="1190"/>
                  </a:cubicBezTo>
                  <a:cubicBezTo>
                    <a:pt x="18" y="1208"/>
                    <a:pt x="36" y="1226"/>
                    <a:pt x="62" y="1226"/>
                  </a:cubicBezTo>
                  <a:cubicBezTo>
                    <a:pt x="73" y="1226"/>
                    <a:pt x="86" y="1223"/>
                    <a:pt x="100" y="1215"/>
                  </a:cubicBezTo>
                  <a:cubicBezTo>
                    <a:pt x="125" y="1190"/>
                    <a:pt x="125" y="1190"/>
                    <a:pt x="150" y="1165"/>
                  </a:cubicBezTo>
                  <a:cubicBezTo>
                    <a:pt x="251" y="1040"/>
                    <a:pt x="301" y="889"/>
                    <a:pt x="351" y="739"/>
                  </a:cubicBezTo>
                  <a:cubicBezTo>
                    <a:pt x="351" y="714"/>
                    <a:pt x="376" y="714"/>
                    <a:pt x="376" y="689"/>
                  </a:cubicBezTo>
                  <a:cubicBezTo>
                    <a:pt x="401" y="714"/>
                    <a:pt x="401" y="739"/>
                    <a:pt x="401" y="739"/>
                  </a:cubicBezTo>
                  <a:cubicBezTo>
                    <a:pt x="426" y="1015"/>
                    <a:pt x="451" y="1290"/>
                    <a:pt x="476" y="1541"/>
                  </a:cubicBezTo>
                  <a:cubicBezTo>
                    <a:pt x="476" y="1616"/>
                    <a:pt x="476" y="1666"/>
                    <a:pt x="501" y="1716"/>
                  </a:cubicBezTo>
                  <a:cubicBezTo>
                    <a:pt x="501" y="1767"/>
                    <a:pt x="551" y="1792"/>
                    <a:pt x="577" y="1792"/>
                  </a:cubicBezTo>
                  <a:cubicBezTo>
                    <a:pt x="627" y="1792"/>
                    <a:pt x="652" y="1767"/>
                    <a:pt x="652" y="1716"/>
                  </a:cubicBezTo>
                  <a:cubicBezTo>
                    <a:pt x="652" y="1666"/>
                    <a:pt x="652" y="1616"/>
                    <a:pt x="652" y="1591"/>
                  </a:cubicBezTo>
                  <a:cubicBezTo>
                    <a:pt x="652" y="1366"/>
                    <a:pt x="652" y="1115"/>
                    <a:pt x="677" y="889"/>
                  </a:cubicBezTo>
                  <a:cubicBezTo>
                    <a:pt x="702" y="664"/>
                    <a:pt x="777" y="463"/>
                    <a:pt x="877" y="263"/>
                  </a:cubicBezTo>
                  <a:cubicBezTo>
                    <a:pt x="877" y="213"/>
                    <a:pt x="902" y="188"/>
                    <a:pt x="953" y="163"/>
                  </a:cubicBezTo>
                  <a:cubicBezTo>
                    <a:pt x="978" y="188"/>
                    <a:pt x="978" y="213"/>
                    <a:pt x="978" y="238"/>
                  </a:cubicBezTo>
                  <a:cubicBezTo>
                    <a:pt x="1003" y="338"/>
                    <a:pt x="1003" y="438"/>
                    <a:pt x="978" y="538"/>
                  </a:cubicBezTo>
                  <a:cubicBezTo>
                    <a:pt x="953" y="639"/>
                    <a:pt x="902" y="714"/>
                    <a:pt x="802" y="764"/>
                  </a:cubicBezTo>
                  <a:cubicBezTo>
                    <a:pt x="727" y="789"/>
                    <a:pt x="702" y="839"/>
                    <a:pt x="727" y="889"/>
                  </a:cubicBezTo>
                  <a:cubicBezTo>
                    <a:pt x="742" y="919"/>
                    <a:pt x="765" y="931"/>
                    <a:pt x="792" y="931"/>
                  </a:cubicBezTo>
                  <a:cubicBezTo>
                    <a:pt x="811" y="931"/>
                    <a:pt x="831" y="925"/>
                    <a:pt x="852" y="914"/>
                  </a:cubicBezTo>
                  <a:cubicBezTo>
                    <a:pt x="978" y="864"/>
                    <a:pt x="1053" y="789"/>
                    <a:pt x="1078" y="689"/>
                  </a:cubicBezTo>
                  <a:cubicBezTo>
                    <a:pt x="1153" y="538"/>
                    <a:pt x="1153" y="363"/>
                    <a:pt x="1128" y="213"/>
                  </a:cubicBezTo>
                  <a:cubicBezTo>
                    <a:pt x="1128" y="188"/>
                    <a:pt x="1128" y="163"/>
                    <a:pt x="1103" y="112"/>
                  </a:cubicBezTo>
                  <a:cubicBezTo>
                    <a:pt x="1074" y="39"/>
                    <a:pt x="1019" y="0"/>
                    <a:pt x="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8562517" y="865166"/>
              <a:ext cx="6414" cy="6414"/>
            </a:xfrm>
            <a:custGeom>
              <a:rect b="b" l="l" r="r" t="t"/>
              <a:pathLst>
                <a:path extrusionOk="0" h="152" w="152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51"/>
                  </a:cubicBezTo>
                  <a:cubicBezTo>
                    <a:pt x="101" y="151"/>
                    <a:pt x="151" y="101"/>
                    <a:pt x="151" y="76"/>
                  </a:cubicBezTo>
                  <a:cubicBezTo>
                    <a:pt x="15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14"/>
          <p:cNvSpPr/>
          <p:nvPr/>
        </p:nvSpPr>
        <p:spPr>
          <a:xfrm flipH="1">
            <a:off x="8091282" y="783499"/>
            <a:ext cx="108319" cy="109975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8535358" y="1184725"/>
            <a:ext cx="100469" cy="102003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14"/>
          <p:cNvGrpSpPr/>
          <p:nvPr/>
        </p:nvGrpSpPr>
        <p:grpSpPr>
          <a:xfrm rot="-1151757">
            <a:off x="413439" y="4380443"/>
            <a:ext cx="301903" cy="351631"/>
            <a:chOff x="474075" y="4428288"/>
            <a:chExt cx="301902" cy="351631"/>
          </a:xfrm>
        </p:grpSpPr>
        <p:sp>
          <p:nvSpPr>
            <p:cNvPr id="150" name="Google Shape;150;p14"/>
            <p:cNvSpPr/>
            <p:nvPr/>
          </p:nvSpPr>
          <p:spPr>
            <a:xfrm>
              <a:off x="474075" y="4428288"/>
              <a:ext cx="290821" cy="351631"/>
            </a:xfrm>
            <a:custGeom>
              <a:rect b="b" l="l" r="r" t="t"/>
              <a:pathLst>
                <a:path extrusionOk="0" h="4759" w="3936">
                  <a:moveTo>
                    <a:pt x="2557" y="182"/>
                  </a:moveTo>
                  <a:cubicBezTo>
                    <a:pt x="2106" y="458"/>
                    <a:pt x="1755" y="834"/>
                    <a:pt x="1479" y="1310"/>
                  </a:cubicBezTo>
                  <a:cubicBezTo>
                    <a:pt x="1304" y="1636"/>
                    <a:pt x="1153" y="1987"/>
                    <a:pt x="1178" y="2388"/>
                  </a:cubicBezTo>
                  <a:cubicBezTo>
                    <a:pt x="1228" y="3064"/>
                    <a:pt x="1579" y="3516"/>
                    <a:pt x="2206" y="3791"/>
                  </a:cubicBezTo>
                  <a:cubicBezTo>
                    <a:pt x="2425" y="3889"/>
                    <a:pt x="2650" y="3939"/>
                    <a:pt x="2877" y="3939"/>
                  </a:cubicBezTo>
                  <a:cubicBezTo>
                    <a:pt x="3119" y="3939"/>
                    <a:pt x="3364" y="3882"/>
                    <a:pt x="3609" y="3766"/>
                  </a:cubicBezTo>
                  <a:cubicBezTo>
                    <a:pt x="3634" y="3766"/>
                    <a:pt x="3685" y="3741"/>
                    <a:pt x="3735" y="3716"/>
                  </a:cubicBezTo>
                  <a:lnTo>
                    <a:pt x="3735" y="3716"/>
                  </a:lnTo>
                  <a:cubicBezTo>
                    <a:pt x="3710" y="3866"/>
                    <a:pt x="3634" y="3967"/>
                    <a:pt x="3559" y="4042"/>
                  </a:cubicBezTo>
                  <a:cubicBezTo>
                    <a:pt x="3409" y="4217"/>
                    <a:pt x="3233" y="4343"/>
                    <a:pt x="3008" y="4418"/>
                  </a:cubicBezTo>
                  <a:cubicBezTo>
                    <a:pt x="2730" y="4529"/>
                    <a:pt x="2456" y="4582"/>
                    <a:pt x="2190" y="4582"/>
                  </a:cubicBezTo>
                  <a:cubicBezTo>
                    <a:pt x="1733" y="4582"/>
                    <a:pt x="1298" y="4427"/>
                    <a:pt x="903" y="4142"/>
                  </a:cubicBezTo>
                  <a:cubicBezTo>
                    <a:pt x="376" y="3766"/>
                    <a:pt x="176" y="3240"/>
                    <a:pt x="201" y="2613"/>
                  </a:cubicBezTo>
                  <a:cubicBezTo>
                    <a:pt x="201" y="1912"/>
                    <a:pt x="477" y="1310"/>
                    <a:pt x="953" y="834"/>
                  </a:cubicBezTo>
                  <a:cubicBezTo>
                    <a:pt x="1354" y="433"/>
                    <a:pt x="1830" y="207"/>
                    <a:pt x="2406" y="182"/>
                  </a:cubicBezTo>
                  <a:close/>
                  <a:moveTo>
                    <a:pt x="2596" y="0"/>
                  </a:moveTo>
                  <a:cubicBezTo>
                    <a:pt x="2575" y="0"/>
                    <a:pt x="2553" y="3"/>
                    <a:pt x="2532" y="7"/>
                  </a:cubicBezTo>
                  <a:cubicBezTo>
                    <a:pt x="2281" y="32"/>
                    <a:pt x="2005" y="32"/>
                    <a:pt x="1755" y="132"/>
                  </a:cubicBezTo>
                  <a:cubicBezTo>
                    <a:pt x="677" y="508"/>
                    <a:pt x="0" y="1611"/>
                    <a:pt x="0" y="2663"/>
                  </a:cubicBezTo>
                  <a:cubicBezTo>
                    <a:pt x="25" y="3240"/>
                    <a:pt x="201" y="3741"/>
                    <a:pt x="627" y="4142"/>
                  </a:cubicBezTo>
                  <a:cubicBezTo>
                    <a:pt x="1051" y="4523"/>
                    <a:pt x="1630" y="4758"/>
                    <a:pt x="2227" y="4758"/>
                  </a:cubicBezTo>
                  <a:cubicBezTo>
                    <a:pt x="2653" y="4758"/>
                    <a:pt x="3088" y="4639"/>
                    <a:pt x="3484" y="4368"/>
                  </a:cubicBezTo>
                  <a:cubicBezTo>
                    <a:pt x="3735" y="4192"/>
                    <a:pt x="3910" y="3967"/>
                    <a:pt x="3935" y="3641"/>
                  </a:cubicBezTo>
                  <a:cubicBezTo>
                    <a:pt x="3935" y="3641"/>
                    <a:pt x="3935" y="3616"/>
                    <a:pt x="3935" y="3616"/>
                  </a:cubicBezTo>
                  <a:cubicBezTo>
                    <a:pt x="3910" y="3566"/>
                    <a:pt x="3910" y="3491"/>
                    <a:pt x="3885" y="3465"/>
                  </a:cubicBezTo>
                  <a:cubicBezTo>
                    <a:pt x="3860" y="3465"/>
                    <a:pt x="3810" y="3491"/>
                    <a:pt x="3760" y="3491"/>
                  </a:cubicBezTo>
                  <a:cubicBezTo>
                    <a:pt x="3609" y="3566"/>
                    <a:pt x="3459" y="3666"/>
                    <a:pt x="3309" y="3691"/>
                  </a:cubicBezTo>
                  <a:cubicBezTo>
                    <a:pt x="3155" y="3729"/>
                    <a:pt x="3006" y="3749"/>
                    <a:pt x="2862" y="3749"/>
                  </a:cubicBezTo>
                  <a:cubicBezTo>
                    <a:pt x="2535" y="3749"/>
                    <a:pt x="2233" y="3649"/>
                    <a:pt x="1955" y="3440"/>
                  </a:cubicBezTo>
                  <a:cubicBezTo>
                    <a:pt x="1529" y="3165"/>
                    <a:pt x="1203" y="2563"/>
                    <a:pt x="1404" y="1937"/>
                  </a:cubicBezTo>
                  <a:cubicBezTo>
                    <a:pt x="1579" y="1385"/>
                    <a:pt x="1880" y="934"/>
                    <a:pt x="2306" y="583"/>
                  </a:cubicBezTo>
                  <a:cubicBezTo>
                    <a:pt x="2457" y="458"/>
                    <a:pt x="2657" y="383"/>
                    <a:pt x="2832" y="283"/>
                  </a:cubicBezTo>
                  <a:cubicBezTo>
                    <a:pt x="2908" y="257"/>
                    <a:pt x="2933" y="207"/>
                    <a:pt x="2883" y="132"/>
                  </a:cubicBezTo>
                  <a:cubicBezTo>
                    <a:pt x="2800" y="49"/>
                    <a:pt x="2699" y="0"/>
                    <a:pt x="2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607366" y="4500992"/>
              <a:ext cx="168611" cy="150066"/>
            </a:xfrm>
            <a:custGeom>
              <a:rect b="b" l="l" r="r" t="t"/>
              <a:pathLst>
                <a:path extrusionOk="0" h="2031" w="2282">
                  <a:moveTo>
                    <a:pt x="1003" y="0"/>
                  </a:moveTo>
                  <a:cubicBezTo>
                    <a:pt x="953" y="50"/>
                    <a:pt x="903" y="75"/>
                    <a:pt x="903" y="126"/>
                  </a:cubicBezTo>
                  <a:cubicBezTo>
                    <a:pt x="853" y="326"/>
                    <a:pt x="803" y="527"/>
                    <a:pt x="778" y="727"/>
                  </a:cubicBezTo>
                  <a:cubicBezTo>
                    <a:pt x="753" y="802"/>
                    <a:pt x="728" y="827"/>
                    <a:pt x="653" y="852"/>
                  </a:cubicBezTo>
                  <a:cubicBezTo>
                    <a:pt x="477" y="877"/>
                    <a:pt x="302" y="928"/>
                    <a:pt x="151" y="953"/>
                  </a:cubicBezTo>
                  <a:cubicBezTo>
                    <a:pt x="76" y="953"/>
                    <a:pt x="1" y="978"/>
                    <a:pt x="26" y="1053"/>
                  </a:cubicBezTo>
                  <a:cubicBezTo>
                    <a:pt x="26" y="1103"/>
                    <a:pt x="76" y="1153"/>
                    <a:pt x="126" y="1178"/>
                  </a:cubicBezTo>
                  <a:cubicBezTo>
                    <a:pt x="252" y="1228"/>
                    <a:pt x="402" y="1278"/>
                    <a:pt x="527" y="1329"/>
                  </a:cubicBezTo>
                  <a:cubicBezTo>
                    <a:pt x="602" y="1354"/>
                    <a:pt x="602" y="1404"/>
                    <a:pt x="602" y="1479"/>
                  </a:cubicBezTo>
                  <a:cubicBezTo>
                    <a:pt x="577" y="1629"/>
                    <a:pt x="577" y="1780"/>
                    <a:pt x="577" y="1905"/>
                  </a:cubicBezTo>
                  <a:cubicBezTo>
                    <a:pt x="577" y="1955"/>
                    <a:pt x="602" y="2005"/>
                    <a:pt x="627" y="2030"/>
                  </a:cubicBezTo>
                  <a:cubicBezTo>
                    <a:pt x="653" y="2030"/>
                    <a:pt x="703" y="2005"/>
                    <a:pt x="753" y="1980"/>
                  </a:cubicBezTo>
                  <a:cubicBezTo>
                    <a:pt x="878" y="1880"/>
                    <a:pt x="1003" y="1780"/>
                    <a:pt x="1129" y="1679"/>
                  </a:cubicBezTo>
                  <a:cubicBezTo>
                    <a:pt x="1160" y="1648"/>
                    <a:pt x="1191" y="1627"/>
                    <a:pt x="1228" y="1627"/>
                  </a:cubicBezTo>
                  <a:cubicBezTo>
                    <a:pt x="1250" y="1627"/>
                    <a:pt x="1275" y="1635"/>
                    <a:pt x="1304" y="1654"/>
                  </a:cubicBezTo>
                  <a:cubicBezTo>
                    <a:pt x="1480" y="1755"/>
                    <a:pt x="1655" y="1855"/>
                    <a:pt x="1856" y="1955"/>
                  </a:cubicBezTo>
                  <a:cubicBezTo>
                    <a:pt x="1882" y="1973"/>
                    <a:pt x="1912" y="1981"/>
                    <a:pt x="1939" y="1981"/>
                  </a:cubicBezTo>
                  <a:cubicBezTo>
                    <a:pt x="1989" y="1981"/>
                    <a:pt x="2031" y="1954"/>
                    <a:pt x="2031" y="1905"/>
                  </a:cubicBezTo>
                  <a:cubicBezTo>
                    <a:pt x="2031" y="1855"/>
                    <a:pt x="2006" y="1805"/>
                    <a:pt x="1981" y="1755"/>
                  </a:cubicBezTo>
                  <a:cubicBezTo>
                    <a:pt x="1906" y="1604"/>
                    <a:pt x="1805" y="1454"/>
                    <a:pt x="1730" y="1304"/>
                  </a:cubicBezTo>
                  <a:cubicBezTo>
                    <a:pt x="1680" y="1228"/>
                    <a:pt x="1680" y="1178"/>
                    <a:pt x="1755" y="1128"/>
                  </a:cubicBezTo>
                  <a:cubicBezTo>
                    <a:pt x="1906" y="978"/>
                    <a:pt x="2081" y="827"/>
                    <a:pt x="2231" y="677"/>
                  </a:cubicBezTo>
                  <a:cubicBezTo>
                    <a:pt x="2257" y="627"/>
                    <a:pt x="2282" y="552"/>
                    <a:pt x="2257" y="502"/>
                  </a:cubicBezTo>
                  <a:cubicBezTo>
                    <a:pt x="2257" y="476"/>
                    <a:pt x="2156" y="476"/>
                    <a:pt x="2106" y="476"/>
                  </a:cubicBezTo>
                  <a:cubicBezTo>
                    <a:pt x="2098" y="468"/>
                    <a:pt x="2089" y="465"/>
                    <a:pt x="2081" y="465"/>
                  </a:cubicBezTo>
                  <a:cubicBezTo>
                    <a:pt x="2064" y="465"/>
                    <a:pt x="2048" y="476"/>
                    <a:pt x="2031" y="476"/>
                  </a:cubicBezTo>
                  <a:cubicBezTo>
                    <a:pt x="1805" y="552"/>
                    <a:pt x="1605" y="602"/>
                    <a:pt x="1379" y="652"/>
                  </a:cubicBezTo>
                  <a:cubicBezTo>
                    <a:pt x="1304" y="476"/>
                    <a:pt x="1229" y="276"/>
                    <a:pt x="1129" y="101"/>
                  </a:cubicBezTo>
                  <a:cubicBezTo>
                    <a:pt x="1104" y="50"/>
                    <a:pt x="1054" y="25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64808" y="4723168"/>
              <a:ext cx="22314" cy="22314"/>
            </a:xfrm>
            <a:custGeom>
              <a:rect b="b" l="l" r="r" t="t"/>
              <a:pathLst>
                <a:path extrusionOk="0" h="302" w="302">
                  <a:moveTo>
                    <a:pt x="151" y="1"/>
                  </a:moveTo>
                  <a:cubicBezTo>
                    <a:pt x="76" y="1"/>
                    <a:pt x="0" y="76"/>
                    <a:pt x="0" y="151"/>
                  </a:cubicBezTo>
                  <a:cubicBezTo>
                    <a:pt x="0" y="226"/>
                    <a:pt x="76" y="302"/>
                    <a:pt x="151" y="302"/>
                  </a:cubicBezTo>
                  <a:cubicBezTo>
                    <a:pt x="226" y="302"/>
                    <a:pt x="301" y="226"/>
                    <a:pt x="301" y="126"/>
                  </a:cubicBezTo>
                  <a:cubicBezTo>
                    <a:pt x="301" y="51"/>
                    <a:pt x="251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99977" y="4732478"/>
              <a:ext cx="20467" cy="22240"/>
            </a:xfrm>
            <a:custGeom>
              <a:rect b="b" l="l" r="r" t="t"/>
              <a:pathLst>
                <a:path extrusionOk="0" h="301" w="277">
                  <a:moveTo>
                    <a:pt x="126" y="0"/>
                  </a:moveTo>
                  <a:cubicBezTo>
                    <a:pt x="26" y="0"/>
                    <a:pt x="1" y="75"/>
                    <a:pt x="1" y="150"/>
                  </a:cubicBezTo>
                  <a:cubicBezTo>
                    <a:pt x="1" y="226"/>
                    <a:pt x="26" y="276"/>
                    <a:pt x="101" y="301"/>
                  </a:cubicBezTo>
                  <a:cubicBezTo>
                    <a:pt x="201" y="301"/>
                    <a:pt x="276" y="226"/>
                    <a:pt x="276" y="150"/>
                  </a:cubicBezTo>
                  <a:cubicBezTo>
                    <a:pt x="276" y="7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12939" y="4541260"/>
              <a:ext cx="20467" cy="17216"/>
            </a:xfrm>
            <a:custGeom>
              <a:rect b="b" l="l" r="r" t="t"/>
              <a:pathLst>
                <a:path extrusionOk="0" h="233" w="277">
                  <a:moveTo>
                    <a:pt x="89" y="0"/>
                  </a:moveTo>
                  <a:cubicBezTo>
                    <a:pt x="35" y="0"/>
                    <a:pt x="1" y="45"/>
                    <a:pt x="1" y="107"/>
                  </a:cubicBezTo>
                  <a:cubicBezTo>
                    <a:pt x="26" y="157"/>
                    <a:pt x="76" y="232"/>
                    <a:pt x="101" y="232"/>
                  </a:cubicBezTo>
                  <a:cubicBezTo>
                    <a:pt x="151" y="232"/>
                    <a:pt x="201" y="182"/>
                    <a:pt x="276" y="107"/>
                  </a:cubicBezTo>
                  <a:cubicBezTo>
                    <a:pt x="201" y="57"/>
                    <a:pt x="151" y="7"/>
                    <a:pt x="126" y="7"/>
                  </a:cubicBezTo>
                  <a:cubicBezTo>
                    <a:pt x="113" y="2"/>
                    <a:pt x="100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33332" y="4508380"/>
              <a:ext cx="16699" cy="18620"/>
            </a:xfrm>
            <a:custGeom>
              <a:rect b="b" l="l" r="r" t="t"/>
              <a:pathLst>
                <a:path extrusionOk="0" h="252" w="226">
                  <a:moveTo>
                    <a:pt x="101" y="1"/>
                  </a:moveTo>
                  <a:cubicBezTo>
                    <a:pt x="50" y="1"/>
                    <a:pt x="0" y="76"/>
                    <a:pt x="0" y="101"/>
                  </a:cubicBezTo>
                  <a:cubicBezTo>
                    <a:pt x="0" y="151"/>
                    <a:pt x="50" y="201"/>
                    <a:pt x="76" y="251"/>
                  </a:cubicBezTo>
                  <a:lnTo>
                    <a:pt x="126" y="251"/>
                  </a:lnTo>
                  <a:cubicBezTo>
                    <a:pt x="151" y="201"/>
                    <a:pt x="201" y="176"/>
                    <a:pt x="201" y="126"/>
                  </a:cubicBezTo>
                  <a:cubicBezTo>
                    <a:pt x="226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94436" y="4706544"/>
              <a:ext cx="16699" cy="18546"/>
            </a:xfrm>
            <a:custGeom>
              <a:rect b="b" l="l" r="r" t="t"/>
              <a:pathLst>
                <a:path extrusionOk="0" h="251" w="226">
                  <a:moveTo>
                    <a:pt x="126" y="0"/>
                  </a:moveTo>
                  <a:cubicBezTo>
                    <a:pt x="76" y="0"/>
                    <a:pt x="0" y="50"/>
                    <a:pt x="25" y="126"/>
                  </a:cubicBezTo>
                  <a:cubicBezTo>
                    <a:pt x="25" y="176"/>
                    <a:pt x="76" y="201"/>
                    <a:pt x="101" y="251"/>
                  </a:cubicBezTo>
                  <a:lnTo>
                    <a:pt x="151" y="251"/>
                  </a:lnTo>
                  <a:cubicBezTo>
                    <a:pt x="176" y="201"/>
                    <a:pt x="226" y="151"/>
                    <a:pt x="226" y="100"/>
                  </a:cubicBezTo>
                  <a:cubicBezTo>
                    <a:pt x="226" y="75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38873" y="4534315"/>
              <a:ext cx="13004" cy="16699"/>
            </a:xfrm>
            <a:custGeom>
              <a:rect b="b" l="l" r="r" t="t"/>
              <a:pathLst>
                <a:path extrusionOk="0" h="226" w="176">
                  <a:moveTo>
                    <a:pt x="51" y="0"/>
                  </a:moveTo>
                  <a:cubicBezTo>
                    <a:pt x="26" y="25"/>
                    <a:pt x="1" y="76"/>
                    <a:pt x="1" y="126"/>
                  </a:cubicBezTo>
                  <a:cubicBezTo>
                    <a:pt x="1" y="151"/>
                    <a:pt x="51" y="176"/>
                    <a:pt x="76" y="226"/>
                  </a:cubicBezTo>
                  <a:cubicBezTo>
                    <a:pt x="101" y="176"/>
                    <a:pt x="151" y="151"/>
                    <a:pt x="176" y="101"/>
                  </a:cubicBezTo>
                  <a:cubicBezTo>
                    <a:pt x="176" y="76"/>
                    <a:pt x="126" y="25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4"/>
          <p:cNvSpPr/>
          <p:nvPr/>
        </p:nvSpPr>
        <p:spPr>
          <a:xfrm flipH="1">
            <a:off x="412382" y="4154949"/>
            <a:ext cx="108319" cy="109975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5"/>
          <p:cNvSpPr txBox="1"/>
          <p:nvPr>
            <p:ph type="title"/>
          </p:nvPr>
        </p:nvSpPr>
        <p:spPr>
          <a:xfrm>
            <a:off x="1655200" y="3085500"/>
            <a:ext cx="5833500" cy="4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2" name="Google Shape;162;p15"/>
          <p:cNvSpPr txBox="1"/>
          <p:nvPr>
            <p:ph idx="1" type="subTitle"/>
          </p:nvPr>
        </p:nvSpPr>
        <p:spPr>
          <a:xfrm>
            <a:off x="1655300" y="1607100"/>
            <a:ext cx="58335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63" name="Google Shape;163;p15"/>
          <p:cNvGrpSpPr/>
          <p:nvPr/>
        </p:nvGrpSpPr>
        <p:grpSpPr>
          <a:xfrm>
            <a:off x="713100" y="539400"/>
            <a:ext cx="685764" cy="860293"/>
            <a:chOff x="713100" y="539400"/>
            <a:chExt cx="685764" cy="860293"/>
          </a:xfrm>
        </p:grpSpPr>
        <p:sp>
          <p:nvSpPr>
            <p:cNvPr id="164" name="Google Shape;164;p15"/>
            <p:cNvSpPr/>
            <p:nvPr/>
          </p:nvSpPr>
          <p:spPr>
            <a:xfrm flipH="1">
              <a:off x="1190207" y="539400"/>
              <a:ext cx="208657" cy="211862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 flipH="1">
              <a:off x="713100" y="751255"/>
              <a:ext cx="208657" cy="211862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 flipH="1">
              <a:off x="863212" y="1187831"/>
              <a:ext cx="208657" cy="211862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15"/>
          <p:cNvGrpSpPr/>
          <p:nvPr/>
        </p:nvGrpSpPr>
        <p:grpSpPr>
          <a:xfrm>
            <a:off x="7935482" y="3615075"/>
            <a:ext cx="495426" cy="989018"/>
            <a:chOff x="7935482" y="3615075"/>
            <a:chExt cx="495426" cy="989018"/>
          </a:xfrm>
        </p:grpSpPr>
        <p:sp>
          <p:nvSpPr>
            <p:cNvPr id="168" name="Google Shape;168;p15"/>
            <p:cNvSpPr/>
            <p:nvPr/>
          </p:nvSpPr>
          <p:spPr>
            <a:xfrm flipH="1">
              <a:off x="8222250" y="4026730"/>
              <a:ext cx="208657" cy="211862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 flipH="1">
              <a:off x="7935482" y="3615075"/>
              <a:ext cx="208657" cy="211862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 flipH="1">
              <a:off x="7935487" y="4392231"/>
              <a:ext cx="208657" cy="211862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"/>
          <p:cNvSpPr txBox="1"/>
          <p:nvPr>
            <p:ph type="title"/>
          </p:nvPr>
        </p:nvSpPr>
        <p:spPr>
          <a:xfrm>
            <a:off x="720000" y="1214250"/>
            <a:ext cx="4067400" cy="17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4" name="Google Shape;174;p16"/>
          <p:cNvSpPr txBox="1"/>
          <p:nvPr>
            <p:ph idx="1" type="subTitle"/>
          </p:nvPr>
        </p:nvSpPr>
        <p:spPr>
          <a:xfrm>
            <a:off x="720000" y="2924575"/>
            <a:ext cx="40674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5" name="Google Shape;175;p16"/>
          <p:cNvGrpSpPr/>
          <p:nvPr/>
        </p:nvGrpSpPr>
        <p:grpSpPr>
          <a:xfrm>
            <a:off x="425750" y="4094568"/>
            <a:ext cx="577231" cy="590850"/>
            <a:chOff x="425750" y="4094568"/>
            <a:chExt cx="577231" cy="590850"/>
          </a:xfrm>
        </p:grpSpPr>
        <p:sp>
          <p:nvSpPr>
            <p:cNvPr id="176" name="Google Shape;176;p16"/>
            <p:cNvSpPr/>
            <p:nvPr/>
          </p:nvSpPr>
          <p:spPr>
            <a:xfrm>
              <a:off x="512626" y="4361924"/>
              <a:ext cx="213449" cy="216728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425750" y="4094568"/>
              <a:ext cx="160181" cy="162637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842800" y="4522780"/>
              <a:ext cx="160181" cy="162637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16"/>
          <p:cNvSpPr/>
          <p:nvPr/>
        </p:nvSpPr>
        <p:spPr>
          <a:xfrm flipH="1">
            <a:off x="921757" y="539400"/>
            <a:ext cx="208657" cy="211862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 flipH="1">
            <a:off x="608775" y="838130"/>
            <a:ext cx="208657" cy="211862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 txBox="1"/>
          <p:nvPr>
            <p:ph type="title"/>
          </p:nvPr>
        </p:nvSpPr>
        <p:spPr>
          <a:xfrm>
            <a:off x="720000" y="1642350"/>
            <a:ext cx="3615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4" name="Google Shape;184;p17"/>
          <p:cNvSpPr txBox="1"/>
          <p:nvPr>
            <p:ph idx="1" type="subTitle"/>
          </p:nvPr>
        </p:nvSpPr>
        <p:spPr>
          <a:xfrm>
            <a:off x="720000" y="2215050"/>
            <a:ext cx="3615600" cy="13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7"/>
          <p:cNvSpPr/>
          <p:nvPr/>
        </p:nvSpPr>
        <p:spPr>
          <a:xfrm>
            <a:off x="864660" y="539388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632347" y="824275"/>
            <a:ext cx="197356" cy="200403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864660" y="1097051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"/>
          <p:cNvSpPr/>
          <p:nvPr/>
        </p:nvSpPr>
        <p:spPr>
          <a:xfrm flipH="1">
            <a:off x="8122050" y="4404114"/>
            <a:ext cx="196947" cy="19998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"/>
          <p:cNvSpPr/>
          <p:nvPr/>
        </p:nvSpPr>
        <p:spPr>
          <a:xfrm flipH="1">
            <a:off x="8362982" y="4255475"/>
            <a:ext cx="146394" cy="148637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 flipH="1">
            <a:off x="8122050" y="3979250"/>
            <a:ext cx="196947" cy="19998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 txBox="1"/>
          <p:nvPr>
            <p:ph idx="1" type="body"/>
          </p:nvPr>
        </p:nvSpPr>
        <p:spPr>
          <a:xfrm>
            <a:off x="1027100" y="1546525"/>
            <a:ext cx="3422400" cy="28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5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194" name="Google Shape;194;p18"/>
          <p:cNvSpPr txBox="1"/>
          <p:nvPr>
            <p:ph idx="2" type="body"/>
          </p:nvPr>
        </p:nvSpPr>
        <p:spPr>
          <a:xfrm>
            <a:off x="4694500" y="1546525"/>
            <a:ext cx="3422400" cy="28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730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inzel Decorative"/>
              <a:buChar char="●"/>
              <a:defRPr b="1" sz="2000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195" name="Google Shape;195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6" name="Google Shape;196;p18"/>
          <p:cNvSpPr/>
          <p:nvPr/>
        </p:nvSpPr>
        <p:spPr>
          <a:xfrm flipH="1">
            <a:off x="8122059" y="1014477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 flipH="1">
            <a:off x="8391459" y="848271"/>
            <a:ext cx="163697" cy="16620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 flipH="1">
            <a:off x="8122059" y="539401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 flipH="1">
            <a:off x="510697" y="427588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 flipH="1">
            <a:off x="765875" y="712475"/>
            <a:ext cx="197356" cy="200403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 flipH="1">
            <a:off x="510697" y="985251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idx="2" type="title"/>
          </p:nvPr>
        </p:nvSpPr>
        <p:spPr>
          <a:xfrm>
            <a:off x="720000" y="2736825"/>
            <a:ext cx="2305500" cy="43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6" name="Google Shape;206;p19"/>
          <p:cNvSpPr txBox="1"/>
          <p:nvPr>
            <p:ph idx="1" type="subTitle"/>
          </p:nvPr>
        </p:nvSpPr>
        <p:spPr>
          <a:xfrm>
            <a:off x="720000" y="3171600"/>
            <a:ext cx="2305500" cy="8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3" type="title"/>
          </p:nvPr>
        </p:nvSpPr>
        <p:spPr>
          <a:xfrm>
            <a:off x="3419221" y="2736825"/>
            <a:ext cx="2305500" cy="43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8" name="Google Shape;208;p19"/>
          <p:cNvSpPr txBox="1"/>
          <p:nvPr>
            <p:ph idx="4" type="subTitle"/>
          </p:nvPr>
        </p:nvSpPr>
        <p:spPr>
          <a:xfrm>
            <a:off x="3419221" y="3171600"/>
            <a:ext cx="2305500" cy="8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9"/>
          <p:cNvSpPr txBox="1"/>
          <p:nvPr>
            <p:ph idx="5" type="title"/>
          </p:nvPr>
        </p:nvSpPr>
        <p:spPr>
          <a:xfrm>
            <a:off x="6118448" y="2736825"/>
            <a:ext cx="2305500" cy="43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0" name="Google Shape;210;p19"/>
          <p:cNvSpPr txBox="1"/>
          <p:nvPr>
            <p:ph idx="6" type="subTitle"/>
          </p:nvPr>
        </p:nvSpPr>
        <p:spPr>
          <a:xfrm>
            <a:off x="6118449" y="3171600"/>
            <a:ext cx="2305500" cy="80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1" name="Google Shape;211;p19"/>
          <p:cNvGrpSpPr/>
          <p:nvPr/>
        </p:nvGrpSpPr>
        <p:grpSpPr>
          <a:xfrm flipH="1">
            <a:off x="509586" y="864372"/>
            <a:ext cx="219549" cy="440548"/>
            <a:chOff x="3078475" y="5013825"/>
            <a:chExt cx="94625" cy="189875"/>
          </a:xfrm>
        </p:grpSpPr>
        <p:sp>
          <p:nvSpPr>
            <p:cNvPr id="212" name="Google Shape;212;p19"/>
            <p:cNvSpPr/>
            <p:nvPr/>
          </p:nvSpPr>
          <p:spPr>
            <a:xfrm>
              <a:off x="3078475" y="5013825"/>
              <a:ext cx="94625" cy="189875"/>
            </a:xfrm>
            <a:custGeom>
              <a:rect b="b" l="l" r="r" t="t"/>
              <a:pathLst>
                <a:path extrusionOk="0" h="7595" w="3785">
                  <a:moveTo>
                    <a:pt x="2231" y="402"/>
                  </a:moveTo>
                  <a:cubicBezTo>
                    <a:pt x="2331" y="402"/>
                    <a:pt x="2406" y="427"/>
                    <a:pt x="2481" y="452"/>
                  </a:cubicBezTo>
                  <a:cubicBezTo>
                    <a:pt x="2532" y="452"/>
                    <a:pt x="2557" y="477"/>
                    <a:pt x="2607" y="477"/>
                  </a:cubicBezTo>
                  <a:cubicBezTo>
                    <a:pt x="2657" y="502"/>
                    <a:pt x="2707" y="527"/>
                    <a:pt x="2757" y="552"/>
                  </a:cubicBezTo>
                  <a:cubicBezTo>
                    <a:pt x="2782" y="577"/>
                    <a:pt x="2832" y="602"/>
                    <a:pt x="2857" y="627"/>
                  </a:cubicBezTo>
                  <a:cubicBezTo>
                    <a:pt x="2882" y="652"/>
                    <a:pt x="2933" y="677"/>
                    <a:pt x="2958" y="702"/>
                  </a:cubicBezTo>
                  <a:cubicBezTo>
                    <a:pt x="3008" y="752"/>
                    <a:pt x="3058" y="803"/>
                    <a:pt x="3108" y="878"/>
                  </a:cubicBezTo>
                  <a:cubicBezTo>
                    <a:pt x="3133" y="903"/>
                    <a:pt x="3158" y="953"/>
                    <a:pt x="3183" y="1003"/>
                  </a:cubicBezTo>
                  <a:cubicBezTo>
                    <a:pt x="3233" y="1053"/>
                    <a:pt x="3258" y="1103"/>
                    <a:pt x="3283" y="1179"/>
                  </a:cubicBezTo>
                  <a:cubicBezTo>
                    <a:pt x="3308" y="1204"/>
                    <a:pt x="3308" y="1229"/>
                    <a:pt x="3334" y="1254"/>
                  </a:cubicBezTo>
                  <a:cubicBezTo>
                    <a:pt x="3308" y="1254"/>
                    <a:pt x="3308" y="1229"/>
                    <a:pt x="3283" y="1229"/>
                  </a:cubicBezTo>
                  <a:cubicBezTo>
                    <a:pt x="3208" y="1153"/>
                    <a:pt x="3133" y="1103"/>
                    <a:pt x="3033" y="1078"/>
                  </a:cubicBezTo>
                  <a:cubicBezTo>
                    <a:pt x="2933" y="1028"/>
                    <a:pt x="2807" y="1003"/>
                    <a:pt x="2707" y="1003"/>
                  </a:cubicBezTo>
                  <a:cubicBezTo>
                    <a:pt x="2582" y="1003"/>
                    <a:pt x="2431" y="1053"/>
                    <a:pt x="2331" y="1103"/>
                  </a:cubicBezTo>
                  <a:cubicBezTo>
                    <a:pt x="2281" y="1153"/>
                    <a:pt x="2231" y="1179"/>
                    <a:pt x="2181" y="1229"/>
                  </a:cubicBezTo>
                  <a:cubicBezTo>
                    <a:pt x="2181" y="1179"/>
                    <a:pt x="2156" y="1128"/>
                    <a:pt x="2131" y="1103"/>
                  </a:cubicBezTo>
                  <a:cubicBezTo>
                    <a:pt x="2131" y="1028"/>
                    <a:pt x="2105" y="978"/>
                    <a:pt x="2080" y="928"/>
                  </a:cubicBezTo>
                  <a:cubicBezTo>
                    <a:pt x="2055" y="903"/>
                    <a:pt x="2030" y="853"/>
                    <a:pt x="2005" y="803"/>
                  </a:cubicBezTo>
                  <a:cubicBezTo>
                    <a:pt x="1980" y="778"/>
                    <a:pt x="1930" y="752"/>
                    <a:pt x="1905" y="702"/>
                  </a:cubicBezTo>
                  <a:cubicBezTo>
                    <a:pt x="1855" y="677"/>
                    <a:pt x="1805" y="627"/>
                    <a:pt x="1730" y="627"/>
                  </a:cubicBezTo>
                  <a:cubicBezTo>
                    <a:pt x="1679" y="602"/>
                    <a:pt x="1629" y="577"/>
                    <a:pt x="1554" y="577"/>
                  </a:cubicBezTo>
                  <a:lnTo>
                    <a:pt x="1479" y="577"/>
                  </a:lnTo>
                  <a:cubicBezTo>
                    <a:pt x="1479" y="577"/>
                    <a:pt x="1504" y="552"/>
                    <a:pt x="1529" y="552"/>
                  </a:cubicBezTo>
                  <a:cubicBezTo>
                    <a:pt x="1554" y="527"/>
                    <a:pt x="1579" y="502"/>
                    <a:pt x="1629" y="502"/>
                  </a:cubicBezTo>
                  <a:cubicBezTo>
                    <a:pt x="1679" y="477"/>
                    <a:pt x="1704" y="452"/>
                    <a:pt x="1755" y="452"/>
                  </a:cubicBezTo>
                  <a:cubicBezTo>
                    <a:pt x="1830" y="427"/>
                    <a:pt x="1880" y="402"/>
                    <a:pt x="1955" y="402"/>
                  </a:cubicBezTo>
                  <a:close/>
                  <a:moveTo>
                    <a:pt x="1679" y="878"/>
                  </a:moveTo>
                  <a:cubicBezTo>
                    <a:pt x="1704" y="903"/>
                    <a:pt x="1730" y="903"/>
                    <a:pt x="1730" y="903"/>
                  </a:cubicBezTo>
                  <a:cubicBezTo>
                    <a:pt x="1755" y="928"/>
                    <a:pt x="1780" y="928"/>
                    <a:pt x="1805" y="953"/>
                  </a:cubicBezTo>
                  <a:cubicBezTo>
                    <a:pt x="1805" y="953"/>
                    <a:pt x="1830" y="978"/>
                    <a:pt x="1830" y="978"/>
                  </a:cubicBezTo>
                  <a:cubicBezTo>
                    <a:pt x="1855" y="978"/>
                    <a:pt x="1855" y="1003"/>
                    <a:pt x="1855" y="1003"/>
                  </a:cubicBezTo>
                  <a:cubicBezTo>
                    <a:pt x="1880" y="1028"/>
                    <a:pt x="1880" y="1028"/>
                    <a:pt x="1880" y="1028"/>
                  </a:cubicBezTo>
                  <a:cubicBezTo>
                    <a:pt x="1905" y="1078"/>
                    <a:pt x="1930" y="1103"/>
                    <a:pt x="1930" y="1153"/>
                  </a:cubicBezTo>
                  <a:cubicBezTo>
                    <a:pt x="1955" y="1204"/>
                    <a:pt x="1980" y="1254"/>
                    <a:pt x="2005" y="1304"/>
                  </a:cubicBezTo>
                  <a:cubicBezTo>
                    <a:pt x="2005" y="1354"/>
                    <a:pt x="2005" y="1379"/>
                    <a:pt x="2030" y="1429"/>
                  </a:cubicBezTo>
                  <a:cubicBezTo>
                    <a:pt x="2030" y="1454"/>
                    <a:pt x="2030" y="1479"/>
                    <a:pt x="2030" y="1504"/>
                  </a:cubicBezTo>
                  <a:cubicBezTo>
                    <a:pt x="2030" y="1554"/>
                    <a:pt x="2080" y="1605"/>
                    <a:pt x="2131" y="1605"/>
                  </a:cubicBezTo>
                  <a:cubicBezTo>
                    <a:pt x="2181" y="1605"/>
                    <a:pt x="2206" y="1605"/>
                    <a:pt x="2231" y="1580"/>
                  </a:cubicBezTo>
                  <a:cubicBezTo>
                    <a:pt x="2256" y="1554"/>
                    <a:pt x="2256" y="1554"/>
                    <a:pt x="2281" y="1529"/>
                  </a:cubicBezTo>
                  <a:cubicBezTo>
                    <a:pt x="2281" y="1504"/>
                    <a:pt x="2306" y="1479"/>
                    <a:pt x="2331" y="1454"/>
                  </a:cubicBezTo>
                  <a:cubicBezTo>
                    <a:pt x="2356" y="1454"/>
                    <a:pt x="2381" y="1429"/>
                    <a:pt x="2406" y="1404"/>
                  </a:cubicBezTo>
                  <a:cubicBezTo>
                    <a:pt x="2406" y="1379"/>
                    <a:pt x="2431" y="1379"/>
                    <a:pt x="2456" y="1354"/>
                  </a:cubicBezTo>
                  <a:cubicBezTo>
                    <a:pt x="2481" y="1354"/>
                    <a:pt x="2481" y="1329"/>
                    <a:pt x="2506" y="1329"/>
                  </a:cubicBezTo>
                  <a:cubicBezTo>
                    <a:pt x="2532" y="1329"/>
                    <a:pt x="2557" y="1329"/>
                    <a:pt x="2557" y="1304"/>
                  </a:cubicBezTo>
                  <a:cubicBezTo>
                    <a:pt x="2607" y="1304"/>
                    <a:pt x="2632" y="1304"/>
                    <a:pt x="2657" y="1279"/>
                  </a:cubicBezTo>
                  <a:lnTo>
                    <a:pt x="2782" y="1279"/>
                  </a:lnTo>
                  <a:cubicBezTo>
                    <a:pt x="2807" y="1279"/>
                    <a:pt x="2832" y="1304"/>
                    <a:pt x="2857" y="1304"/>
                  </a:cubicBezTo>
                  <a:cubicBezTo>
                    <a:pt x="2882" y="1304"/>
                    <a:pt x="2907" y="1304"/>
                    <a:pt x="2933" y="1329"/>
                  </a:cubicBezTo>
                  <a:cubicBezTo>
                    <a:pt x="2958" y="1329"/>
                    <a:pt x="2958" y="1354"/>
                    <a:pt x="2983" y="1354"/>
                  </a:cubicBezTo>
                  <a:cubicBezTo>
                    <a:pt x="3008" y="1354"/>
                    <a:pt x="3033" y="1379"/>
                    <a:pt x="3033" y="1379"/>
                  </a:cubicBezTo>
                  <a:cubicBezTo>
                    <a:pt x="3058" y="1404"/>
                    <a:pt x="3083" y="1429"/>
                    <a:pt x="3083" y="1429"/>
                  </a:cubicBezTo>
                  <a:cubicBezTo>
                    <a:pt x="3108" y="1454"/>
                    <a:pt x="3133" y="1479"/>
                    <a:pt x="3158" y="1504"/>
                  </a:cubicBezTo>
                  <a:cubicBezTo>
                    <a:pt x="3183" y="1529"/>
                    <a:pt x="3208" y="1554"/>
                    <a:pt x="3208" y="1580"/>
                  </a:cubicBezTo>
                  <a:cubicBezTo>
                    <a:pt x="3233" y="1605"/>
                    <a:pt x="3258" y="1630"/>
                    <a:pt x="3258" y="1655"/>
                  </a:cubicBezTo>
                  <a:cubicBezTo>
                    <a:pt x="3283" y="1705"/>
                    <a:pt x="3283" y="1730"/>
                    <a:pt x="3308" y="1780"/>
                  </a:cubicBezTo>
                  <a:cubicBezTo>
                    <a:pt x="3308" y="1805"/>
                    <a:pt x="3308" y="1830"/>
                    <a:pt x="3308" y="1830"/>
                  </a:cubicBezTo>
                  <a:cubicBezTo>
                    <a:pt x="3308" y="1905"/>
                    <a:pt x="3334" y="1956"/>
                    <a:pt x="3334" y="2031"/>
                  </a:cubicBezTo>
                  <a:cubicBezTo>
                    <a:pt x="3334" y="2081"/>
                    <a:pt x="3308" y="2131"/>
                    <a:pt x="3308" y="2181"/>
                  </a:cubicBezTo>
                  <a:cubicBezTo>
                    <a:pt x="3283" y="2206"/>
                    <a:pt x="3283" y="2206"/>
                    <a:pt x="3283" y="2231"/>
                  </a:cubicBezTo>
                  <a:cubicBezTo>
                    <a:pt x="3258" y="2256"/>
                    <a:pt x="3233" y="2281"/>
                    <a:pt x="3208" y="2331"/>
                  </a:cubicBezTo>
                  <a:cubicBezTo>
                    <a:pt x="3208" y="2357"/>
                    <a:pt x="3183" y="2382"/>
                    <a:pt x="3158" y="2407"/>
                  </a:cubicBezTo>
                  <a:cubicBezTo>
                    <a:pt x="3108" y="2457"/>
                    <a:pt x="3033" y="2507"/>
                    <a:pt x="2983" y="2557"/>
                  </a:cubicBezTo>
                  <a:cubicBezTo>
                    <a:pt x="2933" y="2607"/>
                    <a:pt x="2882" y="2632"/>
                    <a:pt x="2807" y="2657"/>
                  </a:cubicBezTo>
                  <a:cubicBezTo>
                    <a:pt x="2757" y="2707"/>
                    <a:pt x="2682" y="2732"/>
                    <a:pt x="2607" y="2783"/>
                  </a:cubicBezTo>
                  <a:cubicBezTo>
                    <a:pt x="2582" y="2783"/>
                    <a:pt x="2557" y="2808"/>
                    <a:pt x="2506" y="2808"/>
                  </a:cubicBezTo>
                  <a:cubicBezTo>
                    <a:pt x="2431" y="2833"/>
                    <a:pt x="2356" y="2858"/>
                    <a:pt x="2281" y="2858"/>
                  </a:cubicBezTo>
                  <a:cubicBezTo>
                    <a:pt x="2231" y="2858"/>
                    <a:pt x="2156" y="2883"/>
                    <a:pt x="2105" y="2883"/>
                  </a:cubicBezTo>
                  <a:lnTo>
                    <a:pt x="2055" y="2883"/>
                  </a:lnTo>
                  <a:cubicBezTo>
                    <a:pt x="2005" y="2858"/>
                    <a:pt x="1980" y="2858"/>
                    <a:pt x="1930" y="2858"/>
                  </a:cubicBezTo>
                  <a:cubicBezTo>
                    <a:pt x="1880" y="2833"/>
                    <a:pt x="1830" y="2808"/>
                    <a:pt x="1805" y="2808"/>
                  </a:cubicBezTo>
                  <a:cubicBezTo>
                    <a:pt x="1755" y="2783"/>
                    <a:pt x="1704" y="2758"/>
                    <a:pt x="1654" y="2732"/>
                  </a:cubicBezTo>
                  <a:cubicBezTo>
                    <a:pt x="1604" y="2707"/>
                    <a:pt x="1554" y="2682"/>
                    <a:pt x="1504" y="2657"/>
                  </a:cubicBezTo>
                  <a:cubicBezTo>
                    <a:pt x="1479" y="2607"/>
                    <a:pt x="1429" y="2582"/>
                    <a:pt x="1404" y="2557"/>
                  </a:cubicBezTo>
                  <a:cubicBezTo>
                    <a:pt x="1329" y="2482"/>
                    <a:pt x="1278" y="2432"/>
                    <a:pt x="1228" y="2357"/>
                  </a:cubicBezTo>
                  <a:cubicBezTo>
                    <a:pt x="1228" y="2357"/>
                    <a:pt x="1203" y="2331"/>
                    <a:pt x="1203" y="2306"/>
                  </a:cubicBezTo>
                  <a:cubicBezTo>
                    <a:pt x="1178" y="2281"/>
                    <a:pt x="1153" y="2231"/>
                    <a:pt x="1128" y="2181"/>
                  </a:cubicBezTo>
                  <a:cubicBezTo>
                    <a:pt x="1103" y="2106"/>
                    <a:pt x="1053" y="2031"/>
                    <a:pt x="1053" y="1956"/>
                  </a:cubicBezTo>
                  <a:cubicBezTo>
                    <a:pt x="1028" y="1930"/>
                    <a:pt x="1028" y="1880"/>
                    <a:pt x="1028" y="1855"/>
                  </a:cubicBezTo>
                  <a:cubicBezTo>
                    <a:pt x="1003" y="1780"/>
                    <a:pt x="1003" y="1730"/>
                    <a:pt x="1003" y="1655"/>
                  </a:cubicBezTo>
                  <a:cubicBezTo>
                    <a:pt x="1003" y="1605"/>
                    <a:pt x="1003" y="1554"/>
                    <a:pt x="1003" y="1504"/>
                  </a:cubicBezTo>
                  <a:cubicBezTo>
                    <a:pt x="1003" y="1479"/>
                    <a:pt x="1028" y="1454"/>
                    <a:pt x="1028" y="1404"/>
                  </a:cubicBezTo>
                  <a:cubicBezTo>
                    <a:pt x="1053" y="1354"/>
                    <a:pt x="1053" y="1304"/>
                    <a:pt x="1078" y="1254"/>
                  </a:cubicBezTo>
                  <a:cubicBezTo>
                    <a:pt x="1078" y="1229"/>
                    <a:pt x="1103" y="1204"/>
                    <a:pt x="1103" y="1179"/>
                  </a:cubicBezTo>
                  <a:cubicBezTo>
                    <a:pt x="1128" y="1153"/>
                    <a:pt x="1153" y="1128"/>
                    <a:pt x="1178" y="1103"/>
                  </a:cubicBezTo>
                  <a:cubicBezTo>
                    <a:pt x="1203" y="1053"/>
                    <a:pt x="1228" y="1028"/>
                    <a:pt x="1253" y="1003"/>
                  </a:cubicBezTo>
                  <a:cubicBezTo>
                    <a:pt x="1253" y="978"/>
                    <a:pt x="1278" y="978"/>
                    <a:pt x="1278" y="978"/>
                  </a:cubicBezTo>
                  <a:cubicBezTo>
                    <a:pt x="1303" y="953"/>
                    <a:pt x="1303" y="953"/>
                    <a:pt x="1329" y="928"/>
                  </a:cubicBezTo>
                  <a:cubicBezTo>
                    <a:pt x="1354" y="928"/>
                    <a:pt x="1379" y="903"/>
                    <a:pt x="1404" y="903"/>
                  </a:cubicBezTo>
                  <a:cubicBezTo>
                    <a:pt x="1429" y="903"/>
                    <a:pt x="1429" y="878"/>
                    <a:pt x="1454" y="878"/>
                  </a:cubicBezTo>
                  <a:close/>
                  <a:moveTo>
                    <a:pt x="627" y="3209"/>
                  </a:moveTo>
                  <a:cubicBezTo>
                    <a:pt x="652" y="3209"/>
                    <a:pt x="652" y="3234"/>
                    <a:pt x="652" y="3234"/>
                  </a:cubicBezTo>
                  <a:cubicBezTo>
                    <a:pt x="677" y="3234"/>
                    <a:pt x="702" y="3259"/>
                    <a:pt x="727" y="3259"/>
                  </a:cubicBezTo>
                  <a:cubicBezTo>
                    <a:pt x="752" y="3284"/>
                    <a:pt x="752" y="3284"/>
                    <a:pt x="777" y="3309"/>
                  </a:cubicBezTo>
                  <a:cubicBezTo>
                    <a:pt x="802" y="3334"/>
                    <a:pt x="802" y="3359"/>
                    <a:pt x="827" y="3384"/>
                  </a:cubicBezTo>
                  <a:cubicBezTo>
                    <a:pt x="877" y="3434"/>
                    <a:pt x="928" y="3484"/>
                    <a:pt x="953" y="3560"/>
                  </a:cubicBezTo>
                  <a:cubicBezTo>
                    <a:pt x="1003" y="3610"/>
                    <a:pt x="1028" y="3685"/>
                    <a:pt x="1053" y="3735"/>
                  </a:cubicBezTo>
                  <a:cubicBezTo>
                    <a:pt x="1078" y="3785"/>
                    <a:pt x="1103" y="3835"/>
                    <a:pt x="1128" y="3910"/>
                  </a:cubicBezTo>
                  <a:lnTo>
                    <a:pt x="1153" y="3910"/>
                  </a:lnTo>
                  <a:cubicBezTo>
                    <a:pt x="1128" y="3961"/>
                    <a:pt x="1103" y="4036"/>
                    <a:pt x="1078" y="4111"/>
                  </a:cubicBezTo>
                  <a:cubicBezTo>
                    <a:pt x="1053" y="4186"/>
                    <a:pt x="1028" y="4286"/>
                    <a:pt x="1003" y="4362"/>
                  </a:cubicBezTo>
                  <a:cubicBezTo>
                    <a:pt x="978" y="4311"/>
                    <a:pt x="928" y="4261"/>
                    <a:pt x="902" y="4211"/>
                  </a:cubicBezTo>
                  <a:cubicBezTo>
                    <a:pt x="802" y="4036"/>
                    <a:pt x="702" y="3860"/>
                    <a:pt x="627" y="3685"/>
                  </a:cubicBezTo>
                  <a:cubicBezTo>
                    <a:pt x="602" y="3610"/>
                    <a:pt x="577" y="3534"/>
                    <a:pt x="552" y="3459"/>
                  </a:cubicBezTo>
                  <a:cubicBezTo>
                    <a:pt x="527" y="3434"/>
                    <a:pt x="527" y="3409"/>
                    <a:pt x="527" y="3384"/>
                  </a:cubicBezTo>
                  <a:cubicBezTo>
                    <a:pt x="527" y="3359"/>
                    <a:pt x="527" y="3334"/>
                    <a:pt x="527" y="3309"/>
                  </a:cubicBezTo>
                  <a:cubicBezTo>
                    <a:pt x="527" y="3309"/>
                    <a:pt x="527" y="3284"/>
                    <a:pt x="527" y="3284"/>
                  </a:cubicBezTo>
                  <a:cubicBezTo>
                    <a:pt x="527" y="3259"/>
                    <a:pt x="527" y="3259"/>
                    <a:pt x="527" y="3234"/>
                  </a:cubicBezTo>
                  <a:cubicBezTo>
                    <a:pt x="527" y="3234"/>
                    <a:pt x="527" y="3209"/>
                    <a:pt x="552" y="3209"/>
                  </a:cubicBezTo>
                  <a:close/>
                  <a:moveTo>
                    <a:pt x="2406" y="3685"/>
                  </a:moveTo>
                  <a:cubicBezTo>
                    <a:pt x="2406" y="3685"/>
                    <a:pt x="2406" y="3710"/>
                    <a:pt x="2406" y="3710"/>
                  </a:cubicBezTo>
                  <a:lnTo>
                    <a:pt x="2431" y="3710"/>
                  </a:lnTo>
                  <a:cubicBezTo>
                    <a:pt x="2431" y="3710"/>
                    <a:pt x="2431" y="3710"/>
                    <a:pt x="2456" y="3735"/>
                  </a:cubicBezTo>
                  <a:cubicBezTo>
                    <a:pt x="2456" y="3735"/>
                    <a:pt x="2456" y="3735"/>
                    <a:pt x="2456" y="3760"/>
                  </a:cubicBezTo>
                  <a:cubicBezTo>
                    <a:pt x="2456" y="3785"/>
                    <a:pt x="2456" y="3785"/>
                    <a:pt x="2456" y="3785"/>
                  </a:cubicBezTo>
                  <a:cubicBezTo>
                    <a:pt x="2456" y="3810"/>
                    <a:pt x="2456" y="3810"/>
                    <a:pt x="2456" y="3835"/>
                  </a:cubicBezTo>
                  <a:cubicBezTo>
                    <a:pt x="2456" y="3860"/>
                    <a:pt x="2456" y="3885"/>
                    <a:pt x="2431" y="3910"/>
                  </a:cubicBezTo>
                  <a:cubicBezTo>
                    <a:pt x="2431" y="3935"/>
                    <a:pt x="2431" y="3935"/>
                    <a:pt x="2406" y="3961"/>
                  </a:cubicBezTo>
                  <a:cubicBezTo>
                    <a:pt x="2406" y="3986"/>
                    <a:pt x="2381" y="4011"/>
                    <a:pt x="2381" y="4036"/>
                  </a:cubicBezTo>
                  <a:cubicBezTo>
                    <a:pt x="2356" y="4061"/>
                    <a:pt x="2331" y="4086"/>
                    <a:pt x="2306" y="4111"/>
                  </a:cubicBezTo>
                  <a:lnTo>
                    <a:pt x="2281" y="4111"/>
                  </a:lnTo>
                  <a:cubicBezTo>
                    <a:pt x="2256" y="4161"/>
                    <a:pt x="2206" y="4211"/>
                    <a:pt x="2156" y="4236"/>
                  </a:cubicBezTo>
                  <a:cubicBezTo>
                    <a:pt x="2055" y="4311"/>
                    <a:pt x="1955" y="4387"/>
                    <a:pt x="1855" y="4462"/>
                  </a:cubicBezTo>
                  <a:cubicBezTo>
                    <a:pt x="1805" y="4487"/>
                    <a:pt x="1780" y="4487"/>
                    <a:pt x="1730" y="4512"/>
                  </a:cubicBezTo>
                  <a:cubicBezTo>
                    <a:pt x="1704" y="4537"/>
                    <a:pt x="1654" y="4562"/>
                    <a:pt x="1629" y="4587"/>
                  </a:cubicBezTo>
                  <a:cubicBezTo>
                    <a:pt x="1579" y="4612"/>
                    <a:pt x="1504" y="4637"/>
                    <a:pt x="1454" y="4687"/>
                  </a:cubicBezTo>
                  <a:cubicBezTo>
                    <a:pt x="1479" y="4587"/>
                    <a:pt x="1504" y="4512"/>
                    <a:pt x="1529" y="4412"/>
                  </a:cubicBezTo>
                  <a:cubicBezTo>
                    <a:pt x="1554" y="4362"/>
                    <a:pt x="1554" y="4286"/>
                    <a:pt x="1579" y="4236"/>
                  </a:cubicBezTo>
                  <a:cubicBezTo>
                    <a:pt x="1604" y="4186"/>
                    <a:pt x="1604" y="4136"/>
                    <a:pt x="1629" y="4061"/>
                  </a:cubicBezTo>
                  <a:lnTo>
                    <a:pt x="1679" y="4061"/>
                  </a:lnTo>
                  <a:cubicBezTo>
                    <a:pt x="1730" y="4011"/>
                    <a:pt x="1780" y="3961"/>
                    <a:pt x="1830" y="3935"/>
                  </a:cubicBezTo>
                  <a:cubicBezTo>
                    <a:pt x="1880" y="3885"/>
                    <a:pt x="1955" y="3835"/>
                    <a:pt x="2030" y="3785"/>
                  </a:cubicBezTo>
                  <a:cubicBezTo>
                    <a:pt x="2055" y="3760"/>
                    <a:pt x="2080" y="3760"/>
                    <a:pt x="2105" y="3735"/>
                  </a:cubicBezTo>
                  <a:cubicBezTo>
                    <a:pt x="2156" y="3710"/>
                    <a:pt x="2181" y="3710"/>
                    <a:pt x="2231" y="3685"/>
                  </a:cubicBezTo>
                  <a:close/>
                  <a:moveTo>
                    <a:pt x="1454" y="6316"/>
                  </a:moveTo>
                  <a:cubicBezTo>
                    <a:pt x="1462" y="6320"/>
                    <a:pt x="1470" y="6324"/>
                    <a:pt x="1479" y="6328"/>
                  </a:cubicBezTo>
                  <a:lnTo>
                    <a:pt x="1479" y="6328"/>
                  </a:lnTo>
                  <a:cubicBezTo>
                    <a:pt x="1478" y="6316"/>
                    <a:pt x="1473" y="6316"/>
                    <a:pt x="1454" y="6316"/>
                  </a:cubicBezTo>
                  <a:close/>
                  <a:moveTo>
                    <a:pt x="1930" y="1"/>
                  </a:moveTo>
                  <a:cubicBezTo>
                    <a:pt x="1780" y="26"/>
                    <a:pt x="1654" y="51"/>
                    <a:pt x="1529" y="101"/>
                  </a:cubicBezTo>
                  <a:cubicBezTo>
                    <a:pt x="1404" y="151"/>
                    <a:pt x="1278" y="226"/>
                    <a:pt x="1178" y="301"/>
                  </a:cubicBezTo>
                  <a:cubicBezTo>
                    <a:pt x="1078" y="377"/>
                    <a:pt x="1003" y="452"/>
                    <a:pt x="928" y="552"/>
                  </a:cubicBezTo>
                  <a:cubicBezTo>
                    <a:pt x="852" y="627"/>
                    <a:pt x="777" y="727"/>
                    <a:pt x="727" y="828"/>
                  </a:cubicBezTo>
                  <a:cubicBezTo>
                    <a:pt x="652" y="928"/>
                    <a:pt x="602" y="1028"/>
                    <a:pt x="552" y="1153"/>
                  </a:cubicBezTo>
                  <a:cubicBezTo>
                    <a:pt x="527" y="1279"/>
                    <a:pt x="501" y="1404"/>
                    <a:pt x="476" y="1529"/>
                  </a:cubicBezTo>
                  <a:cubicBezTo>
                    <a:pt x="476" y="1655"/>
                    <a:pt x="476" y="1805"/>
                    <a:pt x="527" y="1930"/>
                  </a:cubicBezTo>
                  <a:cubicBezTo>
                    <a:pt x="552" y="2056"/>
                    <a:pt x="602" y="2156"/>
                    <a:pt x="652" y="2281"/>
                  </a:cubicBezTo>
                  <a:cubicBezTo>
                    <a:pt x="702" y="2382"/>
                    <a:pt x="777" y="2507"/>
                    <a:pt x="852" y="2582"/>
                  </a:cubicBezTo>
                  <a:cubicBezTo>
                    <a:pt x="928" y="2682"/>
                    <a:pt x="1028" y="2758"/>
                    <a:pt x="1128" y="2833"/>
                  </a:cubicBezTo>
                  <a:cubicBezTo>
                    <a:pt x="1128" y="2858"/>
                    <a:pt x="1153" y="2858"/>
                    <a:pt x="1178" y="2858"/>
                  </a:cubicBezTo>
                  <a:cubicBezTo>
                    <a:pt x="1253" y="2933"/>
                    <a:pt x="1329" y="2983"/>
                    <a:pt x="1429" y="3033"/>
                  </a:cubicBezTo>
                  <a:cubicBezTo>
                    <a:pt x="1379" y="3108"/>
                    <a:pt x="1354" y="3159"/>
                    <a:pt x="1354" y="3234"/>
                  </a:cubicBezTo>
                  <a:cubicBezTo>
                    <a:pt x="1303" y="3384"/>
                    <a:pt x="1253" y="3509"/>
                    <a:pt x="1203" y="3660"/>
                  </a:cubicBezTo>
                  <a:cubicBezTo>
                    <a:pt x="1153" y="3534"/>
                    <a:pt x="1078" y="3409"/>
                    <a:pt x="1003" y="3284"/>
                  </a:cubicBezTo>
                  <a:cubicBezTo>
                    <a:pt x="953" y="3234"/>
                    <a:pt x="877" y="3159"/>
                    <a:pt x="827" y="3133"/>
                  </a:cubicBezTo>
                  <a:cubicBezTo>
                    <a:pt x="752" y="3083"/>
                    <a:pt x="677" y="3033"/>
                    <a:pt x="602" y="3033"/>
                  </a:cubicBezTo>
                  <a:cubicBezTo>
                    <a:pt x="552" y="3058"/>
                    <a:pt x="501" y="3058"/>
                    <a:pt x="451" y="3083"/>
                  </a:cubicBezTo>
                  <a:cubicBezTo>
                    <a:pt x="401" y="3133"/>
                    <a:pt x="376" y="3184"/>
                    <a:pt x="376" y="3234"/>
                  </a:cubicBezTo>
                  <a:cubicBezTo>
                    <a:pt x="376" y="3309"/>
                    <a:pt x="376" y="3384"/>
                    <a:pt x="401" y="3459"/>
                  </a:cubicBezTo>
                  <a:cubicBezTo>
                    <a:pt x="401" y="3534"/>
                    <a:pt x="451" y="3610"/>
                    <a:pt x="476" y="3685"/>
                  </a:cubicBezTo>
                  <a:cubicBezTo>
                    <a:pt x="501" y="3760"/>
                    <a:pt x="527" y="3835"/>
                    <a:pt x="552" y="3910"/>
                  </a:cubicBezTo>
                  <a:cubicBezTo>
                    <a:pt x="627" y="4061"/>
                    <a:pt x="702" y="4186"/>
                    <a:pt x="777" y="4311"/>
                  </a:cubicBezTo>
                  <a:cubicBezTo>
                    <a:pt x="827" y="4387"/>
                    <a:pt x="877" y="4462"/>
                    <a:pt x="928" y="4512"/>
                  </a:cubicBezTo>
                  <a:cubicBezTo>
                    <a:pt x="928" y="4537"/>
                    <a:pt x="928" y="4537"/>
                    <a:pt x="953" y="4562"/>
                  </a:cubicBezTo>
                  <a:cubicBezTo>
                    <a:pt x="928" y="4637"/>
                    <a:pt x="902" y="4712"/>
                    <a:pt x="877" y="4788"/>
                  </a:cubicBezTo>
                  <a:cubicBezTo>
                    <a:pt x="827" y="4913"/>
                    <a:pt x="802" y="5013"/>
                    <a:pt x="752" y="5113"/>
                  </a:cubicBezTo>
                  <a:cubicBezTo>
                    <a:pt x="727" y="5214"/>
                    <a:pt x="677" y="5314"/>
                    <a:pt x="652" y="5389"/>
                  </a:cubicBezTo>
                  <a:cubicBezTo>
                    <a:pt x="602" y="5489"/>
                    <a:pt x="577" y="5590"/>
                    <a:pt x="552" y="5690"/>
                  </a:cubicBezTo>
                  <a:cubicBezTo>
                    <a:pt x="501" y="5790"/>
                    <a:pt x="476" y="5890"/>
                    <a:pt x="451" y="5991"/>
                  </a:cubicBezTo>
                  <a:cubicBezTo>
                    <a:pt x="401" y="6066"/>
                    <a:pt x="376" y="6166"/>
                    <a:pt x="351" y="6266"/>
                  </a:cubicBezTo>
                  <a:cubicBezTo>
                    <a:pt x="301" y="6367"/>
                    <a:pt x="276" y="6467"/>
                    <a:pt x="226" y="6567"/>
                  </a:cubicBezTo>
                  <a:cubicBezTo>
                    <a:pt x="201" y="6667"/>
                    <a:pt x="176" y="6768"/>
                    <a:pt x="126" y="6868"/>
                  </a:cubicBezTo>
                  <a:cubicBezTo>
                    <a:pt x="100" y="6943"/>
                    <a:pt x="75" y="7043"/>
                    <a:pt x="50" y="7118"/>
                  </a:cubicBezTo>
                  <a:cubicBezTo>
                    <a:pt x="50" y="7144"/>
                    <a:pt x="25" y="7169"/>
                    <a:pt x="25" y="7194"/>
                  </a:cubicBezTo>
                  <a:cubicBezTo>
                    <a:pt x="25" y="7219"/>
                    <a:pt x="25" y="7219"/>
                    <a:pt x="25" y="7244"/>
                  </a:cubicBezTo>
                  <a:cubicBezTo>
                    <a:pt x="0" y="7294"/>
                    <a:pt x="0" y="7319"/>
                    <a:pt x="0" y="7369"/>
                  </a:cubicBezTo>
                  <a:cubicBezTo>
                    <a:pt x="0" y="7494"/>
                    <a:pt x="126" y="7595"/>
                    <a:pt x="226" y="7595"/>
                  </a:cubicBezTo>
                  <a:lnTo>
                    <a:pt x="326" y="7595"/>
                  </a:lnTo>
                  <a:cubicBezTo>
                    <a:pt x="401" y="7570"/>
                    <a:pt x="451" y="7494"/>
                    <a:pt x="476" y="7419"/>
                  </a:cubicBezTo>
                  <a:cubicBezTo>
                    <a:pt x="501" y="7369"/>
                    <a:pt x="501" y="7344"/>
                    <a:pt x="527" y="7294"/>
                  </a:cubicBezTo>
                  <a:cubicBezTo>
                    <a:pt x="552" y="7244"/>
                    <a:pt x="552" y="7194"/>
                    <a:pt x="577" y="7144"/>
                  </a:cubicBezTo>
                  <a:cubicBezTo>
                    <a:pt x="577" y="7169"/>
                    <a:pt x="602" y="7169"/>
                    <a:pt x="602" y="7169"/>
                  </a:cubicBezTo>
                  <a:cubicBezTo>
                    <a:pt x="702" y="7219"/>
                    <a:pt x="777" y="7269"/>
                    <a:pt x="877" y="7294"/>
                  </a:cubicBezTo>
                  <a:cubicBezTo>
                    <a:pt x="953" y="7319"/>
                    <a:pt x="1003" y="7344"/>
                    <a:pt x="1078" y="7394"/>
                  </a:cubicBezTo>
                  <a:cubicBezTo>
                    <a:pt x="1128" y="7394"/>
                    <a:pt x="1178" y="7419"/>
                    <a:pt x="1228" y="7444"/>
                  </a:cubicBezTo>
                  <a:cubicBezTo>
                    <a:pt x="1228" y="7444"/>
                    <a:pt x="1253" y="7444"/>
                    <a:pt x="1278" y="7469"/>
                  </a:cubicBezTo>
                  <a:cubicBezTo>
                    <a:pt x="1303" y="7469"/>
                    <a:pt x="1329" y="7494"/>
                    <a:pt x="1354" y="7494"/>
                  </a:cubicBezTo>
                  <a:cubicBezTo>
                    <a:pt x="1370" y="7503"/>
                    <a:pt x="1387" y="7506"/>
                    <a:pt x="1403" y="7506"/>
                  </a:cubicBezTo>
                  <a:cubicBezTo>
                    <a:pt x="1434" y="7506"/>
                    <a:pt x="1462" y="7494"/>
                    <a:pt x="1479" y="7494"/>
                  </a:cubicBezTo>
                  <a:cubicBezTo>
                    <a:pt x="1529" y="7469"/>
                    <a:pt x="1579" y="7444"/>
                    <a:pt x="1604" y="7394"/>
                  </a:cubicBezTo>
                  <a:cubicBezTo>
                    <a:pt x="1654" y="7294"/>
                    <a:pt x="1629" y="7169"/>
                    <a:pt x="1529" y="7118"/>
                  </a:cubicBezTo>
                  <a:cubicBezTo>
                    <a:pt x="1504" y="7093"/>
                    <a:pt x="1454" y="7068"/>
                    <a:pt x="1404" y="7068"/>
                  </a:cubicBezTo>
                  <a:cubicBezTo>
                    <a:pt x="1354" y="7043"/>
                    <a:pt x="1303" y="7018"/>
                    <a:pt x="1253" y="6993"/>
                  </a:cubicBezTo>
                  <a:cubicBezTo>
                    <a:pt x="1228" y="6993"/>
                    <a:pt x="1203" y="6968"/>
                    <a:pt x="1153" y="6968"/>
                  </a:cubicBezTo>
                  <a:lnTo>
                    <a:pt x="1178" y="6968"/>
                  </a:lnTo>
                  <a:cubicBezTo>
                    <a:pt x="1153" y="6968"/>
                    <a:pt x="1153" y="6968"/>
                    <a:pt x="1153" y="6943"/>
                  </a:cubicBezTo>
                  <a:cubicBezTo>
                    <a:pt x="1078" y="6918"/>
                    <a:pt x="1003" y="6893"/>
                    <a:pt x="928" y="6868"/>
                  </a:cubicBezTo>
                  <a:cubicBezTo>
                    <a:pt x="852" y="6843"/>
                    <a:pt x="777" y="6843"/>
                    <a:pt x="677" y="6818"/>
                  </a:cubicBezTo>
                  <a:cubicBezTo>
                    <a:pt x="702" y="6793"/>
                    <a:pt x="727" y="6742"/>
                    <a:pt x="727" y="6692"/>
                  </a:cubicBezTo>
                  <a:cubicBezTo>
                    <a:pt x="752" y="6617"/>
                    <a:pt x="777" y="6567"/>
                    <a:pt x="827" y="6492"/>
                  </a:cubicBezTo>
                  <a:cubicBezTo>
                    <a:pt x="827" y="6492"/>
                    <a:pt x="852" y="6517"/>
                    <a:pt x="877" y="6517"/>
                  </a:cubicBezTo>
                  <a:cubicBezTo>
                    <a:pt x="953" y="6567"/>
                    <a:pt x="1053" y="6617"/>
                    <a:pt x="1153" y="6642"/>
                  </a:cubicBezTo>
                  <a:lnTo>
                    <a:pt x="1128" y="6642"/>
                  </a:lnTo>
                  <a:cubicBezTo>
                    <a:pt x="1203" y="6667"/>
                    <a:pt x="1278" y="6717"/>
                    <a:pt x="1379" y="6742"/>
                  </a:cubicBezTo>
                  <a:cubicBezTo>
                    <a:pt x="1404" y="6742"/>
                    <a:pt x="1429" y="6768"/>
                    <a:pt x="1479" y="6793"/>
                  </a:cubicBezTo>
                  <a:lnTo>
                    <a:pt x="1504" y="6793"/>
                  </a:lnTo>
                  <a:cubicBezTo>
                    <a:pt x="1529" y="6818"/>
                    <a:pt x="1554" y="6818"/>
                    <a:pt x="1579" y="6818"/>
                  </a:cubicBezTo>
                  <a:cubicBezTo>
                    <a:pt x="1604" y="6830"/>
                    <a:pt x="1629" y="6836"/>
                    <a:pt x="1654" y="6836"/>
                  </a:cubicBezTo>
                  <a:cubicBezTo>
                    <a:pt x="1679" y="6836"/>
                    <a:pt x="1704" y="6830"/>
                    <a:pt x="1730" y="6818"/>
                  </a:cubicBezTo>
                  <a:lnTo>
                    <a:pt x="1755" y="6818"/>
                  </a:lnTo>
                  <a:cubicBezTo>
                    <a:pt x="1780" y="6793"/>
                    <a:pt x="1805" y="6768"/>
                    <a:pt x="1830" y="6717"/>
                  </a:cubicBezTo>
                  <a:cubicBezTo>
                    <a:pt x="1880" y="6617"/>
                    <a:pt x="1855" y="6517"/>
                    <a:pt x="1755" y="6442"/>
                  </a:cubicBezTo>
                  <a:cubicBezTo>
                    <a:pt x="1704" y="6417"/>
                    <a:pt x="1654" y="6417"/>
                    <a:pt x="1629" y="6392"/>
                  </a:cubicBezTo>
                  <a:cubicBezTo>
                    <a:pt x="1587" y="6370"/>
                    <a:pt x="1527" y="6349"/>
                    <a:pt x="1479" y="6328"/>
                  </a:cubicBezTo>
                  <a:lnTo>
                    <a:pt x="1479" y="6328"/>
                  </a:lnTo>
                  <a:cubicBezTo>
                    <a:pt x="1479" y="6331"/>
                    <a:pt x="1479" y="6336"/>
                    <a:pt x="1479" y="6341"/>
                  </a:cubicBezTo>
                  <a:cubicBezTo>
                    <a:pt x="1404" y="6291"/>
                    <a:pt x="1303" y="6266"/>
                    <a:pt x="1203" y="6241"/>
                  </a:cubicBezTo>
                  <a:cubicBezTo>
                    <a:pt x="1128" y="6216"/>
                    <a:pt x="1028" y="6191"/>
                    <a:pt x="953" y="6166"/>
                  </a:cubicBezTo>
                  <a:lnTo>
                    <a:pt x="928" y="6166"/>
                  </a:lnTo>
                  <a:cubicBezTo>
                    <a:pt x="953" y="6141"/>
                    <a:pt x="953" y="6091"/>
                    <a:pt x="978" y="6066"/>
                  </a:cubicBezTo>
                  <a:cubicBezTo>
                    <a:pt x="1003" y="5991"/>
                    <a:pt x="1028" y="5915"/>
                    <a:pt x="1028" y="5865"/>
                  </a:cubicBezTo>
                  <a:cubicBezTo>
                    <a:pt x="1078" y="5890"/>
                    <a:pt x="1153" y="5890"/>
                    <a:pt x="1203" y="5915"/>
                  </a:cubicBezTo>
                  <a:cubicBezTo>
                    <a:pt x="1253" y="5940"/>
                    <a:pt x="1303" y="5966"/>
                    <a:pt x="1354" y="5991"/>
                  </a:cubicBezTo>
                  <a:lnTo>
                    <a:pt x="1479" y="5991"/>
                  </a:lnTo>
                  <a:cubicBezTo>
                    <a:pt x="1529" y="5966"/>
                    <a:pt x="1579" y="5915"/>
                    <a:pt x="1604" y="5840"/>
                  </a:cubicBezTo>
                  <a:cubicBezTo>
                    <a:pt x="1654" y="5740"/>
                    <a:pt x="1604" y="5640"/>
                    <a:pt x="1504" y="5590"/>
                  </a:cubicBezTo>
                  <a:cubicBezTo>
                    <a:pt x="1454" y="5565"/>
                    <a:pt x="1429" y="5565"/>
                    <a:pt x="1379" y="5539"/>
                  </a:cubicBezTo>
                  <a:cubicBezTo>
                    <a:pt x="1354" y="5539"/>
                    <a:pt x="1303" y="5514"/>
                    <a:pt x="1278" y="5514"/>
                  </a:cubicBezTo>
                  <a:cubicBezTo>
                    <a:pt x="1228" y="5489"/>
                    <a:pt x="1203" y="5489"/>
                    <a:pt x="1178" y="5489"/>
                  </a:cubicBezTo>
                  <a:cubicBezTo>
                    <a:pt x="1178" y="5464"/>
                    <a:pt x="1178" y="5439"/>
                    <a:pt x="1203" y="5414"/>
                  </a:cubicBezTo>
                  <a:cubicBezTo>
                    <a:pt x="1228" y="5314"/>
                    <a:pt x="1278" y="5189"/>
                    <a:pt x="1329" y="5088"/>
                  </a:cubicBezTo>
                  <a:cubicBezTo>
                    <a:pt x="1354" y="5013"/>
                    <a:pt x="1379" y="4913"/>
                    <a:pt x="1404" y="4838"/>
                  </a:cubicBezTo>
                  <a:lnTo>
                    <a:pt x="1479" y="4838"/>
                  </a:lnTo>
                  <a:cubicBezTo>
                    <a:pt x="1479" y="4813"/>
                    <a:pt x="1479" y="4813"/>
                    <a:pt x="1504" y="4813"/>
                  </a:cubicBezTo>
                  <a:cubicBezTo>
                    <a:pt x="1554" y="4788"/>
                    <a:pt x="1604" y="4763"/>
                    <a:pt x="1654" y="4737"/>
                  </a:cubicBezTo>
                  <a:cubicBezTo>
                    <a:pt x="1780" y="4687"/>
                    <a:pt x="1880" y="4612"/>
                    <a:pt x="1980" y="4562"/>
                  </a:cubicBezTo>
                  <a:cubicBezTo>
                    <a:pt x="2131" y="4462"/>
                    <a:pt x="2256" y="4362"/>
                    <a:pt x="2381" y="4261"/>
                  </a:cubicBezTo>
                  <a:cubicBezTo>
                    <a:pt x="2431" y="4211"/>
                    <a:pt x="2481" y="4136"/>
                    <a:pt x="2532" y="4061"/>
                  </a:cubicBezTo>
                  <a:cubicBezTo>
                    <a:pt x="2582" y="4011"/>
                    <a:pt x="2607" y="3910"/>
                    <a:pt x="2607" y="3835"/>
                  </a:cubicBezTo>
                  <a:cubicBezTo>
                    <a:pt x="2632" y="3810"/>
                    <a:pt x="2632" y="3760"/>
                    <a:pt x="2607" y="3735"/>
                  </a:cubicBezTo>
                  <a:cubicBezTo>
                    <a:pt x="2607" y="3685"/>
                    <a:pt x="2582" y="3635"/>
                    <a:pt x="2557" y="3610"/>
                  </a:cubicBezTo>
                  <a:cubicBezTo>
                    <a:pt x="2532" y="3585"/>
                    <a:pt x="2506" y="3560"/>
                    <a:pt x="2481" y="3534"/>
                  </a:cubicBezTo>
                  <a:cubicBezTo>
                    <a:pt x="2431" y="3509"/>
                    <a:pt x="2406" y="3509"/>
                    <a:pt x="2381" y="3509"/>
                  </a:cubicBezTo>
                  <a:cubicBezTo>
                    <a:pt x="2359" y="3502"/>
                    <a:pt x="2335" y="3499"/>
                    <a:pt x="2310" y="3499"/>
                  </a:cubicBezTo>
                  <a:cubicBezTo>
                    <a:pt x="2249" y="3499"/>
                    <a:pt x="2184" y="3517"/>
                    <a:pt x="2131" y="3534"/>
                  </a:cubicBezTo>
                  <a:cubicBezTo>
                    <a:pt x="2080" y="3560"/>
                    <a:pt x="2005" y="3585"/>
                    <a:pt x="1930" y="3610"/>
                  </a:cubicBezTo>
                  <a:cubicBezTo>
                    <a:pt x="1855" y="3660"/>
                    <a:pt x="1805" y="3710"/>
                    <a:pt x="1730" y="3760"/>
                  </a:cubicBezTo>
                  <a:lnTo>
                    <a:pt x="1704" y="3760"/>
                  </a:lnTo>
                  <a:cubicBezTo>
                    <a:pt x="1755" y="3660"/>
                    <a:pt x="1780" y="3560"/>
                    <a:pt x="1805" y="3459"/>
                  </a:cubicBezTo>
                  <a:cubicBezTo>
                    <a:pt x="1805" y="3409"/>
                    <a:pt x="1830" y="3384"/>
                    <a:pt x="1830" y="3334"/>
                  </a:cubicBezTo>
                  <a:cubicBezTo>
                    <a:pt x="1855" y="3309"/>
                    <a:pt x="1855" y="3284"/>
                    <a:pt x="1855" y="3259"/>
                  </a:cubicBezTo>
                  <a:cubicBezTo>
                    <a:pt x="1880" y="3234"/>
                    <a:pt x="1880" y="3234"/>
                    <a:pt x="1880" y="3234"/>
                  </a:cubicBezTo>
                  <a:cubicBezTo>
                    <a:pt x="1955" y="3259"/>
                    <a:pt x="2030" y="3259"/>
                    <a:pt x="2105" y="3259"/>
                  </a:cubicBezTo>
                  <a:cubicBezTo>
                    <a:pt x="2206" y="3259"/>
                    <a:pt x="2331" y="3234"/>
                    <a:pt x="2456" y="3234"/>
                  </a:cubicBezTo>
                  <a:cubicBezTo>
                    <a:pt x="2532" y="3209"/>
                    <a:pt x="2607" y="3184"/>
                    <a:pt x="2682" y="3159"/>
                  </a:cubicBezTo>
                  <a:cubicBezTo>
                    <a:pt x="2707" y="3159"/>
                    <a:pt x="2732" y="3133"/>
                    <a:pt x="2757" y="3133"/>
                  </a:cubicBezTo>
                  <a:cubicBezTo>
                    <a:pt x="2857" y="3083"/>
                    <a:pt x="2958" y="3033"/>
                    <a:pt x="3033" y="2983"/>
                  </a:cubicBezTo>
                  <a:cubicBezTo>
                    <a:pt x="3083" y="2958"/>
                    <a:pt x="3133" y="2933"/>
                    <a:pt x="3158" y="2908"/>
                  </a:cubicBezTo>
                  <a:cubicBezTo>
                    <a:pt x="3208" y="2858"/>
                    <a:pt x="3258" y="2833"/>
                    <a:pt x="3308" y="2783"/>
                  </a:cubicBezTo>
                  <a:cubicBezTo>
                    <a:pt x="3384" y="2732"/>
                    <a:pt x="3459" y="2632"/>
                    <a:pt x="3534" y="2557"/>
                  </a:cubicBezTo>
                  <a:cubicBezTo>
                    <a:pt x="3559" y="2507"/>
                    <a:pt x="3609" y="2432"/>
                    <a:pt x="3634" y="2382"/>
                  </a:cubicBezTo>
                  <a:cubicBezTo>
                    <a:pt x="3659" y="2331"/>
                    <a:pt x="3684" y="2281"/>
                    <a:pt x="3709" y="2231"/>
                  </a:cubicBezTo>
                  <a:cubicBezTo>
                    <a:pt x="3735" y="2181"/>
                    <a:pt x="3735" y="2106"/>
                    <a:pt x="3760" y="2056"/>
                  </a:cubicBezTo>
                  <a:cubicBezTo>
                    <a:pt x="3760" y="1981"/>
                    <a:pt x="3785" y="1930"/>
                    <a:pt x="3785" y="1855"/>
                  </a:cubicBezTo>
                  <a:cubicBezTo>
                    <a:pt x="3785" y="1755"/>
                    <a:pt x="3785" y="1630"/>
                    <a:pt x="3785" y="1504"/>
                  </a:cubicBezTo>
                  <a:cubicBezTo>
                    <a:pt x="3760" y="1354"/>
                    <a:pt x="3735" y="1229"/>
                    <a:pt x="3684" y="1103"/>
                  </a:cubicBezTo>
                  <a:cubicBezTo>
                    <a:pt x="3584" y="878"/>
                    <a:pt x="3459" y="652"/>
                    <a:pt x="3283" y="477"/>
                  </a:cubicBezTo>
                  <a:cubicBezTo>
                    <a:pt x="3208" y="402"/>
                    <a:pt x="3108" y="326"/>
                    <a:pt x="3008" y="251"/>
                  </a:cubicBezTo>
                  <a:cubicBezTo>
                    <a:pt x="2907" y="176"/>
                    <a:pt x="2807" y="126"/>
                    <a:pt x="2682" y="101"/>
                  </a:cubicBezTo>
                  <a:cubicBezTo>
                    <a:pt x="2557" y="51"/>
                    <a:pt x="2431" y="26"/>
                    <a:pt x="2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133600" y="5028875"/>
              <a:ext cx="8175" cy="8150"/>
            </a:xfrm>
            <a:custGeom>
              <a:rect b="b" l="l" r="r" t="t"/>
              <a:pathLst>
                <a:path extrusionOk="0" h="326" w="327">
                  <a:moveTo>
                    <a:pt x="126" y="0"/>
                  </a:moveTo>
                  <a:cubicBezTo>
                    <a:pt x="76" y="25"/>
                    <a:pt x="26" y="75"/>
                    <a:pt x="26" y="125"/>
                  </a:cubicBezTo>
                  <a:cubicBezTo>
                    <a:pt x="1" y="125"/>
                    <a:pt x="1" y="150"/>
                    <a:pt x="1" y="150"/>
                  </a:cubicBezTo>
                  <a:cubicBezTo>
                    <a:pt x="1" y="176"/>
                    <a:pt x="26" y="201"/>
                    <a:pt x="26" y="251"/>
                  </a:cubicBezTo>
                  <a:cubicBezTo>
                    <a:pt x="51" y="276"/>
                    <a:pt x="101" y="301"/>
                    <a:pt x="126" y="326"/>
                  </a:cubicBezTo>
                  <a:cubicBezTo>
                    <a:pt x="151" y="326"/>
                    <a:pt x="201" y="326"/>
                    <a:pt x="226" y="301"/>
                  </a:cubicBezTo>
                  <a:lnTo>
                    <a:pt x="251" y="301"/>
                  </a:lnTo>
                  <a:cubicBezTo>
                    <a:pt x="276" y="276"/>
                    <a:pt x="301" y="226"/>
                    <a:pt x="327" y="176"/>
                  </a:cubicBezTo>
                  <a:cubicBezTo>
                    <a:pt x="327" y="150"/>
                    <a:pt x="301" y="100"/>
                    <a:pt x="276" y="75"/>
                  </a:cubicBezTo>
                  <a:cubicBezTo>
                    <a:pt x="251" y="25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19"/>
          <p:cNvGrpSpPr/>
          <p:nvPr/>
        </p:nvGrpSpPr>
        <p:grpSpPr>
          <a:xfrm flipH="1">
            <a:off x="7688107" y="4427375"/>
            <a:ext cx="735851" cy="238301"/>
            <a:chOff x="5344775" y="4409975"/>
            <a:chExt cx="735851" cy="238301"/>
          </a:xfrm>
        </p:grpSpPr>
        <p:sp>
          <p:nvSpPr>
            <p:cNvPr id="215" name="Google Shape;215;p19"/>
            <p:cNvSpPr/>
            <p:nvPr/>
          </p:nvSpPr>
          <p:spPr>
            <a:xfrm>
              <a:off x="5455119" y="4512847"/>
              <a:ext cx="572004" cy="16812"/>
            </a:xfrm>
            <a:custGeom>
              <a:rect b="b" l="l" r="r" t="t"/>
              <a:pathLst>
                <a:path extrusionOk="0" h="126" w="4287">
                  <a:moveTo>
                    <a:pt x="76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76" y="125"/>
                  </a:cubicBezTo>
                  <a:lnTo>
                    <a:pt x="4211" y="125"/>
                  </a:lnTo>
                  <a:cubicBezTo>
                    <a:pt x="4236" y="125"/>
                    <a:pt x="4286" y="100"/>
                    <a:pt x="4286" y="50"/>
                  </a:cubicBezTo>
                  <a:cubicBezTo>
                    <a:pt x="4286" y="25"/>
                    <a:pt x="4236" y="0"/>
                    <a:pt x="4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5873146" y="4418381"/>
              <a:ext cx="207480" cy="229896"/>
            </a:xfrm>
            <a:custGeom>
              <a:rect b="b" l="l" r="r" t="t"/>
              <a:pathLst>
                <a:path extrusionOk="0" h="1723" w="1555">
                  <a:moveTo>
                    <a:pt x="286" y="0"/>
                  </a:moveTo>
                  <a:cubicBezTo>
                    <a:pt x="118" y="0"/>
                    <a:pt x="493" y="758"/>
                    <a:pt x="602" y="758"/>
                  </a:cubicBezTo>
                  <a:cubicBezTo>
                    <a:pt x="702" y="758"/>
                    <a:pt x="0" y="1560"/>
                    <a:pt x="50" y="1711"/>
                  </a:cubicBezTo>
                  <a:cubicBezTo>
                    <a:pt x="55" y="1718"/>
                    <a:pt x="65" y="1722"/>
                    <a:pt x="80" y="1722"/>
                  </a:cubicBezTo>
                  <a:cubicBezTo>
                    <a:pt x="301" y="1722"/>
                    <a:pt x="1554" y="909"/>
                    <a:pt x="1554" y="909"/>
                  </a:cubicBezTo>
                  <a:lnTo>
                    <a:pt x="401" y="56"/>
                  </a:lnTo>
                  <a:cubicBezTo>
                    <a:pt x="349" y="17"/>
                    <a:pt x="312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5565463" y="4413311"/>
              <a:ext cx="127156" cy="210015"/>
            </a:xfrm>
            <a:custGeom>
              <a:rect b="b" l="l" r="r" t="t"/>
              <a:pathLst>
                <a:path extrusionOk="0" h="1574" w="953">
                  <a:moveTo>
                    <a:pt x="226" y="0"/>
                  </a:moveTo>
                  <a:cubicBezTo>
                    <a:pt x="207" y="0"/>
                    <a:pt x="188" y="7"/>
                    <a:pt x="176" y="19"/>
                  </a:cubicBezTo>
                  <a:cubicBezTo>
                    <a:pt x="176" y="44"/>
                    <a:pt x="176" y="69"/>
                    <a:pt x="201" y="94"/>
                  </a:cubicBezTo>
                  <a:cubicBezTo>
                    <a:pt x="502" y="370"/>
                    <a:pt x="828" y="696"/>
                    <a:pt x="828" y="796"/>
                  </a:cubicBezTo>
                  <a:cubicBezTo>
                    <a:pt x="702" y="921"/>
                    <a:pt x="51" y="1473"/>
                    <a:pt x="26" y="1473"/>
                  </a:cubicBezTo>
                  <a:cubicBezTo>
                    <a:pt x="0" y="1498"/>
                    <a:pt x="0" y="1523"/>
                    <a:pt x="26" y="1548"/>
                  </a:cubicBezTo>
                  <a:cubicBezTo>
                    <a:pt x="26" y="1573"/>
                    <a:pt x="51" y="1573"/>
                    <a:pt x="76" y="1573"/>
                  </a:cubicBezTo>
                  <a:lnTo>
                    <a:pt x="101" y="1573"/>
                  </a:lnTo>
                  <a:cubicBezTo>
                    <a:pt x="126" y="1548"/>
                    <a:pt x="828" y="972"/>
                    <a:pt x="928" y="871"/>
                  </a:cubicBezTo>
                  <a:cubicBezTo>
                    <a:pt x="953" y="846"/>
                    <a:pt x="953" y="821"/>
                    <a:pt x="953" y="796"/>
                  </a:cubicBezTo>
                  <a:cubicBezTo>
                    <a:pt x="953" y="596"/>
                    <a:pt x="427" y="145"/>
                    <a:pt x="276" y="19"/>
                  </a:cubicBezTo>
                  <a:cubicBezTo>
                    <a:pt x="264" y="7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5344775" y="4409975"/>
              <a:ext cx="127156" cy="213351"/>
            </a:xfrm>
            <a:custGeom>
              <a:rect b="b" l="l" r="r" t="t"/>
              <a:pathLst>
                <a:path extrusionOk="0" h="1599" w="953">
                  <a:moveTo>
                    <a:pt x="226" y="0"/>
                  </a:moveTo>
                  <a:cubicBezTo>
                    <a:pt x="207" y="0"/>
                    <a:pt x="188" y="7"/>
                    <a:pt x="176" y="19"/>
                  </a:cubicBezTo>
                  <a:cubicBezTo>
                    <a:pt x="151" y="44"/>
                    <a:pt x="176" y="94"/>
                    <a:pt x="201" y="119"/>
                  </a:cubicBezTo>
                  <a:cubicBezTo>
                    <a:pt x="502" y="370"/>
                    <a:pt x="827" y="696"/>
                    <a:pt x="827" y="796"/>
                  </a:cubicBezTo>
                  <a:cubicBezTo>
                    <a:pt x="702" y="921"/>
                    <a:pt x="25" y="1473"/>
                    <a:pt x="25" y="1473"/>
                  </a:cubicBezTo>
                  <a:cubicBezTo>
                    <a:pt x="0" y="1498"/>
                    <a:pt x="0" y="1548"/>
                    <a:pt x="25" y="1573"/>
                  </a:cubicBezTo>
                  <a:cubicBezTo>
                    <a:pt x="25" y="1573"/>
                    <a:pt x="50" y="1598"/>
                    <a:pt x="76" y="1598"/>
                  </a:cubicBezTo>
                  <a:cubicBezTo>
                    <a:pt x="76" y="1598"/>
                    <a:pt x="101" y="1598"/>
                    <a:pt x="101" y="1573"/>
                  </a:cubicBezTo>
                  <a:cubicBezTo>
                    <a:pt x="126" y="1548"/>
                    <a:pt x="827" y="997"/>
                    <a:pt x="928" y="871"/>
                  </a:cubicBezTo>
                  <a:cubicBezTo>
                    <a:pt x="928" y="846"/>
                    <a:pt x="953" y="846"/>
                    <a:pt x="953" y="796"/>
                  </a:cubicBezTo>
                  <a:cubicBezTo>
                    <a:pt x="953" y="621"/>
                    <a:pt x="426" y="144"/>
                    <a:pt x="276" y="19"/>
                  </a:cubicBezTo>
                  <a:cubicBezTo>
                    <a:pt x="263" y="7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5411622" y="4409975"/>
              <a:ext cx="127156" cy="213351"/>
            </a:xfrm>
            <a:custGeom>
              <a:rect b="b" l="l" r="r" t="t"/>
              <a:pathLst>
                <a:path extrusionOk="0" h="1599" w="953">
                  <a:moveTo>
                    <a:pt x="239" y="0"/>
                  </a:moveTo>
                  <a:cubicBezTo>
                    <a:pt x="226" y="0"/>
                    <a:pt x="214" y="7"/>
                    <a:pt x="201" y="19"/>
                  </a:cubicBezTo>
                  <a:cubicBezTo>
                    <a:pt x="176" y="44"/>
                    <a:pt x="176" y="94"/>
                    <a:pt x="201" y="119"/>
                  </a:cubicBezTo>
                  <a:cubicBezTo>
                    <a:pt x="502" y="370"/>
                    <a:pt x="828" y="696"/>
                    <a:pt x="828" y="796"/>
                  </a:cubicBezTo>
                  <a:cubicBezTo>
                    <a:pt x="727" y="921"/>
                    <a:pt x="51" y="1473"/>
                    <a:pt x="26" y="1473"/>
                  </a:cubicBezTo>
                  <a:cubicBezTo>
                    <a:pt x="1" y="1498"/>
                    <a:pt x="1" y="1548"/>
                    <a:pt x="26" y="1573"/>
                  </a:cubicBezTo>
                  <a:cubicBezTo>
                    <a:pt x="51" y="1573"/>
                    <a:pt x="51" y="1598"/>
                    <a:pt x="76" y="1598"/>
                  </a:cubicBezTo>
                  <a:cubicBezTo>
                    <a:pt x="101" y="1598"/>
                    <a:pt x="101" y="1598"/>
                    <a:pt x="126" y="1573"/>
                  </a:cubicBezTo>
                  <a:cubicBezTo>
                    <a:pt x="151" y="1548"/>
                    <a:pt x="828" y="997"/>
                    <a:pt x="928" y="871"/>
                  </a:cubicBezTo>
                  <a:cubicBezTo>
                    <a:pt x="953" y="846"/>
                    <a:pt x="953" y="846"/>
                    <a:pt x="953" y="796"/>
                  </a:cubicBezTo>
                  <a:cubicBezTo>
                    <a:pt x="953" y="621"/>
                    <a:pt x="427" y="144"/>
                    <a:pt x="276" y="19"/>
                  </a:cubicBezTo>
                  <a:cubicBezTo>
                    <a:pt x="264" y="7"/>
                    <a:pt x="25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5491945" y="4409975"/>
              <a:ext cx="127156" cy="213351"/>
            </a:xfrm>
            <a:custGeom>
              <a:rect b="b" l="l" r="r" t="t"/>
              <a:pathLst>
                <a:path extrusionOk="0" h="1599" w="953">
                  <a:moveTo>
                    <a:pt x="226" y="0"/>
                  </a:moveTo>
                  <a:cubicBezTo>
                    <a:pt x="207" y="0"/>
                    <a:pt x="188" y="7"/>
                    <a:pt x="176" y="19"/>
                  </a:cubicBezTo>
                  <a:cubicBezTo>
                    <a:pt x="150" y="44"/>
                    <a:pt x="150" y="94"/>
                    <a:pt x="176" y="119"/>
                  </a:cubicBezTo>
                  <a:cubicBezTo>
                    <a:pt x="476" y="370"/>
                    <a:pt x="802" y="696"/>
                    <a:pt x="827" y="796"/>
                  </a:cubicBezTo>
                  <a:cubicBezTo>
                    <a:pt x="702" y="921"/>
                    <a:pt x="25" y="1473"/>
                    <a:pt x="25" y="1473"/>
                  </a:cubicBezTo>
                  <a:cubicBezTo>
                    <a:pt x="0" y="1498"/>
                    <a:pt x="0" y="1548"/>
                    <a:pt x="25" y="1573"/>
                  </a:cubicBezTo>
                  <a:cubicBezTo>
                    <a:pt x="25" y="1573"/>
                    <a:pt x="50" y="1598"/>
                    <a:pt x="50" y="1598"/>
                  </a:cubicBezTo>
                  <a:cubicBezTo>
                    <a:pt x="75" y="1598"/>
                    <a:pt x="100" y="1598"/>
                    <a:pt x="100" y="1573"/>
                  </a:cubicBezTo>
                  <a:cubicBezTo>
                    <a:pt x="125" y="1548"/>
                    <a:pt x="802" y="997"/>
                    <a:pt x="927" y="871"/>
                  </a:cubicBezTo>
                  <a:cubicBezTo>
                    <a:pt x="927" y="846"/>
                    <a:pt x="952" y="846"/>
                    <a:pt x="952" y="796"/>
                  </a:cubicBezTo>
                  <a:cubicBezTo>
                    <a:pt x="927" y="621"/>
                    <a:pt x="426" y="144"/>
                    <a:pt x="276" y="19"/>
                  </a:cubicBezTo>
                  <a:cubicBezTo>
                    <a:pt x="263" y="7"/>
                    <a:pt x="24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19"/>
          <p:cNvSpPr/>
          <p:nvPr/>
        </p:nvSpPr>
        <p:spPr>
          <a:xfrm>
            <a:off x="512626" y="4361924"/>
            <a:ext cx="213449" cy="21672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425750" y="4094568"/>
            <a:ext cx="160181" cy="162637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 flipH="1">
            <a:off x="8332150" y="806749"/>
            <a:ext cx="213449" cy="21672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 flipH="1">
            <a:off x="8472294" y="539393"/>
            <a:ext cx="160181" cy="162637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8" name="Google Shape;228;p20"/>
          <p:cNvSpPr txBox="1"/>
          <p:nvPr>
            <p:ph idx="2" type="title"/>
          </p:nvPr>
        </p:nvSpPr>
        <p:spPr>
          <a:xfrm>
            <a:off x="1386984" y="1600875"/>
            <a:ext cx="2131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9" name="Google Shape;229;p20"/>
          <p:cNvSpPr txBox="1"/>
          <p:nvPr>
            <p:ph idx="1" type="subTitle"/>
          </p:nvPr>
        </p:nvSpPr>
        <p:spPr>
          <a:xfrm>
            <a:off x="1386984" y="2128575"/>
            <a:ext cx="2131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0"/>
          <p:cNvSpPr txBox="1"/>
          <p:nvPr>
            <p:ph idx="3" type="title"/>
          </p:nvPr>
        </p:nvSpPr>
        <p:spPr>
          <a:xfrm>
            <a:off x="5625516" y="1600875"/>
            <a:ext cx="2131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1" name="Google Shape;231;p20"/>
          <p:cNvSpPr txBox="1"/>
          <p:nvPr>
            <p:ph idx="4" type="subTitle"/>
          </p:nvPr>
        </p:nvSpPr>
        <p:spPr>
          <a:xfrm>
            <a:off x="5625509" y="2128575"/>
            <a:ext cx="2131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0"/>
          <p:cNvSpPr txBox="1"/>
          <p:nvPr>
            <p:ph idx="5" type="title"/>
          </p:nvPr>
        </p:nvSpPr>
        <p:spPr>
          <a:xfrm>
            <a:off x="1386984" y="3034275"/>
            <a:ext cx="2131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3" name="Google Shape;233;p20"/>
          <p:cNvSpPr txBox="1"/>
          <p:nvPr>
            <p:ph idx="6" type="subTitle"/>
          </p:nvPr>
        </p:nvSpPr>
        <p:spPr>
          <a:xfrm>
            <a:off x="1386984" y="3561975"/>
            <a:ext cx="2131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0"/>
          <p:cNvSpPr txBox="1"/>
          <p:nvPr>
            <p:ph idx="7" type="title"/>
          </p:nvPr>
        </p:nvSpPr>
        <p:spPr>
          <a:xfrm>
            <a:off x="5625516" y="3034275"/>
            <a:ext cx="2131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5" name="Google Shape;235;p20"/>
          <p:cNvSpPr txBox="1"/>
          <p:nvPr>
            <p:ph idx="8" type="subTitle"/>
          </p:nvPr>
        </p:nvSpPr>
        <p:spPr>
          <a:xfrm>
            <a:off x="5625509" y="3561975"/>
            <a:ext cx="2131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6" name="Google Shape;236;p20"/>
          <p:cNvGrpSpPr/>
          <p:nvPr/>
        </p:nvGrpSpPr>
        <p:grpSpPr>
          <a:xfrm>
            <a:off x="8226003" y="3941590"/>
            <a:ext cx="361610" cy="589673"/>
            <a:chOff x="8223125" y="3877050"/>
            <a:chExt cx="415548" cy="677707"/>
          </a:xfrm>
        </p:grpSpPr>
        <p:sp>
          <p:nvSpPr>
            <p:cNvPr id="237" name="Google Shape;237;p20"/>
            <p:cNvSpPr/>
            <p:nvPr/>
          </p:nvSpPr>
          <p:spPr>
            <a:xfrm>
              <a:off x="8291065" y="3877050"/>
              <a:ext cx="347608" cy="551509"/>
            </a:xfrm>
            <a:custGeom>
              <a:rect b="b" l="l" r="r" t="t"/>
              <a:pathLst>
                <a:path extrusionOk="0" h="7119" w="4487">
                  <a:moveTo>
                    <a:pt x="2557" y="0"/>
                  </a:moveTo>
                  <a:cubicBezTo>
                    <a:pt x="2532" y="0"/>
                    <a:pt x="2482" y="26"/>
                    <a:pt x="2457" y="26"/>
                  </a:cubicBezTo>
                  <a:cubicBezTo>
                    <a:pt x="2331" y="101"/>
                    <a:pt x="2231" y="176"/>
                    <a:pt x="2131" y="251"/>
                  </a:cubicBezTo>
                  <a:cubicBezTo>
                    <a:pt x="2131" y="276"/>
                    <a:pt x="2106" y="276"/>
                    <a:pt x="2081" y="301"/>
                  </a:cubicBezTo>
                  <a:cubicBezTo>
                    <a:pt x="2031" y="351"/>
                    <a:pt x="1980" y="401"/>
                    <a:pt x="1930" y="452"/>
                  </a:cubicBezTo>
                  <a:cubicBezTo>
                    <a:pt x="1880" y="527"/>
                    <a:pt x="1830" y="577"/>
                    <a:pt x="1780" y="652"/>
                  </a:cubicBezTo>
                  <a:cubicBezTo>
                    <a:pt x="1755" y="727"/>
                    <a:pt x="1705" y="802"/>
                    <a:pt x="1680" y="878"/>
                  </a:cubicBezTo>
                  <a:cubicBezTo>
                    <a:pt x="1680" y="953"/>
                    <a:pt x="1680" y="1028"/>
                    <a:pt x="1680" y="1103"/>
                  </a:cubicBezTo>
                  <a:cubicBezTo>
                    <a:pt x="1680" y="1254"/>
                    <a:pt x="1705" y="1404"/>
                    <a:pt x="1730" y="1554"/>
                  </a:cubicBezTo>
                  <a:cubicBezTo>
                    <a:pt x="1755" y="1605"/>
                    <a:pt x="1755" y="1630"/>
                    <a:pt x="1780" y="1680"/>
                  </a:cubicBezTo>
                  <a:cubicBezTo>
                    <a:pt x="1755" y="1630"/>
                    <a:pt x="1730" y="1605"/>
                    <a:pt x="1705" y="1554"/>
                  </a:cubicBezTo>
                  <a:cubicBezTo>
                    <a:pt x="1655" y="1504"/>
                    <a:pt x="1630" y="1429"/>
                    <a:pt x="1579" y="1379"/>
                  </a:cubicBezTo>
                  <a:cubicBezTo>
                    <a:pt x="1554" y="1354"/>
                    <a:pt x="1529" y="1329"/>
                    <a:pt x="1529" y="1304"/>
                  </a:cubicBezTo>
                  <a:cubicBezTo>
                    <a:pt x="1504" y="1279"/>
                    <a:pt x="1479" y="1254"/>
                    <a:pt x="1454" y="1229"/>
                  </a:cubicBezTo>
                  <a:cubicBezTo>
                    <a:pt x="1429" y="1203"/>
                    <a:pt x="1404" y="1178"/>
                    <a:pt x="1379" y="1178"/>
                  </a:cubicBezTo>
                  <a:cubicBezTo>
                    <a:pt x="1329" y="1178"/>
                    <a:pt x="1304" y="1178"/>
                    <a:pt x="1279" y="1203"/>
                  </a:cubicBezTo>
                  <a:cubicBezTo>
                    <a:pt x="1229" y="1229"/>
                    <a:pt x="1204" y="1254"/>
                    <a:pt x="1178" y="1304"/>
                  </a:cubicBezTo>
                  <a:cubicBezTo>
                    <a:pt x="1153" y="1354"/>
                    <a:pt x="1153" y="1379"/>
                    <a:pt x="1128" y="1404"/>
                  </a:cubicBezTo>
                  <a:cubicBezTo>
                    <a:pt x="1128" y="1429"/>
                    <a:pt x="1103" y="1454"/>
                    <a:pt x="1103" y="1479"/>
                  </a:cubicBezTo>
                  <a:lnTo>
                    <a:pt x="1028" y="1655"/>
                  </a:lnTo>
                  <a:cubicBezTo>
                    <a:pt x="953" y="1930"/>
                    <a:pt x="853" y="2181"/>
                    <a:pt x="727" y="2432"/>
                  </a:cubicBezTo>
                  <a:cubicBezTo>
                    <a:pt x="627" y="2707"/>
                    <a:pt x="502" y="2958"/>
                    <a:pt x="376" y="3209"/>
                  </a:cubicBezTo>
                  <a:cubicBezTo>
                    <a:pt x="301" y="3334"/>
                    <a:pt x="251" y="3484"/>
                    <a:pt x="176" y="3610"/>
                  </a:cubicBezTo>
                  <a:cubicBezTo>
                    <a:pt x="126" y="3735"/>
                    <a:pt x="76" y="3885"/>
                    <a:pt x="51" y="4036"/>
                  </a:cubicBezTo>
                  <a:cubicBezTo>
                    <a:pt x="26" y="4086"/>
                    <a:pt x="26" y="4161"/>
                    <a:pt x="0" y="4236"/>
                  </a:cubicBezTo>
                  <a:cubicBezTo>
                    <a:pt x="0" y="4311"/>
                    <a:pt x="0" y="4386"/>
                    <a:pt x="0" y="4462"/>
                  </a:cubicBezTo>
                  <a:cubicBezTo>
                    <a:pt x="0" y="4612"/>
                    <a:pt x="0" y="4762"/>
                    <a:pt x="0" y="4888"/>
                  </a:cubicBezTo>
                  <a:cubicBezTo>
                    <a:pt x="26" y="5038"/>
                    <a:pt x="51" y="5188"/>
                    <a:pt x="76" y="5339"/>
                  </a:cubicBezTo>
                  <a:cubicBezTo>
                    <a:pt x="101" y="5489"/>
                    <a:pt x="151" y="5615"/>
                    <a:pt x="201" y="5740"/>
                  </a:cubicBezTo>
                  <a:cubicBezTo>
                    <a:pt x="201" y="5765"/>
                    <a:pt x="201" y="5765"/>
                    <a:pt x="201" y="5765"/>
                  </a:cubicBezTo>
                  <a:cubicBezTo>
                    <a:pt x="201" y="5790"/>
                    <a:pt x="201" y="5790"/>
                    <a:pt x="201" y="5790"/>
                  </a:cubicBezTo>
                  <a:cubicBezTo>
                    <a:pt x="226" y="5840"/>
                    <a:pt x="251" y="5890"/>
                    <a:pt x="251" y="5915"/>
                  </a:cubicBezTo>
                  <a:cubicBezTo>
                    <a:pt x="301" y="6066"/>
                    <a:pt x="376" y="6191"/>
                    <a:pt x="452" y="6316"/>
                  </a:cubicBezTo>
                  <a:cubicBezTo>
                    <a:pt x="502" y="6442"/>
                    <a:pt x="577" y="6567"/>
                    <a:pt x="677" y="6692"/>
                  </a:cubicBezTo>
                  <a:cubicBezTo>
                    <a:pt x="655" y="6670"/>
                    <a:pt x="652" y="6667"/>
                    <a:pt x="652" y="6667"/>
                  </a:cubicBezTo>
                  <a:lnTo>
                    <a:pt x="652" y="6667"/>
                  </a:lnTo>
                  <a:cubicBezTo>
                    <a:pt x="677" y="6692"/>
                    <a:pt x="677" y="6717"/>
                    <a:pt x="702" y="6742"/>
                  </a:cubicBezTo>
                  <a:cubicBezTo>
                    <a:pt x="752" y="6792"/>
                    <a:pt x="803" y="6868"/>
                    <a:pt x="853" y="6943"/>
                  </a:cubicBezTo>
                  <a:cubicBezTo>
                    <a:pt x="878" y="6968"/>
                    <a:pt x="903" y="7018"/>
                    <a:pt x="928" y="7043"/>
                  </a:cubicBezTo>
                  <a:cubicBezTo>
                    <a:pt x="928" y="7043"/>
                    <a:pt x="928" y="7043"/>
                    <a:pt x="928" y="7068"/>
                  </a:cubicBezTo>
                  <a:cubicBezTo>
                    <a:pt x="953" y="7093"/>
                    <a:pt x="978" y="7118"/>
                    <a:pt x="1028" y="7118"/>
                  </a:cubicBezTo>
                  <a:lnTo>
                    <a:pt x="1053" y="7118"/>
                  </a:lnTo>
                  <a:cubicBezTo>
                    <a:pt x="1103" y="7093"/>
                    <a:pt x="1153" y="7093"/>
                    <a:pt x="1204" y="7068"/>
                  </a:cubicBezTo>
                  <a:lnTo>
                    <a:pt x="1279" y="7068"/>
                  </a:lnTo>
                  <a:cubicBezTo>
                    <a:pt x="1404" y="7043"/>
                    <a:pt x="1529" y="7043"/>
                    <a:pt x="1680" y="7018"/>
                  </a:cubicBezTo>
                  <a:cubicBezTo>
                    <a:pt x="1805" y="6993"/>
                    <a:pt x="1955" y="6993"/>
                    <a:pt x="2106" y="6968"/>
                  </a:cubicBezTo>
                  <a:cubicBezTo>
                    <a:pt x="2181" y="6943"/>
                    <a:pt x="2256" y="6918"/>
                    <a:pt x="2331" y="6893"/>
                  </a:cubicBezTo>
                  <a:cubicBezTo>
                    <a:pt x="2407" y="6868"/>
                    <a:pt x="2482" y="6843"/>
                    <a:pt x="2557" y="6818"/>
                  </a:cubicBezTo>
                  <a:cubicBezTo>
                    <a:pt x="2632" y="6792"/>
                    <a:pt x="2707" y="6767"/>
                    <a:pt x="2782" y="6717"/>
                  </a:cubicBezTo>
                  <a:cubicBezTo>
                    <a:pt x="2858" y="6692"/>
                    <a:pt x="2933" y="6642"/>
                    <a:pt x="2983" y="6592"/>
                  </a:cubicBezTo>
                  <a:lnTo>
                    <a:pt x="3008" y="6592"/>
                  </a:lnTo>
                  <a:cubicBezTo>
                    <a:pt x="3108" y="6517"/>
                    <a:pt x="3209" y="6442"/>
                    <a:pt x="3309" y="6341"/>
                  </a:cubicBezTo>
                  <a:cubicBezTo>
                    <a:pt x="3384" y="6291"/>
                    <a:pt x="3434" y="6216"/>
                    <a:pt x="3484" y="6166"/>
                  </a:cubicBezTo>
                  <a:cubicBezTo>
                    <a:pt x="3534" y="6116"/>
                    <a:pt x="3584" y="6041"/>
                    <a:pt x="3635" y="5965"/>
                  </a:cubicBezTo>
                  <a:cubicBezTo>
                    <a:pt x="3735" y="5840"/>
                    <a:pt x="3810" y="5715"/>
                    <a:pt x="3885" y="5564"/>
                  </a:cubicBezTo>
                  <a:cubicBezTo>
                    <a:pt x="3935" y="5489"/>
                    <a:pt x="3960" y="5414"/>
                    <a:pt x="3985" y="5339"/>
                  </a:cubicBezTo>
                  <a:cubicBezTo>
                    <a:pt x="4011" y="5264"/>
                    <a:pt x="4036" y="5188"/>
                    <a:pt x="4061" y="5113"/>
                  </a:cubicBezTo>
                  <a:cubicBezTo>
                    <a:pt x="4111" y="4938"/>
                    <a:pt x="4161" y="4787"/>
                    <a:pt x="4186" y="4637"/>
                  </a:cubicBezTo>
                  <a:cubicBezTo>
                    <a:pt x="4236" y="4487"/>
                    <a:pt x="4261" y="4311"/>
                    <a:pt x="4311" y="4161"/>
                  </a:cubicBezTo>
                  <a:cubicBezTo>
                    <a:pt x="4336" y="3985"/>
                    <a:pt x="4386" y="3835"/>
                    <a:pt x="4412" y="3685"/>
                  </a:cubicBezTo>
                  <a:cubicBezTo>
                    <a:pt x="4437" y="3534"/>
                    <a:pt x="4462" y="3384"/>
                    <a:pt x="4462" y="3234"/>
                  </a:cubicBezTo>
                  <a:cubicBezTo>
                    <a:pt x="4487" y="3158"/>
                    <a:pt x="4487" y="3058"/>
                    <a:pt x="4487" y="2983"/>
                  </a:cubicBezTo>
                  <a:cubicBezTo>
                    <a:pt x="4487" y="2908"/>
                    <a:pt x="4487" y="2833"/>
                    <a:pt x="4462" y="2732"/>
                  </a:cubicBezTo>
                  <a:cubicBezTo>
                    <a:pt x="4462" y="2582"/>
                    <a:pt x="4437" y="2407"/>
                    <a:pt x="4386" y="2256"/>
                  </a:cubicBezTo>
                  <a:cubicBezTo>
                    <a:pt x="4361" y="2106"/>
                    <a:pt x="4311" y="1955"/>
                    <a:pt x="4261" y="1805"/>
                  </a:cubicBezTo>
                  <a:lnTo>
                    <a:pt x="4261" y="1755"/>
                  </a:lnTo>
                  <a:cubicBezTo>
                    <a:pt x="4211" y="1605"/>
                    <a:pt x="4136" y="1454"/>
                    <a:pt x="4061" y="1304"/>
                  </a:cubicBezTo>
                  <a:cubicBezTo>
                    <a:pt x="4011" y="1153"/>
                    <a:pt x="3935" y="1003"/>
                    <a:pt x="3835" y="878"/>
                  </a:cubicBezTo>
                  <a:cubicBezTo>
                    <a:pt x="3760" y="727"/>
                    <a:pt x="3685" y="602"/>
                    <a:pt x="3584" y="477"/>
                  </a:cubicBezTo>
                  <a:cubicBezTo>
                    <a:pt x="3559" y="427"/>
                    <a:pt x="3509" y="376"/>
                    <a:pt x="3484" y="326"/>
                  </a:cubicBezTo>
                  <a:cubicBezTo>
                    <a:pt x="3434" y="276"/>
                    <a:pt x="3409" y="226"/>
                    <a:pt x="3359" y="176"/>
                  </a:cubicBezTo>
                  <a:cubicBezTo>
                    <a:pt x="3334" y="126"/>
                    <a:pt x="3284" y="76"/>
                    <a:pt x="3234" y="51"/>
                  </a:cubicBezTo>
                  <a:cubicBezTo>
                    <a:pt x="3209" y="51"/>
                    <a:pt x="3158" y="26"/>
                    <a:pt x="3133" y="26"/>
                  </a:cubicBezTo>
                  <a:cubicBezTo>
                    <a:pt x="3121" y="13"/>
                    <a:pt x="3108" y="7"/>
                    <a:pt x="3096" y="7"/>
                  </a:cubicBezTo>
                  <a:cubicBezTo>
                    <a:pt x="3083" y="7"/>
                    <a:pt x="3071" y="13"/>
                    <a:pt x="3058" y="26"/>
                  </a:cubicBezTo>
                  <a:cubicBezTo>
                    <a:pt x="3008" y="26"/>
                    <a:pt x="2983" y="26"/>
                    <a:pt x="2958" y="51"/>
                  </a:cubicBezTo>
                  <a:cubicBezTo>
                    <a:pt x="2933" y="76"/>
                    <a:pt x="2933" y="76"/>
                    <a:pt x="2908" y="101"/>
                  </a:cubicBezTo>
                  <a:cubicBezTo>
                    <a:pt x="2883" y="126"/>
                    <a:pt x="2833" y="151"/>
                    <a:pt x="2808" y="176"/>
                  </a:cubicBezTo>
                  <a:cubicBezTo>
                    <a:pt x="2808" y="151"/>
                    <a:pt x="2782" y="126"/>
                    <a:pt x="2782" y="126"/>
                  </a:cubicBezTo>
                  <a:cubicBezTo>
                    <a:pt x="2757" y="101"/>
                    <a:pt x="2732" y="51"/>
                    <a:pt x="2682" y="51"/>
                  </a:cubicBezTo>
                  <a:cubicBezTo>
                    <a:pt x="2657" y="26"/>
                    <a:pt x="2607" y="0"/>
                    <a:pt x="2557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8384261" y="4414841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335688" y="4474569"/>
              <a:ext cx="44778" cy="31608"/>
            </a:xfrm>
            <a:custGeom>
              <a:rect b="b" l="l" r="r" t="t"/>
              <a:pathLst>
                <a:path extrusionOk="0" h="408" w="578">
                  <a:moveTo>
                    <a:pt x="74" y="0"/>
                  </a:moveTo>
                  <a:cubicBezTo>
                    <a:pt x="34" y="0"/>
                    <a:pt x="1" y="41"/>
                    <a:pt x="1" y="82"/>
                  </a:cubicBezTo>
                  <a:cubicBezTo>
                    <a:pt x="1" y="107"/>
                    <a:pt x="1" y="132"/>
                    <a:pt x="1" y="132"/>
                  </a:cubicBezTo>
                  <a:cubicBezTo>
                    <a:pt x="26" y="157"/>
                    <a:pt x="26" y="182"/>
                    <a:pt x="51" y="182"/>
                  </a:cubicBezTo>
                  <a:cubicBezTo>
                    <a:pt x="76" y="182"/>
                    <a:pt x="101" y="207"/>
                    <a:pt x="151" y="207"/>
                  </a:cubicBezTo>
                  <a:cubicBezTo>
                    <a:pt x="176" y="232"/>
                    <a:pt x="201" y="232"/>
                    <a:pt x="227" y="257"/>
                  </a:cubicBezTo>
                  <a:cubicBezTo>
                    <a:pt x="277" y="283"/>
                    <a:pt x="327" y="308"/>
                    <a:pt x="377" y="333"/>
                  </a:cubicBezTo>
                  <a:cubicBezTo>
                    <a:pt x="402" y="358"/>
                    <a:pt x="427" y="383"/>
                    <a:pt x="452" y="383"/>
                  </a:cubicBezTo>
                  <a:cubicBezTo>
                    <a:pt x="477" y="408"/>
                    <a:pt x="477" y="408"/>
                    <a:pt x="502" y="408"/>
                  </a:cubicBezTo>
                  <a:lnTo>
                    <a:pt x="527" y="408"/>
                  </a:lnTo>
                  <a:cubicBezTo>
                    <a:pt x="552" y="408"/>
                    <a:pt x="577" y="383"/>
                    <a:pt x="552" y="358"/>
                  </a:cubicBezTo>
                  <a:cubicBezTo>
                    <a:pt x="552" y="333"/>
                    <a:pt x="552" y="308"/>
                    <a:pt x="527" y="308"/>
                  </a:cubicBezTo>
                  <a:cubicBezTo>
                    <a:pt x="527" y="283"/>
                    <a:pt x="502" y="283"/>
                    <a:pt x="502" y="257"/>
                  </a:cubicBezTo>
                  <a:cubicBezTo>
                    <a:pt x="452" y="232"/>
                    <a:pt x="427" y="207"/>
                    <a:pt x="377" y="182"/>
                  </a:cubicBezTo>
                  <a:cubicBezTo>
                    <a:pt x="327" y="132"/>
                    <a:pt x="302" y="107"/>
                    <a:pt x="252" y="82"/>
                  </a:cubicBezTo>
                  <a:cubicBezTo>
                    <a:pt x="201" y="57"/>
                    <a:pt x="151" y="32"/>
                    <a:pt x="101" y="7"/>
                  </a:cubicBezTo>
                  <a:cubicBezTo>
                    <a:pt x="92" y="2"/>
                    <a:pt x="83" y="0"/>
                    <a:pt x="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8351259" y="4523607"/>
              <a:ext cx="77" cy="7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333751" y="4158573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8393944" y="4247895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8223125" y="3911214"/>
              <a:ext cx="392231" cy="643543"/>
            </a:xfrm>
            <a:custGeom>
              <a:rect b="b" l="l" r="r" t="t"/>
              <a:pathLst>
                <a:path extrusionOk="0" h="8307" w="5063">
                  <a:moveTo>
                    <a:pt x="3708" y="0"/>
                  </a:moveTo>
                  <a:cubicBezTo>
                    <a:pt x="3685" y="0"/>
                    <a:pt x="3659" y="18"/>
                    <a:pt x="3659" y="36"/>
                  </a:cubicBezTo>
                  <a:cubicBezTo>
                    <a:pt x="3634" y="36"/>
                    <a:pt x="3634" y="61"/>
                    <a:pt x="3634" y="86"/>
                  </a:cubicBezTo>
                  <a:cubicBezTo>
                    <a:pt x="3634" y="86"/>
                    <a:pt x="3634" y="111"/>
                    <a:pt x="3634" y="136"/>
                  </a:cubicBezTo>
                  <a:cubicBezTo>
                    <a:pt x="3659" y="186"/>
                    <a:pt x="3659" y="211"/>
                    <a:pt x="3659" y="261"/>
                  </a:cubicBezTo>
                  <a:cubicBezTo>
                    <a:pt x="3659" y="336"/>
                    <a:pt x="3685" y="387"/>
                    <a:pt x="3685" y="462"/>
                  </a:cubicBezTo>
                  <a:cubicBezTo>
                    <a:pt x="3685" y="512"/>
                    <a:pt x="3685" y="562"/>
                    <a:pt x="3685" y="637"/>
                  </a:cubicBezTo>
                  <a:cubicBezTo>
                    <a:pt x="3710" y="863"/>
                    <a:pt x="3710" y="1113"/>
                    <a:pt x="3685" y="1364"/>
                  </a:cubicBezTo>
                  <a:cubicBezTo>
                    <a:pt x="3685" y="1364"/>
                    <a:pt x="3685" y="1339"/>
                    <a:pt x="3685" y="1339"/>
                  </a:cubicBezTo>
                  <a:cubicBezTo>
                    <a:pt x="3685" y="1339"/>
                    <a:pt x="3685" y="1314"/>
                    <a:pt x="3685" y="1314"/>
                  </a:cubicBezTo>
                  <a:lnTo>
                    <a:pt x="3685" y="1289"/>
                  </a:lnTo>
                  <a:cubicBezTo>
                    <a:pt x="3634" y="1214"/>
                    <a:pt x="3609" y="1138"/>
                    <a:pt x="3584" y="1038"/>
                  </a:cubicBezTo>
                  <a:cubicBezTo>
                    <a:pt x="3509" y="888"/>
                    <a:pt x="3459" y="737"/>
                    <a:pt x="3384" y="587"/>
                  </a:cubicBezTo>
                  <a:cubicBezTo>
                    <a:pt x="3334" y="512"/>
                    <a:pt x="3309" y="412"/>
                    <a:pt x="3258" y="336"/>
                  </a:cubicBezTo>
                  <a:cubicBezTo>
                    <a:pt x="3258" y="311"/>
                    <a:pt x="3233" y="261"/>
                    <a:pt x="3208" y="211"/>
                  </a:cubicBezTo>
                  <a:cubicBezTo>
                    <a:pt x="3208" y="211"/>
                    <a:pt x="3208" y="186"/>
                    <a:pt x="3183" y="161"/>
                  </a:cubicBezTo>
                  <a:cubicBezTo>
                    <a:pt x="3183" y="161"/>
                    <a:pt x="3183" y="136"/>
                    <a:pt x="3183" y="136"/>
                  </a:cubicBezTo>
                  <a:cubicBezTo>
                    <a:pt x="3183" y="136"/>
                    <a:pt x="3183" y="111"/>
                    <a:pt x="3158" y="111"/>
                  </a:cubicBezTo>
                  <a:cubicBezTo>
                    <a:pt x="3158" y="111"/>
                    <a:pt x="3133" y="86"/>
                    <a:pt x="3133" y="86"/>
                  </a:cubicBezTo>
                  <a:cubicBezTo>
                    <a:pt x="3108" y="111"/>
                    <a:pt x="3108" y="111"/>
                    <a:pt x="3108" y="136"/>
                  </a:cubicBezTo>
                  <a:cubicBezTo>
                    <a:pt x="3108" y="136"/>
                    <a:pt x="3108" y="161"/>
                    <a:pt x="3108" y="161"/>
                  </a:cubicBezTo>
                  <a:cubicBezTo>
                    <a:pt x="3108" y="161"/>
                    <a:pt x="3108" y="186"/>
                    <a:pt x="3108" y="186"/>
                  </a:cubicBezTo>
                  <a:cubicBezTo>
                    <a:pt x="3133" y="211"/>
                    <a:pt x="3133" y="236"/>
                    <a:pt x="3133" y="261"/>
                  </a:cubicBezTo>
                  <a:cubicBezTo>
                    <a:pt x="3158" y="311"/>
                    <a:pt x="3183" y="361"/>
                    <a:pt x="3208" y="387"/>
                  </a:cubicBezTo>
                  <a:cubicBezTo>
                    <a:pt x="3233" y="487"/>
                    <a:pt x="3284" y="562"/>
                    <a:pt x="3309" y="637"/>
                  </a:cubicBezTo>
                  <a:cubicBezTo>
                    <a:pt x="3334" y="712"/>
                    <a:pt x="3384" y="788"/>
                    <a:pt x="3409" y="888"/>
                  </a:cubicBezTo>
                  <a:cubicBezTo>
                    <a:pt x="3484" y="1038"/>
                    <a:pt x="3534" y="1189"/>
                    <a:pt x="3584" y="1339"/>
                  </a:cubicBezTo>
                  <a:cubicBezTo>
                    <a:pt x="3609" y="1414"/>
                    <a:pt x="3634" y="1464"/>
                    <a:pt x="3659" y="1539"/>
                  </a:cubicBezTo>
                  <a:cubicBezTo>
                    <a:pt x="3659" y="1539"/>
                    <a:pt x="3659" y="1539"/>
                    <a:pt x="3659" y="1565"/>
                  </a:cubicBezTo>
                  <a:cubicBezTo>
                    <a:pt x="3659" y="1565"/>
                    <a:pt x="3685" y="1590"/>
                    <a:pt x="3685" y="1590"/>
                  </a:cubicBezTo>
                  <a:cubicBezTo>
                    <a:pt x="3659" y="1865"/>
                    <a:pt x="3609" y="2141"/>
                    <a:pt x="3559" y="2417"/>
                  </a:cubicBezTo>
                  <a:cubicBezTo>
                    <a:pt x="3559" y="2467"/>
                    <a:pt x="3534" y="2492"/>
                    <a:pt x="3534" y="2542"/>
                  </a:cubicBezTo>
                  <a:cubicBezTo>
                    <a:pt x="3484" y="2742"/>
                    <a:pt x="3434" y="2943"/>
                    <a:pt x="3359" y="3169"/>
                  </a:cubicBezTo>
                  <a:cubicBezTo>
                    <a:pt x="3309" y="3369"/>
                    <a:pt x="3233" y="3570"/>
                    <a:pt x="3158" y="3770"/>
                  </a:cubicBezTo>
                  <a:cubicBezTo>
                    <a:pt x="3133" y="3845"/>
                    <a:pt x="3108" y="3920"/>
                    <a:pt x="3083" y="3996"/>
                  </a:cubicBezTo>
                  <a:cubicBezTo>
                    <a:pt x="3058" y="4096"/>
                    <a:pt x="3008" y="4196"/>
                    <a:pt x="2983" y="4296"/>
                  </a:cubicBezTo>
                  <a:cubicBezTo>
                    <a:pt x="2933" y="4397"/>
                    <a:pt x="2883" y="4472"/>
                    <a:pt x="2857" y="4572"/>
                  </a:cubicBezTo>
                  <a:cubicBezTo>
                    <a:pt x="2832" y="4647"/>
                    <a:pt x="2782" y="4697"/>
                    <a:pt x="2757" y="4773"/>
                  </a:cubicBezTo>
                  <a:cubicBezTo>
                    <a:pt x="2732" y="4697"/>
                    <a:pt x="2707" y="4622"/>
                    <a:pt x="2657" y="4572"/>
                  </a:cubicBezTo>
                  <a:cubicBezTo>
                    <a:pt x="2657" y="4572"/>
                    <a:pt x="2657" y="4547"/>
                    <a:pt x="2657" y="4547"/>
                  </a:cubicBezTo>
                  <a:cubicBezTo>
                    <a:pt x="2632" y="4497"/>
                    <a:pt x="2607" y="4422"/>
                    <a:pt x="2557" y="4372"/>
                  </a:cubicBezTo>
                  <a:cubicBezTo>
                    <a:pt x="2482" y="4196"/>
                    <a:pt x="2406" y="4046"/>
                    <a:pt x="2306" y="3870"/>
                  </a:cubicBezTo>
                  <a:cubicBezTo>
                    <a:pt x="2306" y="3870"/>
                    <a:pt x="2306" y="3845"/>
                    <a:pt x="2306" y="3845"/>
                  </a:cubicBezTo>
                  <a:cubicBezTo>
                    <a:pt x="2256" y="3745"/>
                    <a:pt x="2206" y="3645"/>
                    <a:pt x="2156" y="3544"/>
                  </a:cubicBezTo>
                  <a:cubicBezTo>
                    <a:pt x="2081" y="3369"/>
                    <a:pt x="1980" y="3219"/>
                    <a:pt x="1880" y="3043"/>
                  </a:cubicBezTo>
                  <a:cubicBezTo>
                    <a:pt x="1855" y="2968"/>
                    <a:pt x="1805" y="2868"/>
                    <a:pt x="1755" y="2793"/>
                  </a:cubicBezTo>
                  <a:cubicBezTo>
                    <a:pt x="1730" y="2717"/>
                    <a:pt x="1680" y="2642"/>
                    <a:pt x="1629" y="2567"/>
                  </a:cubicBezTo>
                  <a:cubicBezTo>
                    <a:pt x="1617" y="2554"/>
                    <a:pt x="1604" y="2548"/>
                    <a:pt x="1595" y="2548"/>
                  </a:cubicBezTo>
                  <a:cubicBezTo>
                    <a:pt x="1586" y="2548"/>
                    <a:pt x="1579" y="2554"/>
                    <a:pt x="1579" y="2567"/>
                  </a:cubicBezTo>
                  <a:cubicBezTo>
                    <a:pt x="1554" y="2567"/>
                    <a:pt x="1554" y="2592"/>
                    <a:pt x="1554" y="2592"/>
                  </a:cubicBezTo>
                  <a:cubicBezTo>
                    <a:pt x="1554" y="2617"/>
                    <a:pt x="1579" y="2642"/>
                    <a:pt x="1579" y="2667"/>
                  </a:cubicBezTo>
                  <a:cubicBezTo>
                    <a:pt x="1604" y="2692"/>
                    <a:pt x="1629" y="2717"/>
                    <a:pt x="1629" y="2742"/>
                  </a:cubicBezTo>
                  <a:cubicBezTo>
                    <a:pt x="1680" y="2818"/>
                    <a:pt x="1705" y="2868"/>
                    <a:pt x="1730" y="2918"/>
                  </a:cubicBezTo>
                  <a:cubicBezTo>
                    <a:pt x="1805" y="3093"/>
                    <a:pt x="1905" y="3269"/>
                    <a:pt x="1980" y="3444"/>
                  </a:cubicBezTo>
                  <a:cubicBezTo>
                    <a:pt x="1980" y="3419"/>
                    <a:pt x="1980" y="3419"/>
                    <a:pt x="1980" y="3419"/>
                  </a:cubicBezTo>
                  <a:cubicBezTo>
                    <a:pt x="1980" y="3444"/>
                    <a:pt x="2005" y="3444"/>
                    <a:pt x="2005" y="3444"/>
                  </a:cubicBezTo>
                  <a:cubicBezTo>
                    <a:pt x="2005" y="3469"/>
                    <a:pt x="2005" y="3469"/>
                    <a:pt x="2005" y="3469"/>
                  </a:cubicBezTo>
                  <a:cubicBezTo>
                    <a:pt x="2030" y="3494"/>
                    <a:pt x="2030" y="3519"/>
                    <a:pt x="2055" y="3544"/>
                  </a:cubicBezTo>
                  <a:cubicBezTo>
                    <a:pt x="2131" y="3720"/>
                    <a:pt x="2206" y="3870"/>
                    <a:pt x="2281" y="4046"/>
                  </a:cubicBezTo>
                  <a:lnTo>
                    <a:pt x="2306" y="4046"/>
                  </a:lnTo>
                  <a:cubicBezTo>
                    <a:pt x="2381" y="4196"/>
                    <a:pt x="2456" y="4346"/>
                    <a:pt x="2532" y="4522"/>
                  </a:cubicBezTo>
                  <a:cubicBezTo>
                    <a:pt x="2582" y="4647"/>
                    <a:pt x="2657" y="4773"/>
                    <a:pt x="2707" y="4898"/>
                  </a:cubicBezTo>
                  <a:cubicBezTo>
                    <a:pt x="2682" y="4923"/>
                    <a:pt x="2682" y="4948"/>
                    <a:pt x="2657" y="4998"/>
                  </a:cubicBezTo>
                  <a:cubicBezTo>
                    <a:pt x="2657" y="4973"/>
                    <a:pt x="2632" y="4973"/>
                    <a:pt x="2632" y="4948"/>
                  </a:cubicBezTo>
                  <a:cubicBezTo>
                    <a:pt x="2557" y="4798"/>
                    <a:pt x="2482" y="4647"/>
                    <a:pt x="2381" y="4497"/>
                  </a:cubicBezTo>
                  <a:cubicBezTo>
                    <a:pt x="2306" y="4321"/>
                    <a:pt x="2231" y="4171"/>
                    <a:pt x="2156" y="4021"/>
                  </a:cubicBezTo>
                  <a:cubicBezTo>
                    <a:pt x="2055" y="3845"/>
                    <a:pt x="1980" y="3695"/>
                    <a:pt x="1905" y="3519"/>
                  </a:cubicBezTo>
                  <a:lnTo>
                    <a:pt x="1880" y="3519"/>
                  </a:lnTo>
                  <a:cubicBezTo>
                    <a:pt x="1855" y="3444"/>
                    <a:pt x="1830" y="3394"/>
                    <a:pt x="1805" y="3319"/>
                  </a:cubicBezTo>
                  <a:cubicBezTo>
                    <a:pt x="1755" y="3269"/>
                    <a:pt x="1730" y="3194"/>
                    <a:pt x="1705" y="3143"/>
                  </a:cubicBezTo>
                  <a:cubicBezTo>
                    <a:pt x="1680" y="3093"/>
                    <a:pt x="1680" y="3068"/>
                    <a:pt x="1654" y="3018"/>
                  </a:cubicBezTo>
                  <a:cubicBezTo>
                    <a:pt x="1629" y="2968"/>
                    <a:pt x="1604" y="2943"/>
                    <a:pt x="1579" y="2893"/>
                  </a:cubicBezTo>
                  <a:cubicBezTo>
                    <a:pt x="1579" y="2868"/>
                    <a:pt x="1554" y="2818"/>
                    <a:pt x="1529" y="2768"/>
                  </a:cubicBezTo>
                  <a:cubicBezTo>
                    <a:pt x="1529" y="2742"/>
                    <a:pt x="1529" y="2742"/>
                    <a:pt x="1504" y="2717"/>
                  </a:cubicBezTo>
                  <a:cubicBezTo>
                    <a:pt x="1504" y="2692"/>
                    <a:pt x="1504" y="2692"/>
                    <a:pt x="1479" y="2667"/>
                  </a:cubicBezTo>
                  <a:lnTo>
                    <a:pt x="1454" y="2667"/>
                  </a:lnTo>
                  <a:cubicBezTo>
                    <a:pt x="1429" y="2692"/>
                    <a:pt x="1429" y="2692"/>
                    <a:pt x="1429" y="2692"/>
                  </a:cubicBezTo>
                  <a:cubicBezTo>
                    <a:pt x="1429" y="2717"/>
                    <a:pt x="1429" y="2742"/>
                    <a:pt x="1429" y="2768"/>
                  </a:cubicBezTo>
                  <a:cubicBezTo>
                    <a:pt x="1454" y="2768"/>
                    <a:pt x="1454" y="2793"/>
                    <a:pt x="1454" y="2818"/>
                  </a:cubicBezTo>
                  <a:cubicBezTo>
                    <a:pt x="1479" y="2868"/>
                    <a:pt x="1504" y="2893"/>
                    <a:pt x="1504" y="2943"/>
                  </a:cubicBezTo>
                  <a:cubicBezTo>
                    <a:pt x="1554" y="3018"/>
                    <a:pt x="1604" y="3118"/>
                    <a:pt x="1629" y="3194"/>
                  </a:cubicBezTo>
                  <a:cubicBezTo>
                    <a:pt x="1680" y="3269"/>
                    <a:pt x="1705" y="3344"/>
                    <a:pt x="1755" y="3444"/>
                  </a:cubicBezTo>
                  <a:cubicBezTo>
                    <a:pt x="1805" y="3519"/>
                    <a:pt x="1830" y="3595"/>
                    <a:pt x="1880" y="3695"/>
                  </a:cubicBezTo>
                  <a:cubicBezTo>
                    <a:pt x="1930" y="3770"/>
                    <a:pt x="1955" y="3845"/>
                    <a:pt x="2005" y="3920"/>
                  </a:cubicBezTo>
                  <a:cubicBezTo>
                    <a:pt x="2055" y="4021"/>
                    <a:pt x="2081" y="4096"/>
                    <a:pt x="2131" y="4171"/>
                  </a:cubicBezTo>
                  <a:cubicBezTo>
                    <a:pt x="2131" y="4171"/>
                    <a:pt x="2131" y="4171"/>
                    <a:pt x="2131" y="4196"/>
                  </a:cubicBezTo>
                  <a:cubicBezTo>
                    <a:pt x="2156" y="4246"/>
                    <a:pt x="2181" y="4296"/>
                    <a:pt x="2206" y="4346"/>
                  </a:cubicBezTo>
                  <a:lnTo>
                    <a:pt x="2231" y="4346"/>
                  </a:lnTo>
                  <a:cubicBezTo>
                    <a:pt x="2231" y="4346"/>
                    <a:pt x="2231" y="4372"/>
                    <a:pt x="2231" y="4372"/>
                  </a:cubicBezTo>
                  <a:cubicBezTo>
                    <a:pt x="2256" y="4422"/>
                    <a:pt x="2281" y="4472"/>
                    <a:pt x="2306" y="4522"/>
                  </a:cubicBezTo>
                  <a:cubicBezTo>
                    <a:pt x="2381" y="4672"/>
                    <a:pt x="2456" y="4823"/>
                    <a:pt x="2532" y="4973"/>
                  </a:cubicBezTo>
                  <a:cubicBezTo>
                    <a:pt x="2532" y="4973"/>
                    <a:pt x="2532" y="4973"/>
                    <a:pt x="2532" y="4998"/>
                  </a:cubicBezTo>
                  <a:lnTo>
                    <a:pt x="2557" y="4998"/>
                  </a:lnTo>
                  <a:cubicBezTo>
                    <a:pt x="2557" y="5023"/>
                    <a:pt x="2582" y="5073"/>
                    <a:pt x="2607" y="5098"/>
                  </a:cubicBezTo>
                  <a:cubicBezTo>
                    <a:pt x="2582" y="5123"/>
                    <a:pt x="2582" y="5123"/>
                    <a:pt x="2582" y="5123"/>
                  </a:cubicBezTo>
                  <a:cubicBezTo>
                    <a:pt x="2582" y="5174"/>
                    <a:pt x="2557" y="5199"/>
                    <a:pt x="2532" y="5224"/>
                  </a:cubicBezTo>
                  <a:cubicBezTo>
                    <a:pt x="2532" y="5224"/>
                    <a:pt x="2532" y="5249"/>
                    <a:pt x="2532" y="5249"/>
                  </a:cubicBezTo>
                  <a:lnTo>
                    <a:pt x="2507" y="5249"/>
                  </a:lnTo>
                  <a:cubicBezTo>
                    <a:pt x="2431" y="5073"/>
                    <a:pt x="2356" y="4898"/>
                    <a:pt x="2281" y="4747"/>
                  </a:cubicBezTo>
                  <a:cubicBezTo>
                    <a:pt x="2256" y="4647"/>
                    <a:pt x="2206" y="4572"/>
                    <a:pt x="2181" y="4472"/>
                  </a:cubicBezTo>
                  <a:cubicBezTo>
                    <a:pt x="2131" y="4397"/>
                    <a:pt x="2081" y="4296"/>
                    <a:pt x="2030" y="4221"/>
                  </a:cubicBezTo>
                  <a:cubicBezTo>
                    <a:pt x="2030" y="4196"/>
                    <a:pt x="2030" y="4196"/>
                    <a:pt x="2030" y="4171"/>
                  </a:cubicBezTo>
                  <a:cubicBezTo>
                    <a:pt x="2030" y="4171"/>
                    <a:pt x="2005" y="4171"/>
                    <a:pt x="2005" y="4146"/>
                  </a:cubicBezTo>
                  <a:cubicBezTo>
                    <a:pt x="1980" y="4071"/>
                    <a:pt x="1930" y="3971"/>
                    <a:pt x="1880" y="3895"/>
                  </a:cubicBezTo>
                  <a:cubicBezTo>
                    <a:pt x="1855" y="3795"/>
                    <a:pt x="1805" y="3720"/>
                    <a:pt x="1755" y="3645"/>
                  </a:cubicBezTo>
                  <a:cubicBezTo>
                    <a:pt x="1705" y="3544"/>
                    <a:pt x="1680" y="3444"/>
                    <a:pt x="1629" y="3369"/>
                  </a:cubicBezTo>
                  <a:cubicBezTo>
                    <a:pt x="1579" y="3269"/>
                    <a:pt x="1529" y="3194"/>
                    <a:pt x="1504" y="3093"/>
                  </a:cubicBezTo>
                  <a:cubicBezTo>
                    <a:pt x="1504" y="3093"/>
                    <a:pt x="1504" y="3093"/>
                    <a:pt x="1504" y="3118"/>
                  </a:cubicBezTo>
                  <a:cubicBezTo>
                    <a:pt x="1504" y="3093"/>
                    <a:pt x="1504" y="3093"/>
                    <a:pt x="1479" y="3093"/>
                  </a:cubicBezTo>
                  <a:cubicBezTo>
                    <a:pt x="1479" y="3068"/>
                    <a:pt x="1454" y="3043"/>
                    <a:pt x="1454" y="2993"/>
                  </a:cubicBezTo>
                  <a:cubicBezTo>
                    <a:pt x="1429" y="2993"/>
                    <a:pt x="1429" y="2968"/>
                    <a:pt x="1429" y="2943"/>
                  </a:cubicBezTo>
                  <a:cubicBezTo>
                    <a:pt x="1404" y="2943"/>
                    <a:pt x="1404" y="2943"/>
                    <a:pt x="1404" y="2918"/>
                  </a:cubicBezTo>
                  <a:cubicBezTo>
                    <a:pt x="1404" y="2918"/>
                    <a:pt x="1393" y="2907"/>
                    <a:pt x="1378" y="2907"/>
                  </a:cubicBezTo>
                  <a:cubicBezTo>
                    <a:pt x="1370" y="2907"/>
                    <a:pt x="1362" y="2910"/>
                    <a:pt x="1354" y="2918"/>
                  </a:cubicBezTo>
                  <a:cubicBezTo>
                    <a:pt x="1354" y="2918"/>
                    <a:pt x="1329" y="2943"/>
                    <a:pt x="1329" y="2943"/>
                  </a:cubicBezTo>
                  <a:cubicBezTo>
                    <a:pt x="1329" y="2968"/>
                    <a:pt x="1329" y="2993"/>
                    <a:pt x="1354" y="2993"/>
                  </a:cubicBezTo>
                  <a:cubicBezTo>
                    <a:pt x="1354" y="3018"/>
                    <a:pt x="1354" y="3043"/>
                    <a:pt x="1379" y="3068"/>
                  </a:cubicBezTo>
                  <a:cubicBezTo>
                    <a:pt x="1404" y="3118"/>
                    <a:pt x="1429" y="3169"/>
                    <a:pt x="1429" y="3194"/>
                  </a:cubicBezTo>
                  <a:cubicBezTo>
                    <a:pt x="1479" y="3269"/>
                    <a:pt x="1504" y="3319"/>
                    <a:pt x="1529" y="3369"/>
                  </a:cubicBezTo>
                  <a:cubicBezTo>
                    <a:pt x="1579" y="3469"/>
                    <a:pt x="1629" y="3544"/>
                    <a:pt x="1654" y="3645"/>
                  </a:cubicBezTo>
                  <a:cubicBezTo>
                    <a:pt x="1705" y="3720"/>
                    <a:pt x="1755" y="3820"/>
                    <a:pt x="1780" y="3895"/>
                  </a:cubicBezTo>
                  <a:cubicBezTo>
                    <a:pt x="1880" y="4071"/>
                    <a:pt x="1955" y="4246"/>
                    <a:pt x="2030" y="4422"/>
                  </a:cubicBezTo>
                  <a:cubicBezTo>
                    <a:pt x="2131" y="4597"/>
                    <a:pt x="2206" y="4773"/>
                    <a:pt x="2281" y="4948"/>
                  </a:cubicBezTo>
                  <a:cubicBezTo>
                    <a:pt x="2306" y="5023"/>
                    <a:pt x="2356" y="5123"/>
                    <a:pt x="2381" y="5199"/>
                  </a:cubicBezTo>
                  <a:cubicBezTo>
                    <a:pt x="2406" y="5249"/>
                    <a:pt x="2431" y="5274"/>
                    <a:pt x="2431" y="5299"/>
                  </a:cubicBezTo>
                  <a:cubicBezTo>
                    <a:pt x="2456" y="5324"/>
                    <a:pt x="2456" y="5349"/>
                    <a:pt x="2456" y="5374"/>
                  </a:cubicBezTo>
                  <a:cubicBezTo>
                    <a:pt x="2381" y="5499"/>
                    <a:pt x="2306" y="5625"/>
                    <a:pt x="2206" y="5750"/>
                  </a:cubicBezTo>
                  <a:cubicBezTo>
                    <a:pt x="2156" y="5850"/>
                    <a:pt x="2106" y="5925"/>
                    <a:pt x="2055" y="6001"/>
                  </a:cubicBezTo>
                  <a:cubicBezTo>
                    <a:pt x="2005" y="6076"/>
                    <a:pt x="1955" y="6151"/>
                    <a:pt x="1905" y="6226"/>
                  </a:cubicBezTo>
                  <a:cubicBezTo>
                    <a:pt x="1805" y="6351"/>
                    <a:pt x="1730" y="6477"/>
                    <a:pt x="1654" y="6577"/>
                  </a:cubicBezTo>
                  <a:cubicBezTo>
                    <a:pt x="1579" y="6677"/>
                    <a:pt x="1504" y="6778"/>
                    <a:pt x="1404" y="6878"/>
                  </a:cubicBezTo>
                  <a:cubicBezTo>
                    <a:pt x="1404" y="6853"/>
                    <a:pt x="1404" y="6853"/>
                    <a:pt x="1404" y="6853"/>
                  </a:cubicBezTo>
                  <a:cubicBezTo>
                    <a:pt x="1404" y="6753"/>
                    <a:pt x="1404" y="6652"/>
                    <a:pt x="1379" y="6577"/>
                  </a:cubicBezTo>
                  <a:cubicBezTo>
                    <a:pt x="1329" y="6452"/>
                    <a:pt x="1278" y="6301"/>
                    <a:pt x="1228" y="6201"/>
                  </a:cubicBezTo>
                  <a:cubicBezTo>
                    <a:pt x="1203" y="6126"/>
                    <a:pt x="1178" y="6076"/>
                    <a:pt x="1128" y="6026"/>
                  </a:cubicBezTo>
                  <a:cubicBezTo>
                    <a:pt x="1103" y="6001"/>
                    <a:pt x="1078" y="5950"/>
                    <a:pt x="1053" y="5925"/>
                  </a:cubicBezTo>
                  <a:cubicBezTo>
                    <a:pt x="1053" y="5900"/>
                    <a:pt x="1028" y="5900"/>
                    <a:pt x="1003" y="5875"/>
                  </a:cubicBezTo>
                  <a:cubicBezTo>
                    <a:pt x="1003" y="5858"/>
                    <a:pt x="978" y="5840"/>
                    <a:pt x="954" y="5840"/>
                  </a:cubicBezTo>
                  <a:cubicBezTo>
                    <a:pt x="944" y="5840"/>
                    <a:pt x="935" y="5843"/>
                    <a:pt x="928" y="5850"/>
                  </a:cubicBezTo>
                  <a:cubicBezTo>
                    <a:pt x="903" y="5875"/>
                    <a:pt x="903" y="5900"/>
                    <a:pt x="903" y="5925"/>
                  </a:cubicBezTo>
                  <a:cubicBezTo>
                    <a:pt x="928" y="5950"/>
                    <a:pt x="928" y="5976"/>
                    <a:pt x="953" y="6001"/>
                  </a:cubicBezTo>
                  <a:cubicBezTo>
                    <a:pt x="978" y="6026"/>
                    <a:pt x="978" y="6051"/>
                    <a:pt x="1003" y="6076"/>
                  </a:cubicBezTo>
                  <a:cubicBezTo>
                    <a:pt x="1028" y="6126"/>
                    <a:pt x="1053" y="6151"/>
                    <a:pt x="1078" y="6201"/>
                  </a:cubicBezTo>
                  <a:cubicBezTo>
                    <a:pt x="1128" y="6276"/>
                    <a:pt x="1153" y="6351"/>
                    <a:pt x="1178" y="6427"/>
                  </a:cubicBezTo>
                  <a:cubicBezTo>
                    <a:pt x="1203" y="6502"/>
                    <a:pt x="1228" y="6552"/>
                    <a:pt x="1228" y="6627"/>
                  </a:cubicBezTo>
                  <a:cubicBezTo>
                    <a:pt x="1253" y="6677"/>
                    <a:pt x="1253" y="6727"/>
                    <a:pt x="1253" y="6803"/>
                  </a:cubicBezTo>
                  <a:cubicBezTo>
                    <a:pt x="1253" y="6828"/>
                    <a:pt x="1253" y="6853"/>
                    <a:pt x="1253" y="6878"/>
                  </a:cubicBezTo>
                  <a:cubicBezTo>
                    <a:pt x="1228" y="6828"/>
                    <a:pt x="1228" y="6778"/>
                    <a:pt x="1178" y="6702"/>
                  </a:cubicBezTo>
                  <a:cubicBezTo>
                    <a:pt x="1128" y="6602"/>
                    <a:pt x="1053" y="6477"/>
                    <a:pt x="953" y="6377"/>
                  </a:cubicBezTo>
                  <a:cubicBezTo>
                    <a:pt x="928" y="6326"/>
                    <a:pt x="877" y="6276"/>
                    <a:pt x="827" y="6226"/>
                  </a:cubicBezTo>
                  <a:cubicBezTo>
                    <a:pt x="752" y="6176"/>
                    <a:pt x="702" y="6126"/>
                    <a:pt x="652" y="6101"/>
                  </a:cubicBezTo>
                  <a:cubicBezTo>
                    <a:pt x="627" y="6101"/>
                    <a:pt x="602" y="6076"/>
                    <a:pt x="602" y="6076"/>
                  </a:cubicBezTo>
                  <a:lnTo>
                    <a:pt x="577" y="6076"/>
                  </a:lnTo>
                  <a:cubicBezTo>
                    <a:pt x="552" y="6076"/>
                    <a:pt x="527" y="6126"/>
                    <a:pt x="527" y="6151"/>
                  </a:cubicBezTo>
                  <a:cubicBezTo>
                    <a:pt x="527" y="6176"/>
                    <a:pt x="552" y="6176"/>
                    <a:pt x="577" y="6201"/>
                  </a:cubicBezTo>
                  <a:cubicBezTo>
                    <a:pt x="577" y="6201"/>
                    <a:pt x="602" y="6201"/>
                    <a:pt x="602" y="6226"/>
                  </a:cubicBezTo>
                  <a:cubicBezTo>
                    <a:pt x="652" y="6251"/>
                    <a:pt x="677" y="6276"/>
                    <a:pt x="702" y="6301"/>
                  </a:cubicBezTo>
                  <a:cubicBezTo>
                    <a:pt x="752" y="6326"/>
                    <a:pt x="777" y="6377"/>
                    <a:pt x="802" y="6402"/>
                  </a:cubicBezTo>
                  <a:cubicBezTo>
                    <a:pt x="852" y="6452"/>
                    <a:pt x="903" y="6502"/>
                    <a:pt x="928" y="6552"/>
                  </a:cubicBezTo>
                  <a:cubicBezTo>
                    <a:pt x="978" y="6627"/>
                    <a:pt x="1003" y="6677"/>
                    <a:pt x="1028" y="6727"/>
                  </a:cubicBezTo>
                  <a:cubicBezTo>
                    <a:pt x="1053" y="6778"/>
                    <a:pt x="1078" y="6828"/>
                    <a:pt x="1103" y="6878"/>
                  </a:cubicBezTo>
                  <a:cubicBezTo>
                    <a:pt x="1103" y="6928"/>
                    <a:pt x="1128" y="6953"/>
                    <a:pt x="1128" y="7003"/>
                  </a:cubicBezTo>
                  <a:cubicBezTo>
                    <a:pt x="1128" y="7053"/>
                    <a:pt x="1153" y="7078"/>
                    <a:pt x="1153" y="7128"/>
                  </a:cubicBezTo>
                  <a:cubicBezTo>
                    <a:pt x="1153" y="7128"/>
                    <a:pt x="1153" y="7128"/>
                    <a:pt x="1153" y="7154"/>
                  </a:cubicBezTo>
                  <a:cubicBezTo>
                    <a:pt x="1153" y="7154"/>
                    <a:pt x="1128" y="7179"/>
                    <a:pt x="1128" y="7179"/>
                  </a:cubicBezTo>
                  <a:cubicBezTo>
                    <a:pt x="1128" y="7154"/>
                    <a:pt x="1103" y="7154"/>
                    <a:pt x="1103" y="7128"/>
                  </a:cubicBezTo>
                  <a:cubicBezTo>
                    <a:pt x="1053" y="7078"/>
                    <a:pt x="1003" y="7053"/>
                    <a:pt x="953" y="7003"/>
                  </a:cubicBezTo>
                  <a:cubicBezTo>
                    <a:pt x="877" y="6953"/>
                    <a:pt x="827" y="6928"/>
                    <a:pt x="752" y="6903"/>
                  </a:cubicBezTo>
                  <a:cubicBezTo>
                    <a:pt x="702" y="6853"/>
                    <a:pt x="652" y="6853"/>
                    <a:pt x="602" y="6828"/>
                  </a:cubicBezTo>
                  <a:cubicBezTo>
                    <a:pt x="527" y="6803"/>
                    <a:pt x="476" y="6778"/>
                    <a:pt x="426" y="6778"/>
                  </a:cubicBezTo>
                  <a:lnTo>
                    <a:pt x="326" y="6778"/>
                  </a:lnTo>
                  <a:cubicBezTo>
                    <a:pt x="301" y="6778"/>
                    <a:pt x="276" y="6778"/>
                    <a:pt x="276" y="6803"/>
                  </a:cubicBezTo>
                  <a:cubicBezTo>
                    <a:pt x="251" y="6828"/>
                    <a:pt x="276" y="6853"/>
                    <a:pt x="276" y="6878"/>
                  </a:cubicBezTo>
                  <a:cubicBezTo>
                    <a:pt x="301" y="6878"/>
                    <a:pt x="301" y="6903"/>
                    <a:pt x="326" y="6903"/>
                  </a:cubicBezTo>
                  <a:lnTo>
                    <a:pt x="401" y="6903"/>
                  </a:lnTo>
                  <a:cubicBezTo>
                    <a:pt x="451" y="6928"/>
                    <a:pt x="502" y="6928"/>
                    <a:pt x="527" y="6953"/>
                  </a:cubicBezTo>
                  <a:cubicBezTo>
                    <a:pt x="577" y="6953"/>
                    <a:pt x="627" y="6978"/>
                    <a:pt x="677" y="7003"/>
                  </a:cubicBezTo>
                  <a:cubicBezTo>
                    <a:pt x="727" y="7028"/>
                    <a:pt x="752" y="7053"/>
                    <a:pt x="802" y="7078"/>
                  </a:cubicBezTo>
                  <a:cubicBezTo>
                    <a:pt x="827" y="7103"/>
                    <a:pt x="877" y="7128"/>
                    <a:pt x="903" y="7154"/>
                  </a:cubicBezTo>
                  <a:cubicBezTo>
                    <a:pt x="928" y="7179"/>
                    <a:pt x="978" y="7229"/>
                    <a:pt x="1003" y="7254"/>
                  </a:cubicBezTo>
                  <a:cubicBezTo>
                    <a:pt x="1003" y="7254"/>
                    <a:pt x="1028" y="7279"/>
                    <a:pt x="1028" y="7279"/>
                  </a:cubicBezTo>
                  <a:cubicBezTo>
                    <a:pt x="978" y="7304"/>
                    <a:pt x="928" y="7354"/>
                    <a:pt x="903" y="7379"/>
                  </a:cubicBezTo>
                  <a:cubicBezTo>
                    <a:pt x="862" y="7420"/>
                    <a:pt x="837" y="7444"/>
                    <a:pt x="802" y="7479"/>
                  </a:cubicBezTo>
                  <a:cubicBezTo>
                    <a:pt x="782" y="7479"/>
                    <a:pt x="778" y="7496"/>
                    <a:pt x="777" y="7502"/>
                  </a:cubicBezTo>
                  <a:lnTo>
                    <a:pt x="777" y="7502"/>
                  </a:lnTo>
                  <a:cubicBezTo>
                    <a:pt x="786" y="7495"/>
                    <a:pt x="794" y="7488"/>
                    <a:pt x="802" y="7479"/>
                  </a:cubicBezTo>
                  <a:lnTo>
                    <a:pt x="802" y="7479"/>
                  </a:lnTo>
                  <a:cubicBezTo>
                    <a:pt x="795" y="7487"/>
                    <a:pt x="786" y="7495"/>
                    <a:pt x="777" y="7504"/>
                  </a:cubicBezTo>
                  <a:cubicBezTo>
                    <a:pt x="777" y="7504"/>
                    <a:pt x="777" y="7504"/>
                    <a:pt x="777" y="7502"/>
                  </a:cubicBezTo>
                  <a:lnTo>
                    <a:pt x="777" y="7502"/>
                  </a:lnTo>
                  <a:cubicBezTo>
                    <a:pt x="736" y="7538"/>
                    <a:pt x="698" y="7559"/>
                    <a:pt x="677" y="7580"/>
                  </a:cubicBezTo>
                  <a:cubicBezTo>
                    <a:pt x="652" y="7605"/>
                    <a:pt x="652" y="7605"/>
                    <a:pt x="652" y="7605"/>
                  </a:cubicBezTo>
                  <a:cubicBezTo>
                    <a:pt x="552" y="7680"/>
                    <a:pt x="451" y="7780"/>
                    <a:pt x="351" y="7855"/>
                  </a:cubicBezTo>
                  <a:cubicBezTo>
                    <a:pt x="301" y="7880"/>
                    <a:pt x="251" y="7930"/>
                    <a:pt x="201" y="7956"/>
                  </a:cubicBezTo>
                  <a:cubicBezTo>
                    <a:pt x="176" y="7981"/>
                    <a:pt x="126" y="8006"/>
                    <a:pt x="101" y="8031"/>
                  </a:cubicBezTo>
                  <a:cubicBezTo>
                    <a:pt x="25" y="8106"/>
                    <a:pt x="0" y="8181"/>
                    <a:pt x="75" y="8256"/>
                  </a:cubicBezTo>
                  <a:cubicBezTo>
                    <a:pt x="101" y="8281"/>
                    <a:pt x="126" y="8306"/>
                    <a:pt x="176" y="8306"/>
                  </a:cubicBezTo>
                  <a:lnTo>
                    <a:pt x="251" y="8306"/>
                  </a:lnTo>
                  <a:cubicBezTo>
                    <a:pt x="326" y="8256"/>
                    <a:pt x="376" y="8231"/>
                    <a:pt x="426" y="8181"/>
                  </a:cubicBezTo>
                  <a:cubicBezTo>
                    <a:pt x="476" y="8156"/>
                    <a:pt x="527" y="8106"/>
                    <a:pt x="577" y="8056"/>
                  </a:cubicBezTo>
                  <a:cubicBezTo>
                    <a:pt x="727" y="7956"/>
                    <a:pt x="852" y="7830"/>
                    <a:pt x="978" y="7730"/>
                  </a:cubicBezTo>
                  <a:cubicBezTo>
                    <a:pt x="1028" y="7705"/>
                    <a:pt x="1078" y="7655"/>
                    <a:pt x="1103" y="7605"/>
                  </a:cubicBezTo>
                  <a:cubicBezTo>
                    <a:pt x="1153" y="7580"/>
                    <a:pt x="1178" y="7555"/>
                    <a:pt x="1203" y="7529"/>
                  </a:cubicBezTo>
                  <a:cubicBezTo>
                    <a:pt x="1228" y="7555"/>
                    <a:pt x="1253" y="7555"/>
                    <a:pt x="1253" y="7580"/>
                  </a:cubicBezTo>
                  <a:cubicBezTo>
                    <a:pt x="1278" y="7580"/>
                    <a:pt x="1304" y="7605"/>
                    <a:pt x="1329" y="7630"/>
                  </a:cubicBezTo>
                  <a:cubicBezTo>
                    <a:pt x="1379" y="7655"/>
                    <a:pt x="1429" y="7705"/>
                    <a:pt x="1504" y="7730"/>
                  </a:cubicBezTo>
                  <a:cubicBezTo>
                    <a:pt x="1504" y="7730"/>
                    <a:pt x="1504" y="7755"/>
                    <a:pt x="1504" y="7755"/>
                  </a:cubicBezTo>
                  <a:cubicBezTo>
                    <a:pt x="1529" y="7780"/>
                    <a:pt x="1554" y="7805"/>
                    <a:pt x="1604" y="7855"/>
                  </a:cubicBezTo>
                  <a:cubicBezTo>
                    <a:pt x="1604" y="7855"/>
                    <a:pt x="1629" y="7880"/>
                    <a:pt x="1654" y="7905"/>
                  </a:cubicBezTo>
                  <a:lnTo>
                    <a:pt x="1680" y="7905"/>
                  </a:lnTo>
                  <a:cubicBezTo>
                    <a:pt x="1705" y="7905"/>
                    <a:pt x="1730" y="7905"/>
                    <a:pt x="1730" y="7880"/>
                  </a:cubicBezTo>
                  <a:cubicBezTo>
                    <a:pt x="1755" y="7855"/>
                    <a:pt x="1755" y="7830"/>
                    <a:pt x="1730" y="7805"/>
                  </a:cubicBezTo>
                  <a:cubicBezTo>
                    <a:pt x="1730" y="7805"/>
                    <a:pt x="1730" y="7780"/>
                    <a:pt x="1705" y="7780"/>
                  </a:cubicBezTo>
                  <a:cubicBezTo>
                    <a:pt x="1680" y="7755"/>
                    <a:pt x="1680" y="7730"/>
                    <a:pt x="1654" y="7705"/>
                  </a:cubicBezTo>
                  <a:cubicBezTo>
                    <a:pt x="1604" y="7655"/>
                    <a:pt x="1579" y="7605"/>
                    <a:pt x="1529" y="7580"/>
                  </a:cubicBezTo>
                  <a:cubicBezTo>
                    <a:pt x="1479" y="7529"/>
                    <a:pt x="1454" y="7504"/>
                    <a:pt x="1404" y="7454"/>
                  </a:cubicBezTo>
                  <a:cubicBezTo>
                    <a:pt x="1379" y="7454"/>
                    <a:pt x="1354" y="7429"/>
                    <a:pt x="1329" y="7404"/>
                  </a:cubicBezTo>
                  <a:cubicBezTo>
                    <a:pt x="1354" y="7404"/>
                    <a:pt x="1354" y="7379"/>
                    <a:pt x="1379" y="7379"/>
                  </a:cubicBezTo>
                  <a:cubicBezTo>
                    <a:pt x="1404" y="7329"/>
                    <a:pt x="1454" y="7304"/>
                    <a:pt x="1479" y="7254"/>
                  </a:cubicBezTo>
                  <a:lnTo>
                    <a:pt x="1504" y="7254"/>
                  </a:lnTo>
                  <a:cubicBezTo>
                    <a:pt x="1554" y="7254"/>
                    <a:pt x="1604" y="7229"/>
                    <a:pt x="1654" y="7229"/>
                  </a:cubicBezTo>
                  <a:cubicBezTo>
                    <a:pt x="1680" y="7204"/>
                    <a:pt x="1730" y="7204"/>
                    <a:pt x="1755" y="7204"/>
                  </a:cubicBezTo>
                  <a:lnTo>
                    <a:pt x="1880" y="7204"/>
                  </a:lnTo>
                  <a:cubicBezTo>
                    <a:pt x="1930" y="7204"/>
                    <a:pt x="1980" y="7204"/>
                    <a:pt x="2005" y="7229"/>
                  </a:cubicBezTo>
                  <a:cubicBezTo>
                    <a:pt x="2055" y="7229"/>
                    <a:pt x="2106" y="7254"/>
                    <a:pt x="2156" y="7254"/>
                  </a:cubicBezTo>
                  <a:cubicBezTo>
                    <a:pt x="2181" y="7279"/>
                    <a:pt x="2206" y="7279"/>
                    <a:pt x="2206" y="7279"/>
                  </a:cubicBezTo>
                  <a:cubicBezTo>
                    <a:pt x="2231" y="7304"/>
                    <a:pt x="2256" y="7304"/>
                    <a:pt x="2281" y="7329"/>
                  </a:cubicBezTo>
                  <a:cubicBezTo>
                    <a:pt x="2306" y="7329"/>
                    <a:pt x="2331" y="7354"/>
                    <a:pt x="2331" y="7379"/>
                  </a:cubicBezTo>
                  <a:cubicBezTo>
                    <a:pt x="2356" y="7379"/>
                    <a:pt x="2381" y="7404"/>
                    <a:pt x="2381" y="7429"/>
                  </a:cubicBezTo>
                  <a:cubicBezTo>
                    <a:pt x="2406" y="7429"/>
                    <a:pt x="2431" y="7479"/>
                    <a:pt x="2456" y="7479"/>
                  </a:cubicBezTo>
                  <a:cubicBezTo>
                    <a:pt x="2482" y="7479"/>
                    <a:pt x="2507" y="7454"/>
                    <a:pt x="2532" y="7429"/>
                  </a:cubicBezTo>
                  <a:cubicBezTo>
                    <a:pt x="2532" y="7404"/>
                    <a:pt x="2507" y="7354"/>
                    <a:pt x="2482" y="7329"/>
                  </a:cubicBezTo>
                  <a:cubicBezTo>
                    <a:pt x="2456" y="7304"/>
                    <a:pt x="2431" y="7279"/>
                    <a:pt x="2381" y="7254"/>
                  </a:cubicBezTo>
                  <a:cubicBezTo>
                    <a:pt x="2331" y="7179"/>
                    <a:pt x="2256" y="7154"/>
                    <a:pt x="2181" y="7128"/>
                  </a:cubicBezTo>
                  <a:cubicBezTo>
                    <a:pt x="2055" y="7078"/>
                    <a:pt x="1905" y="7053"/>
                    <a:pt x="1780" y="7053"/>
                  </a:cubicBezTo>
                  <a:lnTo>
                    <a:pt x="1680" y="7053"/>
                  </a:lnTo>
                  <a:cubicBezTo>
                    <a:pt x="1705" y="7028"/>
                    <a:pt x="1730" y="6978"/>
                    <a:pt x="1755" y="6953"/>
                  </a:cubicBezTo>
                  <a:cubicBezTo>
                    <a:pt x="1880" y="6803"/>
                    <a:pt x="1980" y="6652"/>
                    <a:pt x="2081" y="6502"/>
                  </a:cubicBezTo>
                  <a:cubicBezTo>
                    <a:pt x="2181" y="6351"/>
                    <a:pt x="2281" y="6226"/>
                    <a:pt x="2356" y="6076"/>
                  </a:cubicBezTo>
                  <a:lnTo>
                    <a:pt x="2381" y="6076"/>
                  </a:lnTo>
                  <a:cubicBezTo>
                    <a:pt x="2482" y="6051"/>
                    <a:pt x="2582" y="6026"/>
                    <a:pt x="2682" y="6026"/>
                  </a:cubicBezTo>
                  <a:lnTo>
                    <a:pt x="2657" y="6026"/>
                  </a:lnTo>
                  <a:cubicBezTo>
                    <a:pt x="2807" y="6001"/>
                    <a:pt x="2958" y="5950"/>
                    <a:pt x="3108" y="5900"/>
                  </a:cubicBezTo>
                  <a:cubicBezTo>
                    <a:pt x="3284" y="5850"/>
                    <a:pt x="3459" y="5800"/>
                    <a:pt x="3634" y="5750"/>
                  </a:cubicBezTo>
                  <a:cubicBezTo>
                    <a:pt x="3735" y="5725"/>
                    <a:pt x="3810" y="5700"/>
                    <a:pt x="3885" y="5675"/>
                  </a:cubicBezTo>
                  <a:cubicBezTo>
                    <a:pt x="3985" y="5650"/>
                    <a:pt x="4060" y="5625"/>
                    <a:pt x="4136" y="5600"/>
                  </a:cubicBezTo>
                  <a:cubicBezTo>
                    <a:pt x="4161" y="5600"/>
                    <a:pt x="4186" y="5575"/>
                    <a:pt x="4211" y="5575"/>
                  </a:cubicBezTo>
                  <a:cubicBezTo>
                    <a:pt x="4236" y="5549"/>
                    <a:pt x="4236" y="5524"/>
                    <a:pt x="4236" y="5499"/>
                  </a:cubicBezTo>
                  <a:cubicBezTo>
                    <a:pt x="4236" y="5499"/>
                    <a:pt x="4211" y="5499"/>
                    <a:pt x="4211" y="5474"/>
                  </a:cubicBezTo>
                  <a:lnTo>
                    <a:pt x="4161" y="5474"/>
                  </a:lnTo>
                  <a:cubicBezTo>
                    <a:pt x="4161" y="5499"/>
                    <a:pt x="4136" y="5499"/>
                    <a:pt x="4111" y="5499"/>
                  </a:cubicBezTo>
                  <a:cubicBezTo>
                    <a:pt x="4010" y="5549"/>
                    <a:pt x="3885" y="5575"/>
                    <a:pt x="3785" y="5600"/>
                  </a:cubicBezTo>
                  <a:cubicBezTo>
                    <a:pt x="3685" y="5625"/>
                    <a:pt x="3609" y="5675"/>
                    <a:pt x="3534" y="5700"/>
                  </a:cubicBezTo>
                  <a:cubicBezTo>
                    <a:pt x="3434" y="5725"/>
                    <a:pt x="3359" y="5750"/>
                    <a:pt x="3258" y="5750"/>
                  </a:cubicBezTo>
                  <a:cubicBezTo>
                    <a:pt x="3183" y="5775"/>
                    <a:pt x="3083" y="5800"/>
                    <a:pt x="3008" y="5825"/>
                  </a:cubicBezTo>
                  <a:cubicBezTo>
                    <a:pt x="2908" y="5850"/>
                    <a:pt x="2832" y="5875"/>
                    <a:pt x="2732" y="5900"/>
                  </a:cubicBezTo>
                  <a:cubicBezTo>
                    <a:pt x="2657" y="5925"/>
                    <a:pt x="2557" y="5950"/>
                    <a:pt x="2482" y="5976"/>
                  </a:cubicBezTo>
                  <a:lnTo>
                    <a:pt x="2406" y="5976"/>
                  </a:lnTo>
                  <a:cubicBezTo>
                    <a:pt x="2431" y="5950"/>
                    <a:pt x="2431" y="5925"/>
                    <a:pt x="2456" y="5900"/>
                  </a:cubicBezTo>
                  <a:cubicBezTo>
                    <a:pt x="2482" y="5875"/>
                    <a:pt x="2507" y="5825"/>
                    <a:pt x="2507" y="5800"/>
                  </a:cubicBezTo>
                  <a:cubicBezTo>
                    <a:pt x="2532" y="5800"/>
                    <a:pt x="2557" y="5775"/>
                    <a:pt x="2557" y="5775"/>
                  </a:cubicBezTo>
                  <a:lnTo>
                    <a:pt x="2607" y="5775"/>
                  </a:lnTo>
                  <a:cubicBezTo>
                    <a:pt x="2607" y="5750"/>
                    <a:pt x="2607" y="5750"/>
                    <a:pt x="2632" y="5750"/>
                  </a:cubicBezTo>
                  <a:cubicBezTo>
                    <a:pt x="2757" y="5700"/>
                    <a:pt x="2883" y="5675"/>
                    <a:pt x="3008" y="5625"/>
                  </a:cubicBezTo>
                  <a:cubicBezTo>
                    <a:pt x="3083" y="5600"/>
                    <a:pt x="3183" y="5575"/>
                    <a:pt x="3284" y="5549"/>
                  </a:cubicBezTo>
                  <a:cubicBezTo>
                    <a:pt x="3384" y="5524"/>
                    <a:pt x="3459" y="5474"/>
                    <a:pt x="3559" y="5449"/>
                  </a:cubicBezTo>
                  <a:cubicBezTo>
                    <a:pt x="3735" y="5399"/>
                    <a:pt x="3935" y="5324"/>
                    <a:pt x="4111" y="5274"/>
                  </a:cubicBezTo>
                  <a:lnTo>
                    <a:pt x="4186" y="5249"/>
                  </a:lnTo>
                  <a:lnTo>
                    <a:pt x="4161" y="5249"/>
                  </a:lnTo>
                  <a:cubicBezTo>
                    <a:pt x="4186" y="5249"/>
                    <a:pt x="4186" y="5249"/>
                    <a:pt x="4211" y="5224"/>
                  </a:cubicBezTo>
                  <a:lnTo>
                    <a:pt x="4236" y="5224"/>
                  </a:lnTo>
                  <a:cubicBezTo>
                    <a:pt x="4261" y="5224"/>
                    <a:pt x="4286" y="5224"/>
                    <a:pt x="4286" y="5199"/>
                  </a:cubicBezTo>
                  <a:lnTo>
                    <a:pt x="4336" y="5199"/>
                  </a:lnTo>
                  <a:cubicBezTo>
                    <a:pt x="4361" y="5174"/>
                    <a:pt x="4361" y="5174"/>
                    <a:pt x="4386" y="5174"/>
                  </a:cubicBezTo>
                  <a:cubicBezTo>
                    <a:pt x="4411" y="5174"/>
                    <a:pt x="4411" y="5123"/>
                    <a:pt x="4411" y="5098"/>
                  </a:cubicBezTo>
                  <a:cubicBezTo>
                    <a:pt x="4411" y="5073"/>
                    <a:pt x="4361" y="5073"/>
                    <a:pt x="4336" y="5073"/>
                  </a:cubicBezTo>
                  <a:cubicBezTo>
                    <a:pt x="4311" y="5098"/>
                    <a:pt x="4261" y="5098"/>
                    <a:pt x="4236" y="5123"/>
                  </a:cubicBezTo>
                  <a:cubicBezTo>
                    <a:pt x="4186" y="5148"/>
                    <a:pt x="4161" y="5148"/>
                    <a:pt x="4111" y="5174"/>
                  </a:cubicBezTo>
                  <a:cubicBezTo>
                    <a:pt x="3985" y="5199"/>
                    <a:pt x="3860" y="5249"/>
                    <a:pt x="3735" y="5299"/>
                  </a:cubicBezTo>
                  <a:cubicBezTo>
                    <a:pt x="3634" y="5324"/>
                    <a:pt x="3559" y="5349"/>
                    <a:pt x="3459" y="5374"/>
                  </a:cubicBezTo>
                  <a:cubicBezTo>
                    <a:pt x="3359" y="5424"/>
                    <a:pt x="3258" y="5449"/>
                    <a:pt x="3183" y="5474"/>
                  </a:cubicBezTo>
                  <a:cubicBezTo>
                    <a:pt x="2983" y="5524"/>
                    <a:pt x="2807" y="5600"/>
                    <a:pt x="2632" y="5650"/>
                  </a:cubicBezTo>
                  <a:cubicBezTo>
                    <a:pt x="2607" y="5650"/>
                    <a:pt x="2607" y="5675"/>
                    <a:pt x="2582" y="5675"/>
                  </a:cubicBezTo>
                  <a:cubicBezTo>
                    <a:pt x="2632" y="5575"/>
                    <a:pt x="2707" y="5449"/>
                    <a:pt x="2757" y="5349"/>
                  </a:cubicBezTo>
                  <a:cubicBezTo>
                    <a:pt x="2832" y="5174"/>
                    <a:pt x="2933" y="4973"/>
                    <a:pt x="3008" y="4773"/>
                  </a:cubicBezTo>
                  <a:cubicBezTo>
                    <a:pt x="3058" y="4672"/>
                    <a:pt x="3083" y="4572"/>
                    <a:pt x="3133" y="4472"/>
                  </a:cubicBezTo>
                  <a:cubicBezTo>
                    <a:pt x="3133" y="4472"/>
                    <a:pt x="3133" y="4472"/>
                    <a:pt x="3133" y="4447"/>
                  </a:cubicBezTo>
                  <a:lnTo>
                    <a:pt x="3158" y="4447"/>
                  </a:lnTo>
                  <a:cubicBezTo>
                    <a:pt x="3258" y="4397"/>
                    <a:pt x="3334" y="4372"/>
                    <a:pt x="3409" y="4321"/>
                  </a:cubicBezTo>
                  <a:cubicBezTo>
                    <a:pt x="3484" y="4271"/>
                    <a:pt x="3559" y="4246"/>
                    <a:pt x="3634" y="4196"/>
                  </a:cubicBezTo>
                  <a:cubicBezTo>
                    <a:pt x="3735" y="4146"/>
                    <a:pt x="3810" y="4121"/>
                    <a:pt x="3885" y="4071"/>
                  </a:cubicBezTo>
                  <a:cubicBezTo>
                    <a:pt x="3960" y="4021"/>
                    <a:pt x="4035" y="3971"/>
                    <a:pt x="4111" y="3945"/>
                  </a:cubicBezTo>
                  <a:cubicBezTo>
                    <a:pt x="4261" y="3845"/>
                    <a:pt x="4436" y="3745"/>
                    <a:pt x="4587" y="3670"/>
                  </a:cubicBezTo>
                  <a:cubicBezTo>
                    <a:pt x="4662" y="3620"/>
                    <a:pt x="4737" y="3570"/>
                    <a:pt x="4812" y="3544"/>
                  </a:cubicBezTo>
                  <a:cubicBezTo>
                    <a:pt x="4862" y="3494"/>
                    <a:pt x="4938" y="3444"/>
                    <a:pt x="5013" y="3394"/>
                  </a:cubicBezTo>
                  <a:cubicBezTo>
                    <a:pt x="5038" y="3394"/>
                    <a:pt x="5038" y="3369"/>
                    <a:pt x="5038" y="3344"/>
                  </a:cubicBezTo>
                  <a:cubicBezTo>
                    <a:pt x="5013" y="3319"/>
                    <a:pt x="4988" y="3319"/>
                    <a:pt x="4963" y="3319"/>
                  </a:cubicBezTo>
                  <a:cubicBezTo>
                    <a:pt x="4938" y="3344"/>
                    <a:pt x="4913" y="3369"/>
                    <a:pt x="4913" y="3369"/>
                  </a:cubicBezTo>
                  <a:cubicBezTo>
                    <a:pt x="4762" y="3469"/>
                    <a:pt x="4612" y="3544"/>
                    <a:pt x="4461" y="3620"/>
                  </a:cubicBezTo>
                  <a:cubicBezTo>
                    <a:pt x="4386" y="3670"/>
                    <a:pt x="4311" y="3720"/>
                    <a:pt x="4236" y="3770"/>
                  </a:cubicBezTo>
                  <a:cubicBezTo>
                    <a:pt x="4161" y="3820"/>
                    <a:pt x="4086" y="3845"/>
                    <a:pt x="3985" y="3895"/>
                  </a:cubicBezTo>
                  <a:cubicBezTo>
                    <a:pt x="3910" y="3945"/>
                    <a:pt x="3835" y="3996"/>
                    <a:pt x="3760" y="4021"/>
                  </a:cubicBezTo>
                  <a:cubicBezTo>
                    <a:pt x="3685" y="4071"/>
                    <a:pt x="3609" y="4121"/>
                    <a:pt x="3534" y="4146"/>
                  </a:cubicBezTo>
                  <a:cubicBezTo>
                    <a:pt x="3434" y="4196"/>
                    <a:pt x="3359" y="4246"/>
                    <a:pt x="3284" y="4271"/>
                  </a:cubicBezTo>
                  <a:cubicBezTo>
                    <a:pt x="3258" y="4296"/>
                    <a:pt x="3208" y="4321"/>
                    <a:pt x="3183" y="4346"/>
                  </a:cubicBezTo>
                  <a:cubicBezTo>
                    <a:pt x="3183" y="4296"/>
                    <a:pt x="3208" y="4246"/>
                    <a:pt x="3233" y="4196"/>
                  </a:cubicBezTo>
                  <a:cubicBezTo>
                    <a:pt x="3233" y="4196"/>
                    <a:pt x="3258" y="4196"/>
                    <a:pt x="3258" y="4171"/>
                  </a:cubicBezTo>
                  <a:cubicBezTo>
                    <a:pt x="3309" y="4146"/>
                    <a:pt x="3334" y="4146"/>
                    <a:pt x="3384" y="4121"/>
                  </a:cubicBezTo>
                  <a:cubicBezTo>
                    <a:pt x="3459" y="4071"/>
                    <a:pt x="3534" y="4021"/>
                    <a:pt x="3609" y="3971"/>
                  </a:cubicBezTo>
                  <a:cubicBezTo>
                    <a:pt x="3785" y="3895"/>
                    <a:pt x="3935" y="3795"/>
                    <a:pt x="4086" y="3695"/>
                  </a:cubicBezTo>
                  <a:cubicBezTo>
                    <a:pt x="4261" y="3620"/>
                    <a:pt x="4411" y="3519"/>
                    <a:pt x="4587" y="3419"/>
                  </a:cubicBezTo>
                  <a:cubicBezTo>
                    <a:pt x="4662" y="3394"/>
                    <a:pt x="4737" y="3344"/>
                    <a:pt x="4812" y="3294"/>
                  </a:cubicBezTo>
                  <a:cubicBezTo>
                    <a:pt x="4837" y="3269"/>
                    <a:pt x="4888" y="3244"/>
                    <a:pt x="4913" y="3244"/>
                  </a:cubicBezTo>
                  <a:cubicBezTo>
                    <a:pt x="4963" y="3219"/>
                    <a:pt x="4988" y="3194"/>
                    <a:pt x="5038" y="3169"/>
                  </a:cubicBezTo>
                  <a:cubicBezTo>
                    <a:pt x="5063" y="3169"/>
                    <a:pt x="5063" y="3118"/>
                    <a:pt x="5063" y="3118"/>
                  </a:cubicBezTo>
                  <a:cubicBezTo>
                    <a:pt x="5045" y="3101"/>
                    <a:pt x="5028" y="3083"/>
                    <a:pt x="5010" y="3083"/>
                  </a:cubicBezTo>
                  <a:cubicBezTo>
                    <a:pt x="5002" y="3083"/>
                    <a:pt x="4995" y="3086"/>
                    <a:pt x="4988" y="3093"/>
                  </a:cubicBezTo>
                  <a:cubicBezTo>
                    <a:pt x="4837" y="3169"/>
                    <a:pt x="4687" y="3244"/>
                    <a:pt x="4562" y="3344"/>
                  </a:cubicBezTo>
                  <a:cubicBezTo>
                    <a:pt x="4386" y="3419"/>
                    <a:pt x="4236" y="3519"/>
                    <a:pt x="4060" y="3620"/>
                  </a:cubicBezTo>
                  <a:cubicBezTo>
                    <a:pt x="3985" y="3645"/>
                    <a:pt x="3910" y="3695"/>
                    <a:pt x="3835" y="3745"/>
                  </a:cubicBezTo>
                  <a:cubicBezTo>
                    <a:pt x="3760" y="3795"/>
                    <a:pt x="3659" y="3845"/>
                    <a:pt x="3584" y="3895"/>
                  </a:cubicBezTo>
                  <a:cubicBezTo>
                    <a:pt x="3509" y="3920"/>
                    <a:pt x="3434" y="3971"/>
                    <a:pt x="3359" y="4021"/>
                  </a:cubicBezTo>
                  <a:cubicBezTo>
                    <a:pt x="3309" y="4046"/>
                    <a:pt x="3284" y="4046"/>
                    <a:pt x="3258" y="4071"/>
                  </a:cubicBezTo>
                  <a:cubicBezTo>
                    <a:pt x="3309" y="3895"/>
                    <a:pt x="3359" y="3745"/>
                    <a:pt x="3409" y="3570"/>
                  </a:cubicBezTo>
                  <a:cubicBezTo>
                    <a:pt x="3484" y="3369"/>
                    <a:pt x="3534" y="3143"/>
                    <a:pt x="3584" y="2943"/>
                  </a:cubicBezTo>
                  <a:cubicBezTo>
                    <a:pt x="3634" y="2717"/>
                    <a:pt x="3685" y="2517"/>
                    <a:pt x="3710" y="2291"/>
                  </a:cubicBezTo>
                  <a:cubicBezTo>
                    <a:pt x="3735" y="2166"/>
                    <a:pt x="3760" y="2016"/>
                    <a:pt x="3785" y="1890"/>
                  </a:cubicBezTo>
                  <a:cubicBezTo>
                    <a:pt x="3785" y="1890"/>
                    <a:pt x="3785" y="1865"/>
                    <a:pt x="3810" y="1865"/>
                  </a:cubicBezTo>
                  <a:cubicBezTo>
                    <a:pt x="3810" y="1840"/>
                    <a:pt x="3835" y="1815"/>
                    <a:pt x="3860" y="1790"/>
                  </a:cubicBezTo>
                  <a:cubicBezTo>
                    <a:pt x="3910" y="1740"/>
                    <a:pt x="3935" y="1690"/>
                    <a:pt x="3985" y="1615"/>
                  </a:cubicBezTo>
                  <a:cubicBezTo>
                    <a:pt x="4086" y="1489"/>
                    <a:pt x="4186" y="1339"/>
                    <a:pt x="4286" y="1214"/>
                  </a:cubicBezTo>
                  <a:cubicBezTo>
                    <a:pt x="4336" y="1138"/>
                    <a:pt x="4386" y="1063"/>
                    <a:pt x="4436" y="1013"/>
                  </a:cubicBezTo>
                  <a:cubicBezTo>
                    <a:pt x="4487" y="938"/>
                    <a:pt x="4537" y="863"/>
                    <a:pt x="4587" y="813"/>
                  </a:cubicBezTo>
                  <a:cubicBezTo>
                    <a:pt x="4612" y="788"/>
                    <a:pt x="4612" y="762"/>
                    <a:pt x="4587" y="737"/>
                  </a:cubicBezTo>
                  <a:lnTo>
                    <a:pt x="4537" y="737"/>
                  </a:lnTo>
                  <a:cubicBezTo>
                    <a:pt x="4436" y="863"/>
                    <a:pt x="4361" y="963"/>
                    <a:pt x="4286" y="1063"/>
                  </a:cubicBezTo>
                  <a:cubicBezTo>
                    <a:pt x="4186" y="1214"/>
                    <a:pt x="4086" y="1339"/>
                    <a:pt x="3985" y="1489"/>
                  </a:cubicBezTo>
                  <a:cubicBezTo>
                    <a:pt x="3935" y="1565"/>
                    <a:pt x="3885" y="1615"/>
                    <a:pt x="3810" y="1690"/>
                  </a:cubicBezTo>
                  <a:cubicBezTo>
                    <a:pt x="3810" y="1715"/>
                    <a:pt x="3810" y="1715"/>
                    <a:pt x="3785" y="1740"/>
                  </a:cubicBezTo>
                  <a:cubicBezTo>
                    <a:pt x="3785" y="1715"/>
                    <a:pt x="3785" y="1690"/>
                    <a:pt x="3810" y="1665"/>
                  </a:cubicBezTo>
                  <a:lnTo>
                    <a:pt x="3810" y="1565"/>
                  </a:lnTo>
                  <a:cubicBezTo>
                    <a:pt x="3835" y="1539"/>
                    <a:pt x="3860" y="1514"/>
                    <a:pt x="3860" y="1514"/>
                  </a:cubicBezTo>
                  <a:cubicBezTo>
                    <a:pt x="3885" y="1464"/>
                    <a:pt x="3910" y="1439"/>
                    <a:pt x="3935" y="1389"/>
                  </a:cubicBezTo>
                  <a:cubicBezTo>
                    <a:pt x="3960" y="1364"/>
                    <a:pt x="3985" y="1339"/>
                    <a:pt x="4010" y="1289"/>
                  </a:cubicBezTo>
                  <a:cubicBezTo>
                    <a:pt x="4060" y="1214"/>
                    <a:pt x="4136" y="1138"/>
                    <a:pt x="4186" y="1088"/>
                  </a:cubicBezTo>
                  <a:cubicBezTo>
                    <a:pt x="4286" y="938"/>
                    <a:pt x="4386" y="788"/>
                    <a:pt x="4487" y="662"/>
                  </a:cubicBezTo>
                  <a:cubicBezTo>
                    <a:pt x="4512" y="637"/>
                    <a:pt x="4512" y="612"/>
                    <a:pt x="4487" y="587"/>
                  </a:cubicBezTo>
                  <a:cubicBezTo>
                    <a:pt x="4461" y="587"/>
                    <a:pt x="4436" y="587"/>
                    <a:pt x="4411" y="612"/>
                  </a:cubicBezTo>
                  <a:cubicBezTo>
                    <a:pt x="4336" y="737"/>
                    <a:pt x="4236" y="838"/>
                    <a:pt x="4136" y="963"/>
                  </a:cubicBezTo>
                  <a:cubicBezTo>
                    <a:pt x="4035" y="1113"/>
                    <a:pt x="3935" y="1239"/>
                    <a:pt x="3835" y="1389"/>
                  </a:cubicBezTo>
                  <a:cubicBezTo>
                    <a:pt x="3835" y="1389"/>
                    <a:pt x="3810" y="1414"/>
                    <a:pt x="3810" y="1414"/>
                  </a:cubicBezTo>
                  <a:cubicBezTo>
                    <a:pt x="3835" y="1289"/>
                    <a:pt x="3835" y="1164"/>
                    <a:pt x="3835" y="1038"/>
                  </a:cubicBezTo>
                  <a:cubicBezTo>
                    <a:pt x="3835" y="863"/>
                    <a:pt x="3835" y="662"/>
                    <a:pt x="3810" y="462"/>
                  </a:cubicBezTo>
                  <a:cubicBezTo>
                    <a:pt x="3810" y="412"/>
                    <a:pt x="3785" y="387"/>
                    <a:pt x="3785" y="336"/>
                  </a:cubicBezTo>
                  <a:cubicBezTo>
                    <a:pt x="3785" y="286"/>
                    <a:pt x="3785" y="236"/>
                    <a:pt x="3760" y="186"/>
                  </a:cubicBezTo>
                  <a:cubicBezTo>
                    <a:pt x="3760" y="161"/>
                    <a:pt x="3760" y="136"/>
                    <a:pt x="3760" y="86"/>
                  </a:cubicBezTo>
                  <a:cubicBezTo>
                    <a:pt x="3760" y="61"/>
                    <a:pt x="3760" y="36"/>
                    <a:pt x="3735" y="11"/>
                  </a:cubicBezTo>
                  <a:cubicBezTo>
                    <a:pt x="3727" y="3"/>
                    <a:pt x="3718" y="0"/>
                    <a:pt x="3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8520142" y="4018819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8467773" y="3919735"/>
              <a:ext cx="77" cy="7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506585" y="4010994"/>
              <a:ext cx="2014" cy="77"/>
            </a:xfrm>
            <a:custGeom>
              <a:rect b="b" l="l" r="r" t="t"/>
              <a:pathLst>
                <a:path extrusionOk="0" h="1" w="26">
                  <a:moveTo>
                    <a:pt x="0" y="1"/>
                  </a:moveTo>
                  <a:lnTo>
                    <a:pt x="26" y="1"/>
                  </a:ln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8543460" y="4344964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8549270" y="4315835"/>
              <a:ext cx="2014" cy="77"/>
            </a:xfrm>
            <a:custGeom>
              <a:rect b="b" l="l" r="r" t="t"/>
              <a:pathLst>
                <a:path extrusionOk="0" h="1" w="26">
                  <a:moveTo>
                    <a:pt x="26" y="1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1" y="1"/>
                  </a:cubicBezTo>
                  <a:cubicBezTo>
                    <a:pt x="26" y="1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8559031" y="4313898"/>
              <a:ext cx="77" cy="7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8322131" y="4247895"/>
              <a:ext cx="35016" cy="36953"/>
            </a:xfrm>
            <a:custGeom>
              <a:rect b="b" l="l" r="r" t="t"/>
              <a:pathLst>
                <a:path extrusionOk="0" h="477" w="452">
                  <a:moveTo>
                    <a:pt x="201" y="0"/>
                  </a:moveTo>
                  <a:cubicBezTo>
                    <a:pt x="176" y="0"/>
                    <a:pt x="151" y="26"/>
                    <a:pt x="126" y="26"/>
                  </a:cubicBezTo>
                  <a:cubicBezTo>
                    <a:pt x="101" y="51"/>
                    <a:pt x="76" y="51"/>
                    <a:pt x="51" y="76"/>
                  </a:cubicBezTo>
                  <a:cubicBezTo>
                    <a:pt x="26" y="126"/>
                    <a:pt x="0" y="176"/>
                    <a:pt x="0" y="251"/>
                  </a:cubicBezTo>
                  <a:cubicBezTo>
                    <a:pt x="0" y="301"/>
                    <a:pt x="51" y="376"/>
                    <a:pt x="76" y="401"/>
                  </a:cubicBezTo>
                  <a:cubicBezTo>
                    <a:pt x="126" y="452"/>
                    <a:pt x="176" y="477"/>
                    <a:pt x="226" y="477"/>
                  </a:cubicBezTo>
                  <a:lnTo>
                    <a:pt x="251" y="477"/>
                  </a:lnTo>
                  <a:cubicBezTo>
                    <a:pt x="301" y="452"/>
                    <a:pt x="351" y="427"/>
                    <a:pt x="376" y="401"/>
                  </a:cubicBezTo>
                  <a:cubicBezTo>
                    <a:pt x="402" y="376"/>
                    <a:pt x="402" y="351"/>
                    <a:pt x="427" y="326"/>
                  </a:cubicBezTo>
                  <a:cubicBezTo>
                    <a:pt x="427" y="301"/>
                    <a:pt x="427" y="301"/>
                    <a:pt x="452" y="276"/>
                  </a:cubicBezTo>
                  <a:cubicBezTo>
                    <a:pt x="452" y="251"/>
                    <a:pt x="452" y="226"/>
                    <a:pt x="452" y="201"/>
                  </a:cubicBezTo>
                  <a:cubicBezTo>
                    <a:pt x="427" y="176"/>
                    <a:pt x="427" y="151"/>
                    <a:pt x="427" y="126"/>
                  </a:cubicBezTo>
                  <a:cubicBezTo>
                    <a:pt x="402" y="101"/>
                    <a:pt x="376" y="51"/>
                    <a:pt x="326" y="26"/>
                  </a:cubicBezTo>
                  <a:cubicBezTo>
                    <a:pt x="301" y="0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8432834" y="4203273"/>
              <a:ext cx="11698" cy="9761"/>
            </a:xfrm>
            <a:custGeom>
              <a:rect b="b" l="l" r="r" t="t"/>
              <a:pathLst>
                <a:path extrusionOk="0" h="126" w="151">
                  <a:moveTo>
                    <a:pt x="75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75" y="125"/>
                  </a:cubicBezTo>
                  <a:cubicBezTo>
                    <a:pt x="100" y="125"/>
                    <a:pt x="150" y="100"/>
                    <a:pt x="150" y="50"/>
                  </a:cubicBezTo>
                  <a:cubicBezTo>
                    <a:pt x="150" y="25"/>
                    <a:pt x="100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8378451" y="4104190"/>
              <a:ext cx="15571" cy="17586"/>
            </a:xfrm>
            <a:custGeom>
              <a:rect b="b" l="l" r="r" t="t"/>
              <a:pathLst>
                <a:path extrusionOk="0" h="227" w="201">
                  <a:moveTo>
                    <a:pt x="101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76"/>
                    <a:pt x="50" y="226"/>
                    <a:pt x="101" y="226"/>
                  </a:cubicBezTo>
                  <a:cubicBezTo>
                    <a:pt x="151" y="226"/>
                    <a:pt x="201" y="176"/>
                    <a:pt x="201" y="101"/>
                  </a:cubicBez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8423073" y="4134480"/>
              <a:ext cx="23396" cy="24171"/>
            </a:xfrm>
            <a:custGeom>
              <a:rect b="b" l="l" r="r" t="t"/>
              <a:pathLst>
                <a:path extrusionOk="0" h="312" w="302">
                  <a:moveTo>
                    <a:pt x="169" y="0"/>
                  </a:moveTo>
                  <a:cubicBezTo>
                    <a:pt x="136" y="0"/>
                    <a:pt x="94" y="18"/>
                    <a:pt x="76" y="36"/>
                  </a:cubicBezTo>
                  <a:cubicBezTo>
                    <a:pt x="51" y="61"/>
                    <a:pt x="26" y="86"/>
                    <a:pt x="26" y="136"/>
                  </a:cubicBezTo>
                  <a:cubicBezTo>
                    <a:pt x="1" y="186"/>
                    <a:pt x="26" y="236"/>
                    <a:pt x="51" y="261"/>
                  </a:cubicBezTo>
                  <a:cubicBezTo>
                    <a:pt x="76" y="287"/>
                    <a:pt x="126" y="312"/>
                    <a:pt x="151" y="312"/>
                  </a:cubicBezTo>
                  <a:lnTo>
                    <a:pt x="176" y="312"/>
                  </a:lnTo>
                  <a:cubicBezTo>
                    <a:pt x="226" y="287"/>
                    <a:pt x="251" y="287"/>
                    <a:pt x="276" y="236"/>
                  </a:cubicBezTo>
                  <a:cubicBezTo>
                    <a:pt x="302" y="236"/>
                    <a:pt x="302" y="211"/>
                    <a:pt x="302" y="186"/>
                  </a:cubicBezTo>
                  <a:cubicBezTo>
                    <a:pt x="302" y="161"/>
                    <a:pt x="302" y="136"/>
                    <a:pt x="302" y="136"/>
                  </a:cubicBezTo>
                  <a:cubicBezTo>
                    <a:pt x="302" y="111"/>
                    <a:pt x="302" y="111"/>
                    <a:pt x="302" y="86"/>
                  </a:cubicBezTo>
                  <a:lnTo>
                    <a:pt x="276" y="86"/>
                  </a:lnTo>
                  <a:cubicBezTo>
                    <a:pt x="276" y="61"/>
                    <a:pt x="251" y="36"/>
                    <a:pt x="201" y="11"/>
                  </a:cubicBezTo>
                  <a:cubicBezTo>
                    <a:pt x="194" y="3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8469709" y="4290580"/>
              <a:ext cx="13635" cy="13712"/>
            </a:xfrm>
            <a:custGeom>
              <a:rect b="b" l="l" r="r" t="t"/>
              <a:pathLst>
                <a:path extrusionOk="0" h="177" w="176">
                  <a:moveTo>
                    <a:pt x="75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26"/>
                    <a:pt x="25" y="176"/>
                    <a:pt x="75" y="176"/>
                  </a:cubicBezTo>
                  <a:cubicBezTo>
                    <a:pt x="126" y="176"/>
                    <a:pt x="176" y="126"/>
                    <a:pt x="176" y="76"/>
                  </a:cubicBezTo>
                  <a:cubicBezTo>
                    <a:pt x="176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8539586" y="4240148"/>
              <a:ext cx="35016" cy="35016"/>
            </a:xfrm>
            <a:custGeom>
              <a:rect b="b" l="l" r="r" t="t"/>
              <a:pathLst>
                <a:path extrusionOk="0" h="452" w="452">
                  <a:moveTo>
                    <a:pt x="226" y="0"/>
                  </a:moveTo>
                  <a:cubicBezTo>
                    <a:pt x="101" y="0"/>
                    <a:pt x="1" y="100"/>
                    <a:pt x="1" y="226"/>
                  </a:cubicBezTo>
                  <a:cubicBezTo>
                    <a:pt x="1" y="351"/>
                    <a:pt x="101" y="451"/>
                    <a:pt x="226" y="451"/>
                  </a:cubicBezTo>
                  <a:cubicBezTo>
                    <a:pt x="351" y="451"/>
                    <a:pt x="452" y="351"/>
                    <a:pt x="452" y="226"/>
                  </a:cubicBezTo>
                  <a:cubicBezTo>
                    <a:pt x="452" y="100"/>
                    <a:pt x="351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8430897" y="4053757"/>
              <a:ext cx="15571" cy="15571"/>
            </a:xfrm>
            <a:custGeom>
              <a:rect b="b" l="l" r="r" t="t"/>
              <a:pathLst>
                <a:path extrusionOk="0" h="201" w="201"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50" y="201"/>
                    <a:pt x="201" y="151"/>
                    <a:pt x="201" y="100"/>
                  </a:cubicBezTo>
                  <a:cubicBezTo>
                    <a:pt x="201" y="50"/>
                    <a:pt x="150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8459948" y="4009057"/>
              <a:ext cx="17586" cy="17586"/>
            </a:xfrm>
            <a:custGeom>
              <a:rect b="b" l="l" r="r" t="t"/>
              <a:pathLst>
                <a:path extrusionOk="0" h="227" w="227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26"/>
                    <a:pt x="101" y="226"/>
                  </a:cubicBezTo>
                  <a:cubicBezTo>
                    <a:pt x="176" y="226"/>
                    <a:pt x="227" y="176"/>
                    <a:pt x="227" y="101"/>
                  </a:cubicBezTo>
                  <a:cubicBezTo>
                    <a:pt x="227" y="51"/>
                    <a:pt x="176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8524093" y="4127508"/>
              <a:ext cx="35016" cy="35016"/>
            </a:xfrm>
            <a:custGeom>
              <a:rect b="b" l="l" r="r" t="t"/>
              <a:pathLst>
                <a:path extrusionOk="0" h="452" w="452">
                  <a:moveTo>
                    <a:pt x="226" y="1"/>
                  </a:moveTo>
                  <a:cubicBezTo>
                    <a:pt x="100" y="1"/>
                    <a:pt x="0" y="101"/>
                    <a:pt x="0" y="226"/>
                  </a:cubicBezTo>
                  <a:cubicBezTo>
                    <a:pt x="0" y="351"/>
                    <a:pt x="100" y="452"/>
                    <a:pt x="226" y="452"/>
                  </a:cubicBezTo>
                  <a:cubicBezTo>
                    <a:pt x="351" y="452"/>
                    <a:pt x="451" y="351"/>
                    <a:pt x="451" y="226"/>
                  </a:cubicBezTo>
                  <a:cubicBezTo>
                    <a:pt x="451" y="101"/>
                    <a:pt x="351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8539586" y="4069251"/>
              <a:ext cx="15649" cy="15649"/>
            </a:xfrm>
            <a:custGeom>
              <a:rect b="b" l="l" r="r" t="t"/>
              <a:pathLst>
                <a:path extrusionOk="0" h="202" w="202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201"/>
                    <a:pt x="101" y="201"/>
                  </a:cubicBezTo>
                  <a:cubicBezTo>
                    <a:pt x="151" y="201"/>
                    <a:pt x="201" y="151"/>
                    <a:pt x="201" y="101"/>
                  </a:cubicBez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349322" y="4313898"/>
              <a:ext cx="23396" cy="25333"/>
            </a:xfrm>
            <a:custGeom>
              <a:rect b="b" l="l" r="r" t="t"/>
              <a:pathLst>
                <a:path extrusionOk="0" h="327" w="302">
                  <a:moveTo>
                    <a:pt x="151" y="1"/>
                  </a:moveTo>
                  <a:cubicBezTo>
                    <a:pt x="51" y="1"/>
                    <a:pt x="0" y="76"/>
                    <a:pt x="0" y="151"/>
                  </a:cubicBezTo>
                  <a:cubicBezTo>
                    <a:pt x="0" y="251"/>
                    <a:pt x="51" y="326"/>
                    <a:pt x="151" y="326"/>
                  </a:cubicBezTo>
                  <a:cubicBezTo>
                    <a:pt x="226" y="326"/>
                    <a:pt x="301" y="251"/>
                    <a:pt x="301" y="151"/>
                  </a:cubicBezTo>
                  <a:cubicBezTo>
                    <a:pt x="301" y="76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417263" y="4387649"/>
              <a:ext cx="17586" cy="17586"/>
            </a:xfrm>
            <a:custGeom>
              <a:rect b="b" l="l" r="r" t="t"/>
              <a:pathLst>
                <a:path extrusionOk="0" h="227" w="227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27"/>
                    <a:pt x="101" y="227"/>
                  </a:cubicBezTo>
                  <a:cubicBezTo>
                    <a:pt x="176" y="227"/>
                    <a:pt x="226" y="176"/>
                    <a:pt x="226" y="101"/>
                  </a:cubicBezTo>
                  <a:cubicBezTo>
                    <a:pt x="226" y="51"/>
                    <a:pt x="176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8370704" y="4282833"/>
              <a:ext cx="13635" cy="15649"/>
            </a:xfrm>
            <a:custGeom>
              <a:rect b="b" l="l" r="r" t="t"/>
              <a:pathLst>
                <a:path extrusionOk="0" h="202" w="176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50" y="201"/>
                    <a:pt x="176" y="151"/>
                    <a:pt x="176" y="101"/>
                  </a:cubicBezTo>
                  <a:cubicBezTo>
                    <a:pt x="176" y="51"/>
                    <a:pt x="150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314384" y="4226513"/>
              <a:ext cx="15571" cy="15649"/>
            </a:xfrm>
            <a:custGeom>
              <a:rect b="b" l="l" r="r" t="t"/>
              <a:pathLst>
                <a:path extrusionOk="0" h="202" w="201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76" y="201"/>
                    <a:pt x="201" y="151"/>
                    <a:pt x="201" y="101"/>
                  </a:cubicBezTo>
                  <a:cubicBezTo>
                    <a:pt x="201" y="51"/>
                    <a:pt x="176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529903" y="3929497"/>
              <a:ext cx="13635" cy="15571"/>
            </a:xfrm>
            <a:custGeom>
              <a:rect b="b" l="l" r="r" t="t"/>
              <a:pathLst>
                <a:path extrusionOk="0" h="201" w="176"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51" y="201"/>
                    <a:pt x="176" y="151"/>
                    <a:pt x="176" y="100"/>
                  </a:cubicBez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479393" y="3917799"/>
              <a:ext cx="15649" cy="15649"/>
            </a:xfrm>
            <a:custGeom>
              <a:rect b="b" l="l" r="r" t="t"/>
              <a:pathLst>
                <a:path extrusionOk="0" h="202" w="202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201"/>
                    <a:pt x="101" y="201"/>
                  </a:cubicBezTo>
                  <a:cubicBezTo>
                    <a:pt x="151" y="201"/>
                    <a:pt x="201" y="151"/>
                    <a:pt x="201" y="101"/>
                  </a:cubicBez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8580335" y="4108063"/>
              <a:ext cx="11775" cy="13712"/>
            </a:xfrm>
            <a:custGeom>
              <a:rect b="b" l="l" r="r" t="t"/>
              <a:pathLst>
                <a:path extrusionOk="0" h="177" w="152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26"/>
                    <a:pt x="26" y="176"/>
                    <a:pt x="76" y="176"/>
                  </a:cubicBezTo>
                  <a:cubicBezTo>
                    <a:pt x="126" y="176"/>
                    <a:pt x="151" y="126"/>
                    <a:pt x="151" y="76"/>
                  </a:cubicBezTo>
                  <a:cubicBezTo>
                    <a:pt x="151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8465836" y="4080949"/>
              <a:ext cx="13635" cy="13635"/>
            </a:xfrm>
            <a:custGeom>
              <a:rect b="b" l="l" r="r" t="t"/>
              <a:pathLst>
                <a:path extrusionOk="0" h="176" w="176">
                  <a:moveTo>
                    <a:pt x="75" y="0"/>
                  </a:moveTo>
                  <a:cubicBezTo>
                    <a:pt x="25" y="0"/>
                    <a:pt x="0" y="50"/>
                    <a:pt x="0" y="100"/>
                  </a:cubicBezTo>
                  <a:cubicBezTo>
                    <a:pt x="0" y="150"/>
                    <a:pt x="25" y="176"/>
                    <a:pt x="75" y="176"/>
                  </a:cubicBezTo>
                  <a:cubicBezTo>
                    <a:pt x="125" y="176"/>
                    <a:pt x="176" y="150"/>
                    <a:pt x="176" y="100"/>
                  </a:cubicBezTo>
                  <a:cubicBezTo>
                    <a:pt x="176" y="50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20"/>
          <p:cNvSpPr/>
          <p:nvPr/>
        </p:nvSpPr>
        <p:spPr>
          <a:xfrm>
            <a:off x="8287325" y="585575"/>
            <a:ext cx="262007" cy="266052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"/>
          <p:cNvSpPr/>
          <p:nvPr/>
        </p:nvSpPr>
        <p:spPr>
          <a:xfrm>
            <a:off x="8469800" y="949725"/>
            <a:ext cx="218552" cy="221926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0"/>
          <p:cNvSpPr/>
          <p:nvPr/>
        </p:nvSpPr>
        <p:spPr>
          <a:xfrm flipH="1">
            <a:off x="651607" y="3983713"/>
            <a:ext cx="262007" cy="266052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0"/>
          <p:cNvSpPr/>
          <p:nvPr/>
        </p:nvSpPr>
        <p:spPr>
          <a:xfrm flipH="1">
            <a:off x="512588" y="4347863"/>
            <a:ext cx="218552" cy="221926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 rot="10800000">
            <a:off x="532290" y="539390"/>
            <a:ext cx="361610" cy="589673"/>
            <a:chOff x="8223125" y="3877050"/>
            <a:chExt cx="415548" cy="677707"/>
          </a:xfrm>
        </p:grpSpPr>
        <p:sp>
          <p:nvSpPr>
            <p:cNvPr id="273" name="Google Shape;273;p20"/>
            <p:cNvSpPr/>
            <p:nvPr/>
          </p:nvSpPr>
          <p:spPr>
            <a:xfrm>
              <a:off x="8291065" y="3877050"/>
              <a:ext cx="347608" cy="551509"/>
            </a:xfrm>
            <a:custGeom>
              <a:rect b="b" l="l" r="r" t="t"/>
              <a:pathLst>
                <a:path extrusionOk="0" h="7119" w="4487">
                  <a:moveTo>
                    <a:pt x="2557" y="0"/>
                  </a:moveTo>
                  <a:cubicBezTo>
                    <a:pt x="2532" y="0"/>
                    <a:pt x="2482" y="26"/>
                    <a:pt x="2457" y="26"/>
                  </a:cubicBezTo>
                  <a:cubicBezTo>
                    <a:pt x="2331" y="101"/>
                    <a:pt x="2231" y="176"/>
                    <a:pt x="2131" y="251"/>
                  </a:cubicBezTo>
                  <a:cubicBezTo>
                    <a:pt x="2131" y="276"/>
                    <a:pt x="2106" y="276"/>
                    <a:pt x="2081" y="301"/>
                  </a:cubicBezTo>
                  <a:cubicBezTo>
                    <a:pt x="2031" y="351"/>
                    <a:pt x="1980" y="401"/>
                    <a:pt x="1930" y="452"/>
                  </a:cubicBezTo>
                  <a:cubicBezTo>
                    <a:pt x="1880" y="527"/>
                    <a:pt x="1830" y="577"/>
                    <a:pt x="1780" y="652"/>
                  </a:cubicBezTo>
                  <a:cubicBezTo>
                    <a:pt x="1755" y="727"/>
                    <a:pt x="1705" y="802"/>
                    <a:pt x="1680" y="878"/>
                  </a:cubicBezTo>
                  <a:cubicBezTo>
                    <a:pt x="1680" y="953"/>
                    <a:pt x="1680" y="1028"/>
                    <a:pt x="1680" y="1103"/>
                  </a:cubicBezTo>
                  <a:cubicBezTo>
                    <a:pt x="1680" y="1254"/>
                    <a:pt x="1705" y="1404"/>
                    <a:pt x="1730" y="1554"/>
                  </a:cubicBezTo>
                  <a:cubicBezTo>
                    <a:pt x="1755" y="1605"/>
                    <a:pt x="1755" y="1630"/>
                    <a:pt x="1780" y="1680"/>
                  </a:cubicBezTo>
                  <a:cubicBezTo>
                    <a:pt x="1755" y="1630"/>
                    <a:pt x="1730" y="1605"/>
                    <a:pt x="1705" y="1554"/>
                  </a:cubicBezTo>
                  <a:cubicBezTo>
                    <a:pt x="1655" y="1504"/>
                    <a:pt x="1630" y="1429"/>
                    <a:pt x="1579" y="1379"/>
                  </a:cubicBezTo>
                  <a:cubicBezTo>
                    <a:pt x="1554" y="1354"/>
                    <a:pt x="1529" y="1329"/>
                    <a:pt x="1529" y="1304"/>
                  </a:cubicBezTo>
                  <a:cubicBezTo>
                    <a:pt x="1504" y="1279"/>
                    <a:pt x="1479" y="1254"/>
                    <a:pt x="1454" y="1229"/>
                  </a:cubicBezTo>
                  <a:cubicBezTo>
                    <a:pt x="1429" y="1203"/>
                    <a:pt x="1404" y="1178"/>
                    <a:pt x="1379" y="1178"/>
                  </a:cubicBezTo>
                  <a:cubicBezTo>
                    <a:pt x="1329" y="1178"/>
                    <a:pt x="1304" y="1178"/>
                    <a:pt x="1279" y="1203"/>
                  </a:cubicBezTo>
                  <a:cubicBezTo>
                    <a:pt x="1229" y="1229"/>
                    <a:pt x="1204" y="1254"/>
                    <a:pt x="1178" y="1304"/>
                  </a:cubicBezTo>
                  <a:cubicBezTo>
                    <a:pt x="1153" y="1354"/>
                    <a:pt x="1153" y="1379"/>
                    <a:pt x="1128" y="1404"/>
                  </a:cubicBezTo>
                  <a:cubicBezTo>
                    <a:pt x="1128" y="1429"/>
                    <a:pt x="1103" y="1454"/>
                    <a:pt x="1103" y="1479"/>
                  </a:cubicBezTo>
                  <a:lnTo>
                    <a:pt x="1028" y="1655"/>
                  </a:lnTo>
                  <a:cubicBezTo>
                    <a:pt x="953" y="1930"/>
                    <a:pt x="853" y="2181"/>
                    <a:pt x="727" y="2432"/>
                  </a:cubicBezTo>
                  <a:cubicBezTo>
                    <a:pt x="627" y="2707"/>
                    <a:pt x="502" y="2958"/>
                    <a:pt x="376" y="3209"/>
                  </a:cubicBezTo>
                  <a:cubicBezTo>
                    <a:pt x="301" y="3334"/>
                    <a:pt x="251" y="3484"/>
                    <a:pt x="176" y="3610"/>
                  </a:cubicBezTo>
                  <a:cubicBezTo>
                    <a:pt x="126" y="3735"/>
                    <a:pt x="76" y="3885"/>
                    <a:pt x="51" y="4036"/>
                  </a:cubicBezTo>
                  <a:cubicBezTo>
                    <a:pt x="26" y="4086"/>
                    <a:pt x="26" y="4161"/>
                    <a:pt x="0" y="4236"/>
                  </a:cubicBezTo>
                  <a:cubicBezTo>
                    <a:pt x="0" y="4311"/>
                    <a:pt x="0" y="4386"/>
                    <a:pt x="0" y="4462"/>
                  </a:cubicBezTo>
                  <a:cubicBezTo>
                    <a:pt x="0" y="4612"/>
                    <a:pt x="0" y="4762"/>
                    <a:pt x="0" y="4888"/>
                  </a:cubicBezTo>
                  <a:cubicBezTo>
                    <a:pt x="26" y="5038"/>
                    <a:pt x="51" y="5188"/>
                    <a:pt x="76" y="5339"/>
                  </a:cubicBezTo>
                  <a:cubicBezTo>
                    <a:pt x="101" y="5489"/>
                    <a:pt x="151" y="5615"/>
                    <a:pt x="201" y="5740"/>
                  </a:cubicBezTo>
                  <a:cubicBezTo>
                    <a:pt x="201" y="5765"/>
                    <a:pt x="201" y="5765"/>
                    <a:pt x="201" y="5765"/>
                  </a:cubicBezTo>
                  <a:cubicBezTo>
                    <a:pt x="201" y="5790"/>
                    <a:pt x="201" y="5790"/>
                    <a:pt x="201" y="5790"/>
                  </a:cubicBezTo>
                  <a:cubicBezTo>
                    <a:pt x="226" y="5840"/>
                    <a:pt x="251" y="5890"/>
                    <a:pt x="251" y="5915"/>
                  </a:cubicBezTo>
                  <a:cubicBezTo>
                    <a:pt x="301" y="6066"/>
                    <a:pt x="376" y="6191"/>
                    <a:pt x="452" y="6316"/>
                  </a:cubicBezTo>
                  <a:cubicBezTo>
                    <a:pt x="502" y="6442"/>
                    <a:pt x="577" y="6567"/>
                    <a:pt x="677" y="6692"/>
                  </a:cubicBezTo>
                  <a:cubicBezTo>
                    <a:pt x="655" y="6670"/>
                    <a:pt x="652" y="6667"/>
                    <a:pt x="652" y="6667"/>
                  </a:cubicBezTo>
                  <a:lnTo>
                    <a:pt x="652" y="6667"/>
                  </a:lnTo>
                  <a:cubicBezTo>
                    <a:pt x="677" y="6692"/>
                    <a:pt x="677" y="6717"/>
                    <a:pt x="702" y="6742"/>
                  </a:cubicBezTo>
                  <a:cubicBezTo>
                    <a:pt x="752" y="6792"/>
                    <a:pt x="803" y="6868"/>
                    <a:pt x="853" y="6943"/>
                  </a:cubicBezTo>
                  <a:cubicBezTo>
                    <a:pt x="878" y="6968"/>
                    <a:pt x="903" y="7018"/>
                    <a:pt x="928" y="7043"/>
                  </a:cubicBezTo>
                  <a:cubicBezTo>
                    <a:pt x="928" y="7043"/>
                    <a:pt x="928" y="7043"/>
                    <a:pt x="928" y="7068"/>
                  </a:cubicBezTo>
                  <a:cubicBezTo>
                    <a:pt x="953" y="7093"/>
                    <a:pt x="978" y="7118"/>
                    <a:pt x="1028" y="7118"/>
                  </a:cubicBezTo>
                  <a:lnTo>
                    <a:pt x="1053" y="7118"/>
                  </a:lnTo>
                  <a:cubicBezTo>
                    <a:pt x="1103" y="7093"/>
                    <a:pt x="1153" y="7093"/>
                    <a:pt x="1204" y="7068"/>
                  </a:cubicBezTo>
                  <a:lnTo>
                    <a:pt x="1279" y="7068"/>
                  </a:lnTo>
                  <a:cubicBezTo>
                    <a:pt x="1404" y="7043"/>
                    <a:pt x="1529" y="7043"/>
                    <a:pt x="1680" y="7018"/>
                  </a:cubicBezTo>
                  <a:cubicBezTo>
                    <a:pt x="1805" y="6993"/>
                    <a:pt x="1955" y="6993"/>
                    <a:pt x="2106" y="6968"/>
                  </a:cubicBezTo>
                  <a:cubicBezTo>
                    <a:pt x="2181" y="6943"/>
                    <a:pt x="2256" y="6918"/>
                    <a:pt x="2331" y="6893"/>
                  </a:cubicBezTo>
                  <a:cubicBezTo>
                    <a:pt x="2407" y="6868"/>
                    <a:pt x="2482" y="6843"/>
                    <a:pt x="2557" y="6818"/>
                  </a:cubicBezTo>
                  <a:cubicBezTo>
                    <a:pt x="2632" y="6792"/>
                    <a:pt x="2707" y="6767"/>
                    <a:pt x="2782" y="6717"/>
                  </a:cubicBezTo>
                  <a:cubicBezTo>
                    <a:pt x="2858" y="6692"/>
                    <a:pt x="2933" y="6642"/>
                    <a:pt x="2983" y="6592"/>
                  </a:cubicBezTo>
                  <a:lnTo>
                    <a:pt x="3008" y="6592"/>
                  </a:lnTo>
                  <a:cubicBezTo>
                    <a:pt x="3108" y="6517"/>
                    <a:pt x="3209" y="6442"/>
                    <a:pt x="3309" y="6341"/>
                  </a:cubicBezTo>
                  <a:cubicBezTo>
                    <a:pt x="3384" y="6291"/>
                    <a:pt x="3434" y="6216"/>
                    <a:pt x="3484" y="6166"/>
                  </a:cubicBezTo>
                  <a:cubicBezTo>
                    <a:pt x="3534" y="6116"/>
                    <a:pt x="3584" y="6041"/>
                    <a:pt x="3635" y="5965"/>
                  </a:cubicBezTo>
                  <a:cubicBezTo>
                    <a:pt x="3735" y="5840"/>
                    <a:pt x="3810" y="5715"/>
                    <a:pt x="3885" y="5564"/>
                  </a:cubicBezTo>
                  <a:cubicBezTo>
                    <a:pt x="3935" y="5489"/>
                    <a:pt x="3960" y="5414"/>
                    <a:pt x="3985" y="5339"/>
                  </a:cubicBezTo>
                  <a:cubicBezTo>
                    <a:pt x="4011" y="5264"/>
                    <a:pt x="4036" y="5188"/>
                    <a:pt x="4061" y="5113"/>
                  </a:cubicBezTo>
                  <a:cubicBezTo>
                    <a:pt x="4111" y="4938"/>
                    <a:pt x="4161" y="4787"/>
                    <a:pt x="4186" y="4637"/>
                  </a:cubicBezTo>
                  <a:cubicBezTo>
                    <a:pt x="4236" y="4487"/>
                    <a:pt x="4261" y="4311"/>
                    <a:pt x="4311" y="4161"/>
                  </a:cubicBezTo>
                  <a:cubicBezTo>
                    <a:pt x="4336" y="3985"/>
                    <a:pt x="4386" y="3835"/>
                    <a:pt x="4412" y="3685"/>
                  </a:cubicBezTo>
                  <a:cubicBezTo>
                    <a:pt x="4437" y="3534"/>
                    <a:pt x="4462" y="3384"/>
                    <a:pt x="4462" y="3234"/>
                  </a:cubicBezTo>
                  <a:cubicBezTo>
                    <a:pt x="4487" y="3158"/>
                    <a:pt x="4487" y="3058"/>
                    <a:pt x="4487" y="2983"/>
                  </a:cubicBezTo>
                  <a:cubicBezTo>
                    <a:pt x="4487" y="2908"/>
                    <a:pt x="4487" y="2833"/>
                    <a:pt x="4462" y="2732"/>
                  </a:cubicBezTo>
                  <a:cubicBezTo>
                    <a:pt x="4462" y="2582"/>
                    <a:pt x="4437" y="2407"/>
                    <a:pt x="4386" y="2256"/>
                  </a:cubicBezTo>
                  <a:cubicBezTo>
                    <a:pt x="4361" y="2106"/>
                    <a:pt x="4311" y="1955"/>
                    <a:pt x="4261" y="1805"/>
                  </a:cubicBezTo>
                  <a:lnTo>
                    <a:pt x="4261" y="1755"/>
                  </a:lnTo>
                  <a:cubicBezTo>
                    <a:pt x="4211" y="1605"/>
                    <a:pt x="4136" y="1454"/>
                    <a:pt x="4061" y="1304"/>
                  </a:cubicBezTo>
                  <a:cubicBezTo>
                    <a:pt x="4011" y="1153"/>
                    <a:pt x="3935" y="1003"/>
                    <a:pt x="3835" y="878"/>
                  </a:cubicBezTo>
                  <a:cubicBezTo>
                    <a:pt x="3760" y="727"/>
                    <a:pt x="3685" y="602"/>
                    <a:pt x="3584" y="477"/>
                  </a:cubicBezTo>
                  <a:cubicBezTo>
                    <a:pt x="3559" y="427"/>
                    <a:pt x="3509" y="376"/>
                    <a:pt x="3484" y="326"/>
                  </a:cubicBezTo>
                  <a:cubicBezTo>
                    <a:pt x="3434" y="276"/>
                    <a:pt x="3409" y="226"/>
                    <a:pt x="3359" y="176"/>
                  </a:cubicBezTo>
                  <a:cubicBezTo>
                    <a:pt x="3334" y="126"/>
                    <a:pt x="3284" y="76"/>
                    <a:pt x="3234" y="51"/>
                  </a:cubicBezTo>
                  <a:cubicBezTo>
                    <a:pt x="3209" y="51"/>
                    <a:pt x="3158" y="26"/>
                    <a:pt x="3133" y="26"/>
                  </a:cubicBezTo>
                  <a:cubicBezTo>
                    <a:pt x="3121" y="13"/>
                    <a:pt x="3108" y="7"/>
                    <a:pt x="3096" y="7"/>
                  </a:cubicBezTo>
                  <a:cubicBezTo>
                    <a:pt x="3083" y="7"/>
                    <a:pt x="3071" y="13"/>
                    <a:pt x="3058" y="26"/>
                  </a:cubicBezTo>
                  <a:cubicBezTo>
                    <a:pt x="3008" y="26"/>
                    <a:pt x="2983" y="26"/>
                    <a:pt x="2958" y="51"/>
                  </a:cubicBezTo>
                  <a:cubicBezTo>
                    <a:pt x="2933" y="76"/>
                    <a:pt x="2933" y="76"/>
                    <a:pt x="2908" y="101"/>
                  </a:cubicBezTo>
                  <a:cubicBezTo>
                    <a:pt x="2883" y="126"/>
                    <a:pt x="2833" y="151"/>
                    <a:pt x="2808" y="176"/>
                  </a:cubicBezTo>
                  <a:cubicBezTo>
                    <a:pt x="2808" y="151"/>
                    <a:pt x="2782" y="126"/>
                    <a:pt x="2782" y="126"/>
                  </a:cubicBezTo>
                  <a:cubicBezTo>
                    <a:pt x="2757" y="101"/>
                    <a:pt x="2732" y="51"/>
                    <a:pt x="2682" y="51"/>
                  </a:cubicBezTo>
                  <a:cubicBezTo>
                    <a:pt x="2657" y="26"/>
                    <a:pt x="2607" y="0"/>
                    <a:pt x="2557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8384261" y="4414841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8335688" y="4474569"/>
              <a:ext cx="44778" cy="31608"/>
            </a:xfrm>
            <a:custGeom>
              <a:rect b="b" l="l" r="r" t="t"/>
              <a:pathLst>
                <a:path extrusionOk="0" h="408" w="578">
                  <a:moveTo>
                    <a:pt x="74" y="0"/>
                  </a:moveTo>
                  <a:cubicBezTo>
                    <a:pt x="34" y="0"/>
                    <a:pt x="1" y="41"/>
                    <a:pt x="1" y="82"/>
                  </a:cubicBezTo>
                  <a:cubicBezTo>
                    <a:pt x="1" y="107"/>
                    <a:pt x="1" y="132"/>
                    <a:pt x="1" y="132"/>
                  </a:cubicBezTo>
                  <a:cubicBezTo>
                    <a:pt x="26" y="157"/>
                    <a:pt x="26" y="182"/>
                    <a:pt x="51" y="182"/>
                  </a:cubicBezTo>
                  <a:cubicBezTo>
                    <a:pt x="76" y="182"/>
                    <a:pt x="101" y="207"/>
                    <a:pt x="151" y="207"/>
                  </a:cubicBezTo>
                  <a:cubicBezTo>
                    <a:pt x="176" y="232"/>
                    <a:pt x="201" y="232"/>
                    <a:pt x="227" y="257"/>
                  </a:cubicBezTo>
                  <a:cubicBezTo>
                    <a:pt x="277" y="283"/>
                    <a:pt x="327" y="308"/>
                    <a:pt x="377" y="333"/>
                  </a:cubicBezTo>
                  <a:cubicBezTo>
                    <a:pt x="402" y="358"/>
                    <a:pt x="427" y="383"/>
                    <a:pt x="452" y="383"/>
                  </a:cubicBezTo>
                  <a:cubicBezTo>
                    <a:pt x="477" y="408"/>
                    <a:pt x="477" y="408"/>
                    <a:pt x="502" y="408"/>
                  </a:cubicBezTo>
                  <a:lnTo>
                    <a:pt x="527" y="408"/>
                  </a:lnTo>
                  <a:cubicBezTo>
                    <a:pt x="552" y="408"/>
                    <a:pt x="577" y="383"/>
                    <a:pt x="552" y="358"/>
                  </a:cubicBezTo>
                  <a:cubicBezTo>
                    <a:pt x="552" y="333"/>
                    <a:pt x="552" y="308"/>
                    <a:pt x="527" y="308"/>
                  </a:cubicBezTo>
                  <a:cubicBezTo>
                    <a:pt x="527" y="283"/>
                    <a:pt x="502" y="283"/>
                    <a:pt x="502" y="257"/>
                  </a:cubicBezTo>
                  <a:cubicBezTo>
                    <a:pt x="452" y="232"/>
                    <a:pt x="427" y="207"/>
                    <a:pt x="377" y="182"/>
                  </a:cubicBezTo>
                  <a:cubicBezTo>
                    <a:pt x="327" y="132"/>
                    <a:pt x="302" y="107"/>
                    <a:pt x="252" y="82"/>
                  </a:cubicBezTo>
                  <a:cubicBezTo>
                    <a:pt x="201" y="57"/>
                    <a:pt x="151" y="32"/>
                    <a:pt x="101" y="7"/>
                  </a:cubicBezTo>
                  <a:cubicBezTo>
                    <a:pt x="92" y="2"/>
                    <a:pt x="83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8351259" y="4523607"/>
              <a:ext cx="77" cy="7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8333751" y="4158573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8393944" y="4247895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8223125" y="3911214"/>
              <a:ext cx="392231" cy="643543"/>
            </a:xfrm>
            <a:custGeom>
              <a:rect b="b" l="l" r="r" t="t"/>
              <a:pathLst>
                <a:path extrusionOk="0" h="8307" w="5063">
                  <a:moveTo>
                    <a:pt x="3708" y="0"/>
                  </a:moveTo>
                  <a:cubicBezTo>
                    <a:pt x="3685" y="0"/>
                    <a:pt x="3659" y="18"/>
                    <a:pt x="3659" y="36"/>
                  </a:cubicBezTo>
                  <a:cubicBezTo>
                    <a:pt x="3634" y="36"/>
                    <a:pt x="3634" y="61"/>
                    <a:pt x="3634" y="86"/>
                  </a:cubicBezTo>
                  <a:cubicBezTo>
                    <a:pt x="3634" y="86"/>
                    <a:pt x="3634" y="111"/>
                    <a:pt x="3634" y="136"/>
                  </a:cubicBezTo>
                  <a:cubicBezTo>
                    <a:pt x="3659" y="186"/>
                    <a:pt x="3659" y="211"/>
                    <a:pt x="3659" y="261"/>
                  </a:cubicBezTo>
                  <a:cubicBezTo>
                    <a:pt x="3659" y="336"/>
                    <a:pt x="3685" y="387"/>
                    <a:pt x="3685" y="462"/>
                  </a:cubicBezTo>
                  <a:cubicBezTo>
                    <a:pt x="3685" y="512"/>
                    <a:pt x="3685" y="562"/>
                    <a:pt x="3685" y="637"/>
                  </a:cubicBezTo>
                  <a:cubicBezTo>
                    <a:pt x="3710" y="863"/>
                    <a:pt x="3710" y="1113"/>
                    <a:pt x="3685" y="1364"/>
                  </a:cubicBezTo>
                  <a:cubicBezTo>
                    <a:pt x="3685" y="1364"/>
                    <a:pt x="3685" y="1339"/>
                    <a:pt x="3685" y="1339"/>
                  </a:cubicBezTo>
                  <a:cubicBezTo>
                    <a:pt x="3685" y="1339"/>
                    <a:pt x="3685" y="1314"/>
                    <a:pt x="3685" y="1314"/>
                  </a:cubicBezTo>
                  <a:lnTo>
                    <a:pt x="3685" y="1289"/>
                  </a:lnTo>
                  <a:cubicBezTo>
                    <a:pt x="3634" y="1214"/>
                    <a:pt x="3609" y="1138"/>
                    <a:pt x="3584" y="1038"/>
                  </a:cubicBezTo>
                  <a:cubicBezTo>
                    <a:pt x="3509" y="888"/>
                    <a:pt x="3459" y="737"/>
                    <a:pt x="3384" y="587"/>
                  </a:cubicBezTo>
                  <a:cubicBezTo>
                    <a:pt x="3334" y="512"/>
                    <a:pt x="3309" y="412"/>
                    <a:pt x="3258" y="336"/>
                  </a:cubicBezTo>
                  <a:cubicBezTo>
                    <a:pt x="3258" y="311"/>
                    <a:pt x="3233" y="261"/>
                    <a:pt x="3208" y="211"/>
                  </a:cubicBezTo>
                  <a:cubicBezTo>
                    <a:pt x="3208" y="211"/>
                    <a:pt x="3208" y="186"/>
                    <a:pt x="3183" y="161"/>
                  </a:cubicBezTo>
                  <a:cubicBezTo>
                    <a:pt x="3183" y="161"/>
                    <a:pt x="3183" y="136"/>
                    <a:pt x="3183" y="136"/>
                  </a:cubicBezTo>
                  <a:cubicBezTo>
                    <a:pt x="3183" y="136"/>
                    <a:pt x="3183" y="111"/>
                    <a:pt x="3158" y="111"/>
                  </a:cubicBezTo>
                  <a:cubicBezTo>
                    <a:pt x="3158" y="111"/>
                    <a:pt x="3133" y="86"/>
                    <a:pt x="3133" y="86"/>
                  </a:cubicBezTo>
                  <a:cubicBezTo>
                    <a:pt x="3108" y="111"/>
                    <a:pt x="3108" y="111"/>
                    <a:pt x="3108" y="136"/>
                  </a:cubicBezTo>
                  <a:cubicBezTo>
                    <a:pt x="3108" y="136"/>
                    <a:pt x="3108" y="161"/>
                    <a:pt x="3108" y="161"/>
                  </a:cubicBezTo>
                  <a:cubicBezTo>
                    <a:pt x="3108" y="161"/>
                    <a:pt x="3108" y="186"/>
                    <a:pt x="3108" y="186"/>
                  </a:cubicBezTo>
                  <a:cubicBezTo>
                    <a:pt x="3133" y="211"/>
                    <a:pt x="3133" y="236"/>
                    <a:pt x="3133" y="261"/>
                  </a:cubicBezTo>
                  <a:cubicBezTo>
                    <a:pt x="3158" y="311"/>
                    <a:pt x="3183" y="361"/>
                    <a:pt x="3208" y="387"/>
                  </a:cubicBezTo>
                  <a:cubicBezTo>
                    <a:pt x="3233" y="487"/>
                    <a:pt x="3284" y="562"/>
                    <a:pt x="3309" y="637"/>
                  </a:cubicBezTo>
                  <a:cubicBezTo>
                    <a:pt x="3334" y="712"/>
                    <a:pt x="3384" y="788"/>
                    <a:pt x="3409" y="888"/>
                  </a:cubicBezTo>
                  <a:cubicBezTo>
                    <a:pt x="3484" y="1038"/>
                    <a:pt x="3534" y="1189"/>
                    <a:pt x="3584" y="1339"/>
                  </a:cubicBezTo>
                  <a:cubicBezTo>
                    <a:pt x="3609" y="1414"/>
                    <a:pt x="3634" y="1464"/>
                    <a:pt x="3659" y="1539"/>
                  </a:cubicBezTo>
                  <a:cubicBezTo>
                    <a:pt x="3659" y="1539"/>
                    <a:pt x="3659" y="1539"/>
                    <a:pt x="3659" y="1565"/>
                  </a:cubicBezTo>
                  <a:cubicBezTo>
                    <a:pt x="3659" y="1565"/>
                    <a:pt x="3685" y="1590"/>
                    <a:pt x="3685" y="1590"/>
                  </a:cubicBezTo>
                  <a:cubicBezTo>
                    <a:pt x="3659" y="1865"/>
                    <a:pt x="3609" y="2141"/>
                    <a:pt x="3559" y="2417"/>
                  </a:cubicBezTo>
                  <a:cubicBezTo>
                    <a:pt x="3559" y="2467"/>
                    <a:pt x="3534" y="2492"/>
                    <a:pt x="3534" y="2542"/>
                  </a:cubicBezTo>
                  <a:cubicBezTo>
                    <a:pt x="3484" y="2742"/>
                    <a:pt x="3434" y="2943"/>
                    <a:pt x="3359" y="3169"/>
                  </a:cubicBezTo>
                  <a:cubicBezTo>
                    <a:pt x="3309" y="3369"/>
                    <a:pt x="3233" y="3570"/>
                    <a:pt x="3158" y="3770"/>
                  </a:cubicBezTo>
                  <a:cubicBezTo>
                    <a:pt x="3133" y="3845"/>
                    <a:pt x="3108" y="3920"/>
                    <a:pt x="3083" y="3996"/>
                  </a:cubicBezTo>
                  <a:cubicBezTo>
                    <a:pt x="3058" y="4096"/>
                    <a:pt x="3008" y="4196"/>
                    <a:pt x="2983" y="4296"/>
                  </a:cubicBezTo>
                  <a:cubicBezTo>
                    <a:pt x="2933" y="4397"/>
                    <a:pt x="2883" y="4472"/>
                    <a:pt x="2857" y="4572"/>
                  </a:cubicBezTo>
                  <a:cubicBezTo>
                    <a:pt x="2832" y="4647"/>
                    <a:pt x="2782" y="4697"/>
                    <a:pt x="2757" y="4773"/>
                  </a:cubicBezTo>
                  <a:cubicBezTo>
                    <a:pt x="2732" y="4697"/>
                    <a:pt x="2707" y="4622"/>
                    <a:pt x="2657" y="4572"/>
                  </a:cubicBezTo>
                  <a:cubicBezTo>
                    <a:pt x="2657" y="4572"/>
                    <a:pt x="2657" y="4547"/>
                    <a:pt x="2657" y="4547"/>
                  </a:cubicBezTo>
                  <a:cubicBezTo>
                    <a:pt x="2632" y="4497"/>
                    <a:pt x="2607" y="4422"/>
                    <a:pt x="2557" y="4372"/>
                  </a:cubicBezTo>
                  <a:cubicBezTo>
                    <a:pt x="2482" y="4196"/>
                    <a:pt x="2406" y="4046"/>
                    <a:pt x="2306" y="3870"/>
                  </a:cubicBezTo>
                  <a:cubicBezTo>
                    <a:pt x="2306" y="3870"/>
                    <a:pt x="2306" y="3845"/>
                    <a:pt x="2306" y="3845"/>
                  </a:cubicBezTo>
                  <a:cubicBezTo>
                    <a:pt x="2256" y="3745"/>
                    <a:pt x="2206" y="3645"/>
                    <a:pt x="2156" y="3544"/>
                  </a:cubicBezTo>
                  <a:cubicBezTo>
                    <a:pt x="2081" y="3369"/>
                    <a:pt x="1980" y="3219"/>
                    <a:pt x="1880" y="3043"/>
                  </a:cubicBezTo>
                  <a:cubicBezTo>
                    <a:pt x="1855" y="2968"/>
                    <a:pt x="1805" y="2868"/>
                    <a:pt x="1755" y="2793"/>
                  </a:cubicBezTo>
                  <a:cubicBezTo>
                    <a:pt x="1730" y="2717"/>
                    <a:pt x="1680" y="2642"/>
                    <a:pt x="1629" y="2567"/>
                  </a:cubicBezTo>
                  <a:cubicBezTo>
                    <a:pt x="1617" y="2554"/>
                    <a:pt x="1604" y="2548"/>
                    <a:pt x="1595" y="2548"/>
                  </a:cubicBezTo>
                  <a:cubicBezTo>
                    <a:pt x="1586" y="2548"/>
                    <a:pt x="1579" y="2554"/>
                    <a:pt x="1579" y="2567"/>
                  </a:cubicBezTo>
                  <a:cubicBezTo>
                    <a:pt x="1554" y="2567"/>
                    <a:pt x="1554" y="2592"/>
                    <a:pt x="1554" y="2592"/>
                  </a:cubicBezTo>
                  <a:cubicBezTo>
                    <a:pt x="1554" y="2617"/>
                    <a:pt x="1579" y="2642"/>
                    <a:pt x="1579" y="2667"/>
                  </a:cubicBezTo>
                  <a:cubicBezTo>
                    <a:pt x="1604" y="2692"/>
                    <a:pt x="1629" y="2717"/>
                    <a:pt x="1629" y="2742"/>
                  </a:cubicBezTo>
                  <a:cubicBezTo>
                    <a:pt x="1680" y="2818"/>
                    <a:pt x="1705" y="2868"/>
                    <a:pt x="1730" y="2918"/>
                  </a:cubicBezTo>
                  <a:cubicBezTo>
                    <a:pt x="1805" y="3093"/>
                    <a:pt x="1905" y="3269"/>
                    <a:pt x="1980" y="3444"/>
                  </a:cubicBezTo>
                  <a:cubicBezTo>
                    <a:pt x="1980" y="3419"/>
                    <a:pt x="1980" y="3419"/>
                    <a:pt x="1980" y="3419"/>
                  </a:cubicBezTo>
                  <a:cubicBezTo>
                    <a:pt x="1980" y="3444"/>
                    <a:pt x="2005" y="3444"/>
                    <a:pt x="2005" y="3444"/>
                  </a:cubicBezTo>
                  <a:cubicBezTo>
                    <a:pt x="2005" y="3469"/>
                    <a:pt x="2005" y="3469"/>
                    <a:pt x="2005" y="3469"/>
                  </a:cubicBezTo>
                  <a:cubicBezTo>
                    <a:pt x="2030" y="3494"/>
                    <a:pt x="2030" y="3519"/>
                    <a:pt x="2055" y="3544"/>
                  </a:cubicBezTo>
                  <a:cubicBezTo>
                    <a:pt x="2131" y="3720"/>
                    <a:pt x="2206" y="3870"/>
                    <a:pt x="2281" y="4046"/>
                  </a:cubicBezTo>
                  <a:lnTo>
                    <a:pt x="2306" y="4046"/>
                  </a:lnTo>
                  <a:cubicBezTo>
                    <a:pt x="2381" y="4196"/>
                    <a:pt x="2456" y="4346"/>
                    <a:pt x="2532" y="4522"/>
                  </a:cubicBezTo>
                  <a:cubicBezTo>
                    <a:pt x="2582" y="4647"/>
                    <a:pt x="2657" y="4773"/>
                    <a:pt x="2707" y="4898"/>
                  </a:cubicBezTo>
                  <a:cubicBezTo>
                    <a:pt x="2682" y="4923"/>
                    <a:pt x="2682" y="4948"/>
                    <a:pt x="2657" y="4998"/>
                  </a:cubicBezTo>
                  <a:cubicBezTo>
                    <a:pt x="2657" y="4973"/>
                    <a:pt x="2632" y="4973"/>
                    <a:pt x="2632" y="4948"/>
                  </a:cubicBezTo>
                  <a:cubicBezTo>
                    <a:pt x="2557" y="4798"/>
                    <a:pt x="2482" y="4647"/>
                    <a:pt x="2381" y="4497"/>
                  </a:cubicBezTo>
                  <a:cubicBezTo>
                    <a:pt x="2306" y="4321"/>
                    <a:pt x="2231" y="4171"/>
                    <a:pt x="2156" y="4021"/>
                  </a:cubicBezTo>
                  <a:cubicBezTo>
                    <a:pt x="2055" y="3845"/>
                    <a:pt x="1980" y="3695"/>
                    <a:pt x="1905" y="3519"/>
                  </a:cubicBezTo>
                  <a:lnTo>
                    <a:pt x="1880" y="3519"/>
                  </a:lnTo>
                  <a:cubicBezTo>
                    <a:pt x="1855" y="3444"/>
                    <a:pt x="1830" y="3394"/>
                    <a:pt x="1805" y="3319"/>
                  </a:cubicBezTo>
                  <a:cubicBezTo>
                    <a:pt x="1755" y="3269"/>
                    <a:pt x="1730" y="3194"/>
                    <a:pt x="1705" y="3143"/>
                  </a:cubicBezTo>
                  <a:cubicBezTo>
                    <a:pt x="1680" y="3093"/>
                    <a:pt x="1680" y="3068"/>
                    <a:pt x="1654" y="3018"/>
                  </a:cubicBezTo>
                  <a:cubicBezTo>
                    <a:pt x="1629" y="2968"/>
                    <a:pt x="1604" y="2943"/>
                    <a:pt x="1579" y="2893"/>
                  </a:cubicBezTo>
                  <a:cubicBezTo>
                    <a:pt x="1579" y="2868"/>
                    <a:pt x="1554" y="2818"/>
                    <a:pt x="1529" y="2768"/>
                  </a:cubicBezTo>
                  <a:cubicBezTo>
                    <a:pt x="1529" y="2742"/>
                    <a:pt x="1529" y="2742"/>
                    <a:pt x="1504" y="2717"/>
                  </a:cubicBezTo>
                  <a:cubicBezTo>
                    <a:pt x="1504" y="2692"/>
                    <a:pt x="1504" y="2692"/>
                    <a:pt x="1479" y="2667"/>
                  </a:cubicBezTo>
                  <a:lnTo>
                    <a:pt x="1454" y="2667"/>
                  </a:lnTo>
                  <a:cubicBezTo>
                    <a:pt x="1429" y="2692"/>
                    <a:pt x="1429" y="2692"/>
                    <a:pt x="1429" y="2692"/>
                  </a:cubicBezTo>
                  <a:cubicBezTo>
                    <a:pt x="1429" y="2717"/>
                    <a:pt x="1429" y="2742"/>
                    <a:pt x="1429" y="2768"/>
                  </a:cubicBezTo>
                  <a:cubicBezTo>
                    <a:pt x="1454" y="2768"/>
                    <a:pt x="1454" y="2793"/>
                    <a:pt x="1454" y="2818"/>
                  </a:cubicBezTo>
                  <a:cubicBezTo>
                    <a:pt x="1479" y="2868"/>
                    <a:pt x="1504" y="2893"/>
                    <a:pt x="1504" y="2943"/>
                  </a:cubicBezTo>
                  <a:cubicBezTo>
                    <a:pt x="1554" y="3018"/>
                    <a:pt x="1604" y="3118"/>
                    <a:pt x="1629" y="3194"/>
                  </a:cubicBezTo>
                  <a:cubicBezTo>
                    <a:pt x="1680" y="3269"/>
                    <a:pt x="1705" y="3344"/>
                    <a:pt x="1755" y="3444"/>
                  </a:cubicBezTo>
                  <a:cubicBezTo>
                    <a:pt x="1805" y="3519"/>
                    <a:pt x="1830" y="3595"/>
                    <a:pt x="1880" y="3695"/>
                  </a:cubicBezTo>
                  <a:cubicBezTo>
                    <a:pt x="1930" y="3770"/>
                    <a:pt x="1955" y="3845"/>
                    <a:pt x="2005" y="3920"/>
                  </a:cubicBezTo>
                  <a:cubicBezTo>
                    <a:pt x="2055" y="4021"/>
                    <a:pt x="2081" y="4096"/>
                    <a:pt x="2131" y="4171"/>
                  </a:cubicBezTo>
                  <a:cubicBezTo>
                    <a:pt x="2131" y="4171"/>
                    <a:pt x="2131" y="4171"/>
                    <a:pt x="2131" y="4196"/>
                  </a:cubicBezTo>
                  <a:cubicBezTo>
                    <a:pt x="2156" y="4246"/>
                    <a:pt x="2181" y="4296"/>
                    <a:pt x="2206" y="4346"/>
                  </a:cubicBezTo>
                  <a:lnTo>
                    <a:pt x="2231" y="4346"/>
                  </a:lnTo>
                  <a:cubicBezTo>
                    <a:pt x="2231" y="4346"/>
                    <a:pt x="2231" y="4372"/>
                    <a:pt x="2231" y="4372"/>
                  </a:cubicBezTo>
                  <a:cubicBezTo>
                    <a:pt x="2256" y="4422"/>
                    <a:pt x="2281" y="4472"/>
                    <a:pt x="2306" y="4522"/>
                  </a:cubicBezTo>
                  <a:cubicBezTo>
                    <a:pt x="2381" y="4672"/>
                    <a:pt x="2456" y="4823"/>
                    <a:pt x="2532" y="4973"/>
                  </a:cubicBezTo>
                  <a:cubicBezTo>
                    <a:pt x="2532" y="4973"/>
                    <a:pt x="2532" y="4973"/>
                    <a:pt x="2532" y="4998"/>
                  </a:cubicBezTo>
                  <a:lnTo>
                    <a:pt x="2557" y="4998"/>
                  </a:lnTo>
                  <a:cubicBezTo>
                    <a:pt x="2557" y="5023"/>
                    <a:pt x="2582" y="5073"/>
                    <a:pt x="2607" y="5098"/>
                  </a:cubicBezTo>
                  <a:cubicBezTo>
                    <a:pt x="2582" y="5123"/>
                    <a:pt x="2582" y="5123"/>
                    <a:pt x="2582" y="5123"/>
                  </a:cubicBezTo>
                  <a:cubicBezTo>
                    <a:pt x="2582" y="5174"/>
                    <a:pt x="2557" y="5199"/>
                    <a:pt x="2532" y="5224"/>
                  </a:cubicBezTo>
                  <a:cubicBezTo>
                    <a:pt x="2532" y="5224"/>
                    <a:pt x="2532" y="5249"/>
                    <a:pt x="2532" y="5249"/>
                  </a:cubicBezTo>
                  <a:lnTo>
                    <a:pt x="2507" y="5249"/>
                  </a:lnTo>
                  <a:cubicBezTo>
                    <a:pt x="2431" y="5073"/>
                    <a:pt x="2356" y="4898"/>
                    <a:pt x="2281" y="4747"/>
                  </a:cubicBezTo>
                  <a:cubicBezTo>
                    <a:pt x="2256" y="4647"/>
                    <a:pt x="2206" y="4572"/>
                    <a:pt x="2181" y="4472"/>
                  </a:cubicBezTo>
                  <a:cubicBezTo>
                    <a:pt x="2131" y="4397"/>
                    <a:pt x="2081" y="4296"/>
                    <a:pt x="2030" y="4221"/>
                  </a:cubicBezTo>
                  <a:cubicBezTo>
                    <a:pt x="2030" y="4196"/>
                    <a:pt x="2030" y="4196"/>
                    <a:pt x="2030" y="4171"/>
                  </a:cubicBezTo>
                  <a:cubicBezTo>
                    <a:pt x="2030" y="4171"/>
                    <a:pt x="2005" y="4171"/>
                    <a:pt x="2005" y="4146"/>
                  </a:cubicBezTo>
                  <a:cubicBezTo>
                    <a:pt x="1980" y="4071"/>
                    <a:pt x="1930" y="3971"/>
                    <a:pt x="1880" y="3895"/>
                  </a:cubicBezTo>
                  <a:cubicBezTo>
                    <a:pt x="1855" y="3795"/>
                    <a:pt x="1805" y="3720"/>
                    <a:pt x="1755" y="3645"/>
                  </a:cubicBezTo>
                  <a:cubicBezTo>
                    <a:pt x="1705" y="3544"/>
                    <a:pt x="1680" y="3444"/>
                    <a:pt x="1629" y="3369"/>
                  </a:cubicBezTo>
                  <a:cubicBezTo>
                    <a:pt x="1579" y="3269"/>
                    <a:pt x="1529" y="3194"/>
                    <a:pt x="1504" y="3093"/>
                  </a:cubicBezTo>
                  <a:cubicBezTo>
                    <a:pt x="1504" y="3093"/>
                    <a:pt x="1504" y="3093"/>
                    <a:pt x="1504" y="3118"/>
                  </a:cubicBezTo>
                  <a:cubicBezTo>
                    <a:pt x="1504" y="3093"/>
                    <a:pt x="1504" y="3093"/>
                    <a:pt x="1479" y="3093"/>
                  </a:cubicBezTo>
                  <a:cubicBezTo>
                    <a:pt x="1479" y="3068"/>
                    <a:pt x="1454" y="3043"/>
                    <a:pt x="1454" y="2993"/>
                  </a:cubicBezTo>
                  <a:cubicBezTo>
                    <a:pt x="1429" y="2993"/>
                    <a:pt x="1429" y="2968"/>
                    <a:pt x="1429" y="2943"/>
                  </a:cubicBezTo>
                  <a:cubicBezTo>
                    <a:pt x="1404" y="2943"/>
                    <a:pt x="1404" y="2943"/>
                    <a:pt x="1404" y="2918"/>
                  </a:cubicBezTo>
                  <a:cubicBezTo>
                    <a:pt x="1404" y="2918"/>
                    <a:pt x="1393" y="2907"/>
                    <a:pt x="1378" y="2907"/>
                  </a:cubicBezTo>
                  <a:cubicBezTo>
                    <a:pt x="1370" y="2907"/>
                    <a:pt x="1362" y="2910"/>
                    <a:pt x="1354" y="2918"/>
                  </a:cubicBezTo>
                  <a:cubicBezTo>
                    <a:pt x="1354" y="2918"/>
                    <a:pt x="1329" y="2943"/>
                    <a:pt x="1329" y="2943"/>
                  </a:cubicBezTo>
                  <a:cubicBezTo>
                    <a:pt x="1329" y="2968"/>
                    <a:pt x="1329" y="2993"/>
                    <a:pt x="1354" y="2993"/>
                  </a:cubicBezTo>
                  <a:cubicBezTo>
                    <a:pt x="1354" y="3018"/>
                    <a:pt x="1354" y="3043"/>
                    <a:pt x="1379" y="3068"/>
                  </a:cubicBezTo>
                  <a:cubicBezTo>
                    <a:pt x="1404" y="3118"/>
                    <a:pt x="1429" y="3169"/>
                    <a:pt x="1429" y="3194"/>
                  </a:cubicBezTo>
                  <a:cubicBezTo>
                    <a:pt x="1479" y="3269"/>
                    <a:pt x="1504" y="3319"/>
                    <a:pt x="1529" y="3369"/>
                  </a:cubicBezTo>
                  <a:cubicBezTo>
                    <a:pt x="1579" y="3469"/>
                    <a:pt x="1629" y="3544"/>
                    <a:pt x="1654" y="3645"/>
                  </a:cubicBezTo>
                  <a:cubicBezTo>
                    <a:pt x="1705" y="3720"/>
                    <a:pt x="1755" y="3820"/>
                    <a:pt x="1780" y="3895"/>
                  </a:cubicBezTo>
                  <a:cubicBezTo>
                    <a:pt x="1880" y="4071"/>
                    <a:pt x="1955" y="4246"/>
                    <a:pt x="2030" y="4422"/>
                  </a:cubicBezTo>
                  <a:cubicBezTo>
                    <a:pt x="2131" y="4597"/>
                    <a:pt x="2206" y="4773"/>
                    <a:pt x="2281" y="4948"/>
                  </a:cubicBezTo>
                  <a:cubicBezTo>
                    <a:pt x="2306" y="5023"/>
                    <a:pt x="2356" y="5123"/>
                    <a:pt x="2381" y="5199"/>
                  </a:cubicBezTo>
                  <a:cubicBezTo>
                    <a:pt x="2406" y="5249"/>
                    <a:pt x="2431" y="5274"/>
                    <a:pt x="2431" y="5299"/>
                  </a:cubicBezTo>
                  <a:cubicBezTo>
                    <a:pt x="2456" y="5324"/>
                    <a:pt x="2456" y="5349"/>
                    <a:pt x="2456" y="5374"/>
                  </a:cubicBezTo>
                  <a:cubicBezTo>
                    <a:pt x="2381" y="5499"/>
                    <a:pt x="2306" y="5625"/>
                    <a:pt x="2206" y="5750"/>
                  </a:cubicBezTo>
                  <a:cubicBezTo>
                    <a:pt x="2156" y="5850"/>
                    <a:pt x="2106" y="5925"/>
                    <a:pt x="2055" y="6001"/>
                  </a:cubicBezTo>
                  <a:cubicBezTo>
                    <a:pt x="2005" y="6076"/>
                    <a:pt x="1955" y="6151"/>
                    <a:pt x="1905" y="6226"/>
                  </a:cubicBezTo>
                  <a:cubicBezTo>
                    <a:pt x="1805" y="6351"/>
                    <a:pt x="1730" y="6477"/>
                    <a:pt x="1654" y="6577"/>
                  </a:cubicBezTo>
                  <a:cubicBezTo>
                    <a:pt x="1579" y="6677"/>
                    <a:pt x="1504" y="6778"/>
                    <a:pt x="1404" y="6878"/>
                  </a:cubicBezTo>
                  <a:cubicBezTo>
                    <a:pt x="1404" y="6853"/>
                    <a:pt x="1404" y="6853"/>
                    <a:pt x="1404" y="6853"/>
                  </a:cubicBezTo>
                  <a:cubicBezTo>
                    <a:pt x="1404" y="6753"/>
                    <a:pt x="1404" y="6652"/>
                    <a:pt x="1379" y="6577"/>
                  </a:cubicBezTo>
                  <a:cubicBezTo>
                    <a:pt x="1329" y="6452"/>
                    <a:pt x="1278" y="6301"/>
                    <a:pt x="1228" y="6201"/>
                  </a:cubicBezTo>
                  <a:cubicBezTo>
                    <a:pt x="1203" y="6126"/>
                    <a:pt x="1178" y="6076"/>
                    <a:pt x="1128" y="6026"/>
                  </a:cubicBezTo>
                  <a:cubicBezTo>
                    <a:pt x="1103" y="6001"/>
                    <a:pt x="1078" y="5950"/>
                    <a:pt x="1053" y="5925"/>
                  </a:cubicBezTo>
                  <a:cubicBezTo>
                    <a:pt x="1053" y="5900"/>
                    <a:pt x="1028" y="5900"/>
                    <a:pt x="1003" y="5875"/>
                  </a:cubicBezTo>
                  <a:cubicBezTo>
                    <a:pt x="1003" y="5858"/>
                    <a:pt x="978" y="5840"/>
                    <a:pt x="954" y="5840"/>
                  </a:cubicBezTo>
                  <a:cubicBezTo>
                    <a:pt x="944" y="5840"/>
                    <a:pt x="935" y="5843"/>
                    <a:pt x="928" y="5850"/>
                  </a:cubicBezTo>
                  <a:cubicBezTo>
                    <a:pt x="903" y="5875"/>
                    <a:pt x="903" y="5900"/>
                    <a:pt x="903" y="5925"/>
                  </a:cubicBezTo>
                  <a:cubicBezTo>
                    <a:pt x="928" y="5950"/>
                    <a:pt x="928" y="5976"/>
                    <a:pt x="953" y="6001"/>
                  </a:cubicBezTo>
                  <a:cubicBezTo>
                    <a:pt x="978" y="6026"/>
                    <a:pt x="978" y="6051"/>
                    <a:pt x="1003" y="6076"/>
                  </a:cubicBezTo>
                  <a:cubicBezTo>
                    <a:pt x="1028" y="6126"/>
                    <a:pt x="1053" y="6151"/>
                    <a:pt x="1078" y="6201"/>
                  </a:cubicBezTo>
                  <a:cubicBezTo>
                    <a:pt x="1128" y="6276"/>
                    <a:pt x="1153" y="6351"/>
                    <a:pt x="1178" y="6427"/>
                  </a:cubicBezTo>
                  <a:cubicBezTo>
                    <a:pt x="1203" y="6502"/>
                    <a:pt x="1228" y="6552"/>
                    <a:pt x="1228" y="6627"/>
                  </a:cubicBezTo>
                  <a:cubicBezTo>
                    <a:pt x="1253" y="6677"/>
                    <a:pt x="1253" y="6727"/>
                    <a:pt x="1253" y="6803"/>
                  </a:cubicBezTo>
                  <a:cubicBezTo>
                    <a:pt x="1253" y="6828"/>
                    <a:pt x="1253" y="6853"/>
                    <a:pt x="1253" y="6878"/>
                  </a:cubicBezTo>
                  <a:cubicBezTo>
                    <a:pt x="1228" y="6828"/>
                    <a:pt x="1228" y="6778"/>
                    <a:pt x="1178" y="6702"/>
                  </a:cubicBezTo>
                  <a:cubicBezTo>
                    <a:pt x="1128" y="6602"/>
                    <a:pt x="1053" y="6477"/>
                    <a:pt x="953" y="6377"/>
                  </a:cubicBezTo>
                  <a:cubicBezTo>
                    <a:pt x="928" y="6326"/>
                    <a:pt x="877" y="6276"/>
                    <a:pt x="827" y="6226"/>
                  </a:cubicBezTo>
                  <a:cubicBezTo>
                    <a:pt x="752" y="6176"/>
                    <a:pt x="702" y="6126"/>
                    <a:pt x="652" y="6101"/>
                  </a:cubicBezTo>
                  <a:cubicBezTo>
                    <a:pt x="627" y="6101"/>
                    <a:pt x="602" y="6076"/>
                    <a:pt x="602" y="6076"/>
                  </a:cubicBezTo>
                  <a:lnTo>
                    <a:pt x="577" y="6076"/>
                  </a:lnTo>
                  <a:cubicBezTo>
                    <a:pt x="552" y="6076"/>
                    <a:pt x="527" y="6126"/>
                    <a:pt x="527" y="6151"/>
                  </a:cubicBezTo>
                  <a:cubicBezTo>
                    <a:pt x="527" y="6176"/>
                    <a:pt x="552" y="6176"/>
                    <a:pt x="577" y="6201"/>
                  </a:cubicBezTo>
                  <a:cubicBezTo>
                    <a:pt x="577" y="6201"/>
                    <a:pt x="602" y="6201"/>
                    <a:pt x="602" y="6226"/>
                  </a:cubicBezTo>
                  <a:cubicBezTo>
                    <a:pt x="652" y="6251"/>
                    <a:pt x="677" y="6276"/>
                    <a:pt x="702" y="6301"/>
                  </a:cubicBezTo>
                  <a:cubicBezTo>
                    <a:pt x="752" y="6326"/>
                    <a:pt x="777" y="6377"/>
                    <a:pt x="802" y="6402"/>
                  </a:cubicBezTo>
                  <a:cubicBezTo>
                    <a:pt x="852" y="6452"/>
                    <a:pt x="903" y="6502"/>
                    <a:pt x="928" y="6552"/>
                  </a:cubicBezTo>
                  <a:cubicBezTo>
                    <a:pt x="978" y="6627"/>
                    <a:pt x="1003" y="6677"/>
                    <a:pt x="1028" y="6727"/>
                  </a:cubicBezTo>
                  <a:cubicBezTo>
                    <a:pt x="1053" y="6778"/>
                    <a:pt x="1078" y="6828"/>
                    <a:pt x="1103" y="6878"/>
                  </a:cubicBezTo>
                  <a:cubicBezTo>
                    <a:pt x="1103" y="6928"/>
                    <a:pt x="1128" y="6953"/>
                    <a:pt x="1128" y="7003"/>
                  </a:cubicBezTo>
                  <a:cubicBezTo>
                    <a:pt x="1128" y="7053"/>
                    <a:pt x="1153" y="7078"/>
                    <a:pt x="1153" y="7128"/>
                  </a:cubicBezTo>
                  <a:cubicBezTo>
                    <a:pt x="1153" y="7128"/>
                    <a:pt x="1153" y="7128"/>
                    <a:pt x="1153" y="7154"/>
                  </a:cubicBezTo>
                  <a:cubicBezTo>
                    <a:pt x="1153" y="7154"/>
                    <a:pt x="1128" y="7179"/>
                    <a:pt x="1128" y="7179"/>
                  </a:cubicBezTo>
                  <a:cubicBezTo>
                    <a:pt x="1128" y="7154"/>
                    <a:pt x="1103" y="7154"/>
                    <a:pt x="1103" y="7128"/>
                  </a:cubicBezTo>
                  <a:cubicBezTo>
                    <a:pt x="1053" y="7078"/>
                    <a:pt x="1003" y="7053"/>
                    <a:pt x="953" y="7003"/>
                  </a:cubicBezTo>
                  <a:cubicBezTo>
                    <a:pt x="877" y="6953"/>
                    <a:pt x="827" y="6928"/>
                    <a:pt x="752" y="6903"/>
                  </a:cubicBezTo>
                  <a:cubicBezTo>
                    <a:pt x="702" y="6853"/>
                    <a:pt x="652" y="6853"/>
                    <a:pt x="602" y="6828"/>
                  </a:cubicBezTo>
                  <a:cubicBezTo>
                    <a:pt x="527" y="6803"/>
                    <a:pt x="476" y="6778"/>
                    <a:pt x="426" y="6778"/>
                  </a:cubicBezTo>
                  <a:lnTo>
                    <a:pt x="326" y="6778"/>
                  </a:lnTo>
                  <a:cubicBezTo>
                    <a:pt x="301" y="6778"/>
                    <a:pt x="276" y="6778"/>
                    <a:pt x="276" y="6803"/>
                  </a:cubicBezTo>
                  <a:cubicBezTo>
                    <a:pt x="251" y="6828"/>
                    <a:pt x="276" y="6853"/>
                    <a:pt x="276" y="6878"/>
                  </a:cubicBezTo>
                  <a:cubicBezTo>
                    <a:pt x="301" y="6878"/>
                    <a:pt x="301" y="6903"/>
                    <a:pt x="326" y="6903"/>
                  </a:cubicBezTo>
                  <a:lnTo>
                    <a:pt x="401" y="6903"/>
                  </a:lnTo>
                  <a:cubicBezTo>
                    <a:pt x="451" y="6928"/>
                    <a:pt x="502" y="6928"/>
                    <a:pt x="527" y="6953"/>
                  </a:cubicBezTo>
                  <a:cubicBezTo>
                    <a:pt x="577" y="6953"/>
                    <a:pt x="627" y="6978"/>
                    <a:pt x="677" y="7003"/>
                  </a:cubicBezTo>
                  <a:cubicBezTo>
                    <a:pt x="727" y="7028"/>
                    <a:pt x="752" y="7053"/>
                    <a:pt x="802" y="7078"/>
                  </a:cubicBezTo>
                  <a:cubicBezTo>
                    <a:pt x="827" y="7103"/>
                    <a:pt x="877" y="7128"/>
                    <a:pt x="903" y="7154"/>
                  </a:cubicBezTo>
                  <a:cubicBezTo>
                    <a:pt x="928" y="7179"/>
                    <a:pt x="978" y="7229"/>
                    <a:pt x="1003" y="7254"/>
                  </a:cubicBezTo>
                  <a:cubicBezTo>
                    <a:pt x="1003" y="7254"/>
                    <a:pt x="1028" y="7279"/>
                    <a:pt x="1028" y="7279"/>
                  </a:cubicBezTo>
                  <a:cubicBezTo>
                    <a:pt x="978" y="7304"/>
                    <a:pt x="928" y="7354"/>
                    <a:pt x="903" y="7379"/>
                  </a:cubicBezTo>
                  <a:cubicBezTo>
                    <a:pt x="862" y="7420"/>
                    <a:pt x="837" y="7444"/>
                    <a:pt x="802" y="7479"/>
                  </a:cubicBezTo>
                  <a:cubicBezTo>
                    <a:pt x="782" y="7479"/>
                    <a:pt x="778" y="7496"/>
                    <a:pt x="777" y="7502"/>
                  </a:cubicBezTo>
                  <a:lnTo>
                    <a:pt x="777" y="7502"/>
                  </a:lnTo>
                  <a:cubicBezTo>
                    <a:pt x="786" y="7495"/>
                    <a:pt x="794" y="7488"/>
                    <a:pt x="802" y="7479"/>
                  </a:cubicBezTo>
                  <a:lnTo>
                    <a:pt x="802" y="7479"/>
                  </a:lnTo>
                  <a:cubicBezTo>
                    <a:pt x="795" y="7487"/>
                    <a:pt x="786" y="7495"/>
                    <a:pt x="777" y="7504"/>
                  </a:cubicBezTo>
                  <a:cubicBezTo>
                    <a:pt x="777" y="7504"/>
                    <a:pt x="777" y="7504"/>
                    <a:pt x="777" y="7502"/>
                  </a:cubicBezTo>
                  <a:lnTo>
                    <a:pt x="777" y="7502"/>
                  </a:lnTo>
                  <a:cubicBezTo>
                    <a:pt x="736" y="7538"/>
                    <a:pt x="698" y="7559"/>
                    <a:pt x="677" y="7580"/>
                  </a:cubicBezTo>
                  <a:cubicBezTo>
                    <a:pt x="652" y="7605"/>
                    <a:pt x="652" y="7605"/>
                    <a:pt x="652" y="7605"/>
                  </a:cubicBezTo>
                  <a:cubicBezTo>
                    <a:pt x="552" y="7680"/>
                    <a:pt x="451" y="7780"/>
                    <a:pt x="351" y="7855"/>
                  </a:cubicBezTo>
                  <a:cubicBezTo>
                    <a:pt x="301" y="7880"/>
                    <a:pt x="251" y="7930"/>
                    <a:pt x="201" y="7956"/>
                  </a:cubicBezTo>
                  <a:cubicBezTo>
                    <a:pt x="176" y="7981"/>
                    <a:pt x="126" y="8006"/>
                    <a:pt x="101" y="8031"/>
                  </a:cubicBezTo>
                  <a:cubicBezTo>
                    <a:pt x="25" y="8106"/>
                    <a:pt x="0" y="8181"/>
                    <a:pt x="75" y="8256"/>
                  </a:cubicBezTo>
                  <a:cubicBezTo>
                    <a:pt x="101" y="8281"/>
                    <a:pt x="126" y="8306"/>
                    <a:pt x="176" y="8306"/>
                  </a:cubicBezTo>
                  <a:lnTo>
                    <a:pt x="251" y="8306"/>
                  </a:lnTo>
                  <a:cubicBezTo>
                    <a:pt x="326" y="8256"/>
                    <a:pt x="376" y="8231"/>
                    <a:pt x="426" y="8181"/>
                  </a:cubicBezTo>
                  <a:cubicBezTo>
                    <a:pt x="476" y="8156"/>
                    <a:pt x="527" y="8106"/>
                    <a:pt x="577" y="8056"/>
                  </a:cubicBezTo>
                  <a:cubicBezTo>
                    <a:pt x="727" y="7956"/>
                    <a:pt x="852" y="7830"/>
                    <a:pt x="978" y="7730"/>
                  </a:cubicBezTo>
                  <a:cubicBezTo>
                    <a:pt x="1028" y="7705"/>
                    <a:pt x="1078" y="7655"/>
                    <a:pt x="1103" y="7605"/>
                  </a:cubicBezTo>
                  <a:cubicBezTo>
                    <a:pt x="1153" y="7580"/>
                    <a:pt x="1178" y="7555"/>
                    <a:pt x="1203" y="7529"/>
                  </a:cubicBezTo>
                  <a:cubicBezTo>
                    <a:pt x="1228" y="7555"/>
                    <a:pt x="1253" y="7555"/>
                    <a:pt x="1253" y="7580"/>
                  </a:cubicBezTo>
                  <a:cubicBezTo>
                    <a:pt x="1278" y="7580"/>
                    <a:pt x="1304" y="7605"/>
                    <a:pt x="1329" y="7630"/>
                  </a:cubicBezTo>
                  <a:cubicBezTo>
                    <a:pt x="1379" y="7655"/>
                    <a:pt x="1429" y="7705"/>
                    <a:pt x="1504" y="7730"/>
                  </a:cubicBezTo>
                  <a:cubicBezTo>
                    <a:pt x="1504" y="7730"/>
                    <a:pt x="1504" y="7755"/>
                    <a:pt x="1504" y="7755"/>
                  </a:cubicBezTo>
                  <a:cubicBezTo>
                    <a:pt x="1529" y="7780"/>
                    <a:pt x="1554" y="7805"/>
                    <a:pt x="1604" y="7855"/>
                  </a:cubicBezTo>
                  <a:cubicBezTo>
                    <a:pt x="1604" y="7855"/>
                    <a:pt x="1629" y="7880"/>
                    <a:pt x="1654" y="7905"/>
                  </a:cubicBezTo>
                  <a:lnTo>
                    <a:pt x="1680" y="7905"/>
                  </a:lnTo>
                  <a:cubicBezTo>
                    <a:pt x="1705" y="7905"/>
                    <a:pt x="1730" y="7905"/>
                    <a:pt x="1730" y="7880"/>
                  </a:cubicBezTo>
                  <a:cubicBezTo>
                    <a:pt x="1755" y="7855"/>
                    <a:pt x="1755" y="7830"/>
                    <a:pt x="1730" y="7805"/>
                  </a:cubicBezTo>
                  <a:cubicBezTo>
                    <a:pt x="1730" y="7805"/>
                    <a:pt x="1730" y="7780"/>
                    <a:pt x="1705" y="7780"/>
                  </a:cubicBezTo>
                  <a:cubicBezTo>
                    <a:pt x="1680" y="7755"/>
                    <a:pt x="1680" y="7730"/>
                    <a:pt x="1654" y="7705"/>
                  </a:cubicBezTo>
                  <a:cubicBezTo>
                    <a:pt x="1604" y="7655"/>
                    <a:pt x="1579" y="7605"/>
                    <a:pt x="1529" y="7580"/>
                  </a:cubicBezTo>
                  <a:cubicBezTo>
                    <a:pt x="1479" y="7529"/>
                    <a:pt x="1454" y="7504"/>
                    <a:pt x="1404" y="7454"/>
                  </a:cubicBezTo>
                  <a:cubicBezTo>
                    <a:pt x="1379" y="7454"/>
                    <a:pt x="1354" y="7429"/>
                    <a:pt x="1329" y="7404"/>
                  </a:cubicBezTo>
                  <a:cubicBezTo>
                    <a:pt x="1354" y="7404"/>
                    <a:pt x="1354" y="7379"/>
                    <a:pt x="1379" y="7379"/>
                  </a:cubicBezTo>
                  <a:cubicBezTo>
                    <a:pt x="1404" y="7329"/>
                    <a:pt x="1454" y="7304"/>
                    <a:pt x="1479" y="7254"/>
                  </a:cubicBezTo>
                  <a:lnTo>
                    <a:pt x="1504" y="7254"/>
                  </a:lnTo>
                  <a:cubicBezTo>
                    <a:pt x="1554" y="7254"/>
                    <a:pt x="1604" y="7229"/>
                    <a:pt x="1654" y="7229"/>
                  </a:cubicBezTo>
                  <a:cubicBezTo>
                    <a:pt x="1680" y="7204"/>
                    <a:pt x="1730" y="7204"/>
                    <a:pt x="1755" y="7204"/>
                  </a:cubicBezTo>
                  <a:lnTo>
                    <a:pt x="1880" y="7204"/>
                  </a:lnTo>
                  <a:cubicBezTo>
                    <a:pt x="1930" y="7204"/>
                    <a:pt x="1980" y="7204"/>
                    <a:pt x="2005" y="7229"/>
                  </a:cubicBezTo>
                  <a:cubicBezTo>
                    <a:pt x="2055" y="7229"/>
                    <a:pt x="2106" y="7254"/>
                    <a:pt x="2156" y="7254"/>
                  </a:cubicBezTo>
                  <a:cubicBezTo>
                    <a:pt x="2181" y="7279"/>
                    <a:pt x="2206" y="7279"/>
                    <a:pt x="2206" y="7279"/>
                  </a:cubicBezTo>
                  <a:cubicBezTo>
                    <a:pt x="2231" y="7304"/>
                    <a:pt x="2256" y="7304"/>
                    <a:pt x="2281" y="7329"/>
                  </a:cubicBezTo>
                  <a:cubicBezTo>
                    <a:pt x="2306" y="7329"/>
                    <a:pt x="2331" y="7354"/>
                    <a:pt x="2331" y="7379"/>
                  </a:cubicBezTo>
                  <a:cubicBezTo>
                    <a:pt x="2356" y="7379"/>
                    <a:pt x="2381" y="7404"/>
                    <a:pt x="2381" y="7429"/>
                  </a:cubicBezTo>
                  <a:cubicBezTo>
                    <a:pt x="2406" y="7429"/>
                    <a:pt x="2431" y="7479"/>
                    <a:pt x="2456" y="7479"/>
                  </a:cubicBezTo>
                  <a:cubicBezTo>
                    <a:pt x="2482" y="7479"/>
                    <a:pt x="2507" y="7454"/>
                    <a:pt x="2532" y="7429"/>
                  </a:cubicBezTo>
                  <a:cubicBezTo>
                    <a:pt x="2532" y="7404"/>
                    <a:pt x="2507" y="7354"/>
                    <a:pt x="2482" y="7329"/>
                  </a:cubicBezTo>
                  <a:cubicBezTo>
                    <a:pt x="2456" y="7304"/>
                    <a:pt x="2431" y="7279"/>
                    <a:pt x="2381" y="7254"/>
                  </a:cubicBezTo>
                  <a:cubicBezTo>
                    <a:pt x="2331" y="7179"/>
                    <a:pt x="2256" y="7154"/>
                    <a:pt x="2181" y="7128"/>
                  </a:cubicBezTo>
                  <a:cubicBezTo>
                    <a:pt x="2055" y="7078"/>
                    <a:pt x="1905" y="7053"/>
                    <a:pt x="1780" y="7053"/>
                  </a:cubicBezTo>
                  <a:lnTo>
                    <a:pt x="1680" y="7053"/>
                  </a:lnTo>
                  <a:cubicBezTo>
                    <a:pt x="1705" y="7028"/>
                    <a:pt x="1730" y="6978"/>
                    <a:pt x="1755" y="6953"/>
                  </a:cubicBezTo>
                  <a:cubicBezTo>
                    <a:pt x="1880" y="6803"/>
                    <a:pt x="1980" y="6652"/>
                    <a:pt x="2081" y="6502"/>
                  </a:cubicBezTo>
                  <a:cubicBezTo>
                    <a:pt x="2181" y="6351"/>
                    <a:pt x="2281" y="6226"/>
                    <a:pt x="2356" y="6076"/>
                  </a:cubicBezTo>
                  <a:lnTo>
                    <a:pt x="2381" y="6076"/>
                  </a:lnTo>
                  <a:cubicBezTo>
                    <a:pt x="2482" y="6051"/>
                    <a:pt x="2582" y="6026"/>
                    <a:pt x="2682" y="6026"/>
                  </a:cubicBezTo>
                  <a:lnTo>
                    <a:pt x="2657" y="6026"/>
                  </a:lnTo>
                  <a:cubicBezTo>
                    <a:pt x="2807" y="6001"/>
                    <a:pt x="2958" y="5950"/>
                    <a:pt x="3108" y="5900"/>
                  </a:cubicBezTo>
                  <a:cubicBezTo>
                    <a:pt x="3284" y="5850"/>
                    <a:pt x="3459" y="5800"/>
                    <a:pt x="3634" y="5750"/>
                  </a:cubicBezTo>
                  <a:cubicBezTo>
                    <a:pt x="3735" y="5725"/>
                    <a:pt x="3810" y="5700"/>
                    <a:pt x="3885" y="5675"/>
                  </a:cubicBezTo>
                  <a:cubicBezTo>
                    <a:pt x="3985" y="5650"/>
                    <a:pt x="4060" y="5625"/>
                    <a:pt x="4136" y="5600"/>
                  </a:cubicBezTo>
                  <a:cubicBezTo>
                    <a:pt x="4161" y="5600"/>
                    <a:pt x="4186" y="5575"/>
                    <a:pt x="4211" y="5575"/>
                  </a:cubicBezTo>
                  <a:cubicBezTo>
                    <a:pt x="4236" y="5549"/>
                    <a:pt x="4236" y="5524"/>
                    <a:pt x="4236" y="5499"/>
                  </a:cubicBezTo>
                  <a:cubicBezTo>
                    <a:pt x="4236" y="5499"/>
                    <a:pt x="4211" y="5499"/>
                    <a:pt x="4211" y="5474"/>
                  </a:cubicBezTo>
                  <a:lnTo>
                    <a:pt x="4161" y="5474"/>
                  </a:lnTo>
                  <a:cubicBezTo>
                    <a:pt x="4161" y="5499"/>
                    <a:pt x="4136" y="5499"/>
                    <a:pt x="4111" y="5499"/>
                  </a:cubicBezTo>
                  <a:cubicBezTo>
                    <a:pt x="4010" y="5549"/>
                    <a:pt x="3885" y="5575"/>
                    <a:pt x="3785" y="5600"/>
                  </a:cubicBezTo>
                  <a:cubicBezTo>
                    <a:pt x="3685" y="5625"/>
                    <a:pt x="3609" y="5675"/>
                    <a:pt x="3534" y="5700"/>
                  </a:cubicBezTo>
                  <a:cubicBezTo>
                    <a:pt x="3434" y="5725"/>
                    <a:pt x="3359" y="5750"/>
                    <a:pt x="3258" y="5750"/>
                  </a:cubicBezTo>
                  <a:cubicBezTo>
                    <a:pt x="3183" y="5775"/>
                    <a:pt x="3083" y="5800"/>
                    <a:pt x="3008" y="5825"/>
                  </a:cubicBezTo>
                  <a:cubicBezTo>
                    <a:pt x="2908" y="5850"/>
                    <a:pt x="2832" y="5875"/>
                    <a:pt x="2732" y="5900"/>
                  </a:cubicBezTo>
                  <a:cubicBezTo>
                    <a:pt x="2657" y="5925"/>
                    <a:pt x="2557" y="5950"/>
                    <a:pt x="2482" y="5976"/>
                  </a:cubicBezTo>
                  <a:lnTo>
                    <a:pt x="2406" y="5976"/>
                  </a:lnTo>
                  <a:cubicBezTo>
                    <a:pt x="2431" y="5950"/>
                    <a:pt x="2431" y="5925"/>
                    <a:pt x="2456" y="5900"/>
                  </a:cubicBezTo>
                  <a:cubicBezTo>
                    <a:pt x="2482" y="5875"/>
                    <a:pt x="2507" y="5825"/>
                    <a:pt x="2507" y="5800"/>
                  </a:cubicBezTo>
                  <a:cubicBezTo>
                    <a:pt x="2532" y="5800"/>
                    <a:pt x="2557" y="5775"/>
                    <a:pt x="2557" y="5775"/>
                  </a:cubicBezTo>
                  <a:lnTo>
                    <a:pt x="2607" y="5775"/>
                  </a:lnTo>
                  <a:cubicBezTo>
                    <a:pt x="2607" y="5750"/>
                    <a:pt x="2607" y="5750"/>
                    <a:pt x="2632" y="5750"/>
                  </a:cubicBezTo>
                  <a:cubicBezTo>
                    <a:pt x="2757" y="5700"/>
                    <a:pt x="2883" y="5675"/>
                    <a:pt x="3008" y="5625"/>
                  </a:cubicBezTo>
                  <a:cubicBezTo>
                    <a:pt x="3083" y="5600"/>
                    <a:pt x="3183" y="5575"/>
                    <a:pt x="3284" y="5549"/>
                  </a:cubicBezTo>
                  <a:cubicBezTo>
                    <a:pt x="3384" y="5524"/>
                    <a:pt x="3459" y="5474"/>
                    <a:pt x="3559" y="5449"/>
                  </a:cubicBezTo>
                  <a:cubicBezTo>
                    <a:pt x="3735" y="5399"/>
                    <a:pt x="3935" y="5324"/>
                    <a:pt x="4111" y="5274"/>
                  </a:cubicBezTo>
                  <a:lnTo>
                    <a:pt x="4186" y="5249"/>
                  </a:lnTo>
                  <a:lnTo>
                    <a:pt x="4161" y="5249"/>
                  </a:lnTo>
                  <a:cubicBezTo>
                    <a:pt x="4186" y="5249"/>
                    <a:pt x="4186" y="5249"/>
                    <a:pt x="4211" y="5224"/>
                  </a:cubicBezTo>
                  <a:lnTo>
                    <a:pt x="4236" y="5224"/>
                  </a:lnTo>
                  <a:cubicBezTo>
                    <a:pt x="4261" y="5224"/>
                    <a:pt x="4286" y="5224"/>
                    <a:pt x="4286" y="5199"/>
                  </a:cubicBezTo>
                  <a:lnTo>
                    <a:pt x="4336" y="5199"/>
                  </a:lnTo>
                  <a:cubicBezTo>
                    <a:pt x="4361" y="5174"/>
                    <a:pt x="4361" y="5174"/>
                    <a:pt x="4386" y="5174"/>
                  </a:cubicBezTo>
                  <a:cubicBezTo>
                    <a:pt x="4411" y="5174"/>
                    <a:pt x="4411" y="5123"/>
                    <a:pt x="4411" y="5098"/>
                  </a:cubicBezTo>
                  <a:cubicBezTo>
                    <a:pt x="4411" y="5073"/>
                    <a:pt x="4361" y="5073"/>
                    <a:pt x="4336" y="5073"/>
                  </a:cubicBezTo>
                  <a:cubicBezTo>
                    <a:pt x="4311" y="5098"/>
                    <a:pt x="4261" y="5098"/>
                    <a:pt x="4236" y="5123"/>
                  </a:cubicBezTo>
                  <a:cubicBezTo>
                    <a:pt x="4186" y="5148"/>
                    <a:pt x="4161" y="5148"/>
                    <a:pt x="4111" y="5174"/>
                  </a:cubicBezTo>
                  <a:cubicBezTo>
                    <a:pt x="3985" y="5199"/>
                    <a:pt x="3860" y="5249"/>
                    <a:pt x="3735" y="5299"/>
                  </a:cubicBezTo>
                  <a:cubicBezTo>
                    <a:pt x="3634" y="5324"/>
                    <a:pt x="3559" y="5349"/>
                    <a:pt x="3459" y="5374"/>
                  </a:cubicBezTo>
                  <a:cubicBezTo>
                    <a:pt x="3359" y="5424"/>
                    <a:pt x="3258" y="5449"/>
                    <a:pt x="3183" y="5474"/>
                  </a:cubicBezTo>
                  <a:cubicBezTo>
                    <a:pt x="2983" y="5524"/>
                    <a:pt x="2807" y="5600"/>
                    <a:pt x="2632" y="5650"/>
                  </a:cubicBezTo>
                  <a:cubicBezTo>
                    <a:pt x="2607" y="5650"/>
                    <a:pt x="2607" y="5675"/>
                    <a:pt x="2582" y="5675"/>
                  </a:cubicBezTo>
                  <a:cubicBezTo>
                    <a:pt x="2632" y="5575"/>
                    <a:pt x="2707" y="5449"/>
                    <a:pt x="2757" y="5349"/>
                  </a:cubicBezTo>
                  <a:cubicBezTo>
                    <a:pt x="2832" y="5174"/>
                    <a:pt x="2933" y="4973"/>
                    <a:pt x="3008" y="4773"/>
                  </a:cubicBezTo>
                  <a:cubicBezTo>
                    <a:pt x="3058" y="4672"/>
                    <a:pt x="3083" y="4572"/>
                    <a:pt x="3133" y="4472"/>
                  </a:cubicBezTo>
                  <a:cubicBezTo>
                    <a:pt x="3133" y="4472"/>
                    <a:pt x="3133" y="4472"/>
                    <a:pt x="3133" y="4447"/>
                  </a:cubicBezTo>
                  <a:lnTo>
                    <a:pt x="3158" y="4447"/>
                  </a:lnTo>
                  <a:cubicBezTo>
                    <a:pt x="3258" y="4397"/>
                    <a:pt x="3334" y="4372"/>
                    <a:pt x="3409" y="4321"/>
                  </a:cubicBezTo>
                  <a:cubicBezTo>
                    <a:pt x="3484" y="4271"/>
                    <a:pt x="3559" y="4246"/>
                    <a:pt x="3634" y="4196"/>
                  </a:cubicBezTo>
                  <a:cubicBezTo>
                    <a:pt x="3735" y="4146"/>
                    <a:pt x="3810" y="4121"/>
                    <a:pt x="3885" y="4071"/>
                  </a:cubicBezTo>
                  <a:cubicBezTo>
                    <a:pt x="3960" y="4021"/>
                    <a:pt x="4035" y="3971"/>
                    <a:pt x="4111" y="3945"/>
                  </a:cubicBezTo>
                  <a:cubicBezTo>
                    <a:pt x="4261" y="3845"/>
                    <a:pt x="4436" y="3745"/>
                    <a:pt x="4587" y="3670"/>
                  </a:cubicBezTo>
                  <a:cubicBezTo>
                    <a:pt x="4662" y="3620"/>
                    <a:pt x="4737" y="3570"/>
                    <a:pt x="4812" y="3544"/>
                  </a:cubicBezTo>
                  <a:cubicBezTo>
                    <a:pt x="4862" y="3494"/>
                    <a:pt x="4938" y="3444"/>
                    <a:pt x="5013" y="3394"/>
                  </a:cubicBezTo>
                  <a:cubicBezTo>
                    <a:pt x="5038" y="3394"/>
                    <a:pt x="5038" y="3369"/>
                    <a:pt x="5038" y="3344"/>
                  </a:cubicBezTo>
                  <a:cubicBezTo>
                    <a:pt x="5013" y="3319"/>
                    <a:pt x="4988" y="3319"/>
                    <a:pt x="4963" y="3319"/>
                  </a:cubicBezTo>
                  <a:cubicBezTo>
                    <a:pt x="4938" y="3344"/>
                    <a:pt x="4913" y="3369"/>
                    <a:pt x="4913" y="3369"/>
                  </a:cubicBezTo>
                  <a:cubicBezTo>
                    <a:pt x="4762" y="3469"/>
                    <a:pt x="4612" y="3544"/>
                    <a:pt x="4461" y="3620"/>
                  </a:cubicBezTo>
                  <a:cubicBezTo>
                    <a:pt x="4386" y="3670"/>
                    <a:pt x="4311" y="3720"/>
                    <a:pt x="4236" y="3770"/>
                  </a:cubicBezTo>
                  <a:cubicBezTo>
                    <a:pt x="4161" y="3820"/>
                    <a:pt x="4086" y="3845"/>
                    <a:pt x="3985" y="3895"/>
                  </a:cubicBezTo>
                  <a:cubicBezTo>
                    <a:pt x="3910" y="3945"/>
                    <a:pt x="3835" y="3996"/>
                    <a:pt x="3760" y="4021"/>
                  </a:cubicBezTo>
                  <a:cubicBezTo>
                    <a:pt x="3685" y="4071"/>
                    <a:pt x="3609" y="4121"/>
                    <a:pt x="3534" y="4146"/>
                  </a:cubicBezTo>
                  <a:cubicBezTo>
                    <a:pt x="3434" y="4196"/>
                    <a:pt x="3359" y="4246"/>
                    <a:pt x="3284" y="4271"/>
                  </a:cubicBezTo>
                  <a:cubicBezTo>
                    <a:pt x="3258" y="4296"/>
                    <a:pt x="3208" y="4321"/>
                    <a:pt x="3183" y="4346"/>
                  </a:cubicBezTo>
                  <a:cubicBezTo>
                    <a:pt x="3183" y="4296"/>
                    <a:pt x="3208" y="4246"/>
                    <a:pt x="3233" y="4196"/>
                  </a:cubicBezTo>
                  <a:cubicBezTo>
                    <a:pt x="3233" y="4196"/>
                    <a:pt x="3258" y="4196"/>
                    <a:pt x="3258" y="4171"/>
                  </a:cubicBezTo>
                  <a:cubicBezTo>
                    <a:pt x="3309" y="4146"/>
                    <a:pt x="3334" y="4146"/>
                    <a:pt x="3384" y="4121"/>
                  </a:cubicBezTo>
                  <a:cubicBezTo>
                    <a:pt x="3459" y="4071"/>
                    <a:pt x="3534" y="4021"/>
                    <a:pt x="3609" y="3971"/>
                  </a:cubicBezTo>
                  <a:cubicBezTo>
                    <a:pt x="3785" y="3895"/>
                    <a:pt x="3935" y="3795"/>
                    <a:pt x="4086" y="3695"/>
                  </a:cubicBezTo>
                  <a:cubicBezTo>
                    <a:pt x="4261" y="3620"/>
                    <a:pt x="4411" y="3519"/>
                    <a:pt x="4587" y="3419"/>
                  </a:cubicBezTo>
                  <a:cubicBezTo>
                    <a:pt x="4662" y="3394"/>
                    <a:pt x="4737" y="3344"/>
                    <a:pt x="4812" y="3294"/>
                  </a:cubicBezTo>
                  <a:cubicBezTo>
                    <a:pt x="4837" y="3269"/>
                    <a:pt x="4888" y="3244"/>
                    <a:pt x="4913" y="3244"/>
                  </a:cubicBezTo>
                  <a:cubicBezTo>
                    <a:pt x="4963" y="3219"/>
                    <a:pt x="4988" y="3194"/>
                    <a:pt x="5038" y="3169"/>
                  </a:cubicBezTo>
                  <a:cubicBezTo>
                    <a:pt x="5063" y="3169"/>
                    <a:pt x="5063" y="3118"/>
                    <a:pt x="5063" y="3118"/>
                  </a:cubicBezTo>
                  <a:cubicBezTo>
                    <a:pt x="5045" y="3101"/>
                    <a:pt x="5028" y="3083"/>
                    <a:pt x="5010" y="3083"/>
                  </a:cubicBezTo>
                  <a:cubicBezTo>
                    <a:pt x="5002" y="3083"/>
                    <a:pt x="4995" y="3086"/>
                    <a:pt x="4988" y="3093"/>
                  </a:cubicBezTo>
                  <a:cubicBezTo>
                    <a:pt x="4837" y="3169"/>
                    <a:pt x="4687" y="3244"/>
                    <a:pt x="4562" y="3344"/>
                  </a:cubicBezTo>
                  <a:cubicBezTo>
                    <a:pt x="4386" y="3419"/>
                    <a:pt x="4236" y="3519"/>
                    <a:pt x="4060" y="3620"/>
                  </a:cubicBezTo>
                  <a:cubicBezTo>
                    <a:pt x="3985" y="3645"/>
                    <a:pt x="3910" y="3695"/>
                    <a:pt x="3835" y="3745"/>
                  </a:cubicBezTo>
                  <a:cubicBezTo>
                    <a:pt x="3760" y="3795"/>
                    <a:pt x="3659" y="3845"/>
                    <a:pt x="3584" y="3895"/>
                  </a:cubicBezTo>
                  <a:cubicBezTo>
                    <a:pt x="3509" y="3920"/>
                    <a:pt x="3434" y="3971"/>
                    <a:pt x="3359" y="4021"/>
                  </a:cubicBezTo>
                  <a:cubicBezTo>
                    <a:pt x="3309" y="4046"/>
                    <a:pt x="3284" y="4046"/>
                    <a:pt x="3258" y="4071"/>
                  </a:cubicBezTo>
                  <a:cubicBezTo>
                    <a:pt x="3309" y="3895"/>
                    <a:pt x="3359" y="3745"/>
                    <a:pt x="3409" y="3570"/>
                  </a:cubicBezTo>
                  <a:cubicBezTo>
                    <a:pt x="3484" y="3369"/>
                    <a:pt x="3534" y="3143"/>
                    <a:pt x="3584" y="2943"/>
                  </a:cubicBezTo>
                  <a:cubicBezTo>
                    <a:pt x="3634" y="2717"/>
                    <a:pt x="3685" y="2517"/>
                    <a:pt x="3710" y="2291"/>
                  </a:cubicBezTo>
                  <a:cubicBezTo>
                    <a:pt x="3735" y="2166"/>
                    <a:pt x="3760" y="2016"/>
                    <a:pt x="3785" y="1890"/>
                  </a:cubicBezTo>
                  <a:cubicBezTo>
                    <a:pt x="3785" y="1890"/>
                    <a:pt x="3785" y="1865"/>
                    <a:pt x="3810" y="1865"/>
                  </a:cubicBezTo>
                  <a:cubicBezTo>
                    <a:pt x="3810" y="1840"/>
                    <a:pt x="3835" y="1815"/>
                    <a:pt x="3860" y="1790"/>
                  </a:cubicBezTo>
                  <a:cubicBezTo>
                    <a:pt x="3910" y="1740"/>
                    <a:pt x="3935" y="1690"/>
                    <a:pt x="3985" y="1615"/>
                  </a:cubicBezTo>
                  <a:cubicBezTo>
                    <a:pt x="4086" y="1489"/>
                    <a:pt x="4186" y="1339"/>
                    <a:pt x="4286" y="1214"/>
                  </a:cubicBezTo>
                  <a:cubicBezTo>
                    <a:pt x="4336" y="1138"/>
                    <a:pt x="4386" y="1063"/>
                    <a:pt x="4436" y="1013"/>
                  </a:cubicBezTo>
                  <a:cubicBezTo>
                    <a:pt x="4487" y="938"/>
                    <a:pt x="4537" y="863"/>
                    <a:pt x="4587" y="813"/>
                  </a:cubicBezTo>
                  <a:cubicBezTo>
                    <a:pt x="4612" y="788"/>
                    <a:pt x="4612" y="762"/>
                    <a:pt x="4587" y="737"/>
                  </a:cubicBezTo>
                  <a:lnTo>
                    <a:pt x="4537" y="737"/>
                  </a:lnTo>
                  <a:cubicBezTo>
                    <a:pt x="4436" y="863"/>
                    <a:pt x="4361" y="963"/>
                    <a:pt x="4286" y="1063"/>
                  </a:cubicBezTo>
                  <a:cubicBezTo>
                    <a:pt x="4186" y="1214"/>
                    <a:pt x="4086" y="1339"/>
                    <a:pt x="3985" y="1489"/>
                  </a:cubicBezTo>
                  <a:cubicBezTo>
                    <a:pt x="3935" y="1565"/>
                    <a:pt x="3885" y="1615"/>
                    <a:pt x="3810" y="1690"/>
                  </a:cubicBezTo>
                  <a:cubicBezTo>
                    <a:pt x="3810" y="1715"/>
                    <a:pt x="3810" y="1715"/>
                    <a:pt x="3785" y="1740"/>
                  </a:cubicBezTo>
                  <a:cubicBezTo>
                    <a:pt x="3785" y="1715"/>
                    <a:pt x="3785" y="1690"/>
                    <a:pt x="3810" y="1665"/>
                  </a:cubicBezTo>
                  <a:lnTo>
                    <a:pt x="3810" y="1565"/>
                  </a:lnTo>
                  <a:cubicBezTo>
                    <a:pt x="3835" y="1539"/>
                    <a:pt x="3860" y="1514"/>
                    <a:pt x="3860" y="1514"/>
                  </a:cubicBezTo>
                  <a:cubicBezTo>
                    <a:pt x="3885" y="1464"/>
                    <a:pt x="3910" y="1439"/>
                    <a:pt x="3935" y="1389"/>
                  </a:cubicBezTo>
                  <a:cubicBezTo>
                    <a:pt x="3960" y="1364"/>
                    <a:pt x="3985" y="1339"/>
                    <a:pt x="4010" y="1289"/>
                  </a:cubicBezTo>
                  <a:cubicBezTo>
                    <a:pt x="4060" y="1214"/>
                    <a:pt x="4136" y="1138"/>
                    <a:pt x="4186" y="1088"/>
                  </a:cubicBezTo>
                  <a:cubicBezTo>
                    <a:pt x="4286" y="938"/>
                    <a:pt x="4386" y="788"/>
                    <a:pt x="4487" y="662"/>
                  </a:cubicBezTo>
                  <a:cubicBezTo>
                    <a:pt x="4512" y="637"/>
                    <a:pt x="4512" y="612"/>
                    <a:pt x="4487" y="587"/>
                  </a:cubicBezTo>
                  <a:cubicBezTo>
                    <a:pt x="4461" y="587"/>
                    <a:pt x="4436" y="587"/>
                    <a:pt x="4411" y="612"/>
                  </a:cubicBezTo>
                  <a:cubicBezTo>
                    <a:pt x="4336" y="737"/>
                    <a:pt x="4236" y="838"/>
                    <a:pt x="4136" y="963"/>
                  </a:cubicBezTo>
                  <a:cubicBezTo>
                    <a:pt x="4035" y="1113"/>
                    <a:pt x="3935" y="1239"/>
                    <a:pt x="3835" y="1389"/>
                  </a:cubicBezTo>
                  <a:cubicBezTo>
                    <a:pt x="3835" y="1389"/>
                    <a:pt x="3810" y="1414"/>
                    <a:pt x="3810" y="1414"/>
                  </a:cubicBezTo>
                  <a:cubicBezTo>
                    <a:pt x="3835" y="1289"/>
                    <a:pt x="3835" y="1164"/>
                    <a:pt x="3835" y="1038"/>
                  </a:cubicBezTo>
                  <a:cubicBezTo>
                    <a:pt x="3835" y="863"/>
                    <a:pt x="3835" y="662"/>
                    <a:pt x="3810" y="462"/>
                  </a:cubicBezTo>
                  <a:cubicBezTo>
                    <a:pt x="3810" y="412"/>
                    <a:pt x="3785" y="387"/>
                    <a:pt x="3785" y="336"/>
                  </a:cubicBezTo>
                  <a:cubicBezTo>
                    <a:pt x="3785" y="286"/>
                    <a:pt x="3785" y="236"/>
                    <a:pt x="3760" y="186"/>
                  </a:cubicBezTo>
                  <a:cubicBezTo>
                    <a:pt x="3760" y="161"/>
                    <a:pt x="3760" y="136"/>
                    <a:pt x="3760" y="86"/>
                  </a:cubicBezTo>
                  <a:cubicBezTo>
                    <a:pt x="3760" y="61"/>
                    <a:pt x="3760" y="36"/>
                    <a:pt x="3735" y="11"/>
                  </a:cubicBezTo>
                  <a:cubicBezTo>
                    <a:pt x="3727" y="3"/>
                    <a:pt x="3718" y="0"/>
                    <a:pt x="3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520142" y="4018819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467773" y="3919735"/>
              <a:ext cx="77" cy="7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506585" y="4010994"/>
              <a:ext cx="2014" cy="77"/>
            </a:xfrm>
            <a:custGeom>
              <a:rect b="b" l="l" r="r" t="t"/>
              <a:pathLst>
                <a:path extrusionOk="0" h="1" w="26">
                  <a:moveTo>
                    <a:pt x="0" y="1"/>
                  </a:moveTo>
                  <a:lnTo>
                    <a:pt x="26" y="1"/>
                  </a:ln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8543460" y="4344964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8549270" y="4315835"/>
              <a:ext cx="2014" cy="77"/>
            </a:xfrm>
            <a:custGeom>
              <a:rect b="b" l="l" r="r" t="t"/>
              <a:pathLst>
                <a:path extrusionOk="0" h="1" w="26">
                  <a:moveTo>
                    <a:pt x="26" y="1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1" y="1"/>
                  </a:cubicBezTo>
                  <a:cubicBezTo>
                    <a:pt x="26" y="1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559031" y="4313898"/>
              <a:ext cx="77" cy="7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322131" y="4247895"/>
              <a:ext cx="35016" cy="36953"/>
            </a:xfrm>
            <a:custGeom>
              <a:rect b="b" l="l" r="r" t="t"/>
              <a:pathLst>
                <a:path extrusionOk="0" h="477" w="452">
                  <a:moveTo>
                    <a:pt x="201" y="0"/>
                  </a:moveTo>
                  <a:cubicBezTo>
                    <a:pt x="176" y="0"/>
                    <a:pt x="151" y="26"/>
                    <a:pt x="126" y="26"/>
                  </a:cubicBezTo>
                  <a:cubicBezTo>
                    <a:pt x="101" y="51"/>
                    <a:pt x="76" y="51"/>
                    <a:pt x="51" y="76"/>
                  </a:cubicBezTo>
                  <a:cubicBezTo>
                    <a:pt x="26" y="126"/>
                    <a:pt x="0" y="176"/>
                    <a:pt x="0" y="251"/>
                  </a:cubicBezTo>
                  <a:cubicBezTo>
                    <a:pt x="0" y="301"/>
                    <a:pt x="51" y="376"/>
                    <a:pt x="76" y="401"/>
                  </a:cubicBezTo>
                  <a:cubicBezTo>
                    <a:pt x="126" y="452"/>
                    <a:pt x="176" y="477"/>
                    <a:pt x="226" y="477"/>
                  </a:cubicBezTo>
                  <a:lnTo>
                    <a:pt x="251" y="477"/>
                  </a:lnTo>
                  <a:cubicBezTo>
                    <a:pt x="301" y="452"/>
                    <a:pt x="351" y="427"/>
                    <a:pt x="376" y="401"/>
                  </a:cubicBezTo>
                  <a:cubicBezTo>
                    <a:pt x="402" y="376"/>
                    <a:pt x="402" y="351"/>
                    <a:pt x="427" y="326"/>
                  </a:cubicBezTo>
                  <a:cubicBezTo>
                    <a:pt x="427" y="301"/>
                    <a:pt x="427" y="301"/>
                    <a:pt x="452" y="276"/>
                  </a:cubicBezTo>
                  <a:cubicBezTo>
                    <a:pt x="452" y="251"/>
                    <a:pt x="452" y="226"/>
                    <a:pt x="452" y="201"/>
                  </a:cubicBezTo>
                  <a:cubicBezTo>
                    <a:pt x="427" y="176"/>
                    <a:pt x="427" y="151"/>
                    <a:pt x="427" y="126"/>
                  </a:cubicBezTo>
                  <a:cubicBezTo>
                    <a:pt x="402" y="101"/>
                    <a:pt x="376" y="51"/>
                    <a:pt x="326" y="26"/>
                  </a:cubicBezTo>
                  <a:cubicBezTo>
                    <a:pt x="301" y="0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432834" y="4203273"/>
              <a:ext cx="11698" cy="9761"/>
            </a:xfrm>
            <a:custGeom>
              <a:rect b="b" l="l" r="r" t="t"/>
              <a:pathLst>
                <a:path extrusionOk="0" h="126" w="151">
                  <a:moveTo>
                    <a:pt x="75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75" y="125"/>
                  </a:cubicBezTo>
                  <a:cubicBezTo>
                    <a:pt x="100" y="125"/>
                    <a:pt x="150" y="100"/>
                    <a:pt x="150" y="50"/>
                  </a:cubicBezTo>
                  <a:cubicBezTo>
                    <a:pt x="150" y="25"/>
                    <a:pt x="100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378451" y="4104190"/>
              <a:ext cx="15571" cy="17586"/>
            </a:xfrm>
            <a:custGeom>
              <a:rect b="b" l="l" r="r" t="t"/>
              <a:pathLst>
                <a:path extrusionOk="0" h="227" w="201">
                  <a:moveTo>
                    <a:pt x="101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76"/>
                    <a:pt x="50" y="226"/>
                    <a:pt x="101" y="226"/>
                  </a:cubicBezTo>
                  <a:cubicBezTo>
                    <a:pt x="151" y="226"/>
                    <a:pt x="201" y="176"/>
                    <a:pt x="201" y="101"/>
                  </a:cubicBez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8423073" y="4134480"/>
              <a:ext cx="23396" cy="24171"/>
            </a:xfrm>
            <a:custGeom>
              <a:rect b="b" l="l" r="r" t="t"/>
              <a:pathLst>
                <a:path extrusionOk="0" h="312" w="302">
                  <a:moveTo>
                    <a:pt x="169" y="0"/>
                  </a:moveTo>
                  <a:cubicBezTo>
                    <a:pt x="136" y="0"/>
                    <a:pt x="94" y="18"/>
                    <a:pt x="76" y="36"/>
                  </a:cubicBezTo>
                  <a:cubicBezTo>
                    <a:pt x="51" y="61"/>
                    <a:pt x="26" y="86"/>
                    <a:pt x="26" y="136"/>
                  </a:cubicBezTo>
                  <a:cubicBezTo>
                    <a:pt x="1" y="186"/>
                    <a:pt x="26" y="236"/>
                    <a:pt x="51" y="261"/>
                  </a:cubicBezTo>
                  <a:cubicBezTo>
                    <a:pt x="76" y="287"/>
                    <a:pt x="126" y="312"/>
                    <a:pt x="151" y="312"/>
                  </a:cubicBezTo>
                  <a:lnTo>
                    <a:pt x="176" y="312"/>
                  </a:lnTo>
                  <a:cubicBezTo>
                    <a:pt x="226" y="287"/>
                    <a:pt x="251" y="287"/>
                    <a:pt x="276" y="236"/>
                  </a:cubicBezTo>
                  <a:cubicBezTo>
                    <a:pt x="302" y="236"/>
                    <a:pt x="302" y="211"/>
                    <a:pt x="302" y="186"/>
                  </a:cubicBezTo>
                  <a:cubicBezTo>
                    <a:pt x="302" y="161"/>
                    <a:pt x="302" y="136"/>
                    <a:pt x="302" y="136"/>
                  </a:cubicBezTo>
                  <a:cubicBezTo>
                    <a:pt x="302" y="111"/>
                    <a:pt x="302" y="111"/>
                    <a:pt x="302" y="86"/>
                  </a:cubicBezTo>
                  <a:lnTo>
                    <a:pt x="276" y="86"/>
                  </a:lnTo>
                  <a:cubicBezTo>
                    <a:pt x="276" y="61"/>
                    <a:pt x="251" y="36"/>
                    <a:pt x="201" y="11"/>
                  </a:cubicBezTo>
                  <a:cubicBezTo>
                    <a:pt x="194" y="3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8469709" y="4290580"/>
              <a:ext cx="13635" cy="13712"/>
            </a:xfrm>
            <a:custGeom>
              <a:rect b="b" l="l" r="r" t="t"/>
              <a:pathLst>
                <a:path extrusionOk="0" h="177" w="176">
                  <a:moveTo>
                    <a:pt x="75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26"/>
                    <a:pt x="25" y="176"/>
                    <a:pt x="75" y="176"/>
                  </a:cubicBezTo>
                  <a:cubicBezTo>
                    <a:pt x="126" y="176"/>
                    <a:pt x="176" y="126"/>
                    <a:pt x="176" y="76"/>
                  </a:cubicBezTo>
                  <a:cubicBezTo>
                    <a:pt x="176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8539586" y="4240148"/>
              <a:ext cx="35016" cy="35016"/>
            </a:xfrm>
            <a:custGeom>
              <a:rect b="b" l="l" r="r" t="t"/>
              <a:pathLst>
                <a:path extrusionOk="0" h="452" w="452">
                  <a:moveTo>
                    <a:pt x="226" y="0"/>
                  </a:moveTo>
                  <a:cubicBezTo>
                    <a:pt x="101" y="0"/>
                    <a:pt x="1" y="100"/>
                    <a:pt x="1" y="226"/>
                  </a:cubicBezTo>
                  <a:cubicBezTo>
                    <a:pt x="1" y="351"/>
                    <a:pt x="101" y="451"/>
                    <a:pt x="226" y="451"/>
                  </a:cubicBezTo>
                  <a:cubicBezTo>
                    <a:pt x="351" y="451"/>
                    <a:pt x="452" y="351"/>
                    <a:pt x="452" y="226"/>
                  </a:cubicBezTo>
                  <a:cubicBezTo>
                    <a:pt x="452" y="100"/>
                    <a:pt x="351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8430897" y="4053757"/>
              <a:ext cx="15571" cy="15571"/>
            </a:xfrm>
            <a:custGeom>
              <a:rect b="b" l="l" r="r" t="t"/>
              <a:pathLst>
                <a:path extrusionOk="0" h="201" w="201"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50" y="201"/>
                    <a:pt x="201" y="151"/>
                    <a:pt x="201" y="100"/>
                  </a:cubicBezTo>
                  <a:cubicBezTo>
                    <a:pt x="201" y="50"/>
                    <a:pt x="150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8459948" y="4009057"/>
              <a:ext cx="17586" cy="17586"/>
            </a:xfrm>
            <a:custGeom>
              <a:rect b="b" l="l" r="r" t="t"/>
              <a:pathLst>
                <a:path extrusionOk="0" h="227" w="227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26"/>
                    <a:pt x="101" y="226"/>
                  </a:cubicBezTo>
                  <a:cubicBezTo>
                    <a:pt x="176" y="226"/>
                    <a:pt x="227" y="176"/>
                    <a:pt x="227" y="101"/>
                  </a:cubicBezTo>
                  <a:cubicBezTo>
                    <a:pt x="227" y="51"/>
                    <a:pt x="17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8524093" y="4127508"/>
              <a:ext cx="35016" cy="35016"/>
            </a:xfrm>
            <a:custGeom>
              <a:rect b="b" l="l" r="r" t="t"/>
              <a:pathLst>
                <a:path extrusionOk="0" h="452" w="452">
                  <a:moveTo>
                    <a:pt x="226" y="1"/>
                  </a:moveTo>
                  <a:cubicBezTo>
                    <a:pt x="100" y="1"/>
                    <a:pt x="0" y="101"/>
                    <a:pt x="0" y="226"/>
                  </a:cubicBezTo>
                  <a:cubicBezTo>
                    <a:pt x="0" y="351"/>
                    <a:pt x="100" y="452"/>
                    <a:pt x="226" y="452"/>
                  </a:cubicBezTo>
                  <a:cubicBezTo>
                    <a:pt x="351" y="452"/>
                    <a:pt x="451" y="351"/>
                    <a:pt x="451" y="226"/>
                  </a:cubicBezTo>
                  <a:cubicBezTo>
                    <a:pt x="451" y="101"/>
                    <a:pt x="351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8539586" y="4069251"/>
              <a:ext cx="15649" cy="15649"/>
            </a:xfrm>
            <a:custGeom>
              <a:rect b="b" l="l" r="r" t="t"/>
              <a:pathLst>
                <a:path extrusionOk="0" h="202" w="202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201"/>
                    <a:pt x="101" y="201"/>
                  </a:cubicBezTo>
                  <a:cubicBezTo>
                    <a:pt x="151" y="201"/>
                    <a:pt x="201" y="151"/>
                    <a:pt x="201" y="101"/>
                  </a:cubicBez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349322" y="4313898"/>
              <a:ext cx="23396" cy="25333"/>
            </a:xfrm>
            <a:custGeom>
              <a:rect b="b" l="l" r="r" t="t"/>
              <a:pathLst>
                <a:path extrusionOk="0" h="327" w="302">
                  <a:moveTo>
                    <a:pt x="151" y="1"/>
                  </a:moveTo>
                  <a:cubicBezTo>
                    <a:pt x="51" y="1"/>
                    <a:pt x="0" y="76"/>
                    <a:pt x="0" y="151"/>
                  </a:cubicBezTo>
                  <a:cubicBezTo>
                    <a:pt x="0" y="251"/>
                    <a:pt x="51" y="326"/>
                    <a:pt x="151" y="326"/>
                  </a:cubicBezTo>
                  <a:cubicBezTo>
                    <a:pt x="226" y="326"/>
                    <a:pt x="301" y="251"/>
                    <a:pt x="301" y="151"/>
                  </a:cubicBezTo>
                  <a:cubicBezTo>
                    <a:pt x="301" y="76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8417263" y="4387649"/>
              <a:ext cx="17586" cy="17586"/>
            </a:xfrm>
            <a:custGeom>
              <a:rect b="b" l="l" r="r" t="t"/>
              <a:pathLst>
                <a:path extrusionOk="0" h="227" w="227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27"/>
                    <a:pt x="101" y="227"/>
                  </a:cubicBezTo>
                  <a:cubicBezTo>
                    <a:pt x="176" y="227"/>
                    <a:pt x="226" y="176"/>
                    <a:pt x="226" y="101"/>
                  </a:cubicBezTo>
                  <a:cubicBezTo>
                    <a:pt x="226" y="51"/>
                    <a:pt x="17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8370704" y="4282833"/>
              <a:ext cx="13635" cy="15649"/>
            </a:xfrm>
            <a:custGeom>
              <a:rect b="b" l="l" r="r" t="t"/>
              <a:pathLst>
                <a:path extrusionOk="0" h="202" w="176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50" y="201"/>
                    <a:pt x="176" y="151"/>
                    <a:pt x="176" y="101"/>
                  </a:cubicBezTo>
                  <a:cubicBezTo>
                    <a:pt x="176" y="51"/>
                    <a:pt x="150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8314384" y="4226513"/>
              <a:ext cx="15571" cy="15649"/>
            </a:xfrm>
            <a:custGeom>
              <a:rect b="b" l="l" r="r" t="t"/>
              <a:pathLst>
                <a:path extrusionOk="0" h="202" w="201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76" y="201"/>
                    <a:pt x="201" y="151"/>
                    <a:pt x="201" y="101"/>
                  </a:cubicBezTo>
                  <a:cubicBezTo>
                    <a:pt x="201" y="51"/>
                    <a:pt x="176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8529903" y="3929497"/>
              <a:ext cx="13635" cy="15571"/>
            </a:xfrm>
            <a:custGeom>
              <a:rect b="b" l="l" r="r" t="t"/>
              <a:pathLst>
                <a:path extrusionOk="0" h="201" w="176"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51" y="201"/>
                    <a:pt x="176" y="151"/>
                    <a:pt x="176" y="100"/>
                  </a:cubicBez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8479393" y="3917799"/>
              <a:ext cx="15649" cy="15649"/>
            </a:xfrm>
            <a:custGeom>
              <a:rect b="b" l="l" r="r" t="t"/>
              <a:pathLst>
                <a:path extrusionOk="0" h="202" w="202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201"/>
                    <a:pt x="101" y="201"/>
                  </a:cubicBezTo>
                  <a:cubicBezTo>
                    <a:pt x="151" y="201"/>
                    <a:pt x="201" y="151"/>
                    <a:pt x="201" y="101"/>
                  </a:cubicBez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8580335" y="4108063"/>
              <a:ext cx="11775" cy="13712"/>
            </a:xfrm>
            <a:custGeom>
              <a:rect b="b" l="l" r="r" t="t"/>
              <a:pathLst>
                <a:path extrusionOk="0" h="177" w="152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26"/>
                    <a:pt x="26" y="176"/>
                    <a:pt x="76" y="176"/>
                  </a:cubicBezTo>
                  <a:cubicBezTo>
                    <a:pt x="126" y="176"/>
                    <a:pt x="151" y="126"/>
                    <a:pt x="151" y="76"/>
                  </a:cubicBezTo>
                  <a:cubicBezTo>
                    <a:pt x="151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8465836" y="4080949"/>
              <a:ext cx="13635" cy="13635"/>
            </a:xfrm>
            <a:custGeom>
              <a:rect b="b" l="l" r="r" t="t"/>
              <a:pathLst>
                <a:path extrusionOk="0" h="176" w="176">
                  <a:moveTo>
                    <a:pt x="75" y="0"/>
                  </a:moveTo>
                  <a:cubicBezTo>
                    <a:pt x="25" y="0"/>
                    <a:pt x="0" y="50"/>
                    <a:pt x="0" y="100"/>
                  </a:cubicBezTo>
                  <a:cubicBezTo>
                    <a:pt x="0" y="150"/>
                    <a:pt x="25" y="176"/>
                    <a:pt x="75" y="176"/>
                  </a:cubicBezTo>
                  <a:cubicBezTo>
                    <a:pt x="125" y="176"/>
                    <a:pt x="176" y="150"/>
                    <a:pt x="176" y="100"/>
                  </a:cubicBezTo>
                  <a:cubicBezTo>
                    <a:pt x="176" y="50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1673850" y="1790525"/>
            <a:ext cx="5796300" cy="18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673850" y="3686575"/>
            <a:ext cx="5796300" cy="5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" name="Google Shape;22;p3"/>
          <p:cNvGrpSpPr/>
          <p:nvPr/>
        </p:nvGrpSpPr>
        <p:grpSpPr>
          <a:xfrm>
            <a:off x="713100" y="539401"/>
            <a:ext cx="433097" cy="698696"/>
            <a:chOff x="713100" y="539401"/>
            <a:chExt cx="433097" cy="698696"/>
          </a:xfrm>
        </p:grpSpPr>
        <p:sp>
          <p:nvSpPr>
            <p:cNvPr id="23" name="Google Shape;23;p3"/>
            <p:cNvSpPr/>
            <p:nvPr/>
          </p:nvSpPr>
          <p:spPr>
            <a:xfrm>
              <a:off x="925976" y="1014477"/>
              <a:ext cx="220220" cy="223620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13100" y="848271"/>
              <a:ext cx="163697" cy="166208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25976" y="539401"/>
              <a:ext cx="220220" cy="223620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/>
          <p:nvPr/>
        </p:nvSpPr>
        <p:spPr>
          <a:xfrm flipH="1">
            <a:off x="7858286" y="4235322"/>
            <a:ext cx="291168" cy="295647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214481" y="4015576"/>
            <a:ext cx="216426" cy="21975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7" name="Google Shape;307;p21"/>
          <p:cNvSpPr txBox="1"/>
          <p:nvPr>
            <p:ph idx="2" type="title"/>
          </p:nvPr>
        </p:nvSpPr>
        <p:spPr>
          <a:xfrm>
            <a:off x="1101175" y="15785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8" name="Google Shape;308;p21"/>
          <p:cNvSpPr txBox="1"/>
          <p:nvPr>
            <p:ph idx="1" type="subTitle"/>
          </p:nvPr>
        </p:nvSpPr>
        <p:spPr>
          <a:xfrm>
            <a:off x="1101175" y="21062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1"/>
          <p:cNvSpPr txBox="1"/>
          <p:nvPr>
            <p:ph idx="3" type="title"/>
          </p:nvPr>
        </p:nvSpPr>
        <p:spPr>
          <a:xfrm>
            <a:off x="3578948" y="15785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0" name="Google Shape;310;p21"/>
          <p:cNvSpPr txBox="1"/>
          <p:nvPr>
            <p:ph idx="4" type="subTitle"/>
          </p:nvPr>
        </p:nvSpPr>
        <p:spPr>
          <a:xfrm>
            <a:off x="3579000" y="21062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21"/>
          <p:cNvSpPr txBox="1"/>
          <p:nvPr>
            <p:ph idx="5" type="title"/>
          </p:nvPr>
        </p:nvSpPr>
        <p:spPr>
          <a:xfrm>
            <a:off x="1101175" y="30119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2" name="Google Shape;312;p21"/>
          <p:cNvSpPr txBox="1"/>
          <p:nvPr>
            <p:ph idx="6" type="subTitle"/>
          </p:nvPr>
        </p:nvSpPr>
        <p:spPr>
          <a:xfrm>
            <a:off x="1101175" y="35396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21"/>
          <p:cNvSpPr txBox="1"/>
          <p:nvPr>
            <p:ph idx="7" type="title"/>
          </p:nvPr>
        </p:nvSpPr>
        <p:spPr>
          <a:xfrm>
            <a:off x="3578948" y="30119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4" name="Google Shape;314;p21"/>
          <p:cNvSpPr txBox="1"/>
          <p:nvPr>
            <p:ph idx="8" type="subTitle"/>
          </p:nvPr>
        </p:nvSpPr>
        <p:spPr>
          <a:xfrm>
            <a:off x="3578948" y="35396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21"/>
          <p:cNvSpPr txBox="1"/>
          <p:nvPr>
            <p:ph idx="9" type="title"/>
          </p:nvPr>
        </p:nvSpPr>
        <p:spPr>
          <a:xfrm>
            <a:off x="6056727" y="15785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6" name="Google Shape;316;p21"/>
          <p:cNvSpPr txBox="1"/>
          <p:nvPr>
            <p:ph idx="13" type="subTitle"/>
          </p:nvPr>
        </p:nvSpPr>
        <p:spPr>
          <a:xfrm>
            <a:off x="6056725" y="21062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21"/>
          <p:cNvSpPr txBox="1"/>
          <p:nvPr>
            <p:ph idx="14" type="title"/>
          </p:nvPr>
        </p:nvSpPr>
        <p:spPr>
          <a:xfrm>
            <a:off x="6056727" y="301197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18" name="Google Shape;318;p21"/>
          <p:cNvSpPr txBox="1"/>
          <p:nvPr>
            <p:ph idx="15" type="subTitle"/>
          </p:nvPr>
        </p:nvSpPr>
        <p:spPr>
          <a:xfrm>
            <a:off x="6056727" y="35396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9" name="Google Shape;319;p21"/>
          <p:cNvGrpSpPr/>
          <p:nvPr/>
        </p:nvGrpSpPr>
        <p:grpSpPr>
          <a:xfrm>
            <a:off x="7990775" y="646625"/>
            <a:ext cx="615297" cy="615297"/>
            <a:chOff x="7990775" y="646625"/>
            <a:chExt cx="615297" cy="615297"/>
          </a:xfrm>
        </p:grpSpPr>
        <p:sp>
          <p:nvSpPr>
            <p:cNvPr id="320" name="Google Shape;320;p21"/>
            <p:cNvSpPr/>
            <p:nvPr/>
          </p:nvSpPr>
          <p:spPr>
            <a:xfrm>
              <a:off x="8238381" y="647212"/>
              <a:ext cx="132408" cy="293663"/>
            </a:xfrm>
            <a:custGeom>
              <a:rect b="b" l="l" r="r" t="t"/>
              <a:pathLst>
                <a:path extrusionOk="0" h="3003" w="1354">
                  <a:moveTo>
                    <a:pt x="552" y="1"/>
                  </a:moveTo>
                  <a:cubicBezTo>
                    <a:pt x="533" y="1"/>
                    <a:pt x="514" y="7"/>
                    <a:pt x="502" y="20"/>
                  </a:cubicBezTo>
                  <a:cubicBezTo>
                    <a:pt x="201" y="170"/>
                    <a:pt x="25" y="2476"/>
                    <a:pt x="0" y="2952"/>
                  </a:cubicBezTo>
                  <a:cubicBezTo>
                    <a:pt x="0" y="2977"/>
                    <a:pt x="25" y="3002"/>
                    <a:pt x="50" y="3002"/>
                  </a:cubicBezTo>
                  <a:cubicBezTo>
                    <a:pt x="76" y="3002"/>
                    <a:pt x="101" y="2977"/>
                    <a:pt x="126" y="2952"/>
                  </a:cubicBezTo>
                  <a:cubicBezTo>
                    <a:pt x="201" y="1624"/>
                    <a:pt x="401" y="195"/>
                    <a:pt x="552" y="120"/>
                  </a:cubicBezTo>
                  <a:cubicBezTo>
                    <a:pt x="752" y="220"/>
                    <a:pt x="1053" y="1849"/>
                    <a:pt x="1228" y="2952"/>
                  </a:cubicBezTo>
                  <a:cubicBezTo>
                    <a:pt x="1228" y="2977"/>
                    <a:pt x="1253" y="3002"/>
                    <a:pt x="1279" y="3002"/>
                  </a:cubicBezTo>
                  <a:cubicBezTo>
                    <a:pt x="1329" y="3002"/>
                    <a:pt x="1354" y="2977"/>
                    <a:pt x="1329" y="2927"/>
                  </a:cubicBezTo>
                  <a:cubicBezTo>
                    <a:pt x="1279" y="2476"/>
                    <a:pt x="928" y="170"/>
                    <a:pt x="602" y="20"/>
                  </a:cubicBezTo>
                  <a:cubicBezTo>
                    <a:pt x="589" y="7"/>
                    <a:pt x="571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8289819" y="646625"/>
              <a:ext cx="12322" cy="294250"/>
            </a:xfrm>
            <a:custGeom>
              <a:rect b="b" l="l" r="r" t="t"/>
              <a:pathLst>
                <a:path extrusionOk="0" h="3009" w="126">
                  <a:moveTo>
                    <a:pt x="51" y="0"/>
                  </a:moveTo>
                  <a:cubicBezTo>
                    <a:pt x="26" y="0"/>
                    <a:pt x="1" y="26"/>
                    <a:pt x="1" y="76"/>
                  </a:cubicBezTo>
                  <a:lnTo>
                    <a:pt x="1" y="2958"/>
                  </a:lnTo>
                  <a:cubicBezTo>
                    <a:pt x="1" y="2983"/>
                    <a:pt x="26" y="3008"/>
                    <a:pt x="51" y="3008"/>
                  </a:cubicBezTo>
                  <a:cubicBezTo>
                    <a:pt x="76" y="3008"/>
                    <a:pt x="126" y="2983"/>
                    <a:pt x="126" y="2958"/>
                  </a:cubicBezTo>
                  <a:lnTo>
                    <a:pt x="126" y="76"/>
                  </a:lnTo>
                  <a:cubicBezTo>
                    <a:pt x="12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8228602" y="966694"/>
              <a:ext cx="132408" cy="295228"/>
            </a:xfrm>
            <a:custGeom>
              <a:rect b="b" l="l" r="r" t="t"/>
              <a:pathLst>
                <a:path extrusionOk="0" h="3019" w="1354">
                  <a:moveTo>
                    <a:pt x="85" y="1"/>
                  </a:moveTo>
                  <a:cubicBezTo>
                    <a:pt x="75" y="1"/>
                    <a:pt x="64" y="4"/>
                    <a:pt x="50" y="11"/>
                  </a:cubicBezTo>
                  <a:cubicBezTo>
                    <a:pt x="25" y="11"/>
                    <a:pt x="0" y="36"/>
                    <a:pt x="0" y="61"/>
                  </a:cubicBezTo>
                  <a:cubicBezTo>
                    <a:pt x="75" y="537"/>
                    <a:pt x="426" y="2843"/>
                    <a:pt x="727" y="2993"/>
                  </a:cubicBezTo>
                  <a:cubicBezTo>
                    <a:pt x="752" y="3018"/>
                    <a:pt x="777" y="3018"/>
                    <a:pt x="777" y="3018"/>
                  </a:cubicBezTo>
                  <a:cubicBezTo>
                    <a:pt x="802" y="3018"/>
                    <a:pt x="827" y="3018"/>
                    <a:pt x="852" y="2993"/>
                  </a:cubicBezTo>
                  <a:cubicBezTo>
                    <a:pt x="1128" y="2843"/>
                    <a:pt x="1328" y="537"/>
                    <a:pt x="1353" y="61"/>
                  </a:cubicBezTo>
                  <a:cubicBezTo>
                    <a:pt x="1353" y="36"/>
                    <a:pt x="1328" y="11"/>
                    <a:pt x="1303" y="11"/>
                  </a:cubicBezTo>
                  <a:cubicBezTo>
                    <a:pt x="1290" y="4"/>
                    <a:pt x="1278" y="1"/>
                    <a:pt x="1268" y="1"/>
                  </a:cubicBezTo>
                  <a:cubicBezTo>
                    <a:pt x="1242" y="1"/>
                    <a:pt x="1228" y="24"/>
                    <a:pt x="1228" y="61"/>
                  </a:cubicBezTo>
                  <a:cubicBezTo>
                    <a:pt x="1128" y="1389"/>
                    <a:pt x="927" y="2818"/>
                    <a:pt x="802" y="2893"/>
                  </a:cubicBezTo>
                  <a:cubicBezTo>
                    <a:pt x="602" y="2793"/>
                    <a:pt x="301" y="1164"/>
                    <a:pt x="125" y="61"/>
                  </a:cubicBezTo>
                  <a:cubicBezTo>
                    <a:pt x="125" y="24"/>
                    <a:pt x="112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8297154" y="967672"/>
              <a:ext cx="12419" cy="294250"/>
            </a:xfrm>
            <a:custGeom>
              <a:rect b="b" l="l" r="r" t="t"/>
              <a:pathLst>
                <a:path extrusionOk="0" h="3009" w="127">
                  <a:moveTo>
                    <a:pt x="76" y="1"/>
                  </a:moveTo>
                  <a:cubicBezTo>
                    <a:pt x="26" y="1"/>
                    <a:pt x="1" y="26"/>
                    <a:pt x="1" y="51"/>
                  </a:cubicBezTo>
                  <a:lnTo>
                    <a:pt x="1" y="2933"/>
                  </a:lnTo>
                  <a:cubicBezTo>
                    <a:pt x="1" y="2958"/>
                    <a:pt x="26" y="3008"/>
                    <a:pt x="76" y="3008"/>
                  </a:cubicBezTo>
                  <a:cubicBezTo>
                    <a:pt x="101" y="3008"/>
                    <a:pt x="126" y="2958"/>
                    <a:pt x="126" y="2933"/>
                  </a:cubicBezTo>
                  <a:lnTo>
                    <a:pt x="126" y="51"/>
                  </a:lnTo>
                  <a:cubicBezTo>
                    <a:pt x="126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8309475" y="896578"/>
              <a:ext cx="296597" cy="132505"/>
            </a:xfrm>
            <a:custGeom>
              <a:rect b="b" l="l" r="r" t="t"/>
              <a:pathLst>
                <a:path extrusionOk="0" h="1355" w="3033">
                  <a:moveTo>
                    <a:pt x="75" y="1"/>
                  </a:moveTo>
                  <a:cubicBezTo>
                    <a:pt x="50" y="1"/>
                    <a:pt x="0" y="26"/>
                    <a:pt x="0" y="51"/>
                  </a:cubicBezTo>
                  <a:cubicBezTo>
                    <a:pt x="0" y="101"/>
                    <a:pt x="25" y="126"/>
                    <a:pt x="75" y="126"/>
                  </a:cubicBezTo>
                  <a:cubicBezTo>
                    <a:pt x="1404" y="226"/>
                    <a:pt x="2832" y="402"/>
                    <a:pt x="2907" y="552"/>
                  </a:cubicBezTo>
                  <a:cubicBezTo>
                    <a:pt x="2807" y="753"/>
                    <a:pt x="1178" y="1054"/>
                    <a:pt x="50" y="1229"/>
                  </a:cubicBezTo>
                  <a:cubicBezTo>
                    <a:pt x="25" y="1229"/>
                    <a:pt x="0" y="1254"/>
                    <a:pt x="0" y="1304"/>
                  </a:cubicBezTo>
                  <a:cubicBezTo>
                    <a:pt x="25" y="1329"/>
                    <a:pt x="50" y="1354"/>
                    <a:pt x="75" y="1354"/>
                  </a:cubicBezTo>
                  <a:cubicBezTo>
                    <a:pt x="526" y="1279"/>
                    <a:pt x="2832" y="928"/>
                    <a:pt x="3008" y="627"/>
                  </a:cubicBezTo>
                  <a:cubicBezTo>
                    <a:pt x="3033" y="577"/>
                    <a:pt x="3033" y="552"/>
                    <a:pt x="3008" y="502"/>
                  </a:cubicBezTo>
                  <a:cubicBezTo>
                    <a:pt x="2832" y="226"/>
                    <a:pt x="526" y="26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8309475" y="948114"/>
              <a:ext cx="294152" cy="12322"/>
            </a:xfrm>
            <a:custGeom>
              <a:rect b="b" l="l" r="r" t="t"/>
              <a:pathLst>
                <a:path extrusionOk="0" h="126" w="3008">
                  <a:moveTo>
                    <a:pt x="75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6"/>
                    <a:pt x="75" y="126"/>
                  </a:cubicBezTo>
                  <a:lnTo>
                    <a:pt x="2958" y="126"/>
                  </a:lnTo>
                  <a:cubicBezTo>
                    <a:pt x="2983" y="126"/>
                    <a:pt x="3008" y="100"/>
                    <a:pt x="3008" y="50"/>
                  </a:cubicBezTo>
                  <a:cubicBezTo>
                    <a:pt x="3008" y="25"/>
                    <a:pt x="2983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7990775" y="888266"/>
              <a:ext cx="294250" cy="131039"/>
            </a:xfrm>
            <a:custGeom>
              <a:rect b="b" l="l" r="r" t="t"/>
              <a:pathLst>
                <a:path extrusionOk="0" h="1340" w="3009">
                  <a:moveTo>
                    <a:pt x="2968" y="1"/>
                  </a:moveTo>
                  <a:cubicBezTo>
                    <a:pt x="2958" y="1"/>
                    <a:pt x="2947" y="4"/>
                    <a:pt x="2933" y="11"/>
                  </a:cubicBezTo>
                  <a:cubicBezTo>
                    <a:pt x="2482" y="61"/>
                    <a:pt x="176" y="412"/>
                    <a:pt x="1" y="738"/>
                  </a:cubicBezTo>
                  <a:cubicBezTo>
                    <a:pt x="1" y="763"/>
                    <a:pt x="1" y="813"/>
                    <a:pt x="1" y="838"/>
                  </a:cubicBezTo>
                  <a:cubicBezTo>
                    <a:pt x="176" y="1139"/>
                    <a:pt x="2482" y="1314"/>
                    <a:pt x="2933" y="1339"/>
                  </a:cubicBezTo>
                  <a:lnTo>
                    <a:pt x="2958" y="1339"/>
                  </a:lnTo>
                  <a:cubicBezTo>
                    <a:pt x="2983" y="1339"/>
                    <a:pt x="3009" y="1314"/>
                    <a:pt x="3009" y="1289"/>
                  </a:cubicBezTo>
                  <a:cubicBezTo>
                    <a:pt x="3009" y="1264"/>
                    <a:pt x="2983" y="1239"/>
                    <a:pt x="2958" y="1214"/>
                  </a:cubicBezTo>
                  <a:cubicBezTo>
                    <a:pt x="1605" y="1139"/>
                    <a:pt x="202" y="938"/>
                    <a:pt x="126" y="788"/>
                  </a:cubicBezTo>
                  <a:cubicBezTo>
                    <a:pt x="227" y="587"/>
                    <a:pt x="1831" y="286"/>
                    <a:pt x="2958" y="111"/>
                  </a:cubicBezTo>
                  <a:cubicBezTo>
                    <a:pt x="2983" y="111"/>
                    <a:pt x="3009" y="86"/>
                    <a:pt x="3009" y="61"/>
                  </a:cubicBezTo>
                  <a:cubicBezTo>
                    <a:pt x="3009" y="24"/>
                    <a:pt x="2995" y="1"/>
                    <a:pt x="2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7990775" y="955448"/>
              <a:ext cx="294250" cy="12322"/>
            </a:xfrm>
            <a:custGeom>
              <a:rect b="b" l="l" r="r" t="t"/>
              <a:pathLst>
                <a:path extrusionOk="0" h="126" w="3009">
                  <a:moveTo>
                    <a:pt x="51" y="0"/>
                  </a:moveTo>
                  <a:cubicBezTo>
                    <a:pt x="26" y="0"/>
                    <a:pt x="1" y="25"/>
                    <a:pt x="1" y="76"/>
                  </a:cubicBezTo>
                  <a:cubicBezTo>
                    <a:pt x="1" y="101"/>
                    <a:pt x="26" y="126"/>
                    <a:pt x="51" y="126"/>
                  </a:cubicBezTo>
                  <a:lnTo>
                    <a:pt x="2958" y="126"/>
                  </a:lnTo>
                  <a:cubicBezTo>
                    <a:pt x="2983" y="126"/>
                    <a:pt x="3009" y="101"/>
                    <a:pt x="3009" y="76"/>
                  </a:cubicBezTo>
                  <a:cubicBezTo>
                    <a:pt x="3009" y="25"/>
                    <a:pt x="2983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8064314" y="734637"/>
              <a:ext cx="193722" cy="186583"/>
            </a:xfrm>
            <a:custGeom>
              <a:rect b="b" l="l" r="r" t="t"/>
              <a:pathLst>
                <a:path extrusionOk="0" h="1908" w="1981">
                  <a:moveTo>
                    <a:pt x="172" y="0"/>
                  </a:moveTo>
                  <a:cubicBezTo>
                    <a:pt x="164" y="0"/>
                    <a:pt x="157" y="1"/>
                    <a:pt x="151" y="3"/>
                  </a:cubicBezTo>
                  <a:cubicBezTo>
                    <a:pt x="126" y="3"/>
                    <a:pt x="101" y="3"/>
                    <a:pt x="76" y="28"/>
                  </a:cubicBezTo>
                  <a:cubicBezTo>
                    <a:pt x="1" y="203"/>
                    <a:pt x="527" y="1256"/>
                    <a:pt x="853" y="1882"/>
                  </a:cubicBezTo>
                  <a:cubicBezTo>
                    <a:pt x="853" y="1908"/>
                    <a:pt x="878" y="1908"/>
                    <a:pt x="903" y="1908"/>
                  </a:cubicBezTo>
                  <a:lnTo>
                    <a:pt x="928" y="1908"/>
                  </a:lnTo>
                  <a:cubicBezTo>
                    <a:pt x="953" y="1882"/>
                    <a:pt x="978" y="1857"/>
                    <a:pt x="953" y="1807"/>
                  </a:cubicBezTo>
                  <a:cubicBezTo>
                    <a:pt x="602" y="1106"/>
                    <a:pt x="226" y="304"/>
                    <a:pt x="201" y="128"/>
                  </a:cubicBezTo>
                  <a:lnTo>
                    <a:pt x="201" y="128"/>
                  </a:lnTo>
                  <a:cubicBezTo>
                    <a:pt x="402" y="178"/>
                    <a:pt x="1179" y="604"/>
                    <a:pt x="1881" y="1005"/>
                  </a:cubicBezTo>
                  <a:cubicBezTo>
                    <a:pt x="1888" y="1013"/>
                    <a:pt x="1895" y="1016"/>
                    <a:pt x="1903" y="1016"/>
                  </a:cubicBezTo>
                  <a:cubicBezTo>
                    <a:pt x="1920" y="1016"/>
                    <a:pt x="1938" y="998"/>
                    <a:pt x="1956" y="980"/>
                  </a:cubicBezTo>
                  <a:cubicBezTo>
                    <a:pt x="1981" y="955"/>
                    <a:pt x="1956" y="905"/>
                    <a:pt x="1931" y="905"/>
                  </a:cubicBezTo>
                  <a:cubicBezTo>
                    <a:pt x="1472" y="615"/>
                    <a:pt x="385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8071746" y="732974"/>
              <a:ext cx="181400" cy="166145"/>
            </a:xfrm>
            <a:custGeom>
              <a:rect b="b" l="l" r="r" t="t"/>
              <a:pathLst>
                <a:path extrusionOk="0" h="1699" w="1855">
                  <a:moveTo>
                    <a:pt x="75" y="1"/>
                  </a:moveTo>
                  <a:cubicBezTo>
                    <a:pt x="56" y="1"/>
                    <a:pt x="38" y="7"/>
                    <a:pt x="25" y="20"/>
                  </a:cubicBezTo>
                  <a:cubicBezTo>
                    <a:pt x="0" y="45"/>
                    <a:pt x="0" y="95"/>
                    <a:pt x="25" y="120"/>
                  </a:cubicBezTo>
                  <a:lnTo>
                    <a:pt x="1729" y="1699"/>
                  </a:lnTo>
                  <a:lnTo>
                    <a:pt x="1830" y="1699"/>
                  </a:lnTo>
                  <a:cubicBezTo>
                    <a:pt x="1855" y="1674"/>
                    <a:pt x="1855" y="1624"/>
                    <a:pt x="1830" y="1599"/>
                  </a:cubicBezTo>
                  <a:lnTo>
                    <a:pt x="125" y="20"/>
                  </a:lnTo>
                  <a:cubicBezTo>
                    <a:pt x="113" y="7"/>
                    <a:pt x="94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8338813" y="759182"/>
              <a:ext cx="174164" cy="149814"/>
            </a:xfrm>
            <a:custGeom>
              <a:rect b="b" l="l" r="r" t="t"/>
              <a:pathLst>
                <a:path extrusionOk="0" h="1532" w="1781">
                  <a:moveTo>
                    <a:pt x="1508" y="1"/>
                  </a:moveTo>
                  <a:cubicBezTo>
                    <a:pt x="1200" y="1"/>
                    <a:pt x="400" y="434"/>
                    <a:pt x="26" y="654"/>
                  </a:cubicBezTo>
                  <a:cubicBezTo>
                    <a:pt x="1" y="654"/>
                    <a:pt x="1" y="704"/>
                    <a:pt x="26" y="729"/>
                  </a:cubicBezTo>
                  <a:cubicBezTo>
                    <a:pt x="26" y="747"/>
                    <a:pt x="51" y="765"/>
                    <a:pt x="75" y="765"/>
                  </a:cubicBezTo>
                  <a:cubicBezTo>
                    <a:pt x="84" y="765"/>
                    <a:pt x="94" y="762"/>
                    <a:pt x="101" y="754"/>
                  </a:cubicBezTo>
                  <a:cubicBezTo>
                    <a:pt x="647" y="436"/>
                    <a:pt x="1296" y="117"/>
                    <a:pt x="1486" y="117"/>
                  </a:cubicBezTo>
                  <a:cubicBezTo>
                    <a:pt x="1506" y="117"/>
                    <a:pt x="1520" y="121"/>
                    <a:pt x="1530" y="128"/>
                  </a:cubicBezTo>
                  <a:cubicBezTo>
                    <a:pt x="1580" y="203"/>
                    <a:pt x="1279" y="804"/>
                    <a:pt x="878" y="1431"/>
                  </a:cubicBezTo>
                  <a:cubicBezTo>
                    <a:pt x="878" y="1456"/>
                    <a:pt x="878" y="1506"/>
                    <a:pt x="903" y="1506"/>
                  </a:cubicBezTo>
                  <a:cubicBezTo>
                    <a:pt x="928" y="1531"/>
                    <a:pt x="928" y="1531"/>
                    <a:pt x="953" y="1531"/>
                  </a:cubicBezTo>
                  <a:cubicBezTo>
                    <a:pt x="953" y="1531"/>
                    <a:pt x="978" y="1506"/>
                    <a:pt x="1003" y="1506"/>
                  </a:cubicBezTo>
                  <a:cubicBezTo>
                    <a:pt x="1304" y="1005"/>
                    <a:pt x="1780" y="178"/>
                    <a:pt x="1605" y="27"/>
                  </a:cubicBezTo>
                  <a:cubicBezTo>
                    <a:pt x="1584" y="9"/>
                    <a:pt x="1550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8346245" y="759965"/>
              <a:ext cx="151966" cy="146587"/>
            </a:xfrm>
            <a:custGeom>
              <a:rect b="b" l="l" r="r" t="t"/>
              <a:pathLst>
                <a:path extrusionOk="0" h="1499" w="1554">
                  <a:moveTo>
                    <a:pt x="1491" y="1"/>
                  </a:moveTo>
                  <a:cubicBezTo>
                    <a:pt x="1479" y="1"/>
                    <a:pt x="1466" y="7"/>
                    <a:pt x="1454" y="19"/>
                  </a:cubicBezTo>
                  <a:lnTo>
                    <a:pt x="25" y="1398"/>
                  </a:lnTo>
                  <a:cubicBezTo>
                    <a:pt x="0" y="1423"/>
                    <a:pt x="0" y="1448"/>
                    <a:pt x="25" y="1473"/>
                  </a:cubicBezTo>
                  <a:cubicBezTo>
                    <a:pt x="50" y="1498"/>
                    <a:pt x="50" y="1498"/>
                    <a:pt x="75" y="1498"/>
                  </a:cubicBezTo>
                  <a:cubicBezTo>
                    <a:pt x="100" y="1498"/>
                    <a:pt x="100" y="1498"/>
                    <a:pt x="125" y="1473"/>
                  </a:cubicBezTo>
                  <a:lnTo>
                    <a:pt x="1529" y="120"/>
                  </a:lnTo>
                  <a:cubicBezTo>
                    <a:pt x="1554" y="95"/>
                    <a:pt x="1554" y="45"/>
                    <a:pt x="1529" y="19"/>
                  </a:cubicBezTo>
                  <a:cubicBezTo>
                    <a:pt x="1516" y="7"/>
                    <a:pt x="1504" y="1"/>
                    <a:pt x="1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8348689" y="1007473"/>
              <a:ext cx="164287" cy="151477"/>
            </a:xfrm>
            <a:custGeom>
              <a:rect b="b" l="l" r="r" t="t"/>
              <a:pathLst>
                <a:path extrusionOk="0" h="1549" w="1680">
                  <a:moveTo>
                    <a:pt x="63" y="1"/>
                  </a:moveTo>
                  <a:cubicBezTo>
                    <a:pt x="50" y="1"/>
                    <a:pt x="38" y="7"/>
                    <a:pt x="25" y="20"/>
                  </a:cubicBezTo>
                  <a:cubicBezTo>
                    <a:pt x="0" y="45"/>
                    <a:pt x="0" y="95"/>
                    <a:pt x="25" y="120"/>
                  </a:cubicBezTo>
                  <a:lnTo>
                    <a:pt x="1579" y="1549"/>
                  </a:lnTo>
                  <a:lnTo>
                    <a:pt x="1654" y="1549"/>
                  </a:lnTo>
                  <a:cubicBezTo>
                    <a:pt x="1679" y="1524"/>
                    <a:pt x="1679" y="1473"/>
                    <a:pt x="1654" y="1448"/>
                  </a:cubicBezTo>
                  <a:lnTo>
                    <a:pt x="100" y="20"/>
                  </a:lnTo>
                  <a:cubicBezTo>
                    <a:pt x="88" y="7"/>
                    <a:pt x="7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8071746" y="1004442"/>
              <a:ext cx="169177" cy="134950"/>
            </a:xfrm>
            <a:custGeom>
              <a:rect b="b" l="l" r="r" t="t"/>
              <a:pathLst>
                <a:path extrusionOk="0" h="1380" w="1730">
                  <a:moveTo>
                    <a:pt x="1629" y="1"/>
                  </a:moveTo>
                  <a:lnTo>
                    <a:pt x="50" y="1279"/>
                  </a:lnTo>
                  <a:cubicBezTo>
                    <a:pt x="25" y="1279"/>
                    <a:pt x="0" y="1329"/>
                    <a:pt x="25" y="1354"/>
                  </a:cubicBezTo>
                  <a:cubicBezTo>
                    <a:pt x="50" y="1379"/>
                    <a:pt x="50" y="1379"/>
                    <a:pt x="75" y="1379"/>
                  </a:cubicBezTo>
                  <a:cubicBezTo>
                    <a:pt x="100" y="1379"/>
                    <a:pt x="100" y="1379"/>
                    <a:pt x="125" y="1354"/>
                  </a:cubicBezTo>
                  <a:lnTo>
                    <a:pt x="1704" y="101"/>
                  </a:lnTo>
                  <a:cubicBezTo>
                    <a:pt x="1729" y="76"/>
                    <a:pt x="1729" y="51"/>
                    <a:pt x="1729" y="26"/>
                  </a:cubicBezTo>
                  <a:cubicBezTo>
                    <a:pt x="1704" y="1"/>
                    <a:pt x="1654" y="1"/>
                    <a:pt x="1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8074191" y="997694"/>
              <a:ext cx="183845" cy="144142"/>
            </a:xfrm>
            <a:custGeom>
              <a:rect b="b" l="l" r="r" t="t"/>
              <a:pathLst>
                <a:path extrusionOk="0" h="1474" w="1880">
                  <a:moveTo>
                    <a:pt x="1053" y="1"/>
                  </a:moveTo>
                  <a:cubicBezTo>
                    <a:pt x="1034" y="1"/>
                    <a:pt x="1015" y="7"/>
                    <a:pt x="1003" y="20"/>
                  </a:cubicBezTo>
                  <a:cubicBezTo>
                    <a:pt x="777" y="295"/>
                    <a:pt x="0" y="1172"/>
                    <a:pt x="0" y="1398"/>
                  </a:cubicBezTo>
                  <a:cubicBezTo>
                    <a:pt x="0" y="1423"/>
                    <a:pt x="0" y="1448"/>
                    <a:pt x="25" y="1473"/>
                  </a:cubicBezTo>
                  <a:lnTo>
                    <a:pt x="125" y="1473"/>
                  </a:lnTo>
                  <a:cubicBezTo>
                    <a:pt x="451" y="1473"/>
                    <a:pt x="1404" y="1097"/>
                    <a:pt x="1830" y="922"/>
                  </a:cubicBezTo>
                  <a:cubicBezTo>
                    <a:pt x="1855" y="897"/>
                    <a:pt x="1880" y="872"/>
                    <a:pt x="1855" y="847"/>
                  </a:cubicBezTo>
                  <a:cubicBezTo>
                    <a:pt x="1855" y="822"/>
                    <a:pt x="1805" y="796"/>
                    <a:pt x="1780" y="796"/>
                  </a:cubicBezTo>
                  <a:cubicBezTo>
                    <a:pt x="1078" y="1097"/>
                    <a:pt x="276" y="1373"/>
                    <a:pt x="125" y="1373"/>
                  </a:cubicBezTo>
                  <a:cubicBezTo>
                    <a:pt x="176" y="1197"/>
                    <a:pt x="652" y="621"/>
                    <a:pt x="1103" y="120"/>
                  </a:cubicBezTo>
                  <a:cubicBezTo>
                    <a:pt x="1128" y="95"/>
                    <a:pt x="1128" y="45"/>
                    <a:pt x="1103" y="20"/>
                  </a:cubicBezTo>
                  <a:cubicBezTo>
                    <a:pt x="1090" y="7"/>
                    <a:pt x="1072" y="1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8338813" y="1004442"/>
              <a:ext cx="179053" cy="154508"/>
            </a:xfrm>
            <a:custGeom>
              <a:rect b="b" l="l" r="r" t="t"/>
              <a:pathLst>
                <a:path extrusionOk="0" h="1580" w="1831">
                  <a:moveTo>
                    <a:pt x="903" y="1"/>
                  </a:moveTo>
                  <a:cubicBezTo>
                    <a:pt x="878" y="26"/>
                    <a:pt x="878" y="76"/>
                    <a:pt x="878" y="101"/>
                  </a:cubicBezTo>
                  <a:cubicBezTo>
                    <a:pt x="1254" y="652"/>
                    <a:pt x="1630" y="1304"/>
                    <a:pt x="1655" y="1479"/>
                  </a:cubicBezTo>
                  <a:cubicBezTo>
                    <a:pt x="1480" y="1454"/>
                    <a:pt x="753" y="1128"/>
                    <a:pt x="101" y="828"/>
                  </a:cubicBezTo>
                  <a:cubicBezTo>
                    <a:pt x="94" y="820"/>
                    <a:pt x="84" y="817"/>
                    <a:pt x="75" y="817"/>
                  </a:cubicBezTo>
                  <a:cubicBezTo>
                    <a:pt x="51" y="817"/>
                    <a:pt x="26" y="835"/>
                    <a:pt x="26" y="853"/>
                  </a:cubicBezTo>
                  <a:cubicBezTo>
                    <a:pt x="1" y="878"/>
                    <a:pt x="1" y="928"/>
                    <a:pt x="51" y="928"/>
                  </a:cubicBezTo>
                  <a:cubicBezTo>
                    <a:pt x="577" y="1179"/>
                    <a:pt x="1455" y="1580"/>
                    <a:pt x="1705" y="1580"/>
                  </a:cubicBezTo>
                  <a:lnTo>
                    <a:pt x="1730" y="1580"/>
                  </a:lnTo>
                  <a:cubicBezTo>
                    <a:pt x="1755" y="1580"/>
                    <a:pt x="1780" y="1555"/>
                    <a:pt x="1780" y="1529"/>
                  </a:cubicBezTo>
                  <a:cubicBezTo>
                    <a:pt x="1830" y="1354"/>
                    <a:pt x="1254" y="427"/>
                    <a:pt x="1003" y="26"/>
                  </a:cubicBezTo>
                  <a:cubicBezTo>
                    <a:pt x="978" y="1"/>
                    <a:pt x="928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8216281" y="877020"/>
              <a:ext cx="159398" cy="159398"/>
            </a:xfrm>
            <a:custGeom>
              <a:rect b="b" l="l" r="r" t="t"/>
              <a:pathLst>
                <a:path extrusionOk="0" h="1630" w="1630">
                  <a:moveTo>
                    <a:pt x="828" y="0"/>
                  </a:moveTo>
                  <a:cubicBezTo>
                    <a:pt x="352" y="0"/>
                    <a:pt x="1" y="351"/>
                    <a:pt x="1" y="802"/>
                  </a:cubicBezTo>
                  <a:cubicBezTo>
                    <a:pt x="1" y="1279"/>
                    <a:pt x="352" y="1629"/>
                    <a:pt x="828" y="1629"/>
                  </a:cubicBezTo>
                  <a:cubicBezTo>
                    <a:pt x="1279" y="1629"/>
                    <a:pt x="1630" y="1279"/>
                    <a:pt x="1630" y="802"/>
                  </a:cubicBezTo>
                  <a:cubicBezTo>
                    <a:pt x="1630" y="351"/>
                    <a:pt x="127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21"/>
          <p:cNvGrpSpPr/>
          <p:nvPr/>
        </p:nvGrpSpPr>
        <p:grpSpPr>
          <a:xfrm flipH="1" rot="-7277855">
            <a:off x="355859" y="3860365"/>
            <a:ext cx="887268" cy="677046"/>
            <a:chOff x="9004481" y="3297043"/>
            <a:chExt cx="737002" cy="562382"/>
          </a:xfrm>
        </p:grpSpPr>
        <p:sp>
          <p:nvSpPr>
            <p:cNvPr id="338" name="Google Shape;338;p21"/>
            <p:cNvSpPr/>
            <p:nvPr/>
          </p:nvSpPr>
          <p:spPr>
            <a:xfrm>
              <a:off x="9078109" y="3481833"/>
              <a:ext cx="663374" cy="286772"/>
            </a:xfrm>
            <a:custGeom>
              <a:rect b="b" l="l" r="r" t="t"/>
              <a:pathLst>
                <a:path extrusionOk="0" h="3186" w="7370">
                  <a:moveTo>
                    <a:pt x="4616" y="1"/>
                  </a:moveTo>
                  <a:cubicBezTo>
                    <a:pt x="4094" y="1"/>
                    <a:pt x="3549" y="82"/>
                    <a:pt x="3033" y="303"/>
                  </a:cubicBezTo>
                  <a:cubicBezTo>
                    <a:pt x="1103" y="1155"/>
                    <a:pt x="26" y="3060"/>
                    <a:pt x="26" y="3085"/>
                  </a:cubicBezTo>
                  <a:cubicBezTo>
                    <a:pt x="1" y="3110"/>
                    <a:pt x="26" y="3160"/>
                    <a:pt x="51" y="3186"/>
                  </a:cubicBezTo>
                  <a:lnTo>
                    <a:pt x="76" y="3186"/>
                  </a:lnTo>
                  <a:cubicBezTo>
                    <a:pt x="101" y="3186"/>
                    <a:pt x="126" y="3160"/>
                    <a:pt x="126" y="3160"/>
                  </a:cubicBezTo>
                  <a:cubicBezTo>
                    <a:pt x="151" y="3135"/>
                    <a:pt x="1204" y="1231"/>
                    <a:pt x="3083" y="429"/>
                  </a:cubicBezTo>
                  <a:cubicBezTo>
                    <a:pt x="3588" y="207"/>
                    <a:pt x="4121" y="126"/>
                    <a:pt x="4632" y="126"/>
                  </a:cubicBezTo>
                  <a:cubicBezTo>
                    <a:pt x="6024" y="126"/>
                    <a:pt x="7250" y="729"/>
                    <a:pt x="7269" y="729"/>
                  </a:cubicBezTo>
                  <a:cubicBezTo>
                    <a:pt x="7276" y="737"/>
                    <a:pt x="7283" y="740"/>
                    <a:pt x="7291" y="740"/>
                  </a:cubicBezTo>
                  <a:cubicBezTo>
                    <a:pt x="7309" y="740"/>
                    <a:pt x="7326" y="722"/>
                    <a:pt x="7344" y="704"/>
                  </a:cubicBezTo>
                  <a:cubicBezTo>
                    <a:pt x="7369" y="679"/>
                    <a:pt x="7344" y="654"/>
                    <a:pt x="7319" y="629"/>
                  </a:cubicBezTo>
                  <a:cubicBezTo>
                    <a:pt x="7301" y="611"/>
                    <a:pt x="6045" y="1"/>
                    <a:pt x="4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9055516" y="3637280"/>
              <a:ext cx="133215" cy="222145"/>
            </a:xfrm>
            <a:custGeom>
              <a:rect b="b" l="l" r="r" t="t"/>
              <a:pathLst>
                <a:path extrusionOk="0" h="2468" w="1480">
                  <a:moveTo>
                    <a:pt x="1236" y="1"/>
                  </a:moveTo>
                  <a:cubicBezTo>
                    <a:pt x="1082" y="1"/>
                    <a:pt x="832" y="257"/>
                    <a:pt x="527" y="531"/>
                  </a:cubicBezTo>
                  <a:cubicBezTo>
                    <a:pt x="1" y="1007"/>
                    <a:pt x="26" y="2160"/>
                    <a:pt x="151" y="2411"/>
                  </a:cubicBezTo>
                  <a:cubicBezTo>
                    <a:pt x="169" y="2450"/>
                    <a:pt x="200" y="2467"/>
                    <a:pt x="240" y="2467"/>
                  </a:cubicBezTo>
                  <a:cubicBezTo>
                    <a:pt x="484" y="2467"/>
                    <a:pt x="1082" y="1818"/>
                    <a:pt x="1254" y="1408"/>
                  </a:cubicBezTo>
                  <a:cubicBezTo>
                    <a:pt x="1480" y="932"/>
                    <a:pt x="1404" y="381"/>
                    <a:pt x="1404" y="381"/>
                  </a:cubicBezTo>
                  <a:cubicBezTo>
                    <a:pt x="1395" y="106"/>
                    <a:pt x="1335" y="1"/>
                    <a:pt x="1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9080359" y="3670584"/>
              <a:ext cx="85870" cy="156707"/>
            </a:xfrm>
            <a:custGeom>
              <a:rect b="b" l="l" r="r" t="t"/>
              <a:pathLst>
                <a:path extrusionOk="0" h="1741" w="954">
                  <a:moveTo>
                    <a:pt x="901" y="0"/>
                  </a:moveTo>
                  <a:cubicBezTo>
                    <a:pt x="878" y="0"/>
                    <a:pt x="853" y="18"/>
                    <a:pt x="853" y="36"/>
                  </a:cubicBezTo>
                  <a:cubicBezTo>
                    <a:pt x="828" y="36"/>
                    <a:pt x="452" y="537"/>
                    <a:pt x="226" y="1013"/>
                  </a:cubicBezTo>
                  <a:cubicBezTo>
                    <a:pt x="1" y="1464"/>
                    <a:pt x="1" y="1665"/>
                    <a:pt x="1" y="1690"/>
                  </a:cubicBezTo>
                  <a:cubicBezTo>
                    <a:pt x="1" y="1715"/>
                    <a:pt x="26" y="1740"/>
                    <a:pt x="51" y="1740"/>
                  </a:cubicBezTo>
                  <a:cubicBezTo>
                    <a:pt x="76" y="1740"/>
                    <a:pt x="126" y="1715"/>
                    <a:pt x="126" y="1665"/>
                  </a:cubicBezTo>
                  <a:cubicBezTo>
                    <a:pt x="126" y="1665"/>
                    <a:pt x="126" y="1490"/>
                    <a:pt x="326" y="1063"/>
                  </a:cubicBezTo>
                  <a:cubicBezTo>
                    <a:pt x="552" y="612"/>
                    <a:pt x="928" y="111"/>
                    <a:pt x="928" y="111"/>
                  </a:cubicBezTo>
                  <a:cubicBezTo>
                    <a:pt x="953" y="86"/>
                    <a:pt x="953" y="36"/>
                    <a:pt x="928" y="11"/>
                  </a:cubicBezTo>
                  <a:cubicBezTo>
                    <a:pt x="921" y="3"/>
                    <a:pt x="911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9114203" y="3709828"/>
              <a:ext cx="45185" cy="94871"/>
            </a:xfrm>
            <a:custGeom>
              <a:rect b="b" l="l" r="r" t="t"/>
              <a:pathLst>
                <a:path extrusionOk="0" h="1054" w="502">
                  <a:moveTo>
                    <a:pt x="452" y="1"/>
                  </a:moveTo>
                  <a:cubicBezTo>
                    <a:pt x="427" y="1"/>
                    <a:pt x="402" y="1"/>
                    <a:pt x="377" y="51"/>
                  </a:cubicBezTo>
                  <a:cubicBezTo>
                    <a:pt x="326" y="452"/>
                    <a:pt x="26" y="953"/>
                    <a:pt x="26" y="953"/>
                  </a:cubicBezTo>
                  <a:cubicBezTo>
                    <a:pt x="1" y="978"/>
                    <a:pt x="26" y="1028"/>
                    <a:pt x="51" y="1054"/>
                  </a:cubicBezTo>
                  <a:lnTo>
                    <a:pt x="76" y="1054"/>
                  </a:lnTo>
                  <a:cubicBezTo>
                    <a:pt x="101" y="1054"/>
                    <a:pt x="126" y="1028"/>
                    <a:pt x="126" y="1028"/>
                  </a:cubicBezTo>
                  <a:cubicBezTo>
                    <a:pt x="151" y="1003"/>
                    <a:pt x="427" y="502"/>
                    <a:pt x="502" y="76"/>
                  </a:cubicBezTo>
                  <a:cubicBezTo>
                    <a:pt x="502" y="26"/>
                    <a:pt x="477" y="1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9071358" y="3685616"/>
              <a:ext cx="65527" cy="87490"/>
            </a:xfrm>
            <a:custGeom>
              <a:rect b="b" l="l" r="r" t="t"/>
              <a:pathLst>
                <a:path extrusionOk="0" h="972" w="728">
                  <a:moveTo>
                    <a:pt x="652" y="0"/>
                  </a:moveTo>
                  <a:cubicBezTo>
                    <a:pt x="633" y="0"/>
                    <a:pt x="614" y="7"/>
                    <a:pt x="602" y="19"/>
                  </a:cubicBezTo>
                  <a:cubicBezTo>
                    <a:pt x="301" y="370"/>
                    <a:pt x="25" y="846"/>
                    <a:pt x="25" y="871"/>
                  </a:cubicBezTo>
                  <a:cubicBezTo>
                    <a:pt x="0" y="896"/>
                    <a:pt x="0" y="947"/>
                    <a:pt x="51" y="947"/>
                  </a:cubicBezTo>
                  <a:cubicBezTo>
                    <a:pt x="51" y="972"/>
                    <a:pt x="51" y="972"/>
                    <a:pt x="76" y="972"/>
                  </a:cubicBezTo>
                  <a:cubicBezTo>
                    <a:pt x="101" y="972"/>
                    <a:pt x="101" y="947"/>
                    <a:pt x="126" y="947"/>
                  </a:cubicBezTo>
                  <a:cubicBezTo>
                    <a:pt x="126" y="922"/>
                    <a:pt x="401" y="445"/>
                    <a:pt x="702" y="94"/>
                  </a:cubicBezTo>
                  <a:cubicBezTo>
                    <a:pt x="727" y="69"/>
                    <a:pt x="727" y="44"/>
                    <a:pt x="702" y="19"/>
                  </a:cubicBezTo>
                  <a:cubicBezTo>
                    <a:pt x="690" y="7"/>
                    <a:pt x="671" y="0"/>
                    <a:pt x="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9004481" y="3503346"/>
              <a:ext cx="272280" cy="107292"/>
            </a:xfrm>
            <a:custGeom>
              <a:rect b="b" l="l" r="r" t="t"/>
              <a:pathLst>
                <a:path extrusionOk="0" h="1192" w="3025">
                  <a:moveTo>
                    <a:pt x="1638" y="0"/>
                  </a:moveTo>
                  <a:cubicBezTo>
                    <a:pt x="987" y="0"/>
                    <a:pt x="208" y="660"/>
                    <a:pt x="92" y="891"/>
                  </a:cubicBezTo>
                  <a:cubicBezTo>
                    <a:pt x="0" y="1075"/>
                    <a:pt x="566" y="1191"/>
                    <a:pt x="1073" y="1191"/>
                  </a:cubicBezTo>
                  <a:cubicBezTo>
                    <a:pt x="1259" y="1191"/>
                    <a:pt x="1436" y="1176"/>
                    <a:pt x="1570" y="1142"/>
                  </a:cubicBezTo>
                  <a:cubicBezTo>
                    <a:pt x="2072" y="1017"/>
                    <a:pt x="2473" y="641"/>
                    <a:pt x="2473" y="641"/>
                  </a:cubicBezTo>
                  <a:cubicBezTo>
                    <a:pt x="3024" y="165"/>
                    <a:pt x="2498" y="140"/>
                    <a:pt x="1796" y="14"/>
                  </a:cubicBezTo>
                  <a:cubicBezTo>
                    <a:pt x="1745" y="5"/>
                    <a:pt x="1692" y="0"/>
                    <a:pt x="1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9044265" y="3540700"/>
              <a:ext cx="171559" cy="40685"/>
            </a:xfrm>
            <a:custGeom>
              <a:rect b="b" l="l" r="r" t="t"/>
              <a:pathLst>
                <a:path extrusionOk="0" h="452" w="1906">
                  <a:moveTo>
                    <a:pt x="1855" y="0"/>
                  </a:moveTo>
                  <a:cubicBezTo>
                    <a:pt x="1830" y="0"/>
                    <a:pt x="1204" y="0"/>
                    <a:pt x="702" y="100"/>
                  </a:cubicBezTo>
                  <a:cubicBezTo>
                    <a:pt x="176" y="201"/>
                    <a:pt x="26" y="326"/>
                    <a:pt x="26" y="351"/>
                  </a:cubicBezTo>
                  <a:cubicBezTo>
                    <a:pt x="1" y="351"/>
                    <a:pt x="1" y="401"/>
                    <a:pt x="26" y="426"/>
                  </a:cubicBezTo>
                  <a:cubicBezTo>
                    <a:pt x="26" y="451"/>
                    <a:pt x="51" y="451"/>
                    <a:pt x="51" y="451"/>
                  </a:cubicBezTo>
                  <a:cubicBezTo>
                    <a:pt x="76" y="451"/>
                    <a:pt x="76" y="451"/>
                    <a:pt x="101" y="426"/>
                  </a:cubicBezTo>
                  <a:cubicBezTo>
                    <a:pt x="101" y="426"/>
                    <a:pt x="251" y="326"/>
                    <a:pt x="727" y="226"/>
                  </a:cubicBezTo>
                  <a:cubicBezTo>
                    <a:pt x="1204" y="126"/>
                    <a:pt x="1830" y="126"/>
                    <a:pt x="1855" y="126"/>
                  </a:cubicBezTo>
                  <a:cubicBezTo>
                    <a:pt x="1880" y="126"/>
                    <a:pt x="1905" y="75"/>
                    <a:pt x="1905" y="50"/>
                  </a:cubicBezTo>
                  <a:cubicBezTo>
                    <a:pt x="1905" y="25"/>
                    <a:pt x="1880" y="0"/>
                    <a:pt x="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9084859" y="3558702"/>
              <a:ext cx="97121" cy="36184"/>
            </a:xfrm>
            <a:custGeom>
              <a:rect b="b" l="l" r="r" t="t"/>
              <a:pathLst>
                <a:path extrusionOk="0" h="402" w="1079">
                  <a:moveTo>
                    <a:pt x="978" y="1"/>
                  </a:moveTo>
                  <a:cubicBezTo>
                    <a:pt x="627" y="201"/>
                    <a:pt x="51" y="276"/>
                    <a:pt x="51" y="276"/>
                  </a:cubicBezTo>
                  <a:cubicBezTo>
                    <a:pt x="26" y="301"/>
                    <a:pt x="1" y="327"/>
                    <a:pt x="1" y="352"/>
                  </a:cubicBezTo>
                  <a:cubicBezTo>
                    <a:pt x="1" y="377"/>
                    <a:pt x="26" y="402"/>
                    <a:pt x="51" y="402"/>
                  </a:cubicBezTo>
                  <a:lnTo>
                    <a:pt x="76" y="402"/>
                  </a:lnTo>
                  <a:cubicBezTo>
                    <a:pt x="76" y="402"/>
                    <a:pt x="652" y="327"/>
                    <a:pt x="1053" y="126"/>
                  </a:cubicBezTo>
                  <a:cubicBezTo>
                    <a:pt x="1078" y="101"/>
                    <a:pt x="1078" y="51"/>
                    <a:pt x="1078" y="26"/>
                  </a:cubicBezTo>
                  <a:cubicBezTo>
                    <a:pt x="1053" y="1"/>
                    <a:pt x="1028" y="1"/>
                    <a:pt x="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9082609" y="3524408"/>
              <a:ext cx="103872" cy="16382"/>
            </a:xfrm>
            <a:custGeom>
              <a:rect b="b" l="l" r="r" t="t"/>
              <a:pathLst>
                <a:path extrusionOk="0" h="182" w="1154">
                  <a:moveTo>
                    <a:pt x="885" y="1"/>
                  </a:moveTo>
                  <a:cubicBezTo>
                    <a:pt x="484" y="1"/>
                    <a:pt x="72" y="59"/>
                    <a:pt x="51" y="81"/>
                  </a:cubicBezTo>
                  <a:cubicBezTo>
                    <a:pt x="26" y="81"/>
                    <a:pt x="1" y="106"/>
                    <a:pt x="1" y="131"/>
                  </a:cubicBezTo>
                  <a:cubicBezTo>
                    <a:pt x="1" y="156"/>
                    <a:pt x="26" y="181"/>
                    <a:pt x="51" y="181"/>
                  </a:cubicBezTo>
                  <a:lnTo>
                    <a:pt x="76" y="181"/>
                  </a:lnTo>
                  <a:cubicBezTo>
                    <a:pt x="76" y="181"/>
                    <a:pt x="481" y="126"/>
                    <a:pt x="881" y="126"/>
                  </a:cubicBezTo>
                  <a:cubicBezTo>
                    <a:pt x="947" y="126"/>
                    <a:pt x="1014" y="127"/>
                    <a:pt x="1078" y="131"/>
                  </a:cubicBezTo>
                  <a:cubicBezTo>
                    <a:pt x="1103" y="131"/>
                    <a:pt x="1154" y="106"/>
                    <a:pt x="1154" y="81"/>
                  </a:cubicBezTo>
                  <a:cubicBezTo>
                    <a:pt x="1154" y="31"/>
                    <a:pt x="1129" y="6"/>
                    <a:pt x="1078" y="6"/>
                  </a:cubicBezTo>
                  <a:cubicBezTo>
                    <a:pt x="1015" y="2"/>
                    <a:pt x="950" y="1"/>
                    <a:pt x="8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9211683" y="3577154"/>
              <a:ext cx="121423" cy="240057"/>
            </a:xfrm>
            <a:custGeom>
              <a:rect b="b" l="l" r="r" t="t"/>
              <a:pathLst>
                <a:path extrusionOk="0" h="2667" w="1349">
                  <a:moveTo>
                    <a:pt x="793" y="0"/>
                  </a:moveTo>
                  <a:cubicBezTo>
                    <a:pt x="719" y="0"/>
                    <a:pt x="625" y="74"/>
                    <a:pt x="497" y="247"/>
                  </a:cubicBezTo>
                  <a:cubicBezTo>
                    <a:pt x="497" y="247"/>
                    <a:pt x="146" y="673"/>
                    <a:pt x="70" y="1199"/>
                  </a:cubicBezTo>
                  <a:cubicBezTo>
                    <a:pt x="0" y="1669"/>
                    <a:pt x="194" y="2667"/>
                    <a:pt x="425" y="2667"/>
                  </a:cubicBezTo>
                  <a:cubicBezTo>
                    <a:pt x="440" y="2667"/>
                    <a:pt x="456" y="2662"/>
                    <a:pt x="471" y="2653"/>
                  </a:cubicBezTo>
                  <a:cubicBezTo>
                    <a:pt x="697" y="2502"/>
                    <a:pt x="1349" y="1550"/>
                    <a:pt x="1173" y="873"/>
                  </a:cubicBezTo>
                  <a:cubicBezTo>
                    <a:pt x="1033" y="400"/>
                    <a:pt x="966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9251827" y="3610637"/>
              <a:ext cx="29433" cy="173719"/>
            </a:xfrm>
            <a:custGeom>
              <a:rect b="b" l="l" r="r" t="t"/>
              <a:pathLst>
                <a:path extrusionOk="0" h="1930" w="327">
                  <a:moveTo>
                    <a:pt x="226" y="0"/>
                  </a:moveTo>
                  <a:cubicBezTo>
                    <a:pt x="201" y="0"/>
                    <a:pt x="176" y="25"/>
                    <a:pt x="176" y="50"/>
                  </a:cubicBezTo>
                  <a:cubicBezTo>
                    <a:pt x="176" y="75"/>
                    <a:pt x="226" y="677"/>
                    <a:pt x="151" y="1178"/>
                  </a:cubicBezTo>
                  <a:cubicBezTo>
                    <a:pt x="101" y="1654"/>
                    <a:pt x="25" y="1830"/>
                    <a:pt x="25" y="1830"/>
                  </a:cubicBezTo>
                  <a:cubicBezTo>
                    <a:pt x="0" y="1855"/>
                    <a:pt x="0" y="1905"/>
                    <a:pt x="25" y="1905"/>
                  </a:cubicBezTo>
                  <a:cubicBezTo>
                    <a:pt x="51" y="1930"/>
                    <a:pt x="51" y="1930"/>
                    <a:pt x="76" y="1930"/>
                  </a:cubicBezTo>
                  <a:cubicBezTo>
                    <a:pt x="76" y="1930"/>
                    <a:pt x="101" y="1905"/>
                    <a:pt x="126" y="1905"/>
                  </a:cubicBezTo>
                  <a:cubicBezTo>
                    <a:pt x="126" y="1880"/>
                    <a:pt x="226" y="1729"/>
                    <a:pt x="276" y="1203"/>
                  </a:cubicBezTo>
                  <a:cubicBezTo>
                    <a:pt x="326" y="702"/>
                    <a:pt x="301" y="50"/>
                    <a:pt x="301" y="50"/>
                  </a:cubicBezTo>
                  <a:cubicBezTo>
                    <a:pt x="301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9233736" y="3645741"/>
              <a:ext cx="29433" cy="100271"/>
            </a:xfrm>
            <a:custGeom>
              <a:rect b="b" l="l" r="r" t="t"/>
              <a:pathLst>
                <a:path extrusionOk="0" h="1114" w="327">
                  <a:moveTo>
                    <a:pt x="255" y="1"/>
                  </a:moveTo>
                  <a:cubicBezTo>
                    <a:pt x="237" y="1"/>
                    <a:pt x="219" y="18"/>
                    <a:pt x="201" y="36"/>
                  </a:cubicBezTo>
                  <a:cubicBezTo>
                    <a:pt x="26" y="437"/>
                    <a:pt x="1" y="1014"/>
                    <a:pt x="1" y="1039"/>
                  </a:cubicBezTo>
                  <a:cubicBezTo>
                    <a:pt x="1" y="1064"/>
                    <a:pt x="26" y="1114"/>
                    <a:pt x="51" y="1114"/>
                  </a:cubicBezTo>
                  <a:lnTo>
                    <a:pt x="76" y="1114"/>
                  </a:lnTo>
                  <a:cubicBezTo>
                    <a:pt x="101" y="1114"/>
                    <a:pt x="126" y="1089"/>
                    <a:pt x="126" y="1039"/>
                  </a:cubicBezTo>
                  <a:cubicBezTo>
                    <a:pt x="126" y="1039"/>
                    <a:pt x="151" y="462"/>
                    <a:pt x="327" y="86"/>
                  </a:cubicBezTo>
                  <a:cubicBezTo>
                    <a:pt x="327" y="61"/>
                    <a:pt x="327" y="11"/>
                    <a:pt x="277" y="11"/>
                  </a:cubicBezTo>
                  <a:cubicBezTo>
                    <a:pt x="269" y="4"/>
                    <a:pt x="262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9283421" y="3637640"/>
              <a:ext cx="18092" cy="103872"/>
            </a:xfrm>
            <a:custGeom>
              <a:rect b="b" l="l" r="r" t="t"/>
              <a:pathLst>
                <a:path extrusionOk="0" h="1154" w="201">
                  <a:moveTo>
                    <a:pt x="75" y="1"/>
                  </a:moveTo>
                  <a:cubicBezTo>
                    <a:pt x="25" y="26"/>
                    <a:pt x="0" y="51"/>
                    <a:pt x="25" y="76"/>
                  </a:cubicBezTo>
                  <a:cubicBezTo>
                    <a:pt x="75" y="527"/>
                    <a:pt x="50" y="1079"/>
                    <a:pt x="50" y="1104"/>
                  </a:cubicBezTo>
                  <a:cubicBezTo>
                    <a:pt x="50" y="1129"/>
                    <a:pt x="75" y="1154"/>
                    <a:pt x="101" y="1154"/>
                  </a:cubicBezTo>
                  <a:cubicBezTo>
                    <a:pt x="151" y="1154"/>
                    <a:pt x="176" y="1129"/>
                    <a:pt x="176" y="1104"/>
                  </a:cubicBezTo>
                  <a:cubicBezTo>
                    <a:pt x="176" y="1079"/>
                    <a:pt x="201" y="527"/>
                    <a:pt x="126" y="51"/>
                  </a:cubicBezTo>
                  <a:cubicBezTo>
                    <a:pt x="126" y="26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9168388" y="3367070"/>
              <a:ext cx="275251" cy="113053"/>
            </a:xfrm>
            <a:custGeom>
              <a:rect b="b" l="l" r="r" t="t"/>
              <a:pathLst>
                <a:path extrusionOk="0" h="1256" w="3058">
                  <a:moveTo>
                    <a:pt x="990" y="0"/>
                  </a:moveTo>
                  <a:cubicBezTo>
                    <a:pt x="656" y="0"/>
                    <a:pt x="363" y="57"/>
                    <a:pt x="251" y="125"/>
                  </a:cubicBezTo>
                  <a:cubicBezTo>
                    <a:pt x="0" y="250"/>
                    <a:pt x="852" y="977"/>
                    <a:pt x="1328" y="1152"/>
                  </a:cubicBezTo>
                  <a:cubicBezTo>
                    <a:pt x="1551" y="1234"/>
                    <a:pt x="1789" y="1256"/>
                    <a:pt x="1981" y="1256"/>
                  </a:cubicBezTo>
                  <a:cubicBezTo>
                    <a:pt x="2199" y="1256"/>
                    <a:pt x="2356" y="1227"/>
                    <a:pt x="2356" y="1227"/>
                  </a:cubicBezTo>
                  <a:cubicBezTo>
                    <a:pt x="3058" y="1152"/>
                    <a:pt x="2657" y="851"/>
                    <a:pt x="2156" y="350"/>
                  </a:cubicBezTo>
                  <a:cubicBezTo>
                    <a:pt x="1879" y="87"/>
                    <a:pt x="1403" y="0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9220234" y="3384982"/>
              <a:ext cx="160218" cy="76779"/>
            </a:xfrm>
            <a:custGeom>
              <a:rect b="b" l="l" r="r" t="t"/>
              <a:pathLst>
                <a:path extrusionOk="0" h="853" w="1780">
                  <a:moveTo>
                    <a:pt x="51" y="1"/>
                  </a:moveTo>
                  <a:cubicBezTo>
                    <a:pt x="26" y="1"/>
                    <a:pt x="1" y="51"/>
                    <a:pt x="1" y="76"/>
                  </a:cubicBezTo>
                  <a:cubicBezTo>
                    <a:pt x="1" y="101"/>
                    <a:pt x="26" y="126"/>
                    <a:pt x="51" y="126"/>
                  </a:cubicBezTo>
                  <a:cubicBezTo>
                    <a:pt x="76" y="126"/>
                    <a:pt x="251" y="126"/>
                    <a:pt x="702" y="302"/>
                  </a:cubicBezTo>
                  <a:cubicBezTo>
                    <a:pt x="1153" y="502"/>
                    <a:pt x="1680" y="853"/>
                    <a:pt x="1680" y="853"/>
                  </a:cubicBezTo>
                  <a:lnTo>
                    <a:pt x="1730" y="853"/>
                  </a:lnTo>
                  <a:cubicBezTo>
                    <a:pt x="1730" y="853"/>
                    <a:pt x="1755" y="853"/>
                    <a:pt x="1780" y="828"/>
                  </a:cubicBezTo>
                  <a:cubicBezTo>
                    <a:pt x="1780" y="803"/>
                    <a:pt x="1780" y="753"/>
                    <a:pt x="1755" y="753"/>
                  </a:cubicBezTo>
                  <a:cubicBezTo>
                    <a:pt x="1755" y="728"/>
                    <a:pt x="1204" y="402"/>
                    <a:pt x="752" y="201"/>
                  </a:cubicBezTo>
                  <a:cubicBezTo>
                    <a:pt x="251" y="1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9245077" y="3420176"/>
              <a:ext cx="97031" cy="37084"/>
            </a:xfrm>
            <a:custGeom>
              <a:rect b="b" l="l" r="r" t="t"/>
              <a:pathLst>
                <a:path extrusionOk="0" h="412" w="1078">
                  <a:moveTo>
                    <a:pt x="53" y="0"/>
                  </a:moveTo>
                  <a:cubicBezTo>
                    <a:pt x="36" y="0"/>
                    <a:pt x="18" y="18"/>
                    <a:pt x="0" y="36"/>
                  </a:cubicBezTo>
                  <a:cubicBezTo>
                    <a:pt x="0" y="61"/>
                    <a:pt x="0" y="111"/>
                    <a:pt x="25" y="111"/>
                  </a:cubicBezTo>
                  <a:cubicBezTo>
                    <a:pt x="50" y="136"/>
                    <a:pt x="577" y="387"/>
                    <a:pt x="1003" y="412"/>
                  </a:cubicBezTo>
                  <a:lnTo>
                    <a:pt x="1028" y="412"/>
                  </a:lnTo>
                  <a:cubicBezTo>
                    <a:pt x="1053" y="412"/>
                    <a:pt x="1078" y="412"/>
                    <a:pt x="1078" y="362"/>
                  </a:cubicBezTo>
                  <a:cubicBezTo>
                    <a:pt x="1078" y="337"/>
                    <a:pt x="1053" y="312"/>
                    <a:pt x="1028" y="312"/>
                  </a:cubicBezTo>
                  <a:cubicBezTo>
                    <a:pt x="602" y="261"/>
                    <a:pt x="100" y="11"/>
                    <a:pt x="75" y="11"/>
                  </a:cubicBezTo>
                  <a:cubicBezTo>
                    <a:pt x="68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9272080" y="3374541"/>
              <a:ext cx="92620" cy="57966"/>
            </a:xfrm>
            <a:custGeom>
              <a:rect b="b" l="l" r="r" t="t"/>
              <a:pathLst>
                <a:path extrusionOk="0" h="644" w="1029">
                  <a:moveTo>
                    <a:pt x="63" y="0"/>
                  </a:moveTo>
                  <a:cubicBezTo>
                    <a:pt x="43" y="0"/>
                    <a:pt x="26" y="12"/>
                    <a:pt x="26" y="42"/>
                  </a:cubicBezTo>
                  <a:cubicBezTo>
                    <a:pt x="1" y="67"/>
                    <a:pt x="26" y="92"/>
                    <a:pt x="51" y="117"/>
                  </a:cubicBezTo>
                  <a:cubicBezTo>
                    <a:pt x="51" y="117"/>
                    <a:pt x="552" y="367"/>
                    <a:pt x="928" y="643"/>
                  </a:cubicBezTo>
                  <a:lnTo>
                    <a:pt x="953" y="643"/>
                  </a:lnTo>
                  <a:cubicBezTo>
                    <a:pt x="978" y="643"/>
                    <a:pt x="1004" y="643"/>
                    <a:pt x="1004" y="618"/>
                  </a:cubicBezTo>
                  <a:cubicBezTo>
                    <a:pt x="1029" y="593"/>
                    <a:pt x="1029" y="568"/>
                    <a:pt x="1004" y="543"/>
                  </a:cubicBezTo>
                  <a:cubicBezTo>
                    <a:pt x="628" y="242"/>
                    <a:pt x="126" y="17"/>
                    <a:pt x="101" y="17"/>
                  </a:cubicBezTo>
                  <a:cubicBezTo>
                    <a:pt x="91" y="6"/>
                    <a:pt x="76" y="0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9402954" y="3297043"/>
              <a:ext cx="197932" cy="186681"/>
            </a:xfrm>
            <a:custGeom>
              <a:rect b="b" l="l" r="r" t="t"/>
              <a:pathLst>
                <a:path extrusionOk="0" h="2074" w="2199">
                  <a:moveTo>
                    <a:pt x="301" y="0"/>
                  </a:moveTo>
                  <a:cubicBezTo>
                    <a:pt x="1" y="0"/>
                    <a:pt x="427" y="1053"/>
                    <a:pt x="753" y="1429"/>
                  </a:cubicBezTo>
                  <a:cubicBezTo>
                    <a:pt x="1103" y="1830"/>
                    <a:pt x="1630" y="2005"/>
                    <a:pt x="1630" y="2005"/>
                  </a:cubicBezTo>
                  <a:cubicBezTo>
                    <a:pt x="1751" y="2052"/>
                    <a:pt x="1841" y="2073"/>
                    <a:pt x="1908" y="2073"/>
                  </a:cubicBezTo>
                  <a:cubicBezTo>
                    <a:pt x="2199" y="2073"/>
                    <a:pt x="2019" y="1659"/>
                    <a:pt x="1855" y="1128"/>
                  </a:cubicBezTo>
                  <a:cubicBezTo>
                    <a:pt x="1655" y="452"/>
                    <a:pt x="602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9448049" y="3320895"/>
              <a:ext cx="112963" cy="138615"/>
            </a:xfrm>
            <a:custGeom>
              <a:rect b="b" l="l" r="r" t="t"/>
              <a:pathLst>
                <a:path extrusionOk="0" h="1540" w="1255">
                  <a:moveTo>
                    <a:pt x="63" y="1"/>
                  </a:moveTo>
                  <a:cubicBezTo>
                    <a:pt x="36" y="1"/>
                    <a:pt x="19" y="18"/>
                    <a:pt x="1" y="36"/>
                  </a:cubicBezTo>
                  <a:cubicBezTo>
                    <a:pt x="1" y="61"/>
                    <a:pt x="1" y="86"/>
                    <a:pt x="51" y="111"/>
                  </a:cubicBezTo>
                  <a:cubicBezTo>
                    <a:pt x="51" y="111"/>
                    <a:pt x="201" y="187"/>
                    <a:pt x="502" y="562"/>
                  </a:cubicBezTo>
                  <a:cubicBezTo>
                    <a:pt x="828" y="963"/>
                    <a:pt x="1129" y="1515"/>
                    <a:pt x="1129" y="1515"/>
                  </a:cubicBezTo>
                  <a:cubicBezTo>
                    <a:pt x="1129" y="1540"/>
                    <a:pt x="1154" y="1540"/>
                    <a:pt x="1179" y="1540"/>
                  </a:cubicBezTo>
                  <a:lnTo>
                    <a:pt x="1204" y="1540"/>
                  </a:lnTo>
                  <a:cubicBezTo>
                    <a:pt x="1229" y="1515"/>
                    <a:pt x="1254" y="1490"/>
                    <a:pt x="1229" y="1465"/>
                  </a:cubicBezTo>
                  <a:cubicBezTo>
                    <a:pt x="1229" y="1465"/>
                    <a:pt x="928" y="888"/>
                    <a:pt x="602" y="487"/>
                  </a:cubicBezTo>
                  <a:cubicBezTo>
                    <a:pt x="277" y="86"/>
                    <a:pt x="101" y="11"/>
                    <a:pt x="101" y="11"/>
                  </a:cubicBezTo>
                  <a:cubicBezTo>
                    <a:pt x="86" y="4"/>
                    <a:pt x="74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9452639" y="3363020"/>
              <a:ext cx="76779" cy="76238"/>
            </a:xfrm>
            <a:custGeom>
              <a:rect b="b" l="l" r="r" t="t"/>
              <a:pathLst>
                <a:path extrusionOk="0" h="847" w="853">
                  <a:moveTo>
                    <a:pt x="88" y="0"/>
                  </a:moveTo>
                  <a:cubicBezTo>
                    <a:pt x="75" y="0"/>
                    <a:pt x="63" y="7"/>
                    <a:pt x="50" y="19"/>
                  </a:cubicBezTo>
                  <a:cubicBezTo>
                    <a:pt x="0" y="19"/>
                    <a:pt x="0" y="69"/>
                    <a:pt x="25" y="94"/>
                  </a:cubicBezTo>
                  <a:cubicBezTo>
                    <a:pt x="50" y="120"/>
                    <a:pt x="376" y="596"/>
                    <a:pt x="727" y="821"/>
                  </a:cubicBezTo>
                  <a:cubicBezTo>
                    <a:pt x="752" y="846"/>
                    <a:pt x="752" y="846"/>
                    <a:pt x="777" y="846"/>
                  </a:cubicBezTo>
                  <a:cubicBezTo>
                    <a:pt x="802" y="846"/>
                    <a:pt x="802" y="821"/>
                    <a:pt x="827" y="821"/>
                  </a:cubicBezTo>
                  <a:cubicBezTo>
                    <a:pt x="852" y="796"/>
                    <a:pt x="827" y="746"/>
                    <a:pt x="802" y="721"/>
                  </a:cubicBezTo>
                  <a:cubicBezTo>
                    <a:pt x="451" y="495"/>
                    <a:pt x="125" y="19"/>
                    <a:pt x="125" y="19"/>
                  </a:cubicBezTo>
                  <a:cubicBezTo>
                    <a:pt x="113" y="7"/>
                    <a:pt x="10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9499984" y="3335927"/>
              <a:ext cx="61027" cy="92080"/>
            </a:xfrm>
            <a:custGeom>
              <a:rect b="b" l="l" r="r" t="t"/>
              <a:pathLst>
                <a:path extrusionOk="0" h="1023" w="678">
                  <a:moveTo>
                    <a:pt x="85" y="1"/>
                  </a:moveTo>
                  <a:cubicBezTo>
                    <a:pt x="69" y="1"/>
                    <a:pt x="50" y="7"/>
                    <a:pt x="25" y="20"/>
                  </a:cubicBezTo>
                  <a:cubicBezTo>
                    <a:pt x="0" y="45"/>
                    <a:pt x="0" y="70"/>
                    <a:pt x="25" y="95"/>
                  </a:cubicBezTo>
                  <a:cubicBezTo>
                    <a:pt x="25" y="95"/>
                    <a:pt x="351" y="546"/>
                    <a:pt x="552" y="972"/>
                  </a:cubicBezTo>
                  <a:cubicBezTo>
                    <a:pt x="552" y="997"/>
                    <a:pt x="577" y="1022"/>
                    <a:pt x="602" y="1022"/>
                  </a:cubicBezTo>
                  <a:cubicBezTo>
                    <a:pt x="602" y="1022"/>
                    <a:pt x="602" y="997"/>
                    <a:pt x="627" y="997"/>
                  </a:cubicBezTo>
                  <a:cubicBezTo>
                    <a:pt x="652" y="997"/>
                    <a:pt x="677" y="947"/>
                    <a:pt x="652" y="922"/>
                  </a:cubicBezTo>
                  <a:cubicBezTo>
                    <a:pt x="451" y="496"/>
                    <a:pt x="126" y="45"/>
                    <a:pt x="126" y="20"/>
                  </a:cubicBezTo>
                  <a:cubicBezTo>
                    <a:pt x="113" y="7"/>
                    <a:pt x="101" y="1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9335357" y="3509286"/>
              <a:ext cx="124124" cy="228355"/>
            </a:xfrm>
            <a:custGeom>
              <a:rect b="b" l="l" r="r" t="t"/>
              <a:pathLst>
                <a:path extrusionOk="0" h="2537" w="1379">
                  <a:moveTo>
                    <a:pt x="1109" y="1"/>
                  </a:moveTo>
                  <a:cubicBezTo>
                    <a:pt x="1038" y="1"/>
                    <a:pt x="940" y="61"/>
                    <a:pt x="802" y="199"/>
                  </a:cubicBezTo>
                  <a:cubicBezTo>
                    <a:pt x="802" y="199"/>
                    <a:pt x="351" y="550"/>
                    <a:pt x="175" y="1026"/>
                  </a:cubicBezTo>
                  <a:cubicBezTo>
                    <a:pt x="7" y="1506"/>
                    <a:pt x="0" y="2536"/>
                    <a:pt x="241" y="2536"/>
                  </a:cubicBezTo>
                  <a:cubicBezTo>
                    <a:pt x="252" y="2536"/>
                    <a:pt x="264" y="2534"/>
                    <a:pt x="275" y="2530"/>
                  </a:cubicBezTo>
                  <a:cubicBezTo>
                    <a:pt x="551" y="2429"/>
                    <a:pt x="1378" y="1627"/>
                    <a:pt x="1328" y="926"/>
                  </a:cubicBezTo>
                  <a:cubicBezTo>
                    <a:pt x="1292" y="417"/>
                    <a:pt x="1295" y="1"/>
                    <a:pt x="1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9366860" y="3539800"/>
              <a:ext cx="58777" cy="167869"/>
            </a:xfrm>
            <a:custGeom>
              <a:rect b="b" l="l" r="r" t="t"/>
              <a:pathLst>
                <a:path extrusionOk="0" h="1865" w="653">
                  <a:moveTo>
                    <a:pt x="557" y="0"/>
                  </a:moveTo>
                  <a:cubicBezTo>
                    <a:pt x="540" y="0"/>
                    <a:pt x="527" y="24"/>
                    <a:pt x="527" y="60"/>
                  </a:cubicBezTo>
                  <a:cubicBezTo>
                    <a:pt x="527" y="60"/>
                    <a:pt x="427" y="687"/>
                    <a:pt x="301" y="1163"/>
                  </a:cubicBezTo>
                  <a:cubicBezTo>
                    <a:pt x="151" y="1614"/>
                    <a:pt x="26" y="1765"/>
                    <a:pt x="26" y="1765"/>
                  </a:cubicBezTo>
                  <a:cubicBezTo>
                    <a:pt x="1" y="1790"/>
                    <a:pt x="1" y="1815"/>
                    <a:pt x="26" y="1840"/>
                  </a:cubicBezTo>
                  <a:cubicBezTo>
                    <a:pt x="26" y="1865"/>
                    <a:pt x="51" y="1865"/>
                    <a:pt x="51" y="1865"/>
                  </a:cubicBezTo>
                  <a:cubicBezTo>
                    <a:pt x="76" y="1865"/>
                    <a:pt x="101" y="1865"/>
                    <a:pt x="101" y="1840"/>
                  </a:cubicBezTo>
                  <a:cubicBezTo>
                    <a:pt x="101" y="1840"/>
                    <a:pt x="251" y="1689"/>
                    <a:pt x="402" y="1188"/>
                  </a:cubicBezTo>
                  <a:cubicBezTo>
                    <a:pt x="552" y="712"/>
                    <a:pt x="652" y="85"/>
                    <a:pt x="652" y="60"/>
                  </a:cubicBezTo>
                  <a:cubicBezTo>
                    <a:pt x="652" y="35"/>
                    <a:pt x="627" y="10"/>
                    <a:pt x="577" y="10"/>
                  </a:cubicBezTo>
                  <a:cubicBezTo>
                    <a:pt x="570" y="3"/>
                    <a:pt x="564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9355609" y="3571303"/>
              <a:ext cx="47435" cy="93520"/>
            </a:xfrm>
            <a:custGeom>
              <a:rect b="b" l="l" r="r" t="t"/>
              <a:pathLst>
                <a:path extrusionOk="0" h="1039" w="527">
                  <a:moveTo>
                    <a:pt x="474" y="1"/>
                  </a:moveTo>
                  <a:cubicBezTo>
                    <a:pt x="449" y="1"/>
                    <a:pt x="419" y="18"/>
                    <a:pt x="401" y="36"/>
                  </a:cubicBezTo>
                  <a:cubicBezTo>
                    <a:pt x="151" y="387"/>
                    <a:pt x="25" y="938"/>
                    <a:pt x="25" y="963"/>
                  </a:cubicBezTo>
                  <a:cubicBezTo>
                    <a:pt x="0" y="1014"/>
                    <a:pt x="25" y="1039"/>
                    <a:pt x="50" y="1039"/>
                  </a:cubicBezTo>
                  <a:lnTo>
                    <a:pt x="76" y="1039"/>
                  </a:lnTo>
                  <a:cubicBezTo>
                    <a:pt x="101" y="1039"/>
                    <a:pt x="126" y="1039"/>
                    <a:pt x="126" y="1014"/>
                  </a:cubicBezTo>
                  <a:cubicBezTo>
                    <a:pt x="126" y="989"/>
                    <a:pt x="276" y="437"/>
                    <a:pt x="502" y="86"/>
                  </a:cubicBezTo>
                  <a:cubicBezTo>
                    <a:pt x="527" y="61"/>
                    <a:pt x="527" y="36"/>
                    <a:pt x="502" y="11"/>
                  </a:cubicBezTo>
                  <a:cubicBezTo>
                    <a:pt x="494" y="4"/>
                    <a:pt x="485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9409705" y="3570043"/>
              <a:ext cx="27183" cy="103782"/>
            </a:xfrm>
            <a:custGeom>
              <a:rect b="b" l="l" r="r" t="t"/>
              <a:pathLst>
                <a:path extrusionOk="0" h="1153" w="302">
                  <a:moveTo>
                    <a:pt x="226" y="0"/>
                  </a:moveTo>
                  <a:cubicBezTo>
                    <a:pt x="201" y="0"/>
                    <a:pt x="176" y="25"/>
                    <a:pt x="176" y="75"/>
                  </a:cubicBezTo>
                  <a:cubicBezTo>
                    <a:pt x="151" y="526"/>
                    <a:pt x="1" y="1078"/>
                    <a:pt x="1" y="1078"/>
                  </a:cubicBezTo>
                  <a:cubicBezTo>
                    <a:pt x="1" y="1103"/>
                    <a:pt x="26" y="1128"/>
                    <a:pt x="51" y="1153"/>
                  </a:cubicBezTo>
                  <a:lnTo>
                    <a:pt x="76" y="1153"/>
                  </a:lnTo>
                  <a:cubicBezTo>
                    <a:pt x="101" y="1153"/>
                    <a:pt x="126" y="1128"/>
                    <a:pt x="126" y="1103"/>
                  </a:cubicBezTo>
                  <a:cubicBezTo>
                    <a:pt x="126" y="1078"/>
                    <a:pt x="277" y="551"/>
                    <a:pt x="302" y="75"/>
                  </a:cubicBezTo>
                  <a:cubicBezTo>
                    <a:pt x="302" y="50"/>
                    <a:pt x="277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9481982" y="3503886"/>
              <a:ext cx="124124" cy="229165"/>
            </a:xfrm>
            <a:custGeom>
              <a:rect b="b" l="l" r="r" t="t"/>
              <a:pathLst>
                <a:path extrusionOk="0" h="2546" w="1379">
                  <a:moveTo>
                    <a:pt x="1102" y="1"/>
                  </a:moveTo>
                  <a:cubicBezTo>
                    <a:pt x="1032" y="1"/>
                    <a:pt x="936" y="57"/>
                    <a:pt x="802" y="184"/>
                  </a:cubicBezTo>
                  <a:cubicBezTo>
                    <a:pt x="802" y="184"/>
                    <a:pt x="351" y="560"/>
                    <a:pt x="175" y="1036"/>
                  </a:cubicBezTo>
                  <a:cubicBezTo>
                    <a:pt x="7" y="1515"/>
                    <a:pt x="0" y="2546"/>
                    <a:pt x="241" y="2546"/>
                  </a:cubicBezTo>
                  <a:cubicBezTo>
                    <a:pt x="252" y="2546"/>
                    <a:pt x="264" y="2544"/>
                    <a:pt x="276" y="2540"/>
                  </a:cubicBezTo>
                  <a:cubicBezTo>
                    <a:pt x="551" y="2439"/>
                    <a:pt x="1378" y="1637"/>
                    <a:pt x="1328" y="936"/>
                  </a:cubicBezTo>
                  <a:cubicBezTo>
                    <a:pt x="1291" y="421"/>
                    <a:pt x="1295" y="1"/>
                    <a:pt x="1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9513486" y="3533949"/>
              <a:ext cx="58777" cy="169219"/>
            </a:xfrm>
            <a:custGeom>
              <a:rect b="b" l="l" r="r" t="t"/>
              <a:pathLst>
                <a:path extrusionOk="0" h="1880" w="653">
                  <a:moveTo>
                    <a:pt x="602" y="0"/>
                  </a:moveTo>
                  <a:cubicBezTo>
                    <a:pt x="552" y="0"/>
                    <a:pt x="527" y="25"/>
                    <a:pt x="527" y="75"/>
                  </a:cubicBezTo>
                  <a:cubicBezTo>
                    <a:pt x="527" y="75"/>
                    <a:pt x="452" y="702"/>
                    <a:pt x="301" y="1178"/>
                  </a:cubicBezTo>
                  <a:cubicBezTo>
                    <a:pt x="151" y="1629"/>
                    <a:pt x="26" y="1754"/>
                    <a:pt x="26" y="1779"/>
                  </a:cubicBezTo>
                  <a:cubicBezTo>
                    <a:pt x="1" y="1805"/>
                    <a:pt x="1" y="1830"/>
                    <a:pt x="26" y="1855"/>
                  </a:cubicBezTo>
                  <a:cubicBezTo>
                    <a:pt x="26" y="1855"/>
                    <a:pt x="51" y="1880"/>
                    <a:pt x="76" y="1880"/>
                  </a:cubicBezTo>
                  <a:cubicBezTo>
                    <a:pt x="76" y="1880"/>
                    <a:pt x="101" y="1855"/>
                    <a:pt x="101" y="1855"/>
                  </a:cubicBezTo>
                  <a:cubicBezTo>
                    <a:pt x="126" y="1855"/>
                    <a:pt x="251" y="1704"/>
                    <a:pt x="402" y="1203"/>
                  </a:cubicBezTo>
                  <a:cubicBezTo>
                    <a:pt x="552" y="727"/>
                    <a:pt x="652" y="75"/>
                    <a:pt x="652" y="75"/>
                  </a:cubicBezTo>
                  <a:cubicBezTo>
                    <a:pt x="652" y="50"/>
                    <a:pt x="627" y="25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9502235" y="3566803"/>
              <a:ext cx="47435" cy="93520"/>
            </a:xfrm>
            <a:custGeom>
              <a:rect b="b" l="l" r="r" t="t"/>
              <a:pathLst>
                <a:path extrusionOk="0" h="1039" w="527">
                  <a:moveTo>
                    <a:pt x="474" y="1"/>
                  </a:moveTo>
                  <a:cubicBezTo>
                    <a:pt x="449" y="1"/>
                    <a:pt x="419" y="18"/>
                    <a:pt x="401" y="36"/>
                  </a:cubicBezTo>
                  <a:cubicBezTo>
                    <a:pt x="151" y="387"/>
                    <a:pt x="25" y="938"/>
                    <a:pt x="25" y="963"/>
                  </a:cubicBezTo>
                  <a:cubicBezTo>
                    <a:pt x="0" y="1013"/>
                    <a:pt x="25" y="1039"/>
                    <a:pt x="51" y="1039"/>
                  </a:cubicBezTo>
                  <a:lnTo>
                    <a:pt x="76" y="1039"/>
                  </a:lnTo>
                  <a:cubicBezTo>
                    <a:pt x="101" y="1039"/>
                    <a:pt x="126" y="1039"/>
                    <a:pt x="126" y="988"/>
                  </a:cubicBezTo>
                  <a:cubicBezTo>
                    <a:pt x="126" y="988"/>
                    <a:pt x="276" y="437"/>
                    <a:pt x="502" y="86"/>
                  </a:cubicBezTo>
                  <a:cubicBezTo>
                    <a:pt x="527" y="61"/>
                    <a:pt x="527" y="36"/>
                    <a:pt x="502" y="11"/>
                  </a:cubicBezTo>
                  <a:cubicBezTo>
                    <a:pt x="494" y="4"/>
                    <a:pt x="485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9556330" y="3565452"/>
              <a:ext cx="27183" cy="103872"/>
            </a:xfrm>
            <a:custGeom>
              <a:rect b="b" l="l" r="r" t="t"/>
              <a:pathLst>
                <a:path extrusionOk="0" h="1154" w="302">
                  <a:moveTo>
                    <a:pt x="226" y="1"/>
                  </a:moveTo>
                  <a:cubicBezTo>
                    <a:pt x="201" y="1"/>
                    <a:pt x="176" y="26"/>
                    <a:pt x="176" y="76"/>
                  </a:cubicBezTo>
                  <a:cubicBezTo>
                    <a:pt x="151" y="527"/>
                    <a:pt x="1" y="1054"/>
                    <a:pt x="1" y="1079"/>
                  </a:cubicBezTo>
                  <a:cubicBezTo>
                    <a:pt x="1" y="1104"/>
                    <a:pt x="26" y="1129"/>
                    <a:pt x="51" y="1154"/>
                  </a:cubicBezTo>
                  <a:lnTo>
                    <a:pt x="76" y="1154"/>
                  </a:lnTo>
                  <a:cubicBezTo>
                    <a:pt x="101" y="1154"/>
                    <a:pt x="126" y="1129"/>
                    <a:pt x="126" y="1104"/>
                  </a:cubicBezTo>
                  <a:cubicBezTo>
                    <a:pt x="126" y="1079"/>
                    <a:pt x="277" y="552"/>
                    <a:pt x="302" y="76"/>
                  </a:cubicBezTo>
                  <a:cubicBezTo>
                    <a:pt x="302" y="51"/>
                    <a:pt x="277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7" name="Google Shape;367;p21"/>
          <p:cNvSpPr/>
          <p:nvPr/>
        </p:nvSpPr>
        <p:spPr>
          <a:xfrm flipH="1">
            <a:off x="8332150" y="4361924"/>
            <a:ext cx="213449" cy="21672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1"/>
          <p:cNvSpPr/>
          <p:nvPr/>
        </p:nvSpPr>
        <p:spPr>
          <a:xfrm flipH="1">
            <a:off x="8472294" y="4094568"/>
            <a:ext cx="160181" cy="162637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512626" y="806749"/>
            <a:ext cx="213449" cy="21672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1"/>
          <p:cNvSpPr/>
          <p:nvPr/>
        </p:nvSpPr>
        <p:spPr>
          <a:xfrm>
            <a:off x="425750" y="539393"/>
            <a:ext cx="160181" cy="162637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 txBox="1"/>
          <p:nvPr>
            <p:ph hasCustomPrompt="1" type="title"/>
          </p:nvPr>
        </p:nvSpPr>
        <p:spPr>
          <a:xfrm>
            <a:off x="1298000" y="1757388"/>
            <a:ext cx="2212500" cy="9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4" name="Google Shape;374;p22"/>
          <p:cNvSpPr txBox="1"/>
          <p:nvPr>
            <p:ph idx="1" type="subTitle"/>
          </p:nvPr>
        </p:nvSpPr>
        <p:spPr>
          <a:xfrm>
            <a:off x="1298000" y="2700414"/>
            <a:ext cx="2212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5" name="Google Shape;375;p22"/>
          <p:cNvSpPr txBox="1"/>
          <p:nvPr>
            <p:ph hasCustomPrompt="1" idx="2" type="title"/>
          </p:nvPr>
        </p:nvSpPr>
        <p:spPr>
          <a:xfrm>
            <a:off x="5633500" y="1757388"/>
            <a:ext cx="2212500" cy="9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6" name="Google Shape;376;p22"/>
          <p:cNvSpPr txBox="1"/>
          <p:nvPr>
            <p:ph idx="3" type="subTitle"/>
          </p:nvPr>
        </p:nvSpPr>
        <p:spPr>
          <a:xfrm>
            <a:off x="5633500" y="2700407"/>
            <a:ext cx="2212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377" name="Google Shape;377;p22"/>
          <p:cNvGrpSpPr/>
          <p:nvPr/>
        </p:nvGrpSpPr>
        <p:grpSpPr>
          <a:xfrm rot="-2700356">
            <a:off x="8108993" y="486995"/>
            <a:ext cx="539899" cy="734826"/>
            <a:chOff x="7641075" y="716825"/>
            <a:chExt cx="789834" cy="1074998"/>
          </a:xfrm>
        </p:grpSpPr>
        <p:sp>
          <p:nvSpPr>
            <p:cNvPr id="378" name="Google Shape;378;p22"/>
            <p:cNvSpPr/>
            <p:nvPr/>
          </p:nvSpPr>
          <p:spPr>
            <a:xfrm>
              <a:off x="7641075" y="716825"/>
              <a:ext cx="789834" cy="1074998"/>
            </a:xfrm>
            <a:custGeom>
              <a:rect b="b" l="l" r="r" t="t"/>
              <a:pathLst>
                <a:path extrusionOk="0" h="9447" w="6941">
                  <a:moveTo>
                    <a:pt x="2747" y="192"/>
                  </a:moveTo>
                  <a:cubicBezTo>
                    <a:pt x="2803" y="192"/>
                    <a:pt x="2847" y="225"/>
                    <a:pt x="2881" y="292"/>
                  </a:cubicBezTo>
                  <a:cubicBezTo>
                    <a:pt x="2830" y="317"/>
                    <a:pt x="2805" y="367"/>
                    <a:pt x="2755" y="393"/>
                  </a:cubicBezTo>
                  <a:cubicBezTo>
                    <a:pt x="2454" y="568"/>
                    <a:pt x="2179" y="794"/>
                    <a:pt x="1953" y="1069"/>
                  </a:cubicBezTo>
                  <a:cubicBezTo>
                    <a:pt x="1878" y="1169"/>
                    <a:pt x="1803" y="1270"/>
                    <a:pt x="1753" y="1395"/>
                  </a:cubicBezTo>
                  <a:cubicBezTo>
                    <a:pt x="1708" y="1530"/>
                    <a:pt x="1764" y="1624"/>
                    <a:pt x="1884" y="1624"/>
                  </a:cubicBezTo>
                  <a:cubicBezTo>
                    <a:pt x="1898" y="1624"/>
                    <a:pt x="1913" y="1623"/>
                    <a:pt x="1928" y="1621"/>
                  </a:cubicBezTo>
                  <a:cubicBezTo>
                    <a:pt x="2028" y="1621"/>
                    <a:pt x="2154" y="1596"/>
                    <a:pt x="2229" y="1545"/>
                  </a:cubicBezTo>
                  <a:cubicBezTo>
                    <a:pt x="2555" y="1395"/>
                    <a:pt x="2830" y="1195"/>
                    <a:pt x="3081" y="944"/>
                  </a:cubicBezTo>
                  <a:cubicBezTo>
                    <a:pt x="3131" y="894"/>
                    <a:pt x="3181" y="819"/>
                    <a:pt x="3206" y="768"/>
                  </a:cubicBezTo>
                  <a:cubicBezTo>
                    <a:pt x="3247" y="666"/>
                    <a:pt x="3204" y="580"/>
                    <a:pt x="3118" y="580"/>
                  </a:cubicBezTo>
                  <a:cubicBezTo>
                    <a:pt x="3099" y="580"/>
                    <a:pt x="3079" y="584"/>
                    <a:pt x="3056" y="593"/>
                  </a:cubicBezTo>
                  <a:cubicBezTo>
                    <a:pt x="2931" y="643"/>
                    <a:pt x="2780" y="743"/>
                    <a:pt x="2655" y="819"/>
                  </a:cubicBezTo>
                  <a:cubicBezTo>
                    <a:pt x="2630" y="844"/>
                    <a:pt x="2630" y="894"/>
                    <a:pt x="2655" y="919"/>
                  </a:cubicBezTo>
                  <a:cubicBezTo>
                    <a:pt x="2655" y="944"/>
                    <a:pt x="2730" y="944"/>
                    <a:pt x="2755" y="944"/>
                  </a:cubicBezTo>
                  <a:cubicBezTo>
                    <a:pt x="2805" y="919"/>
                    <a:pt x="2855" y="894"/>
                    <a:pt x="2906" y="844"/>
                  </a:cubicBezTo>
                  <a:lnTo>
                    <a:pt x="2906" y="844"/>
                  </a:lnTo>
                  <a:cubicBezTo>
                    <a:pt x="2780" y="1069"/>
                    <a:pt x="2154" y="1445"/>
                    <a:pt x="1903" y="1470"/>
                  </a:cubicBezTo>
                  <a:cubicBezTo>
                    <a:pt x="1953" y="1370"/>
                    <a:pt x="1978" y="1295"/>
                    <a:pt x="2028" y="1220"/>
                  </a:cubicBezTo>
                  <a:cubicBezTo>
                    <a:pt x="2379" y="794"/>
                    <a:pt x="2805" y="493"/>
                    <a:pt x="3307" y="292"/>
                  </a:cubicBezTo>
                  <a:cubicBezTo>
                    <a:pt x="3432" y="242"/>
                    <a:pt x="3582" y="242"/>
                    <a:pt x="3708" y="217"/>
                  </a:cubicBezTo>
                  <a:cubicBezTo>
                    <a:pt x="3833" y="217"/>
                    <a:pt x="3883" y="292"/>
                    <a:pt x="3833" y="418"/>
                  </a:cubicBezTo>
                  <a:cubicBezTo>
                    <a:pt x="3783" y="518"/>
                    <a:pt x="3733" y="618"/>
                    <a:pt x="3683" y="693"/>
                  </a:cubicBezTo>
                  <a:cubicBezTo>
                    <a:pt x="3206" y="1245"/>
                    <a:pt x="2630" y="1646"/>
                    <a:pt x="1928" y="1846"/>
                  </a:cubicBezTo>
                  <a:cubicBezTo>
                    <a:pt x="1878" y="1859"/>
                    <a:pt x="1822" y="1865"/>
                    <a:pt x="1765" y="1865"/>
                  </a:cubicBezTo>
                  <a:cubicBezTo>
                    <a:pt x="1709" y="1865"/>
                    <a:pt x="1652" y="1859"/>
                    <a:pt x="1602" y="1846"/>
                  </a:cubicBezTo>
                  <a:cubicBezTo>
                    <a:pt x="1427" y="1821"/>
                    <a:pt x="1327" y="1696"/>
                    <a:pt x="1377" y="1520"/>
                  </a:cubicBezTo>
                  <a:cubicBezTo>
                    <a:pt x="1452" y="1345"/>
                    <a:pt x="1527" y="1169"/>
                    <a:pt x="1627" y="1044"/>
                  </a:cubicBezTo>
                  <a:cubicBezTo>
                    <a:pt x="1903" y="668"/>
                    <a:pt x="2229" y="393"/>
                    <a:pt x="2655" y="217"/>
                  </a:cubicBezTo>
                  <a:cubicBezTo>
                    <a:pt x="2688" y="200"/>
                    <a:pt x="2719" y="192"/>
                    <a:pt x="2747" y="192"/>
                  </a:cubicBezTo>
                  <a:close/>
                  <a:moveTo>
                    <a:pt x="4033" y="393"/>
                  </a:moveTo>
                  <a:cubicBezTo>
                    <a:pt x="4184" y="543"/>
                    <a:pt x="4334" y="718"/>
                    <a:pt x="4409" y="919"/>
                  </a:cubicBezTo>
                  <a:cubicBezTo>
                    <a:pt x="4510" y="1220"/>
                    <a:pt x="4409" y="1420"/>
                    <a:pt x="4109" y="1721"/>
                  </a:cubicBezTo>
                  <a:cubicBezTo>
                    <a:pt x="3983" y="1846"/>
                    <a:pt x="3833" y="1946"/>
                    <a:pt x="3708" y="2097"/>
                  </a:cubicBezTo>
                  <a:cubicBezTo>
                    <a:pt x="3632" y="2172"/>
                    <a:pt x="3582" y="2297"/>
                    <a:pt x="3532" y="2398"/>
                  </a:cubicBezTo>
                  <a:cubicBezTo>
                    <a:pt x="3507" y="2423"/>
                    <a:pt x="3457" y="2448"/>
                    <a:pt x="3432" y="2473"/>
                  </a:cubicBezTo>
                  <a:cubicBezTo>
                    <a:pt x="3231" y="2473"/>
                    <a:pt x="3056" y="2548"/>
                    <a:pt x="2881" y="2623"/>
                  </a:cubicBezTo>
                  <a:cubicBezTo>
                    <a:pt x="2805" y="2673"/>
                    <a:pt x="2730" y="2723"/>
                    <a:pt x="2655" y="2748"/>
                  </a:cubicBezTo>
                  <a:cubicBezTo>
                    <a:pt x="2548" y="2793"/>
                    <a:pt x="2450" y="2816"/>
                    <a:pt x="2358" y="2816"/>
                  </a:cubicBezTo>
                  <a:cubicBezTo>
                    <a:pt x="2193" y="2816"/>
                    <a:pt x="2048" y="2743"/>
                    <a:pt x="1903" y="2598"/>
                  </a:cubicBezTo>
                  <a:cubicBezTo>
                    <a:pt x="1753" y="2423"/>
                    <a:pt x="1652" y="2247"/>
                    <a:pt x="1552" y="2047"/>
                  </a:cubicBezTo>
                  <a:cubicBezTo>
                    <a:pt x="1828" y="2047"/>
                    <a:pt x="2053" y="1997"/>
                    <a:pt x="2304" y="1896"/>
                  </a:cubicBezTo>
                  <a:cubicBezTo>
                    <a:pt x="2881" y="1671"/>
                    <a:pt x="3382" y="1295"/>
                    <a:pt x="3783" y="819"/>
                  </a:cubicBezTo>
                  <a:cubicBezTo>
                    <a:pt x="3883" y="693"/>
                    <a:pt x="3958" y="543"/>
                    <a:pt x="4033" y="393"/>
                  </a:cubicBezTo>
                  <a:close/>
                  <a:moveTo>
                    <a:pt x="5665" y="1564"/>
                  </a:moveTo>
                  <a:cubicBezTo>
                    <a:pt x="5747" y="1564"/>
                    <a:pt x="5826" y="1609"/>
                    <a:pt x="5888" y="1671"/>
                  </a:cubicBezTo>
                  <a:cubicBezTo>
                    <a:pt x="6114" y="1871"/>
                    <a:pt x="6314" y="2097"/>
                    <a:pt x="6490" y="2373"/>
                  </a:cubicBezTo>
                  <a:cubicBezTo>
                    <a:pt x="6565" y="2498"/>
                    <a:pt x="6640" y="2623"/>
                    <a:pt x="6715" y="2774"/>
                  </a:cubicBezTo>
                  <a:cubicBezTo>
                    <a:pt x="6740" y="2799"/>
                    <a:pt x="6740" y="2874"/>
                    <a:pt x="6740" y="2924"/>
                  </a:cubicBezTo>
                  <a:cubicBezTo>
                    <a:pt x="6726" y="2925"/>
                    <a:pt x="6712" y="2925"/>
                    <a:pt x="6698" y="2925"/>
                  </a:cubicBezTo>
                  <a:cubicBezTo>
                    <a:pt x="6227" y="2925"/>
                    <a:pt x="5628" y="2529"/>
                    <a:pt x="5312" y="1896"/>
                  </a:cubicBezTo>
                  <a:cubicBezTo>
                    <a:pt x="5362" y="1846"/>
                    <a:pt x="5412" y="1821"/>
                    <a:pt x="5487" y="1771"/>
                  </a:cubicBezTo>
                  <a:cubicBezTo>
                    <a:pt x="5487" y="1796"/>
                    <a:pt x="5512" y="1846"/>
                    <a:pt x="5537" y="1896"/>
                  </a:cubicBezTo>
                  <a:cubicBezTo>
                    <a:pt x="5637" y="2172"/>
                    <a:pt x="5813" y="2398"/>
                    <a:pt x="6038" y="2573"/>
                  </a:cubicBezTo>
                  <a:cubicBezTo>
                    <a:pt x="6089" y="2623"/>
                    <a:pt x="6189" y="2673"/>
                    <a:pt x="6264" y="2698"/>
                  </a:cubicBezTo>
                  <a:cubicBezTo>
                    <a:pt x="6274" y="2702"/>
                    <a:pt x="6284" y="2703"/>
                    <a:pt x="6293" y="2703"/>
                  </a:cubicBezTo>
                  <a:cubicBezTo>
                    <a:pt x="6358" y="2703"/>
                    <a:pt x="6414" y="2635"/>
                    <a:pt x="6414" y="2548"/>
                  </a:cubicBezTo>
                  <a:cubicBezTo>
                    <a:pt x="6414" y="2473"/>
                    <a:pt x="6389" y="2398"/>
                    <a:pt x="6364" y="2347"/>
                  </a:cubicBezTo>
                  <a:cubicBezTo>
                    <a:pt x="6314" y="2247"/>
                    <a:pt x="6239" y="2172"/>
                    <a:pt x="6189" y="2072"/>
                  </a:cubicBezTo>
                  <a:cubicBezTo>
                    <a:pt x="6164" y="2047"/>
                    <a:pt x="6114" y="2047"/>
                    <a:pt x="6089" y="2047"/>
                  </a:cubicBezTo>
                  <a:cubicBezTo>
                    <a:pt x="6063" y="2072"/>
                    <a:pt x="6038" y="2122"/>
                    <a:pt x="6038" y="2147"/>
                  </a:cubicBezTo>
                  <a:cubicBezTo>
                    <a:pt x="6063" y="2222"/>
                    <a:pt x="6114" y="2272"/>
                    <a:pt x="6139" y="2322"/>
                  </a:cubicBezTo>
                  <a:cubicBezTo>
                    <a:pt x="6189" y="2373"/>
                    <a:pt x="6214" y="2423"/>
                    <a:pt x="6264" y="2523"/>
                  </a:cubicBezTo>
                  <a:cubicBezTo>
                    <a:pt x="5988" y="2398"/>
                    <a:pt x="5662" y="1896"/>
                    <a:pt x="5612" y="1570"/>
                  </a:cubicBezTo>
                  <a:cubicBezTo>
                    <a:pt x="5630" y="1566"/>
                    <a:pt x="5648" y="1564"/>
                    <a:pt x="5665" y="1564"/>
                  </a:cubicBezTo>
                  <a:close/>
                  <a:moveTo>
                    <a:pt x="5036" y="1746"/>
                  </a:moveTo>
                  <a:cubicBezTo>
                    <a:pt x="5211" y="2122"/>
                    <a:pt x="5412" y="2423"/>
                    <a:pt x="5688" y="2648"/>
                  </a:cubicBezTo>
                  <a:cubicBezTo>
                    <a:pt x="5963" y="2924"/>
                    <a:pt x="6289" y="3049"/>
                    <a:pt x="6665" y="3099"/>
                  </a:cubicBezTo>
                  <a:cubicBezTo>
                    <a:pt x="6389" y="3576"/>
                    <a:pt x="5988" y="3851"/>
                    <a:pt x="5462" y="3926"/>
                  </a:cubicBezTo>
                  <a:cubicBezTo>
                    <a:pt x="5186" y="3977"/>
                    <a:pt x="4911" y="4002"/>
                    <a:pt x="4660" y="4152"/>
                  </a:cubicBezTo>
                  <a:lnTo>
                    <a:pt x="4610" y="4152"/>
                  </a:lnTo>
                  <a:cubicBezTo>
                    <a:pt x="4685" y="3851"/>
                    <a:pt x="4585" y="3576"/>
                    <a:pt x="4510" y="3300"/>
                  </a:cubicBezTo>
                  <a:cubicBezTo>
                    <a:pt x="4434" y="2974"/>
                    <a:pt x="4510" y="2648"/>
                    <a:pt x="4660" y="2347"/>
                  </a:cubicBezTo>
                  <a:cubicBezTo>
                    <a:pt x="4760" y="2147"/>
                    <a:pt x="4911" y="1946"/>
                    <a:pt x="5036" y="1746"/>
                  </a:cubicBezTo>
                  <a:close/>
                  <a:moveTo>
                    <a:pt x="1300" y="5469"/>
                  </a:moveTo>
                  <a:cubicBezTo>
                    <a:pt x="1349" y="5469"/>
                    <a:pt x="1402" y="5489"/>
                    <a:pt x="1452" y="5530"/>
                  </a:cubicBezTo>
                  <a:cubicBezTo>
                    <a:pt x="1527" y="5581"/>
                    <a:pt x="1577" y="5656"/>
                    <a:pt x="1602" y="5706"/>
                  </a:cubicBezTo>
                  <a:cubicBezTo>
                    <a:pt x="1803" y="6082"/>
                    <a:pt x="1828" y="6483"/>
                    <a:pt x="1803" y="6909"/>
                  </a:cubicBezTo>
                  <a:cubicBezTo>
                    <a:pt x="1477" y="6608"/>
                    <a:pt x="1226" y="6307"/>
                    <a:pt x="1101" y="5931"/>
                  </a:cubicBezTo>
                  <a:cubicBezTo>
                    <a:pt x="1076" y="5856"/>
                    <a:pt x="1076" y="5756"/>
                    <a:pt x="1101" y="5681"/>
                  </a:cubicBezTo>
                  <a:cubicBezTo>
                    <a:pt x="1118" y="5547"/>
                    <a:pt x="1201" y="5469"/>
                    <a:pt x="1300" y="5469"/>
                  </a:cubicBezTo>
                  <a:close/>
                  <a:moveTo>
                    <a:pt x="3607" y="6383"/>
                  </a:moveTo>
                  <a:cubicBezTo>
                    <a:pt x="3657" y="6408"/>
                    <a:pt x="3733" y="6433"/>
                    <a:pt x="3758" y="6458"/>
                  </a:cubicBezTo>
                  <a:cubicBezTo>
                    <a:pt x="3758" y="6508"/>
                    <a:pt x="3733" y="6583"/>
                    <a:pt x="3708" y="6608"/>
                  </a:cubicBezTo>
                  <a:cubicBezTo>
                    <a:pt x="3607" y="6708"/>
                    <a:pt x="3507" y="6784"/>
                    <a:pt x="3407" y="6834"/>
                  </a:cubicBezTo>
                  <a:cubicBezTo>
                    <a:pt x="3031" y="6959"/>
                    <a:pt x="2655" y="7034"/>
                    <a:pt x="2254" y="7059"/>
                  </a:cubicBezTo>
                  <a:cubicBezTo>
                    <a:pt x="2229" y="7059"/>
                    <a:pt x="2204" y="7034"/>
                    <a:pt x="2204" y="7034"/>
                  </a:cubicBezTo>
                  <a:cubicBezTo>
                    <a:pt x="2204" y="7034"/>
                    <a:pt x="2179" y="7034"/>
                    <a:pt x="2179" y="7009"/>
                  </a:cubicBezTo>
                  <a:cubicBezTo>
                    <a:pt x="2304" y="6934"/>
                    <a:pt x="2429" y="6834"/>
                    <a:pt x="2530" y="6758"/>
                  </a:cubicBezTo>
                  <a:cubicBezTo>
                    <a:pt x="2855" y="6558"/>
                    <a:pt x="3156" y="6408"/>
                    <a:pt x="3532" y="6383"/>
                  </a:cubicBezTo>
                  <a:close/>
                  <a:moveTo>
                    <a:pt x="315" y="7567"/>
                  </a:moveTo>
                  <a:cubicBezTo>
                    <a:pt x="355" y="7567"/>
                    <a:pt x="399" y="7573"/>
                    <a:pt x="424" y="7586"/>
                  </a:cubicBezTo>
                  <a:cubicBezTo>
                    <a:pt x="800" y="7736"/>
                    <a:pt x="1101" y="7987"/>
                    <a:pt x="1352" y="8312"/>
                  </a:cubicBezTo>
                  <a:cubicBezTo>
                    <a:pt x="1377" y="8337"/>
                    <a:pt x="1402" y="8388"/>
                    <a:pt x="1452" y="8438"/>
                  </a:cubicBezTo>
                  <a:cubicBezTo>
                    <a:pt x="1101" y="8388"/>
                    <a:pt x="800" y="8337"/>
                    <a:pt x="525" y="8187"/>
                  </a:cubicBezTo>
                  <a:cubicBezTo>
                    <a:pt x="374" y="8087"/>
                    <a:pt x="249" y="7987"/>
                    <a:pt x="199" y="7811"/>
                  </a:cubicBezTo>
                  <a:cubicBezTo>
                    <a:pt x="174" y="7736"/>
                    <a:pt x="199" y="7636"/>
                    <a:pt x="224" y="7586"/>
                  </a:cubicBezTo>
                  <a:cubicBezTo>
                    <a:pt x="236" y="7573"/>
                    <a:pt x="274" y="7567"/>
                    <a:pt x="315" y="7567"/>
                  </a:cubicBezTo>
                  <a:close/>
                  <a:moveTo>
                    <a:pt x="3080" y="7574"/>
                  </a:moveTo>
                  <a:cubicBezTo>
                    <a:pt x="3145" y="7574"/>
                    <a:pt x="3206" y="7586"/>
                    <a:pt x="3256" y="7586"/>
                  </a:cubicBezTo>
                  <a:cubicBezTo>
                    <a:pt x="3332" y="7611"/>
                    <a:pt x="3357" y="7661"/>
                    <a:pt x="3307" y="7736"/>
                  </a:cubicBezTo>
                  <a:cubicBezTo>
                    <a:pt x="3231" y="7811"/>
                    <a:pt x="3156" y="7886"/>
                    <a:pt x="3056" y="7936"/>
                  </a:cubicBezTo>
                  <a:cubicBezTo>
                    <a:pt x="2730" y="8187"/>
                    <a:pt x="2329" y="8312"/>
                    <a:pt x="1928" y="8413"/>
                  </a:cubicBezTo>
                  <a:cubicBezTo>
                    <a:pt x="1853" y="8438"/>
                    <a:pt x="1778" y="8438"/>
                    <a:pt x="1678" y="8438"/>
                  </a:cubicBezTo>
                  <a:cubicBezTo>
                    <a:pt x="1678" y="8413"/>
                    <a:pt x="1678" y="8413"/>
                    <a:pt x="1678" y="8388"/>
                  </a:cubicBezTo>
                  <a:cubicBezTo>
                    <a:pt x="1703" y="8363"/>
                    <a:pt x="1728" y="8312"/>
                    <a:pt x="1753" y="8287"/>
                  </a:cubicBezTo>
                  <a:cubicBezTo>
                    <a:pt x="2104" y="7936"/>
                    <a:pt x="2505" y="7686"/>
                    <a:pt x="2981" y="7586"/>
                  </a:cubicBezTo>
                  <a:cubicBezTo>
                    <a:pt x="3014" y="7577"/>
                    <a:pt x="3048" y="7574"/>
                    <a:pt x="3080" y="7574"/>
                  </a:cubicBezTo>
                  <a:close/>
                  <a:moveTo>
                    <a:pt x="2782" y="0"/>
                  </a:moveTo>
                  <a:cubicBezTo>
                    <a:pt x="2759" y="0"/>
                    <a:pt x="2733" y="5"/>
                    <a:pt x="2705" y="17"/>
                  </a:cubicBezTo>
                  <a:cubicBezTo>
                    <a:pt x="2379" y="142"/>
                    <a:pt x="2079" y="317"/>
                    <a:pt x="1803" y="568"/>
                  </a:cubicBezTo>
                  <a:cubicBezTo>
                    <a:pt x="1552" y="819"/>
                    <a:pt x="1327" y="1069"/>
                    <a:pt x="1251" y="1420"/>
                  </a:cubicBezTo>
                  <a:cubicBezTo>
                    <a:pt x="1201" y="1520"/>
                    <a:pt x="1201" y="1696"/>
                    <a:pt x="1226" y="1796"/>
                  </a:cubicBezTo>
                  <a:cubicBezTo>
                    <a:pt x="1302" y="1997"/>
                    <a:pt x="1402" y="2172"/>
                    <a:pt x="1502" y="2347"/>
                  </a:cubicBezTo>
                  <a:cubicBezTo>
                    <a:pt x="1627" y="2548"/>
                    <a:pt x="1753" y="2723"/>
                    <a:pt x="1953" y="2849"/>
                  </a:cubicBezTo>
                  <a:cubicBezTo>
                    <a:pt x="2071" y="2927"/>
                    <a:pt x="2203" y="2990"/>
                    <a:pt x="2351" y="2990"/>
                  </a:cubicBezTo>
                  <a:cubicBezTo>
                    <a:pt x="2393" y="2990"/>
                    <a:pt x="2436" y="2985"/>
                    <a:pt x="2480" y="2974"/>
                  </a:cubicBezTo>
                  <a:cubicBezTo>
                    <a:pt x="2630" y="2924"/>
                    <a:pt x="2780" y="2849"/>
                    <a:pt x="2956" y="2799"/>
                  </a:cubicBezTo>
                  <a:cubicBezTo>
                    <a:pt x="3106" y="2748"/>
                    <a:pt x="3256" y="2673"/>
                    <a:pt x="3432" y="2648"/>
                  </a:cubicBezTo>
                  <a:cubicBezTo>
                    <a:pt x="3445" y="2641"/>
                    <a:pt x="3457" y="2638"/>
                    <a:pt x="3467" y="2638"/>
                  </a:cubicBezTo>
                  <a:cubicBezTo>
                    <a:pt x="3494" y="2638"/>
                    <a:pt x="3507" y="2662"/>
                    <a:pt x="3507" y="2698"/>
                  </a:cubicBezTo>
                  <a:cubicBezTo>
                    <a:pt x="3557" y="3049"/>
                    <a:pt x="3557" y="3400"/>
                    <a:pt x="3482" y="3751"/>
                  </a:cubicBezTo>
                  <a:cubicBezTo>
                    <a:pt x="3357" y="4277"/>
                    <a:pt x="3131" y="4753"/>
                    <a:pt x="2881" y="5230"/>
                  </a:cubicBezTo>
                  <a:cubicBezTo>
                    <a:pt x="2605" y="5731"/>
                    <a:pt x="2304" y="6257"/>
                    <a:pt x="2028" y="6758"/>
                  </a:cubicBezTo>
                  <a:cubicBezTo>
                    <a:pt x="2028" y="6758"/>
                    <a:pt x="2028" y="6784"/>
                    <a:pt x="2003" y="6809"/>
                  </a:cubicBezTo>
                  <a:cubicBezTo>
                    <a:pt x="1978" y="6533"/>
                    <a:pt x="1953" y="6282"/>
                    <a:pt x="1903" y="6032"/>
                  </a:cubicBezTo>
                  <a:cubicBezTo>
                    <a:pt x="1878" y="5781"/>
                    <a:pt x="1778" y="5555"/>
                    <a:pt x="1552" y="5405"/>
                  </a:cubicBezTo>
                  <a:cubicBezTo>
                    <a:pt x="1472" y="5334"/>
                    <a:pt x="1383" y="5301"/>
                    <a:pt x="1296" y="5301"/>
                  </a:cubicBezTo>
                  <a:cubicBezTo>
                    <a:pt x="1139" y="5301"/>
                    <a:pt x="990" y="5411"/>
                    <a:pt x="926" y="5606"/>
                  </a:cubicBezTo>
                  <a:cubicBezTo>
                    <a:pt x="875" y="5756"/>
                    <a:pt x="901" y="5906"/>
                    <a:pt x="976" y="6057"/>
                  </a:cubicBezTo>
                  <a:cubicBezTo>
                    <a:pt x="1101" y="6408"/>
                    <a:pt x="1327" y="6708"/>
                    <a:pt x="1602" y="6959"/>
                  </a:cubicBezTo>
                  <a:cubicBezTo>
                    <a:pt x="1652" y="7009"/>
                    <a:pt x="1728" y="7084"/>
                    <a:pt x="1778" y="7134"/>
                  </a:cubicBezTo>
                  <a:cubicBezTo>
                    <a:pt x="1803" y="7185"/>
                    <a:pt x="1803" y="7235"/>
                    <a:pt x="1778" y="7285"/>
                  </a:cubicBezTo>
                  <a:cubicBezTo>
                    <a:pt x="1703" y="7510"/>
                    <a:pt x="1627" y="7711"/>
                    <a:pt x="1552" y="7911"/>
                  </a:cubicBezTo>
                  <a:cubicBezTo>
                    <a:pt x="1527" y="8012"/>
                    <a:pt x="1502" y="8087"/>
                    <a:pt x="1477" y="8187"/>
                  </a:cubicBezTo>
                  <a:cubicBezTo>
                    <a:pt x="1452" y="8137"/>
                    <a:pt x="1427" y="8112"/>
                    <a:pt x="1402" y="8087"/>
                  </a:cubicBezTo>
                  <a:cubicBezTo>
                    <a:pt x="1176" y="7836"/>
                    <a:pt x="926" y="7636"/>
                    <a:pt x="625" y="7485"/>
                  </a:cubicBezTo>
                  <a:cubicBezTo>
                    <a:pt x="525" y="7435"/>
                    <a:pt x="424" y="7410"/>
                    <a:pt x="324" y="7385"/>
                  </a:cubicBezTo>
                  <a:cubicBezTo>
                    <a:pt x="309" y="7383"/>
                    <a:pt x="294" y="7382"/>
                    <a:pt x="280" y="7382"/>
                  </a:cubicBezTo>
                  <a:cubicBezTo>
                    <a:pt x="124" y="7382"/>
                    <a:pt x="0" y="7502"/>
                    <a:pt x="23" y="7686"/>
                  </a:cubicBezTo>
                  <a:cubicBezTo>
                    <a:pt x="23" y="7987"/>
                    <a:pt x="174" y="8187"/>
                    <a:pt x="424" y="8312"/>
                  </a:cubicBezTo>
                  <a:cubicBezTo>
                    <a:pt x="600" y="8413"/>
                    <a:pt x="825" y="8463"/>
                    <a:pt x="1026" y="8538"/>
                  </a:cubicBezTo>
                  <a:cubicBezTo>
                    <a:pt x="1151" y="8563"/>
                    <a:pt x="1277" y="8588"/>
                    <a:pt x="1402" y="8613"/>
                  </a:cubicBezTo>
                  <a:cubicBezTo>
                    <a:pt x="1402" y="8764"/>
                    <a:pt x="1402" y="8889"/>
                    <a:pt x="1427" y="9039"/>
                  </a:cubicBezTo>
                  <a:cubicBezTo>
                    <a:pt x="1427" y="9139"/>
                    <a:pt x="1452" y="9265"/>
                    <a:pt x="1502" y="9365"/>
                  </a:cubicBezTo>
                  <a:cubicBezTo>
                    <a:pt x="1502" y="9406"/>
                    <a:pt x="1535" y="9447"/>
                    <a:pt x="1575" y="9447"/>
                  </a:cubicBezTo>
                  <a:cubicBezTo>
                    <a:pt x="1584" y="9447"/>
                    <a:pt x="1593" y="9445"/>
                    <a:pt x="1602" y="9440"/>
                  </a:cubicBezTo>
                  <a:cubicBezTo>
                    <a:pt x="1627" y="9415"/>
                    <a:pt x="1652" y="9340"/>
                    <a:pt x="1652" y="9315"/>
                  </a:cubicBezTo>
                  <a:cubicBezTo>
                    <a:pt x="1552" y="9089"/>
                    <a:pt x="1552" y="8889"/>
                    <a:pt x="1602" y="8663"/>
                  </a:cubicBezTo>
                  <a:cubicBezTo>
                    <a:pt x="1602" y="8638"/>
                    <a:pt x="1627" y="8613"/>
                    <a:pt x="1678" y="8613"/>
                  </a:cubicBezTo>
                  <a:cubicBezTo>
                    <a:pt x="1715" y="8601"/>
                    <a:pt x="1753" y="8601"/>
                    <a:pt x="1790" y="8601"/>
                  </a:cubicBezTo>
                  <a:cubicBezTo>
                    <a:pt x="1828" y="8601"/>
                    <a:pt x="1865" y="8601"/>
                    <a:pt x="1903" y="8588"/>
                  </a:cubicBezTo>
                  <a:cubicBezTo>
                    <a:pt x="2354" y="8488"/>
                    <a:pt x="2805" y="8337"/>
                    <a:pt x="3206" y="8062"/>
                  </a:cubicBezTo>
                  <a:cubicBezTo>
                    <a:pt x="3307" y="7987"/>
                    <a:pt x="3382" y="7886"/>
                    <a:pt x="3457" y="7786"/>
                  </a:cubicBezTo>
                  <a:cubicBezTo>
                    <a:pt x="3557" y="7661"/>
                    <a:pt x="3507" y="7510"/>
                    <a:pt x="3357" y="7435"/>
                  </a:cubicBezTo>
                  <a:cubicBezTo>
                    <a:pt x="3256" y="7410"/>
                    <a:pt x="3131" y="7410"/>
                    <a:pt x="3031" y="7410"/>
                  </a:cubicBezTo>
                  <a:cubicBezTo>
                    <a:pt x="2780" y="7435"/>
                    <a:pt x="2530" y="7510"/>
                    <a:pt x="2304" y="7661"/>
                  </a:cubicBezTo>
                  <a:cubicBezTo>
                    <a:pt x="2104" y="7786"/>
                    <a:pt x="1903" y="7911"/>
                    <a:pt x="1678" y="8062"/>
                  </a:cubicBezTo>
                  <a:cubicBezTo>
                    <a:pt x="1778" y="7811"/>
                    <a:pt x="1878" y="7561"/>
                    <a:pt x="1953" y="7310"/>
                  </a:cubicBezTo>
                  <a:cubicBezTo>
                    <a:pt x="1978" y="7235"/>
                    <a:pt x="2028" y="7235"/>
                    <a:pt x="2104" y="7210"/>
                  </a:cubicBezTo>
                  <a:cubicBezTo>
                    <a:pt x="2187" y="7210"/>
                    <a:pt x="2282" y="7221"/>
                    <a:pt x="2373" y="7221"/>
                  </a:cubicBezTo>
                  <a:cubicBezTo>
                    <a:pt x="2418" y="7221"/>
                    <a:pt x="2463" y="7218"/>
                    <a:pt x="2505" y="7210"/>
                  </a:cubicBezTo>
                  <a:cubicBezTo>
                    <a:pt x="2830" y="7134"/>
                    <a:pt x="3131" y="7084"/>
                    <a:pt x="3432" y="7009"/>
                  </a:cubicBezTo>
                  <a:cubicBezTo>
                    <a:pt x="3607" y="6959"/>
                    <a:pt x="3758" y="6834"/>
                    <a:pt x="3858" y="6683"/>
                  </a:cubicBezTo>
                  <a:cubicBezTo>
                    <a:pt x="4008" y="6508"/>
                    <a:pt x="3933" y="6282"/>
                    <a:pt x="3708" y="6232"/>
                  </a:cubicBezTo>
                  <a:cubicBezTo>
                    <a:pt x="3641" y="6232"/>
                    <a:pt x="3585" y="6221"/>
                    <a:pt x="3526" y="6221"/>
                  </a:cubicBezTo>
                  <a:cubicBezTo>
                    <a:pt x="3496" y="6221"/>
                    <a:pt x="3465" y="6224"/>
                    <a:pt x="3432" y="6232"/>
                  </a:cubicBezTo>
                  <a:cubicBezTo>
                    <a:pt x="3031" y="6257"/>
                    <a:pt x="2680" y="6458"/>
                    <a:pt x="2354" y="6683"/>
                  </a:cubicBezTo>
                  <a:cubicBezTo>
                    <a:pt x="2304" y="6708"/>
                    <a:pt x="2279" y="6733"/>
                    <a:pt x="2229" y="6758"/>
                  </a:cubicBezTo>
                  <a:cubicBezTo>
                    <a:pt x="2304" y="6558"/>
                    <a:pt x="2404" y="6408"/>
                    <a:pt x="2505" y="6232"/>
                  </a:cubicBezTo>
                  <a:cubicBezTo>
                    <a:pt x="2555" y="6107"/>
                    <a:pt x="2630" y="6007"/>
                    <a:pt x="2755" y="5982"/>
                  </a:cubicBezTo>
                  <a:cubicBezTo>
                    <a:pt x="2830" y="5982"/>
                    <a:pt x="2906" y="5931"/>
                    <a:pt x="2956" y="5906"/>
                  </a:cubicBezTo>
                  <a:cubicBezTo>
                    <a:pt x="3532" y="5530"/>
                    <a:pt x="4058" y="5079"/>
                    <a:pt x="4459" y="4503"/>
                  </a:cubicBezTo>
                  <a:cubicBezTo>
                    <a:pt x="4459" y="4478"/>
                    <a:pt x="4485" y="4453"/>
                    <a:pt x="4510" y="4428"/>
                  </a:cubicBezTo>
                  <a:cubicBezTo>
                    <a:pt x="4735" y="4277"/>
                    <a:pt x="4986" y="4152"/>
                    <a:pt x="5261" y="4127"/>
                  </a:cubicBezTo>
                  <a:cubicBezTo>
                    <a:pt x="5938" y="4077"/>
                    <a:pt x="6439" y="3801"/>
                    <a:pt x="6790" y="3225"/>
                  </a:cubicBezTo>
                  <a:cubicBezTo>
                    <a:pt x="6916" y="3049"/>
                    <a:pt x="6941" y="2899"/>
                    <a:pt x="6866" y="2698"/>
                  </a:cubicBezTo>
                  <a:cubicBezTo>
                    <a:pt x="6665" y="2222"/>
                    <a:pt x="6339" y="1821"/>
                    <a:pt x="5938" y="1495"/>
                  </a:cubicBezTo>
                  <a:cubicBezTo>
                    <a:pt x="5913" y="1470"/>
                    <a:pt x="5863" y="1445"/>
                    <a:pt x="5788" y="1420"/>
                  </a:cubicBezTo>
                  <a:cubicBezTo>
                    <a:pt x="5735" y="1398"/>
                    <a:pt x="5685" y="1386"/>
                    <a:pt x="5637" y="1386"/>
                  </a:cubicBezTo>
                  <a:cubicBezTo>
                    <a:pt x="5527" y="1386"/>
                    <a:pt x="5432" y="1448"/>
                    <a:pt x="5362" y="1570"/>
                  </a:cubicBezTo>
                  <a:cubicBezTo>
                    <a:pt x="5337" y="1621"/>
                    <a:pt x="5287" y="1671"/>
                    <a:pt x="5236" y="1746"/>
                  </a:cubicBezTo>
                  <a:cubicBezTo>
                    <a:pt x="5211" y="1696"/>
                    <a:pt x="5211" y="1671"/>
                    <a:pt x="5186" y="1646"/>
                  </a:cubicBezTo>
                  <a:cubicBezTo>
                    <a:pt x="5158" y="1575"/>
                    <a:pt x="5122" y="1544"/>
                    <a:pt x="5082" y="1544"/>
                  </a:cubicBezTo>
                  <a:cubicBezTo>
                    <a:pt x="5051" y="1544"/>
                    <a:pt x="5019" y="1563"/>
                    <a:pt x="4986" y="1596"/>
                  </a:cubicBezTo>
                  <a:cubicBezTo>
                    <a:pt x="4434" y="2172"/>
                    <a:pt x="4159" y="2824"/>
                    <a:pt x="4434" y="3601"/>
                  </a:cubicBezTo>
                  <a:cubicBezTo>
                    <a:pt x="4510" y="3901"/>
                    <a:pt x="4459" y="4177"/>
                    <a:pt x="4284" y="4428"/>
                  </a:cubicBezTo>
                  <a:cubicBezTo>
                    <a:pt x="3933" y="4979"/>
                    <a:pt x="3432" y="5380"/>
                    <a:pt x="2881" y="5731"/>
                  </a:cubicBezTo>
                  <a:cubicBezTo>
                    <a:pt x="2855" y="5756"/>
                    <a:pt x="2805" y="5781"/>
                    <a:pt x="2780" y="5806"/>
                  </a:cubicBezTo>
                  <a:cubicBezTo>
                    <a:pt x="2780" y="5806"/>
                    <a:pt x="2780" y="5781"/>
                    <a:pt x="2755" y="5781"/>
                  </a:cubicBezTo>
                  <a:cubicBezTo>
                    <a:pt x="2906" y="5530"/>
                    <a:pt x="3031" y="5255"/>
                    <a:pt x="3181" y="5004"/>
                  </a:cubicBezTo>
                  <a:cubicBezTo>
                    <a:pt x="3557" y="4277"/>
                    <a:pt x="3808" y="3500"/>
                    <a:pt x="3683" y="2648"/>
                  </a:cubicBezTo>
                  <a:cubicBezTo>
                    <a:pt x="3657" y="2448"/>
                    <a:pt x="3708" y="2272"/>
                    <a:pt x="3883" y="2147"/>
                  </a:cubicBezTo>
                  <a:cubicBezTo>
                    <a:pt x="3908" y="2122"/>
                    <a:pt x="3958" y="2072"/>
                    <a:pt x="3983" y="2047"/>
                  </a:cubicBezTo>
                  <a:cubicBezTo>
                    <a:pt x="4184" y="1871"/>
                    <a:pt x="4384" y="1721"/>
                    <a:pt x="4510" y="1495"/>
                  </a:cubicBezTo>
                  <a:cubicBezTo>
                    <a:pt x="4635" y="1245"/>
                    <a:pt x="4660" y="994"/>
                    <a:pt x="4510" y="743"/>
                  </a:cubicBezTo>
                  <a:cubicBezTo>
                    <a:pt x="4384" y="568"/>
                    <a:pt x="4234" y="367"/>
                    <a:pt x="4084" y="192"/>
                  </a:cubicBezTo>
                  <a:cubicBezTo>
                    <a:pt x="4058" y="167"/>
                    <a:pt x="3983" y="142"/>
                    <a:pt x="3933" y="117"/>
                  </a:cubicBezTo>
                  <a:cubicBezTo>
                    <a:pt x="3832" y="66"/>
                    <a:pt x="3731" y="44"/>
                    <a:pt x="3630" y="44"/>
                  </a:cubicBezTo>
                  <a:cubicBezTo>
                    <a:pt x="3480" y="44"/>
                    <a:pt x="3331" y="92"/>
                    <a:pt x="3181" y="167"/>
                  </a:cubicBezTo>
                  <a:cubicBezTo>
                    <a:pt x="3145" y="176"/>
                    <a:pt x="3115" y="182"/>
                    <a:pt x="3088" y="182"/>
                  </a:cubicBezTo>
                  <a:cubicBezTo>
                    <a:pt x="3041" y="182"/>
                    <a:pt x="3003" y="165"/>
                    <a:pt x="2956" y="117"/>
                  </a:cubicBezTo>
                  <a:cubicBezTo>
                    <a:pt x="2917" y="59"/>
                    <a:pt x="2863" y="0"/>
                    <a:pt x="2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7917478" y="961024"/>
              <a:ext cx="48589" cy="31521"/>
            </a:xfrm>
            <a:custGeom>
              <a:rect b="b" l="l" r="r" t="t"/>
              <a:pathLst>
                <a:path extrusionOk="0" h="277" w="427">
                  <a:moveTo>
                    <a:pt x="126" y="1"/>
                  </a:moveTo>
                  <a:cubicBezTo>
                    <a:pt x="101" y="1"/>
                    <a:pt x="51" y="26"/>
                    <a:pt x="0" y="26"/>
                  </a:cubicBezTo>
                  <a:cubicBezTo>
                    <a:pt x="25" y="76"/>
                    <a:pt x="25" y="126"/>
                    <a:pt x="51" y="151"/>
                  </a:cubicBezTo>
                  <a:cubicBezTo>
                    <a:pt x="126" y="201"/>
                    <a:pt x="226" y="227"/>
                    <a:pt x="326" y="277"/>
                  </a:cubicBezTo>
                  <a:cubicBezTo>
                    <a:pt x="376" y="252"/>
                    <a:pt x="401" y="227"/>
                    <a:pt x="426" y="201"/>
                  </a:cubicBezTo>
                  <a:cubicBezTo>
                    <a:pt x="426" y="176"/>
                    <a:pt x="376" y="126"/>
                    <a:pt x="351" y="101"/>
                  </a:cubicBezTo>
                  <a:cubicBezTo>
                    <a:pt x="276" y="76"/>
                    <a:pt x="201" y="26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7860467" y="966714"/>
              <a:ext cx="37096" cy="34365"/>
            </a:xfrm>
            <a:custGeom>
              <a:rect b="b" l="l" r="r" t="t"/>
              <a:pathLst>
                <a:path extrusionOk="0" h="302" w="326">
                  <a:moveTo>
                    <a:pt x="92" y="0"/>
                  </a:moveTo>
                  <a:cubicBezTo>
                    <a:pt x="57" y="0"/>
                    <a:pt x="25" y="28"/>
                    <a:pt x="25" y="76"/>
                  </a:cubicBezTo>
                  <a:cubicBezTo>
                    <a:pt x="0" y="151"/>
                    <a:pt x="151" y="302"/>
                    <a:pt x="226" y="302"/>
                  </a:cubicBezTo>
                  <a:cubicBezTo>
                    <a:pt x="276" y="302"/>
                    <a:pt x="326" y="252"/>
                    <a:pt x="301" y="202"/>
                  </a:cubicBezTo>
                  <a:cubicBezTo>
                    <a:pt x="251" y="126"/>
                    <a:pt x="201" y="76"/>
                    <a:pt x="151" y="26"/>
                  </a:cubicBezTo>
                  <a:cubicBezTo>
                    <a:pt x="133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7920322" y="998121"/>
              <a:ext cx="34365" cy="22986"/>
            </a:xfrm>
            <a:custGeom>
              <a:rect b="b" l="l" r="r" t="t"/>
              <a:pathLst>
                <a:path extrusionOk="0" h="202" w="302">
                  <a:moveTo>
                    <a:pt x="76" y="1"/>
                  </a:moveTo>
                  <a:cubicBezTo>
                    <a:pt x="51" y="1"/>
                    <a:pt x="0" y="26"/>
                    <a:pt x="0" y="51"/>
                  </a:cubicBezTo>
                  <a:cubicBezTo>
                    <a:pt x="0" y="76"/>
                    <a:pt x="26" y="126"/>
                    <a:pt x="51" y="151"/>
                  </a:cubicBezTo>
                  <a:cubicBezTo>
                    <a:pt x="76" y="176"/>
                    <a:pt x="126" y="176"/>
                    <a:pt x="201" y="201"/>
                  </a:cubicBezTo>
                  <a:cubicBezTo>
                    <a:pt x="226" y="176"/>
                    <a:pt x="276" y="151"/>
                    <a:pt x="301" y="101"/>
                  </a:cubicBezTo>
                  <a:cubicBezTo>
                    <a:pt x="301" y="26"/>
                    <a:pt x="251" y="26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8168391" y="992431"/>
              <a:ext cx="31521" cy="62813"/>
            </a:xfrm>
            <a:custGeom>
              <a:rect b="b" l="l" r="r" t="t"/>
              <a:pathLst>
                <a:path extrusionOk="0" h="552" w="277">
                  <a:moveTo>
                    <a:pt x="226" y="1"/>
                  </a:moveTo>
                  <a:cubicBezTo>
                    <a:pt x="176" y="1"/>
                    <a:pt x="126" y="1"/>
                    <a:pt x="126" y="26"/>
                  </a:cubicBezTo>
                  <a:cubicBezTo>
                    <a:pt x="76" y="176"/>
                    <a:pt x="51" y="326"/>
                    <a:pt x="1" y="452"/>
                  </a:cubicBezTo>
                  <a:cubicBezTo>
                    <a:pt x="1" y="477"/>
                    <a:pt x="51" y="527"/>
                    <a:pt x="76" y="552"/>
                  </a:cubicBezTo>
                  <a:cubicBezTo>
                    <a:pt x="101" y="552"/>
                    <a:pt x="151" y="527"/>
                    <a:pt x="151" y="502"/>
                  </a:cubicBezTo>
                  <a:cubicBezTo>
                    <a:pt x="201" y="352"/>
                    <a:pt x="226" y="226"/>
                    <a:pt x="277" y="51"/>
                  </a:cubicBezTo>
                  <a:cubicBezTo>
                    <a:pt x="252" y="51"/>
                    <a:pt x="252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8196953" y="1040907"/>
              <a:ext cx="25831" cy="57124"/>
            </a:xfrm>
            <a:custGeom>
              <a:rect b="b" l="l" r="r" t="t"/>
              <a:pathLst>
                <a:path extrusionOk="0" h="502" w="227">
                  <a:moveTo>
                    <a:pt x="151" y="1"/>
                  </a:moveTo>
                  <a:cubicBezTo>
                    <a:pt x="126" y="1"/>
                    <a:pt x="76" y="26"/>
                    <a:pt x="76" y="51"/>
                  </a:cubicBezTo>
                  <a:cubicBezTo>
                    <a:pt x="26" y="151"/>
                    <a:pt x="26" y="276"/>
                    <a:pt x="1" y="402"/>
                  </a:cubicBezTo>
                  <a:cubicBezTo>
                    <a:pt x="1" y="427"/>
                    <a:pt x="26" y="477"/>
                    <a:pt x="76" y="502"/>
                  </a:cubicBezTo>
                  <a:cubicBezTo>
                    <a:pt x="76" y="502"/>
                    <a:pt x="151" y="452"/>
                    <a:pt x="151" y="427"/>
                  </a:cubicBezTo>
                  <a:cubicBezTo>
                    <a:pt x="201" y="327"/>
                    <a:pt x="201" y="201"/>
                    <a:pt x="226" y="76"/>
                  </a:cubicBezTo>
                  <a:cubicBezTo>
                    <a:pt x="226" y="51"/>
                    <a:pt x="176" y="26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8165546" y="1072314"/>
              <a:ext cx="22986" cy="51434"/>
            </a:xfrm>
            <a:custGeom>
              <a:rect b="b" l="l" r="r" t="t"/>
              <a:pathLst>
                <a:path extrusionOk="0" h="452" w="202">
                  <a:moveTo>
                    <a:pt x="126" y="0"/>
                  </a:moveTo>
                  <a:cubicBezTo>
                    <a:pt x="76" y="0"/>
                    <a:pt x="51" y="51"/>
                    <a:pt x="26" y="76"/>
                  </a:cubicBezTo>
                  <a:cubicBezTo>
                    <a:pt x="1" y="126"/>
                    <a:pt x="26" y="176"/>
                    <a:pt x="26" y="201"/>
                  </a:cubicBezTo>
                  <a:cubicBezTo>
                    <a:pt x="26" y="276"/>
                    <a:pt x="26" y="326"/>
                    <a:pt x="51" y="401"/>
                  </a:cubicBezTo>
                  <a:cubicBezTo>
                    <a:pt x="51" y="426"/>
                    <a:pt x="101" y="452"/>
                    <a:pt x="151" y="452"/>
                  </a:cubicBezTo>
                  <a:cubicBezTo>
                    <a:pt x="176" y="452"/>
                    <a:pt x="201" y="401"/>
                    <a:pt x="201" y="351"/>
                  </a:cubicBezTo>
                  <a:cubicBezTo>
                    <a:pt x="201" y="276"/>
                    <a:pt x="201" y="176"/>
                    <a:pt x="176" y="76"/>
                  </a:cubicBezTo>
                  <a:cubicBezTo>
                    <a:pt x="176" y="51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22"/>
          <p:cNvGrpSpPr/>
          <p:nvPr/>
        </p:nvGrpSpPr>
        <p:grpSpPr>
          <a:xfrm flipH="1">
            <a:off x="542216" y="539409"/>
            <a:ext cx="945943" cy="500281"/>
            <a:chOff x="4019681" y="3387225"/>
            <a:chExt cx="1123848" cy="594299"/>
          </a:xfrm>
        </p:grpSpPr>
        <p:sp>
          <p:nvSpPr>
            <p:cNvPr id="386" name="Google Shape;386;p22"/>
            <p:cNvSpPr/>
            <p:nvPr/>
          </p:nvSpPr>
          <p:spPr>
            <a:xfrm>
              <a:off x="4691676" y="3387225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4917601" y="3752125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4019681" y="3646711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22"/>
          <p:cNvGrpSpPr/>
          <p:nvPr/>
        </p:nvGrpSpPr>
        <p:grpSpPr>
          <a:xfrm>
            <a:off x="7928311" y="3747534"/>
            <a:ext cx="737444" cy="776931"/>
            <a:chOff x="4320501" y="3386749"/>
            <a:chExt cx="876136" cy="922940"/>
          </a:xfrm>
        </p:grpSpPr>
        <p:sp>
          <p:nvSpPr>
            <p:cNvPr id="390" name="Google Shape;390;p22"/>
            <p:cNvSpPr/>
            <p:nvPr/>
          </p:nvSpPr>
          <p:spPr>
            <a:xfrm>
              <a:off x="4970709" y="3386749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4699115" y="3916594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4320501" y="4080290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22"/>
          <p:cNvGrpSpPr/>
          <p:nvPr/>
        </p:nvGrpSpPr>
        <p:grpSpPr>
          <a:xfrm>
            <a:off x="416868" y="3926934"/>
            <a:ext cx="881130" cy="728323"/>
            <a:chOff x="430766" y="4006256"/>
            <a:chExt cx="794312" cy="656561"/>
          </a:xfrm>
        </p:grpSpPr>
        <p:sp>
          <p:nvSpPr>
            <p:cNvPr id="394" name="Google Shape;394;p22"/>
            <p:cNvSpPr/>
            <p:nvPr/>
          </p:nvSpPr>
          <p:spPr>
            <a:xfrm rot="-8100000">
              <a:off x="703369" y="4150071"/>
              <a:ext cx="437448" cy="419522"/>
            </a:xfrm>
            <a:custGeom>
              <a:rect b="b" l="l" r="r" t="t"/>
              <a:pathLst>
                <a:path extrusionOk="0" h="5289" w="5515">
                  <a:moveTo>
                    <a:pt x="3233" y="0"/>
                  </a:moveTo>
                  <a:cubicBezTo>
                    <a:pt x="3183" y="0"/>
                    <a:pt x="3158" y="25"/>
                    <a:pt x="3108" y="50"/>
                  </a:cubicBezTo>
                  <a:cubicBezTo>
                    <a:pt x="3058" y="75"/>
                    <a:pt x="3008" y="126"/>
                    <a:pt x="2958" y="176"/>
                  </a:cubicBezTo>
                  <a:cubicBezTo>
                    <a:pt x="2908" y="201"/>
                    <a:pt x="2857" y="251"/>
                    <a:pt x="2807" y="301"/>
                  </a:cubicBezTo>
                  <a:cubicBezTo>
                    <a:pt x="2707" y="376"/>
                    <a:pt x="2607" y="476"/>
                    <a:pt x="2507" y="577"/>
                  </a:cubicBezTo>
                  <a:cubicBezTo>
                    <a:pt x="2406" y="677"/>
                    <a:pt x="2331" y="777"/>
                    <a:pt x="2256" y="877"/>
                  </a:cubicBezTo>
                  <a:cubicBezTo>
                    <a:pt x="2181" y="1003"/>
                    <a:pt x="2106" y="1103"/>
                    <a:pt x="2030" y="1228"/>
                  </a:cubicBezTo>
                  <a:cubicBezTo>
                    <a:pt x="2005" y="1278"/>
                    <a:pt x="1980" y="1354"/>
                    <a:pt x="1955" y="1429"/>
                  </a:cubicBezTo>
                  <a:cubicBezTo>
                    <a:pt x="1930" y="1479"/>
                    <a:pt x="1905" y="1554"/>
                    <a:pt x="1905" y="1604"/>
                  </a:cubicBezTo>
                  <a:cubicBezTo>
                    <a:pt x="1880" y="1755"/>
                    <a:pt x="1855" y="1880"/>
                    <a:pt x="1830" y="2005"/>
                  </a:cubicBezTo>
                  <a:cubicBezTo>
                    <a:pt x="1830" y="2080"/>
                    <a:pt x="1830" y="2156"/>
                    <a:pt x="1805" y="2231"/>
                  </a:cubicBezTo>
                  <a:cubicBezTo>
                    <a:pt x="1805" y="2281"/>
                    <a:pt x="1805" y="2356"/>
                    <a:pt x="1805" y="2431"/>
                  </a:cubicBezTo>
                  <a:cubicBezTo>
                    <a:pt x="1830" y="2481"/>
                    <a:pt x="1830" y="2557"/>
                    <a:pt x="1830" y="2632"/>
                  </a:cubicBezTo>
                  <a:cubicBezTo>
                    <a:pt x="1830" y="2657"/>
                    <a:pt x="1830" y="2682"/>
                    <a:pt x="1855" y="2707"/>
                  </a:cubicBezTo>
                  <a:cubicBezTo>
                    <a:pt x="1830" y="2707"/>
                    <a:pt x="1830" y="2707"/>
                    <a:pt x="1830" y="2732"/>
                  </a:cubicBezTo>
                  <a:cubicBezTo>
                    <a:pt x="1830" y="2732"/>
                    <a:pt x="1830" y="2757"/>
                    <a:pt x="1830" y="2782"/>
                  </a:cubicBezTo>
                  <a:cubicBezTo>
                    <a:pt x="1780" y="2807"/>
                    <a:pt x="1755" y="2857"/>
                    <a:pt x="1730" y="2882"/>
                  </a:cubicBezTo>
                  <a:cubicBezTo>
                    <a:pt x="1629" y="3008"/>
                    <a:pt x="1529" y="3108"/>
                    <a:pt x="1429" y="3233"/>
                  </a:cubicBezTo>
                  <a:cubicBezTo>
                    <a:pt x="1379" y="3283"/>
                    <a:pt x="1329" y="3359"/>
                    <a:pt x="1278" y="3409"/>
                  </a:cubicBezTo>
                  <a:cubicBezTo>
                    <a:pt x="1228" y="3484"/>
                    <a:pt x="1203" y="3534"/>
                    <a:pt x="1153" y="3609"/>
                  </a:cubicBezTo>
                  <a:cubicBezTo>
                    <a:pt x="1078" y="3735"/>
                    <a:pt x="978" y="3860"/>
                    <a:pt x="902" y="4010"/>
                  </a:cubicBezTo>
                  <a:cubicBezTo>
                    <a:pt x="877" y="4060"/>
                    <a:pt x="852" y="4085"/>
                    <a:pt x="827" y="4136"/>
                  </a:cubicBezTo>
                  <a:cubicBezTo>
                    <a:pt x="852" y="4035"/>
                    <a:pt x="852" y="3910"/>
                    <a:pt x="852" y="3785"/>
                  </a:cubicBezTo>
                  <a:cubicBezTo>
                    <a:pt x="877" y="3659"/>
                    <a:pt x="877" y="3534"/>
                    <a:pt x="877" y="3409"/>
                  </a:cubicBezTo>
                  <a:cubicBezTo>
                    <a:pt x="877" y="3309"/>
                    <a:pt x="877" y="3183"/>
                    <a:pt x="852" y="3058"/>
                  </a:cubicBezTo>
                  <a:cubicBezTo>
                    <a:pt x="827" y="2807"/>
                    <a:pt x="802" y="2557"/>
                    <a:pt x="752" y="2331"/>
                  </a:cubicBezTo>
                  <a:cubicBezTo>
                    <a:pt x="702" y="2080"/>
                    <a:pt x="627" y="1830"/>
                    <a:pt x="552" y="1604"/>
                  </a:cubicBezTo>
                  <a:cubicBezTo>
                    <a:pt x="501" y="1504"/>
                    <a:pt x="451" y="1404"/>
                    <a:pt x="401" y="1303"/>
                  </a:cubicBezTo>
                  <a:cubicBezTo>
                    <a:pt x="401" y="1278"/>
                    <a:pt x="376" y="1253"/>
                    <a:pt x="351" y="1228"/>
                  </a:cubicBezTo>
                  <a:cubicBezTo>
                    <a:pt x="326" y="1178"/>
                    <a:pt x="301" y="1128"/>
                    <a:pt x="251" y="1128"/>
                  </a:cubicBezTo>
                  <a:cubicBezTo>
                    <a:pt x="226" y="1128"/>
                    <a:pt x="201" y="1153"/>
                    <a:pt x="176" y="1178"/>
                  </a:cubicBezTo>
                  <a:cubicBezTo>
                    <a:pt x="151" y="1178"/>
                    <a:pt x="151" y="1203"/>
                    <a:pt x="151" y="1228"/>
                  </a:cubicBezTo>
                  <a:cubicBezTo>
                    <a:pt x="151" y="1253"/>
                    <a:pt x="126" y="1303"/>
                    <a:pt x="126" y="1329"/>
                  </a:cubicBezTo>
                  <a:cubicBezTo>
                    <a:pt x="126" y="1379"/>
                    <a:pt x="126" y="1454"/>
                    <a:pt x="100" y="1504"/>
                  </a:cubicBezTo>
                  <a:cubicBezTo>
                    <a:pt x="100" y="1579"/>
                    <a:pt x="100" y="1629"/>
                    <a:pt x="100" y="1679"/>
                  </a:cubicBezTo>
                  <a:cubicBezTo>
                    <a:pt x="75" y="1805"/>
                    <a:pt x="50" y="1930"/>
                    <a:pt x="50" y="2080"/>
                  </a:cubicBezTo>
                  <a:cubicBezTo>
                    <a:pt x="25" y="2206"/>
                    <a:pt x="25" y="2306"/>
                    <a:pt x="25" y="2431"/>
                  </a:cubicBezTo>
                  <a:cubicBezTo>
                    <a:pt x="0" y="2557"/>
                    <a:pt x="25" y="2707"/>
                    <a:pt x="25" y="2832"/>
                  </a:cubicBezTo>
                  <a:cubicBezTo>
                    <a:pt x="25" y="2958"/>
                    <a:pt x="50" y="3083"/>
                    <a:pt x="50" y="3208"/>
                  </a:cubicBezTo>
                  <a:cubicBezTo>
                    <a:pt x="75" y="3283"/>
                    <a:pt x="75" y="3334"/>
                    <a:pt x="100" y="3409"/>
                  </a:cubicBezTo>
                  <a:cubicBezTo>
                    <a:pt x="126" y="3459"/>
                    <a:pt x="126" y="3509"/>
                    <a:pt x="151" y="3584"/>
                  </a:cubicBezTo>
                  <a:cubicBezTo>
                    <a:pt x="201" y="3710"/>
                    <a:pt x="226" y="3835"/>
                    <a:pt x="301" y="3935"/>
                  </a:cubicBezTo>
                  <a:cubicBezTo>
                    <a:pt x="351" y="4060"/>
                    <a:pt x="426" y="4161"/>
                    <a:pt x="501" y="4261"/>
                  </a:cubicBezTo>
                  <a:cubicBezTo>
                    <a:pt x="527" y="4311"/>
                    <a:pt x="577" y="4361"/>
                    <a:pt x="602" y="4411"/>
                  </a:cubicBezTo>
                  <a:cubicBezTo>
                    <a:pt x="627" y="4436"/>
                    <a:pt x="652" y="4461"/>
                    <a:pt x="677" y="4486"/>
                  </a:cubicBezTo>
                  <a:cubicBezTo>
                    <a:pt x="652" y="4562"/>
                    <a:pt x="602" y="4637"/>
                    <a:pt x="577" y="4712"/>
                  </a:cubicBezTo>
                  <a:cubicBezTo>
                    <a:pt x="552" y="4787"/>
                    <a:pt x="527" y="4837"/>
                    <a:pt x="501" y="4913"/>
                  </a:cubicBezTo>
                  <a:cubicBezTo>
                    <a:pt x="476" y="4988"/>
                    <a:pt x="451" y="5063"/>
                    <a:pt x="426" y="5138"/>
                  </a:cubicBezTo>
                  <a:cubicBezTo>
                    <a:pt x="426" y="5163"/>
                    <a:pt x="426" y="5188"/>
                    <a:pt x="426" y="5213"/>
                  </a:cubicBezTo>
                  <a:cubicBezTo>
                    <a:pt x="426" y="5238"/>
                    <a:pt x="426" y="5288"/>
                    <a:pt x="451" y="5288"/>
                  </a:cubicBezTo>
                  <a:lnTo>
                    <a:pt x="501" y="5288"/>
                  </a:lnTo>
                  <a:cubicBezTo>
                    <a:pt x="501" y="5288"/>
                    <a:pt x="527" y="5263"/>
                    <a:pt x="527" y="5238"/>
                  </a:cubicBezTo>
                  <a:cubicBezTo>
                    <a:pt x="552" y="5213"/>
                    <a:pt x="552" y="5188"/>
                    <a:pt x="552" y="5163"/>
                  </a:cubicBezTo>
                  <a:cubicBezTo>
                    <a:pt x="577" y="5088"/>
                    <a:pt x="602" y="5038"/>
                    <a:pt x="627" y="4963"/>
                  </a:cubicBezTo>
                  <a:cubicBezTo>
                    <a:pt x="652" y="4913"/>
                    <a:pt x="677" y="4837"/>
                    <a:pt x="702" y="4762"/>
                  </a:cubicBezTo>
                  <a:cubicBezTo>
                    <a:pt x="727" y="4712"/>
                    <a:pt x="752" y="4637"/>
                    <a:pt x="802" y="4562"/>
                  </a:cubicBezTo>
                  <a:cubicBezTo>
                    <a:pt x="827" y="4486"/>
                    <a:pt x="877" y="4386"/>
                    <a:pt x="928" y="4286"/>
                  </a:cubicBezTo>
                  <a:cubicBezTo>
                    <a:pt x="978" y="4186"/>
                    <a:pt x="1028" y="4085"/>
                    <a:pt x="1078" y="4010"/>
                  </a:cubicBezTo>
                  <a:cubicBezTo>
                    <a:pt x="1128" y="3935"/>
                    <a:pt x="1153" y="3885"/>
                    <a:pt x="1203" y="3810"/>
                  </a:cubicBezTo>
                  <a:lnTo>
                    <a:pt x="1278" y="3710"/>
                  </a:lnTo>
                  <a:cubicBezTo>
                    <a:pt x="1278" y="3735"/>
                    <a:pt x="1329" y="3735"/>
                    <a:pt x="1354" y="3735"/>
                  </a:cubicBezTo>
                  <a:lnTo>
                    <a:pt x="1379" y="3735"/>
                  </a:lnTo>
                  <a:cubicBezTo>
                    <a:pt x="1429" y="3760"/>
                    <a:pt x="1479" y="3760"/>
                    <a:pt x="1529" y="3785"/>
                  </a:cubicBezTo>
                  <a:cubicBezTo>
                    <a:pt x="1629" y="3810"/>
                    <a:pt x="1704" y="3835"/>
                    <a:pt x="1805" y="3835"/>
                  </a:cubicBezTo>
                  <a:cubicBezTo>
                    <a:pt x="1930" y="3860"/>
                    <a:pt x="2055" y="3885"/>
                    <a:pt x="2181" y="3885"/>
                  </a:cubicBezTo>
                  <a:cubicBezTo>
                    <a:pt x="2306" y="3910"/>
                    <a:pt x="2456" y="3910"/>
                    <a:pt x="2582" y="3910"/>
                  </a:cubicBezTo>
                  <a:lnTo>
                    <a:pt x="2983" y="3910"/>
                  </a:lnTo>
                  <a:cubicBezTo>
                    <a:pt x="3108" y="3885"/>
                    <a:pt x="3233" y="3885"/>
                    <a:pt x="3359" y="3835"/>
                  </a:cubicBezTo>
                  <a:cubicBezTo>
                    <a:pt x="3459" y="3835"/>
                    <a:pt x="3559" y="3810"/>
                    <a:pt x="3659" y="3760"/>
                  </a:cubicBezTo>
                  <a:lnTo>
                    <a:pt x="3710" y="3760"/>
                  </a:lnTo>
                  <a:cubicBezTo>
                    <a:pt x="3785" y="3735"/>
                    <a:pt x="3835" y="3710"/>
                    <a:pt x="3885" y="3684"/>
                  </a:cubicBezTo>
                  <a:cubicBezTo>
                    <a:pt x="3935" y="3659"/>
                    <a:pt x="4010" y="3634"/>
                    <a:pt x="4060" y="3609"/>
                  </a:cubicBezTo>
                  <a:cubicBezTo>
                    <a:pt x="4085" y="3609"/>
                    <a:pt x="4111" y="3609"/>
                    <a:pt x="4136" y="3584"/>
                  </a:cubicBezTo>
                  <a:cubicBezTo>
                    <a:pt x="4161" y="3584"/>
                    <a:pt x="4186" y="3559"/>
                    <a:pt x="4186" y="3534"/>
                  </a:cubicBezTo>
                  <a:cubicBezTo>
                    <a:pt x="4211" y="3534"/>
                    <a:pt x="4211" y="3509"/>
                    <a:pt x="4236" y="3484"/>
                  </a:cubicBezTo>
                  <a:cubicBezTo>
                    <a:pt x="4236" y="3459"/>
                    <a:pt x="4236" y="3434"/>
                    <a:pt x="4211" y="3409"/>
                  </a:cubicBezTo>
                  <a:cubicBezTo>
                    <a:pt x="4186" y="3384"/>
                    <a:pt x="4161" y="3384"/>
                    <a:pt x="4136" y="3359"/>
                  </a:cubicBezTo>
                  <a:cubicBezTo>
                    <a:pt x="4085" y="3309"/>
                    <a:pt x="4035" y="3283"/>
                    <a:pt x="3960" y="3258"/>
                  </a:cubicBezTo>
                  <a:cubicBezTo>
                    <a:pt x="3910" y="3233"/>
                    <a:pt x="3860" y="3233"/>
                    <a:pt x="3785" y="3208"/>
                  </a:cubicBezTo>
                  <a:cubicBezTo>
                    <a:pt x="3684" y="3158"/>
                    <a:pt x="3559" y="3133"/>
                    <a:pt x="3434" y="3108"/>
                  </a:cubicBezTo>
                  <a:cubicBezTo>
                    <a:pt x="3283" y="3083"/>
                    <a:pt x="3158" y="3083"/>
                    <a:pt x="3033" y="3083"/>
                  </a:cubicBezTo>
                  <a:cubicBezTo>
                    <a:pt x="2782" y="3083"/>
                    <a:pt x="2532" y="3133"/>
                    <a:pt x="2281" y="3183"/>
                  </a:cubicBezTo>
                  <a:cubicBezTo>
                    <a:pt x="2206" y="3208"/>
                    <a:pt x="2131" y="3233"/>
                    <a:pt x="2055" y="3258"/>
                  </a:cubicBezTo>
                  <a:cubicBezTo>
                    <a:pt x="2005" y="3258"/>
                    <a:pt x="1930" y="3283"/>
                    <a:pt x="1880" y="3309"/>
                  </a:cubicBezTo>
                  <a:cubicBezTo>
                    <a:pt x="1755" y="3359"/>
                    <a:pt x="1654" y="3409"/>
                    <a:pt x="1554" y="3459"/>
                  </a:cubicBezTo>
                  <a:cubicBezTo>
                    <a:pt x="1504" y="3484"/>
                    <a:pt x="1454" y="3509"/>
                    <a:pt x="1404" y="3534"/>
                  </a:cubicBezTo>
                  <a:cubicBezTo>
                    <a:pt x="1454" y="3434"/>
                    <a:pt x="1529" y="3334"/>
                    <a:pt x="1604" y="3258"/>
                  </a:cubicBezTo>
                  <a:cubicBezTo>
                    <a:pt x="1679" y="3183"/>
                    <a:pt x="1730" y="3083"/>
                    <a:pt x="1805" y="3008"/>
                  </a:cubicBezTo>
                  <a:cubicBezTo>
                    <a:pt x="1880" y="2933"/>
                    <a:pt x="1955" y="2857"/>
                    <a:pt x="2055" y="2757"/>
                  </a:cubicBezTo>
                  <a:cubicBezTo>
                    <a:pt x="2156" y="2657"/>
                    <a:pt x="2281" y="2557"/>
                    <a:pt x="2381" y="2481"/>
                  </a:cubicBezTo>
                  <a:cubicBezTo>
                    <a:pt x="2557" y="2356"/>
                    <a:pt x="2732" y="2256"/>
                    <a:pt x="2933" y="2131"/>
                  </a:cubicBezTo>
                  <a:lnTo>
                    <a:pt x="2958" y="2131"/>
                  </a:lnTo>
                  <a:cubicBezTo>
                    <a:pt x="3058" y="2055"/>
                    <a:pt x="3158" y="2005"/>
                    <a:pt x="3283" y="1955"/>
                  </a:cubicBezTo>
                  <a:cubicBezTo>
                    <a:pt x="3384" y="1930"/>
                    <a:pt x="3484" y="1880"/>
                    <a:pt x="3584" y="1830"/>
                  </a:cubicBezTo>
                  <a:cubicBezTo>
                    <a:pt x="3684" y="1805"/>
                    <a:pt x="3760" y="1780"/>
                    <a:pt x="3835" y="1755"/>
                  </a:cubicBezTo>
                  <a:cubicBezTo>
                    <a:pt x="3910" y="1704"/>
                    <a:pt x="4010" y="1679"/>
                    <a:pt x="4085" y="1654"/>
                  </a:cubicBezTo>
                  <a:cubicBezTo>
                    <a:pt x="4236" y="1629"/>
                    <a:pt x="4386" y="1604"/>
                    <a:pt x="4537" y="1604"/>
                  </a:cubicBezTo>
                  <a:cubicBezTo>
                    <a:pt x="4662" y="1579"/>
                    <a:pt x="4762" y="1579"/>
                    <a:pt x="4862" y="1579"/>
                  </a:cubicBezTo>
                  <a:cubicBezTo>
                    <a:pt x="4963" y="1554"/>
                    <a:pt x="5088" y="1554"/>
                    <a:pt x="5188" y="1554"/>
                  </a:cubicBezTo>
                  <a:cubicBezTo>
                    <a:pt x="5263" y="1554"/>
                    <a:pt x="5339" y="1579"/>
                    <a:pt x="5414" y="1579"/>
                  </a:cubicBezTo>
                  <a:cubicBezTo>
                    <a:pt x="5464" y="1579"/>
                    <a:pt x="5514" y="1529"/>
                    <a:pt x="5514" y="1479"/>
                  </a:cubicBezTo>
                  <a:cubicBezTo>
                    <a:pt x="5514" y="1429"/>
                    <a:pt x="5464" y="1379"/>
                    <a:pt x="5414" y="1379"/>
                  </a:cubicBezTo>
                  <a:lnTo>
                    <a:pt x="5038" y="1379"/>
                  </a:lnTo>
                  <a:cubicBezTo>
                    <a:pt x="4913" y="1404"/>
                    <a:pt x="4787" y="1404"/>
                    <a:pt x="4662" y="1429"/>
                  </a:cubicBezTo>
                  <a:lnTo>
                    <a:pt x="4637" y="1429"/>
                  </a:lnTo>
                  <a:cubicBezTo>
                    <a:pt x="4461" y="1429"/>
                    <a:pt x="4286" y="1454"/>
                    <a:pt x="4111" y="1504"/>
                  </a:cubicBezTo>
                  <a:cubicBezTo>
                    <a:pt x="3960" y="1529"/>
                    <a:pt x="3810" y="1579"/>
                    <a:pt x="3684" y="1654"/>
                  </a:cubicBezTo>
                  <a:cubicBezTo>
                    <a:pt x="3534" y="1704"/>
                    <a:pt x="3384" y="1755"/>
                    <a:pt x="3233" y="1830"/>
                  </a:cubicBezTo>
                  <a:cubicBezTo>
                    <a:pt x="3108" y="1880"/>
                    <a:pt x="2983" y="1930"/>
                    <a:pt x="2882" y="2005"/>
                  </a:cubicBezTo>
                  <a:lnTo>
                    <a:pt x="2857" y="2005"/>
                  </a:lnTo>
                  <a:cubicBezTo>
                    <a:pt x="2707" y="2080"/>
                    <a:pt x="2557" y="2181"/>
                    <a:pt x="2431" y="2281"/>
                  </a:cubicBezTo>
                  <a:cubicBezTo>
                    <a:pt x="2406" y="2281"/>
                    <a:pt x="2381" y="2306"/>
                    <a:pt x="2356" y="2331"/>
                  </a:cubicBezTo>
                  <a:cubicBezTo>
                    <a:pt x="2456" y="2206"/>
                    <a:pt x="2532" y="2080"/>
                    <a:pt x="2632" y="1980"/>
                  </a:cubicBezTo>
                  <a:cubicBezTo>
                    <a:pt x="2707" y="1855"/>
                    <a:pt x="2782" y="1755"/>
                    <a:pt x="2857" y="1629"/>
                  </a:cubicBezTo>
                  <a:cubicBezTo>
                    <a:pt x="2933" y="1529"/>
                    <a:pt x="2983" y="1404"/>
                    <a:pt x="3033" y="1278"/>
                  </a:cubicBezTo>
                  <a:lnTo>
                    <a:pt x="3033" y="1303"/>
                  </a:lnTo>
                  <a:cubicBezTo>
                    <a:pt x="3083" y="1203"/>
                    <a:pt x="3108" y="1103"/>
                    <a:pt x="3158" y="1028"/>
                  </a:cubicBezTo>
                  <a:cubicBezTo>
                    <a:pt x="3183" y="928"/>
                    <a:pt x="3208" y="827"/>
                    <a:pt x="3258" y="727"/>
                  </a:cubicBezTo>
                  <a:cubicBezTo>
                    <a:pt x="3283" y="602"/>
                    <a:pt x="3334" y="476"/>
                    <a:pt x="3334" y="351"/>
                  </a:cubicBezTo>
                  <a:cubicBezTo>
                    <a:pt x="3359" y="276"/>
                    <a:pt x="3359" y="226"/>
                    <a:pt x="3359" y="151"/>
                  </a:cubicBezTo>
                  <a:cubicBezTo>
                    <a:pt x="3359" y="126"/>
                    <a:pt x="3334" y="100"/>
                    <a:pt x="3309" y="50"/>
                  </a:cubicBezTo>
                  <a:cubicBezTo>
                    <a:pt x="3309" y="25"/>
                    <a:pt x="3283" y="0"/>
                    <a:pt x="3233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 rot="-8100000">
              <a:off x="508765" y="4058397"/>
              <a:ext cx="288327" cy="340044"/>
            </a:xfrm>
            <a:custGeom>
              <a:rect b="b" l="l" r="r" t="t"/>
              <a:pathLst>
                <a:path extrusionOk="0" h="4287" w="3635">
                  <a:moveTo>
                    <a:pt x="2281" y="0"/>
                  </a:moveTo>
                  <a:cubicBezTo>
                    <a:pt x="2231" y="0"/>
                    <a:pt x="2206" y="25"/>
                    <a:pt x="2156" y="51"/>
                  </a:cubicBezTo>
                  <a:cubicBezTo>
                    <a:pt x="2081" y="101"/>
                    <a:pt x="2031" y="176"/>
                    <a:pt x="1980" y="251"/>
                  </a:cubicBezTo>
                  <a:cubicBezTo>
                    <a:pt x="1955" y="301"/>
                    <a:pt x="1955" y="326"/>
                    <a:pt x="1930" y="376"/>
                  </a:cubicBezTo>
                  <a:cubicBezTo>
                    <a:pt x="1905" y="401"/>
                    <a:pt x="1905" y="426"/>
                    <a:pt x="1880" y="477"/>
                  </a:cubicBezTo>
                  <a:cubicBezTo>
                    <a:pt x="1855" y="552"/>
                    <a:pt x="1830" y="627"/>
                    <a:pt x="1830" y="727"/>
                  </a:cubicBezTo>
                  <a:cubicBezTo>
                    <a:pt x="1805" y="802"/>
                    <a:pt x="1780" y="878"/>
                    <a:pt x="1780" y="953"/>
                  </a:cubicBezTo>
                  <a:cubicBezTo>
                    <a:pt x="1780" y="978"/>
                    <a:pt x="1780" y="1003"/>
                    <a:pt x="1780" y="1003"/>
                  </a:cubicBezTo>
                  <a:cubicBezTo>
                    <a:pt x="1755" y="953"/>
                    <a:pt x="1730" y="903"/>
                    <a:pt x="1705" y="853"/>
                  </a:cubicBezTo>
                  <a:cubicBezTo>
                    <a:pt x="1705" y="853"/>
                    <a:pt x="1705" y="827"/>
                    <a:pt x="1705" y="827"/>
                  </a:cubicBezTo>
                  <a:cubicBezTo>
                    <a:pt x="1680" y="777"/>
                    <a:pt x="1680" y="727"/>
                    <a:pt x="1655" y="702"/>
                  </a:cubicBezTo>
                  <a:cubicBezTo>
                    <a:pt x="1630" y="627"/>
                    <a:pt x="1579" y="552"/>
                    <a:pt x="1529" y="477"/>
                  </a:cubicBezTo>
                  <a:cubicBezTo>
                    <a:pt x="1529" y="452"/>
                    <a:pt x="1504" y="401"/>
                    <a:pt x="1454" y="376"/>
                  </a:cubicBezTo>
                  <a:cubicBezTo>
                    <a:pt x="1429" y="351"/>
                    <a:pt x="1404" y="301"/>
                    <a:pt x="1354" y="276"/>
                  </a:cubicBezTo>
                  <a:cubicBezTo>
                    <a:pt x="1329" y="276"/>
                    <a:pt x="1279" y="251"/>
                    <a:pt x="1229" y="251"/>
                  </a:cubicBezTo>
                  <a:cubicBezTo>
                    <a:pt x="1153" y="276"/>
                    <a:pt x="1078" y="351"/>
                    <a:pt x="1078" y="426"/>
                  </a:cubicBezTo>
                  <a:cubicBezTo>
                    <a:pt x="1053" y="477"/>
                    <a:pt x="1053" y="527"/>
                    <a:pt x="1053" y="577"/>
                  </a:cubicBezTo>
                  <a:cubicBezTo>
                    <a:pt x="1053" y="627"/>
                    <a:pt x="1053" y="652"/>
                    <a:pt x="1053" y="702"/>
                  </a:cubicBezTo>
                  <a:cubicBezTo>
                    <a:pt x="1053" y="727"/>
                    <a:pt x="1078" y="777"/>
                    <a:pt x="1078" y="802"/>
                  </a:cubicBezTo>
                  <a:cubicBezTo>
                    <a:pt x="1078" y="903"/>
                    <a:pt x="1103" y="978"/>
                    <a:pt x="1128" y="1053"/>
                  </a:cubicBezTo>
                  <a:cubicBezTo>
                    <a:pt x="1153" y="1103"/>
                    <a:pt x="1178" y="1153"/>
                    <a:pt x="1178" y="1228"/>
                  </a:cubicBezTo>
                  <a:cubicBezTo>
                    <a:pt x="1128" y="1178"/>
                    <a:pt x="1078" y="1153"/>
                    <a:pt x="1028" y="1128"/>
                  </a:cubicBezTo>
                  <a:cubicBezTo>
                    <a:pt x="978" y="1078"/>
                    <a:pt x="903" y="1053"/>
                    <a:pt x="828" y="1003"/>
                  </a:cubicBezTo>
                  <a:cubicBezTo>
                    <a:pt x="757" y="985"/>
                    <a:pt x="673" y="967"/>
                    <a:pt x="595" y="967"/>
                  </a:cubicBezTo>
                  <a:cubicBezTo>
                    <a:pt x="563" y="967"/>
                    <a:pt x="531" y="970"/>
                    <a:pt x="502" y="978"/>
                  </a:cubicBezTo>
                  <a:cubicBezTo>
                    <a:pt x="452" y="978"/>
                    <a:pt x="402" y="1003"/>
                    <a:pt x="376" y="1053"/>
                  </a:cubicBezTo>
                  <a:cubicBezTo>
                    <a:pt x="351" y="1078"/>
                    <a:pt x="326" y="1128"/>
                    <a:pt x="326" y="1178"/>
                  </a:cubicBezTo>
                  <a:cubicBezTo>
                    <a:pt x="326" y="1228"/>
                    <a:pt x="326" y="1279"/>
                    <a:pt x="351" y="1329"/>
                  </a:cubicBezTo>
                  <a:cubicBezTo>
                    <a:pt x="376" y="1354"/>
                    <a:pt x="376" y="1379"/>
                    <a:pt x="402" y="1404"/>
                  </a:cubicBezTo>
                  <a:cubicBezTo>
                    <a:pt x="427" y="1429"/>
                    <a:pt x="452" y="1454"/>
                    <a:pt x="477" y="1504"/>
                  </a:cubicBezTo>
                  <a:cubicBezTo>
                    <a:pt x="502" y="1529"/>
                    <a:pt x="527" y="1554"/>
                    <a:pt x="552" y="1579"/>
                  </a:cubicBezTo>
                  <a:cubicBezTo>
                    <a:pt x="602" y="1604"/>
                    <a:pt x="627" y="1655"/>
                    <a:pt x="652" y="1680"/>
                  </a:cubicBezTo>
                  <a:lnTo>
                    <a:pt x="677" y="1705"/>
                  </a:lnTo>
                  <a:cubicBezTo>
                    <a:pt x="627" y="1705"/>
                    <a:pt x="566" y="1694"/>
                    <a:pt x="501" y="1694"/>
                  </a:cubicBezTo>
                  <a:cubicBezTo>
                    <a:pt x="468" y="1694"/>
                    <a:pt x="435" y="1696"/>
                    <a:pt x="402" y="1705"/>
                  </a:cubicBezTo>
                  <a:cubicBezTo>
                    <a:pt x="251" y="1705"/>
                    <a:pt x="1" y="1755"/>
                    <a:pt x="1" y="1955"/>
                  </a:cubicBezTo>
                  <a:cubicBezTo>
                    <a:pt x="1" y="2005"/>
                    <a:pt x="26" y="2056"/>
                    <a:pt x="76" y="2106"/>
                  </a:cubicBezTo>
                  <a:cubicBezTo>
                    <a:pt x="101" y="2131"/>
                    <a:pt x="126" y="2131"/>
                    <a:pt x="151" y="2156"/>
                  </a:cubicBezTo>
                  <a:cubicBezTo>
                    <a:pt x="176" y="2181"/>
                    <a:pt x="201" y="2206"/>
                    <a:pt x="251" y="2231"/>
                  </a:cubicBezTo>
                  <a:cubicBezTo>
                    <a:pt x="326" y="2281"/>
                    <a:pt x="427" y="2331"/>
                    <a:pt x="527" y="2356"/>
                  </a:cubicBezTo>
                  <a:cubicBezTo>
                    <a:pt x="502" y="2356"/>
                    <a:pt x="477" y="2381"/>
                    <a:pt x="427" y="2381"/>
                  </a:cubicBezTo>
                  <a:cubicBezTo>
                    <a:pt x="351" y="2406"/>
                    <a:pt x="251" y="2457"/>
                    <a:pt x="176" y="2507"/>
                  </a:cubicBezTo>
                  <a:cubicBezTo>
                    <a:pt x="101" y="2557"/>
                    <a:pt x="26" y="2632"/>
                    <a:pt x="26" y="2732"/>
                  </a:cubicBezTo>
                  <a:cubicBezTo>
                    <a:pt x="1" y="2782"/>
                    <a:pt x="1" y="2832"/>
                    <a:pt x="26" y="2858"/>
                  </a:cubicBezTo>
                  <a:cubicBezTo>
                    <a:pt x="51" y="2908"/>
                    <a:pt x="76" y="2933"/>
                    <a:pt x="101" y="2958"/>
                  </a:cubicBezTo>
                  <a:cubicBezTo>
                    <a:pt x="176" y="3008"/>
                    <a:pt x="301" y="3033"/>
                    <a:pt x="402" y="3058"/>
                  </a:cubicBezTo>
                  <a:lnTo>
                    <a:pt x="527" y="3058"/>
                  </a:lnTo>
                  <a:cubicBezTo>
                    <a:pt x="552" y="3058"/>
                    <a:pt x="602" y="3033"/>
                    <a:pt x="652" y="3033"/>
                  </a:cubicBezTo>
                  <a:cubicBezTo>
                    <a:pt x="702" y="3033"/>
                    <a:pt x="752" y="3033"/>
                    <a:pt x="803" y="3008"/>
                  </a:cubicBezTo>
                  <a:lnTo>
                    <a:pt x="803" y="3008"/>
                  </a:lnTo>
                  <a:cubicBezTo>
                    <a:pt x="752" y="3033"/>
                    <a:pt x="727" y="3083"/>
                    <a:pt x="677" y="3108"/>
                  </a:cubicBezTo>
                  <a:cubicBezTo>
                    <a:pt x="652" y="3133"/>
                    <a:pt x="602" y="3158"/>
                    <a:pt x="577" y="3183"/>
                  </a:cubicBezTo>
                  <a:cubicBezTo>
                    <a:pt x="552" y="3183"/>
                    <a:pt x="552" y="3208"/>
                    <a:pt x="527" y="3208"/>
                  </a:cubicBezTo>
                  <a:cubicBezTo>
                    <a:pt x="527" y="3233"/>
                    <a:pt x="502" y="3233"/>
                    <a:pt x="477" y="3259"/>
                  </a:cubicBezTo>
                  <a:cubicBezTo>
                    <a:pt x="452" y="3309"/>
                    <a:pt x="402" y="3334"/>
                    <a:pt x="402" y="3384"/>
                  </a:cubicBezTo>
                  <a:cubicBezTo>
                    <a:pt x="376" y="3409"/>
                    <a:pt x="376" y="3434"/>
                    <a:pt x="376" y="3459"/>
                  </a:cubicBezTo>
                  <a:cubicBezTo>
                    <a:pt x="376" y="3459"/>
                    <a:pt x="376" y="3484"/>
                    <a:pt x="376" y="3509"/>
                  </a:cubicBezTo>
                  <a:cubicBezTo>
                    <a:pt x="402" y="3534"/>
                    <a:pt x="402" y="3534"/>
                    <a:pt x="427" y="3559"/>
                  </a:cubicBezTo>
                  <a:cubicBezTo>
                    <a:pt x="452" y="3559"/>
                    <a:pt x="452" y="3584"/>
                    <a:pt x="477" y="3584"/>
                  </a:cubicBezTo>
                  <a:lnTo>
                    <a:pt x="602" y="3584"/>
                  </a:lnTo>
                  <a:cubicBezTo>
                    <a:pt x="627" y="3584"/>
                    <a:pt x="677" y="3559"/>
                    <a:pt x="702" y="3559"/>
                  </a:cubicBezTo>
                  <a:cubicBezTo>
                    <a:pt x="752" y="3534"/>
                    <a:pt x="777" y="3509"/>
                    <a:pt x="828" y="3509"/>
                  </a:cubicBezTo>
                  <a:cubicBezTo>
                    <a:pt x="953" y="3459"/>
                    <a:pt x="1078" y="3409"/>
                    <a:pt x="1178" y="3359"/>
                  </a:cubicBezTo>
                  <a:cubicBezTo>
                    <a:pt x="1254" y="3309"/>
                    <a:pt x="1304" y="3284"/>
                    <a:pt x="1354" y="3259"/>
                  </a:cubicBezTo>
                  <a:lnTo>
                    <a:pt x="1379" y="3259"/>
                  </a:lnTo>
                  <a:cubicBezTo>
                    <a:pt x="1354" y="3284"/>
                    <a:pt x="1354" y="3284"/>
                    <a:pt x="1329" y="3309"/>
                  </a:cubicBezTo>
                  <a:cubicBezTo>
                    <a:pt x="1279" y="3384"/>
                    <a:pt x="1254" y="3459"/>
                    <a:pt x="1204" y="3534"/>
                  </a:cubicBezTo>
                  <a:cubicBezTo>
                    <a:pt x="1178" y="3559"/>
                    <a:pt x="1153" y="3584"/>
                    <a:pt x="1128" y="3634"/>
                  </a:cubicBezTo>
                  <a:cubicBezTo>
                    <a:pt x="1128" y="3660"/>
                    <a:pt x="1103" y="3710"/>
                    <a:pt x="1078" y="3735"/>
                  </a:cubicBezTo>
                  <a:cubicBezTo>
                    <a:pt x="1078" y="3785"/>
                    <a:pt x="1053" y="3835"/>
                    <a:pt x="1053" y="3885"/>
                  </a:cubicBezTo>
                  <a:cubicBezTo>
                    <a:pt x="1028" y="3935"/>
                    <a:pt x="1028" y="4010"/>
                    <a:pt x="1053" y="4061"/>
                  </a:cubicBezTo>
                  <a:cubicBezTo>
                    <a:pt x="1053" y="4086"/>
                    <a:pt x="1078" y="4136"/>
                    <a:pt x="1103" y="4161"/>
                  </a:cubicBezTo>
                  <a:cubicBezTo>
                    <a:pt x="1103" y="4186"/>
                    <a:pt x="1128" y="4211"/>
                    <a:pt x="1153" y="4211"/>
                  </a:cubicBezTo>
                  <a:cubicBezTo>
                    <a:pt x="1178" y="4236"/>
                    <a:pt x="1204" y="4236"/>
                    <a:pt x="1204" y="4236"/>
                  </a:cubicBezTo>
                  <a:cubicBezTo>
                    <a:pt x="1218" y="4243"/>
                    <a:pt x="1233" y="4246"/>
                    <a:pt x="1248" y="4246"/>
                  </a:cubicBezTo>
                  <a:cubicBezTo>
                    <a:pt x="1283" y="4246"/>
                    <a:pt x="1318" y="4229"/>
                    <a:pt x="1354" y="4211"/>
                  </a:cubicBezTo>
                  <a:cubicBezTo>
                    <a:pt x="1404" y="4211"/>
                    <a:pt x="1454" y="4186"/>
                    <a:pt x="1479" y="4161"/>
                  </a:cubicBezTo>
                  <a:cubicBezTo>
                    <a:pt x="1529" y="4136"/>
                    <a:pt x="1554" y="4086"/>
                    <a:pt x="1579" y="4061"/>
                  </a:cubicBezTo>
                  <a:cubicBezTo>
                    <a:pt x="1605" y="4036"/>
                    <a:pt x="1630" y="4010"/>
                    <a:pt x="1655" y="3985"/>
                  </a:cubicBezTo>
                  <a:cubicBezTo>
                    <a:pt x="1705" y="3910"/>
                    <a:pt x="1755" y="3835"/>
                    <a:pt x="1805" y="3760"/>
                  </a:cubicBezTo>
                  <a:cubicBezTo>
                    <a:pt x="1805" y="3735"/>
                    <a:pt x="1830" y="3710"/>
                    <a:pt x="1855" y="3685"/>
                  </a:cubicBezTo>
                  <a:cubicBezTo>
                    <a:pt x="1855" y="3710"/>
                    <a:pt x="1855" y="3735"/>
                    <a:pt x="1855" y="3760"/>
                  </a:cubicBezTo>
                  <a:cubicBezTo>
                    <a:pt x="1855" y="3860"/>
                    <a:pt x="1880" y="3935"/>
                    <a:pt x="1930" y="4010"/>
                  </a:cubicBezTo>
                  <a:cubicBezTo>
                    <a:pt x="1980" y="4111"/>
                    <a:pt x="2031" y="4186"/>
                    <a:pt x="2131" y="4236"/>
                  </a:cubicBezTo>
                  <a:cubicBezTo>
                    <a:pt x="2156" y="4261"/>
                    <a:pt x="2206" y="4286"/>
                    <a:pt x="2281" y="4286"/>
                  </a:cubicBezTo>
                  <a:cubicBezTo>
                    <a:pt x="2306" y="4286"/>
                    <a:pt x="2331" y="4261"/>
                    <a:pt x="2381" y="4261"/>
                  </a:cubicBezTo>
                  <a:lnTo>
                    <a:pt x="2407" y="4261"/>
                  </a:lnTo>
                  <a:cubicBezTo>
                    <a:pt x="2482" y="4211"/>
                    <a:pt x="2557" y="4136"/>
                    <a:pt x="2607" y="4061"/>
                  </a:cubicBezTo>
                  <a:cubicBezTo>
                    <a:pt x="2657" y="3960"/>
                    <a:pt x="2657" y="3835"/>
                    <a:pt x="2657" y="3710"/>
                  </a:cubicBezTo>
                  <a:cubicBezTo>
                    <a:pt x="2707" y="3760"/>
                    <a:pt x="2757" y="3785"/>
                    <a:pt x="2833" y="3810"/>
                  </a:cubicBezTo>
                  <a:cubicBezTo>
                    <a:pt x="2851" y="3816"/>
                    <a:pt x="2872" y="3819"/>
                    <a:pt x="2893" y="3819"/>
                  </a:cubicBezTo>
                  <a:cubicBezTo>
                    <a:pt x="2956" y="3819"/>
                    <a:pt x="3027" y="3791"/>
                    <a:pt x="3083" y="3735"/>
                  </a:cubicBezTo>
                  <a:cubicBezTo>
                    <a:pt x="3108" y="3685"/>
                    <a:pt x="3133" y="3660"/>
                    <a:pt x="3158" y="3609"/>
                  </a:cubicBezTo>
                  <a:cubicBezTo>
                    <a:pt x="3158" y="3559"/>
                    <a:pt x="3158" y="3534"/>
                    <a:pt x="3158" y="3484"/>
                  </a:cubicBezTo>
                  <a:cubicBezTo>
                    <a:pt x="3158" y="3434"/>
                    <a:pt x="3158" y="3384"/>
                    <a:pt x="3158" y="3359"/>
                  </a:cubicBezTo>
                  <a:cubicBezTo>
                    <a:pt x="3133" y="3309"/>
                    <a:pt x="3133" y="3259"/>
                    <a:pt x="3133" y="3233"/>
                  </a:cubicBezTo>
                  <a:cubicBezTo>
                    <a:pt x="3108" y="3183"/>
                    <a:pt x="3108" y="3158"/>
                    <a:pt x="3083" y="3108"/>
                  </a:cubicBezTo>
                  <a:cubicBezTo>
                    <a:pt x="3083" y="3083"/>
                    <a:pt x="3058" y="3058"/>
                    <a:pt x="3058" y="3033"/>
                  </a:cubicBezTo>
                  <a:lnTo>
                    <a:pt x="3058" y="3033"/>
                  </a:lnTo>
                  <a:cubicBezTo>
                    <a:pt x="3083" y="3058"/>
                    <a:pt x="3133" y="3083"/>
                    <a:pt x="3158" y="3083"/>
                  </a:cubicBezTo>
                  <a:cubicBezTo>
                    <a:pt x="3209" y="3108"/>
                    <a:pt x="3259" y="3133"/>
                    <a:pt x="3309" y="3133"/>
                  </a:cubicBezTo>
                  <a:cubicBezTo>
                    <a:pt x="3359" y="3133"/>
                    <a:pt x="3409" y="3108"/>
                    <a:pt x="3459" y="3083"/>
                  </a:cubicBezTo>
                  <a:cubicBezTo>
                    <a:pt x="3509" y="3058"/>
                    <a:pt x="3534" y="3008"/>
                    <a:pt x="3534" y="2958"/>
                  </a:cubicBezTo>
                  <a:cubicBezTo>
                    <a:pt x="3559" y="2933"/>
                    <a:pt x="3559" y="2858"/>
                    <a:pt x="3534" y="2832"/>
                  </a:cubicBezTo>
                  <a:cubicBezTo>
                    <a:pt x="3534" y="2782"/>
                    <a:pt x="3534" y="2757"/>
                    <a:pt x="3509" y="2732"/>
                  </a:cubicBezTo>
                  <a:cubicBezTo>
                    <a:pt x="3509" y="2682"/>
                    <a:pt x="3484" y="2657"/>
                    <a:pt x="3459" y="2607"/>
                  </a:cubicBezTo>
                  <a:cubicBezTo>
                    <a:pt x="3434" y="2532"/>
                    <a:pt x="3384" y="2457"/>
                    <a:pt x="3334" y="2406"/>
                  </a:cubicBezTo>
                  <a:cubicBezTo>
                    <a:pt x="3284" y="2331"/>
                    <a:pt x="3209" y="2281"/>
                    <a:pt x="3158" y="2231"/>
                  </a:cubicBezTo>
                  <a:cubicBezTo>
                    <a:pt x="3083" y="2181"/>
                    <a:pt x="3033" y="2131"/>
                    <a:pt x="2958" y="2106"/>
                  </a:cubicBezTo>
                  <a:cubicBezTo>
                    <a:pt x="2983" y="2106"/>
                    <a:pt x="3008" y="2106"/>
                    <a:pt x="3033" y="2081"/>
                  </a:cubicBezTo>
                  <a:cubicBezTo>
                    <a:pt x="3033" y="2081"/>
                    <a:pt x="3033" y="2081"/>
                    <a:pt x="3033" y="2106"/>
                  </a:cubicBezTo>
                  <a:cubicBezTo>
                    <a:pt x="3133" y="2081"/>
                    <a:pt x="3234" y="2056"/>
                    <a:pt x="3309" y="2005"/>
                  </a:cubicBezTo>
                  <a:cubicBezTo>
                    <a:pt x="3384" y="1980"/>
                    <a:pt x="3459" y="1930"/>
                    <a:pt x="3509" y="1880"/>
                  </a:cubicBezTo>
                  <a:cubicBezTo>
                    <a:pt x="3559" y="1830"/>
                    <a:pt x="3585" y="1780"/>
                    <a:pt x="3610" y="1730"/>
                  </a:cubicBezTo>
                  <a:cubicBezTo>
                    <a:pt x="3610" y="1705"/>
                    <a:pt x="3635" y="1680"/>
                    <a:pt x="3635" y="1655"/>
                  </a:cubicBezTo>
                  <a:cubicBezTo>
                    <a:pt x="3635" y="1629"/>
                    <a:pt x="3635" y="1604"/>
                    <a:pt x="3635" y="1554"/>
                  </a:cubicBezTo>
                  <a:cubicBezTo>
                    <a:pt x="3635" y="1504"/>
                    <a:pt x="3585" y="1479"/>
                    <a:pt x="3559" y="1429"/>
                  </a:cubicBezTo>
                  <a:cubicBezTo>
                    <a:pt x="3534" y="1404"/>
                    <a:pt x="3509" y="1404"/>
                    <a:pt x="3459" y="1379"/>
                  </a:cubicBezTo>
                  <a:cubicBezTo>
                    <a:pt x="3434" y="1379"/>
                    <a:pt x="3384" y="1354"/>
                    <a:pt x="3359" y="1354"/>
                  </a:cubicBezTo>
                  <a:cubicBezTo>
                    <a:pt x="3284" y="1329"/>
                    <a:pt x="3184" y="1329"/>
                    <a:pt x="3108" y="1329"/>
                  </a:cubicBezTo>
                  <a:cubicBezTo>
                    <a:pt x="3158" y="1279"/>
                    <a:pt x="3209" y="1203"/>
                    <a:pt x="3259" y="1153"/>
                  </a:cubicBezTo>
                  <a:cubicBezTo>
                    <a:pt x="3284" y="1128"/>
                    <a:pt x="3309" y="1078"/>
                    <a:pt x="3334" y="1053"/>
                  </a:cubicBezTo>
                  <a:cubicBezTo>
                    <a:pt x="3359" y="1028"/>
                    <a:pt x="3384" y="978"/>
                    <a:pt x="3384" y="953"/>
                  </a:cubicBezTo>
                  <a:cubicBezTo>
                    <a:pt x="3409" y="903"/>
                    <a:pt x="3409" y="853"/>
                    <a:pt x="3409" y="827"/>
                  </a:cubicBezTo>
                  <a:cubicBezTo>
                    <a:pt x="3409" y="777"/>
                    <a:pt x="3384" y="752"/>
                    <a:pt x="3384" y="727"/>
                  </a:cubicBezTo>
                  <a:cubicBezTo>
                    <a:pt x="3359" y="727"/>
                    <a:pt x="3334" y="702"/>
                    <a:pt x="3334" y="702"/>
                  </a:cubicBezTo>
                  <a:cubicBezTo>
                    <a:pt x="3298" y="684"/>
                    <a:pt x="3263" y="667"/>
                    <a:pt x="3236" y="667"/>
                  </a:cubicBezTo>
                  <a:cubicBezTo>
                    <a:pt x="3225" y="667"/>
                    <a:pt x="3216" y="670"/>
                    <a:pt x="3209" y="677"/>
                  </a:cubicBezTo>
                  <a:cubicBezTo>
                    <a:pt x="3158" y="677"/>
                    <a:pt x="3108" y="677"/>
                    <a:pt x="3058" y="702"/>
                  </a:cubicBezTo>
                  <a:cubicBezTo>
                    <a:pt x="2958" y="727"/>
                    <a:pt x="2883" y="752"/>
                    <a:pt x="2808" y="777"/>
                  </a:cubicBezTo>
                  <a:cubicBezTo>
                    <a:pt x="2732" y="802"/>
                    <a:pt x="2657" y="853"/>
                    <a:pt x="2582" y="878"/>
                  </a:cubicBezTo>
                  <a:cubicBezTo>
                    <a:pt x="2557" y="903"/>
                    <a:pt x="2532" y="928"/>
                    <a:pt x="2507" y="953"/>
                  </a:cubicBezTo>
                  <a:cubicBezTo>
                    <a:pt x="2507" y="928"/>
                    <a:pt x="2507" y="928"/>
                    <a:pt x="2507" y="928"/>
                  </a:cubicBezTo>
                  <a:cubicBezTo>
                    <a:pt x="2557" y="802"/>
                    <a:pt x="2557" y="677"/>
                    <a:pt x="2557" y="527"/>
                  </a:cubicBezTo>
                  <a:cubicBezTo>
                    <a:pt x="2557" y="502"/>
                    <a:pt x="2557" y="452"/>
                    <a:pt x="2557" y="401"/>
                  </a:cubicBezTo>
                  <a:cubicBezTo>
                    <a:pt x="2557" y="376"/>
                    <a:pt x="2557" y="326"/>
                    <a:pt x="2557" y="301"/>
                  </a:cubicBezTo>
                  <a:cubicBezTo>
                    <a:pt x="2532" y="251"/>
                    <a:pt x="2532" y="176"/>
                    <a:pt x="2507" y="126"/>
                  </a:cubicBezTo>
                  <a:cubicBezTo>
                    <a:pt x="2482" y="101"/>
                    <a:pt x="2457" y="51"/>
                    <a:pt x="2407" y="25"/>
                  </a:cubicBezTo>
                  <a:cubicBezTo>
                    <a:pt x="2407" y="25"/>
                    <a:pt x="2381" y="0"/>
                    <a:pt x="2356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 rot="-8100000">
              <a:off x="612113" y="4262087"/>
              <a:ext cx="79" cy="7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 rot="-8100000">
              <a:off x="577177" y="4151698"/>
              <a:ext cx="155149" cy="130164"/>
            </a:xfrm>
            <a:custGeom>
              <a:rect b="b" l="l" r="r" t="t"/>
              <a:pathLst>
                <a:path extrusionOk="0" h="1641" w="1956">
                  <a:moveTo>
                    <a:pt x="925" y="1"/>
                  </a:moveTo>
                  <a:cubicBezTo>
                    <a:pt x="918" y="1"/>
                    <a:pt x="910" y="4"/>
                    <a:pt x="903" y="11"/>
                  </a:cubicBezTo>
                  <a:cubicBezTo>
                    <a:pt x="878" y="11"/>
                    <a:pt x="853" y="36"/>
                    <a:pt x="853" y="61"/>
                  </a:cubicBezTo>
                  <a:cubicBezTo>
                    <a:pt x="853" y="86"/>
                    <a:pt x="878" y="111"/>
                    <a:pt x="878" y="136"/>
                  </a:cubicBezTo>
                  <a:cubicBezTo>
                    <a:pt x="878" y="161"/>
                    <a:pt x="878" y="212"/>
                    <a:pt x="903" y="237"/>
                  </a:cubicBezTo>
                  <a:cubicBezTo>
                    <a:pt x="903" y="287"/>
                    <a:pt x="903" y="362"/>
                    <a:pt x="928" y="412"/>
                  </a:cubicBezTo>
                  <a:cubicBezTo>
                    <a:pt x="928" y="487"/>
                    <a:pt x="953" y="537"/>
                    <a:pt x="953" y="587"/>
                  </a:cubicBezTo>
                  <a:cubicBezTo>
                    <a:pt x="953" y="613"/>
                    <a:pt x="953" y="638"/>
                    <a:pt x="953" y="638"/>
                  </a:cubicBezTo>
                  <a:cubicBezTo>
                    <a:pt x="903" y="587"/>
                    <a:pt x="853" y="537"/>
                    <a:pt x="778" y="487"/>
                  </a:cubicBezTo>
                  <a:cubicBezTo>
                    <a:pt x="753" y="437"/>
                    <a:pt x="703" y="412"/>
                    <a:pt x="678" y="362"/>
                  </a:cubicBezTo>
                  <a:cubicBezTo>
                    <a:pt x="652" y="362"/>
                    <a:pt x="627" y="337"/>
                    <a:pt x="602" y="312"/>
                  </a:cubicBezTo>
                  <a:cubicBezTo>
                    <a:pt x="602" y="312"/>
                    <a:pt x="577" y="312"/>
                    <a:pt x="577" y="287"/>
                  </a:cubicBezTo>
                  <a:lnTo>
                    <a:pt x="552" y="287"/>
                  </a:lnTo>
                  <a:cubicBezTo>
                    <a:pt x="527" y="287"/>
                    <a:pt x="502" y="312"/>
                    <a:pt x="502" y="312"/>
                  </a:cubicBezTo>
                  <a:cubicBezTo>
                    <a:pt x="502" y="337"/>
                    <a:pt x="502" y="362"/>
                    <a:pt x="527" y="387"/>
                  </a:cubicBezTo>
                  <a:cubicBezTo>
                    <a:pt x="527" y="387"/>
                    <a:pt x="552" y="412"/>
                    <a:pt x="577" y="412"/>
                  </a:cubicBezTo>
                  <a:lnTo>
                    <a:pt x="652" y="512"/>
                  </a:lnTo>
                  <a:cubicBezTo>
                    <a:pt x="703" y="562"/>
                    <a:pt x="778" y="638"/>
                    <a:pt x="828" y="688"/>
                  </a:cubicBezTo>
                  <a:cubicBezTo>
                    <a:pt x="850" y="688"/>
                    <a:pt x="853" y="706"/>
                    <a:pt x="869" y="711"/>
                  </a:cubicBezTo>
                  <a:lnTo>
                    <a:pt x="869" y="711"/>
                  </a:lnTo>
                  <a:lnTo>
                    <a:pt x="703" y="688"/>
                  </a:lnTo>
                  <a:cubicBezTo>
                    <a:pt x="602" y="663"/>
                    <a:pt x="477" y="638"/>
                    <a:pt x="352" y="613"/>
                  </a:cubicBezTo>
                  <a:cubicBezTo>
                    <a:pt x="302" y="613"/>
                    <a:pt x="226" y="587"/>
                    <a:pt x="176" y="587"/>
                  </a:cubicBezTo>
                  <a:lnTo>
                    <a:pt x="101" y="587"/>
                  </a:lnTo>
                  <a:cubicBezTo>
                    <a:pt x="76" y="587"/>
                    <a:pt x="57" y="581"/>
                    <a:pt x="42" y="581"/>
                  </a:cubicBezTo>
                  <a:cubicBezTo>
                    <a:pt x="26" y="581"/>
                    <a:pt x="13" y="587"/>
                    <a:pt x="1" y="613"/>
                  </a:cubicBezTo>
                  <a:cubicBezTo>
                    <a:pt x="1" y="613"/>
                    <a:pt x="1" y="613"/>
                    <a:pt x="1" y="638"/>
                  </a:cubicBezTo>
                  <a:cubicBezTo>
                    <a:pt x="1" y="663"/>
                    <a:pt x="51" y="688"/>
                    <a:pt x="76" y="688"/>
                  </a:cubicBezTo>
                  <a:cubicBezTo>
                    <a:pt x="101" y="688"/>
                    <a:pt x="126" y="688"/>
                    <a:pt x="151" y="713"/>
                  </a:cubicBezTo>
                  <a:cubicBezTo>
                    <a:pt x="201" y="713"/>
                    <a:pt x="277" y="738"/>
                    <a:pt x="327" y="738"/>
                  </a:cubicBezTo>
                  <a:cubicBezTo>
                    <a:pt x="377" y="763"/>
                    <a:pt x="452" y="763"/>
                    <a:pt x="502" y="788"/>
                  </a:cubicBezTo>
                  <a:cubicBezTo>
                    <a:pt x="577" y="813"/>
                    <a:pt x="627" y="813"/>
                    <a:pt x="678" y="838"/>
                  </a:cubicBezTo>
                  <a:cubicBezTo>
                    <a:pt x="728" y="838"/>
                    <a:pt x="753" y="838"/>
                    <a:pt x="803" y="863"/>
                  </a:cubicBezTo>
                  <a:cubicBezTo>
                    <a:pt x="753" y="863"/>
                    <a:pt x="703" y="888"/>
                    <a:pt x="627" y="888"/>
                  </a:cubicBezTo>
                  <a:cubicBezTo>
                    <a:pt x="602" y="913"/>
                    <a:pt x="602" y="913"/>
                    <a:pt x="577" y="913"/>
                  </a:cubicBezTo>
                  <a:cubicBezTo>
                    <a:pt x="552" y="913"/>
                    <a:pt x="527" y="913"/>
                    <a:pt x="502" y="938"/>
                  </a:cubicBezTo>
                  <a:cubicBezTo>
                    <a:pt x="502" y="963"/>
                    <a:pt x="502" y="988"/>
                    <a:pt x="502" y="1014"/>
                  </a:cubicBezTo>
                  <a:cubicBezTo>
                    <a:pt x="510" y="1022"/>
                    <a:pt x="522" y="1025"/>
                    <a:pt x="534" y="1025"/>
                  </a:cubicBezTo>
                  <a:cubicBezTo>
                    <a:pt x="558" y="1025"/>
                    <a:pt x="586" y="1014"/>
                    <a:pt x="602" y="1014"/>
                  </a:cubicBezTo>
                  <a:lnTo>
                    <a:pt x="678" y="1014"/>
                  </a:lnTo>
                  <a:cubicBezTo>
                    <a:pt x="728" y="988"/>
                    <a:pt x="778" y="988"/>
                    <a:pt x="828" y="963"/>
                  </a:cubicBezTo>
                  <a:lnTo>
                    <a:pt x="828" y="963"/>
                  </a:lnTo>
                  <a:cubicBezTo>
                    <a:pt x="753" y="1039"/>
                    <a:pt x="678" y="1089"/>
                    <a:pt x="627" y="1164"/>
                  </a:cubicBezTo>
                  <a:cubicBezTo>
                    <a:pt x="577" y="1214"/>
                    <a:pt x="552" y="1239"/>
                    <a:pt x="502" y="1289"/>
                  </a:cubicBezTo>
                  <a:cubicBezTo>
                    <a:pt x="452" y="1339"/>
                    <a:pt x="427" y="1364"/>
                    <a:pt x="377" y="1415"/>
                  </a:cubicBezTo>
                  <a:cubicBezTo>
                    <a:pt x="377" y="1415"/>
                    <a:pt x="352" y="1440"/>
                    <a:pt x="352" y="1440"/>
                  </a:cubicBezTo>
                  <a:cubicBezTo>
                    <a:pt x="327" y="1465"/>
                    <a:pt x="302" y="1490"/>
                    <a:pt x="327" y="1515"/>
                  </a:cubicBezTo>
                  <a:cubicBezTo>
                    <a:pt x="327" y="1533"/>
                    <a:pt x="339" y="1550"/>
                    <a:pt x="355" y="1550"/>
                  </a:cubicBezTo>
                  <a:cubicBezTo>
                    <a:pt x="362" y="1550"/>
                    <a:pt x="369" y="1547"/>
                    <a:pt x="377" y="1540"/>
                  </a:cubicBezTo>
                  <a:lnTo>
                    <a:pt x="402" y="1540"/>
                  </a:lnTo>
                  <a:cubicBezTo>
                    <a:pt x="402" y="1540"/>
                    <a:pt x="427" y="1515"/>
                    <a:pt x="452" y="1515"/>
                  </a:cubicBezTo>
                  <a:cubicBezTo>
                    <a:pt x="477" y="1490"/>
                    <a:pt x="477" y="1465"/>
                    <a:pt x="502" y="1465"/>
                  </a:cubicBezTo>
                  <a:lnTo>
                    <a:pt x="602" y="1364"/>
                  </a:lnTo>
                  <a:cubicBezTo>
                    <a:pt x="678" y="1289"/>
                    <a:pt x="753" y="1214"/>
                    <a:pt x="828" y="1139"/>
                  </a:cubicBezTo>
                  <a:lnTo>
                    <a:pt x="803" y="1139"/>
                  </a:lnTo>
                  <a:cubicBezTo>
                    <a:pt x="853" y="1114"/>
                    <a:pt x="903" y="1064"/>
                    <a:pt x="953" y="1014"/>
                  </a:cubicBezTo>
                  <a:lnTo>
                    <a:pt x="953" y="1014"/>
                  </a:lnTo>
                  <a:cubicBezTo>
                    <a:pt x="953" y="1039"/>
                    <a:pt x="928" y="1089"/>
                    <a:pt x="928" y="1114"/>
                  </a:cubicBezTo>
                  <a:cubicBezTo>
                    <a:pt x="903" y="1189"/>
                    <a:pt x="878" y="1239"/>
                    <a:pt x="878" y="1289"/>
                  </a:cubicBezTo>
                  <a:cubicBezTo>
                    <a:pt x="878" y="1314"/>
                    <a:pt x="853" y="1339"/>
                    <a:pt x="853" y="1364"/>
                  </a:cubicBezTo>
                  <a:cubicBezTo>
                    <a:pt x="853" y="1389"/>
                    <a:pt x="828" y="1415"/>
                    <a:pt x="853" y="1440"/>
                  </a:cubicBezTo>
                  <a:cubicBezTo>
                    <a:pt x="853" y="1465"/>
                    <a:pt x="878" y="1465"/>
                    <a:pt x="903" y="1465"/>
                  </a:cubicBezTo>
                  <a:cubicBezTo>
                    <a:pt x="903" y="1465"/>
                    <a:pt x="928" y="1465"/>
                    <a:pt x="928" y="1440"/>
                  </a:cubicBezTo>
                  <a:cubicBezTo>
                    <a:pt x="928" y="1440"/>
                    <a:pt x="953" y="1415"/>
                    <a:pt x="953" y="1389"/>
                  </a:cubicBezTo>
                  <a:cubicBezTo>
                    <a:pt x="953" y="1364"/>
                    <a:pt x="978" y="1364"/>
                    <a:pt x="978" y="1339"/>
                  </a:cubicBezTo>
                  <a:cubicBezTo>
                    <a:pt x="1003" y="1289"/>
                    <a:pt x="1003" y="1239"/>
                    <a:pt x="1028" y="1189"/>
                  </a:cubicBezTo>
                  <a:cubicBezTo>
                    <a:pt x="1028" y="1164"/>
                    <a:pt x="1028" y="1139"/>
                    <a:pt x="1053" y="1114"/>
                  </a:cubicBezTo>
                  <a:cubicBezTo>
                    <a:pt x="1053" y="1164"/>
                    <a:pt x="1053" y="1214"/>
                    <a:pt x="1079" y="1264"/>
                  </a:cubicBezTo>
                  <a:cubicBezTo>
                    <a:pt x="1079" y="1364"/>
                    <a:pt x="1104" y="1465"/>
                    <a:pt x="1104" y="1540"/>
                  </a:cubicBezTo>
                  <a:cubicBezTo>
                    <a:pt x="1104" y="1565"/>
                    <a:pt x="1104" y="1565"/>
                    <a:pt x="1129" y="1590"/>
                  </a:cubicBezTo>
                  <a:cubicBezTo>
                    <a:pt x="1129" y="1615"/>
                    <a:pt x="1154" y="1640"/>
                    <a:pt x="1204" y="1640"/>
                  </a:cubicBezTo>
                  <a:cubicBezTo>
                    <a:pt x="1229" y="1615"/>
                    <a:pt x="1254" y="1590"/>
                    <a:pt x="1254" y="1565"/>
                  </a:cubicBezTo>
                  <a:cubicBezTo>
                    <a:pt x="1254" y="1490"/>
                    <a:pt x="1229" y="1440"/>
                    <a:pt x="1229" y="1364"/>
                  </a:cubicBezTo>
                  <a:cubicBezTo>
                    <a:pt x="1204" y="1264"/>
                    <a:pt x="1179" y="1139"/>
                    <a:pt x="1154" y="1039"/>
                  </a:cubicBezTo>
                  <a:cubicBezTo>
                    <a:pt x="1154" y="1014"/>
                    <a:pt x="1154" y="1014"/>
                    <a:pt x="1154" y="988"/>
                  </a:cubicBezTo>
                  <a:cubicBezTo>
                    <a:pt x="1204" y="1039"/>
                    <a:pt x="1254" y="1089"/>
                    <a:pt x="1304" y="1139"/>
                  </a:cubicBezTo>
                  <a:cubicBezTo>
                    <a:pt x="1329" y="1164"/>
                    <a:pt x="1354" y="1189"/>
                    <a:pt x="1379" y="1214"/>
                  </a:cubicBezTo>
                  <a:cubicBezTo>
                    <a:pt x="1404" y="1239"/>
                    <a:pt x="1429" y="1264"/>
                    <a:pt x="1454" y="1289"/>
                  </a:cubicBezTo>
                  <a:cubicBezTo>
                    <a:pt x="1454" y="1314"/>
                    <a:pt x="1480" y="1314"/>
                    <a:pt x="1480" y="1314"/>
                  </a:cubicBezTo>
                  <a:lnTo>
                    <a:pt x="1530" y="1314"/>
                  </a:lnTo>
                  <a:cubicBezTo>
                    <a:pt x="1555" y="1289"/>
                    <a:pt x="1555" y="1239"/>
                    <a:pt x="1555" y="1214"/>
                  </a:cubicBezTo>
                  <a:cubicBezTo>
                    <a:pt x="1530" y="1189"/>
                    <a:pt x="1505" y="1189"/>
                    <a:pt x="1480" y="1164"/>
                  </a:cubicBezTo>
                  <a:cubicBezTo>
                    <a:pt x="1480" y="1139"/>
                    <a:pt x="1454" y="1139"/>
                    <a:pt x="1454" y="1139"/>
                  </a:cubicBezTo>
                  <a:cubicBezTo>
                    <a:pt x="1454" y="1114"/>
                    <a:pt x="1429" y="1114"/>
                    <a:pt x="1429" y="1089"/>
                  </a:cubicBezTo>
                  <a:lnTo>
                    <a:pt x="1379" y="1039"/>
                  </a:lnTo>
                  <a:cubicBezTo>
                    <a:pt x="1329" y="1014"/>
                    <a:pt x="1304" y="963"/>
                    <a:pt x="1254" y="913"/>
                  </a:cubicBezTo>
                  <a:lnTo>
                    <a:pt x="1254" y="913"/>
                  </a:lnTo>
                  <a:cubicBezTo>
                    <a:pt x="1304" y="938"/>
                    <a:pt x="1354" y="938"/>
                    <a:pt x="1429" y="938"/>
                  </a:cubicBezTo>
                  <a:cubicBezTo>
                    <a:pt x="1505" y="963"/>
                    <a:pt x="1580" y="988"/>
                    <a:pt x="1680" y="1014"/>
                  </a:cubicBezTo>
                  <a:cubicBezTo>
                    <a:pt x="1705" y="1014"/>
                    <a:pt x="1755" y="1014"/>
                    <a:pt x="1780" y="1039"/>
                  </a:cubicBezTo>
                  <a:cubicBezTo>
                    <a:pt x="1805" y="1039"/>
                    <a:pt x="1830" y="1039"/>
                    <a:pt x="1881" y="1064"/>
                  </a:cubicBezTo>
                  <a:lnTo>
                    <a:pt x="1906" y="1064"/>
                  </a:lnTo>
                  <a:cubicBezTo>
                    <a:pt x="1931" y="1039"/>
                    <a:pt x="1956" y="1039"/>
                    <a:pt x="1956" y="1014"/>
                  </a:cubicBezTo>
                  <a:cubicBezTo>
                    <a:pt x="1956" y="963"/>
                    <a:pt x="1931" y="938"/>
                    <a:pt x="1906" y="913"/>
                  </a:cubicBezTo>
                  <a:cubicBezTo>
                    <a:pt x="1830" y="913"/>
                    <a:pt x="1755" y="888"/>
                    <a:pt x="1705" y="863"/>
                  </a:cubicBezTo>
                  <a:cubicBezTo>
                    <a:pt x="1605" y="863"/>
                    <a:pt x="1530" y="838"/>
                    <a:pt x="1454" y="813"/>
                  </a:cubicBezTo>
                  <a:lnTo>
                    <a:pt x="1429" y="813"/>
                  </a:lnTo>
                  <a:cubicBezTo>
                    <a:pt x="1454" y="813"/>
                    <a:pt x="1480" y="788"/>
                    <a:pt x="1505" y="788"/>
                  </a:cubicBezTo>
                  <a:lnTo>
                    <a:pt x="1555" y="788"/>
                  </a:lnTo>
                  <a:cubicBezTo>
                    <a:pt x="1555" y="788"/>
                    <a:pt x="1580" y="763"/>
                    <a:pt x="1580" y="738"/>
                  </a:cubicBezTo>
                  <a:cubicBezTo>
                    <a:pt x="1605" y="738"/>
                    <a:pt x="1605" y="713"/>
                    <a:pt x="1580" y="688"/>
                  </a:cubicBezTo>
                  <a:cubicBezTo>
                    <a:pt x="1580" y="670"/>
                    <a:pt x="1567" y="652"/>
                    <a:pt x="1542" y="652"/>
                  </a:cubicBezTo>
                  <a:cubicBezTo>
                    <a:pt x="1532" y="652"/>
                    <a:pt x="1519" y="655"/>
                    <a:pt x="1505" y="663"/>
                  </a:cubicBezTo>
                  <a:cubicBezTo>
                    <a:pt x="1429" y="663"/>
                    <a:pt x="1354" y="688"/>
                    <a:pt x="1304" y="713"/>
                  </a:cubicBezTo>
                  <a:lnTo>
                    <a:pt x="1279" y="713"/>
                  </a:lnTo>
                  <a:cubicBezTo>
                    <a:pt x="1404" y="587"/>
                    <a:pt x="1530" y="487"/>
                    <a:pt x="1680" y="387"/>
                  </a:cubicBezTo>
                  <a:cubicBezTo>
                    <a:pt x="1680" y="362"/>
                    <a:pt x="1705" y="362"/>
                    <a:pt x="1730" y="337"/>
                  </a:cubicBezTo>
                  <a:cubicBezTo>
                    <a:pt x="1755" y="312"/>
                    <a:pt x="1755" y="287"/>
                    <a:pt x="1755" y="262"/>
                  </a:cubicBezTo>
                  <a:cubicBezTo>
                    <a:pt x="1738" y="244"/>
                    <a:pt x="1707" y="226"/>
                    <a:pt x="1682" y="226"/>
                  </a:cubicBezTo>
                  <a:cubicBezTo>
                    <a:pt x="1672" y="226"/>
                    <a:pt x="1662" y="229"/>
                    <a:pt x="1655" y="237"/>
                  </a:cubicBezTo>
                  <a:cubicBezTo>
                    <a:pt x="1605" y="287"/>
                    <a:pt x="1555" y="312"/>
                    <a:pt x="1505" y="362"/>
                  </a:cubicBezTo>
                  <a:cubicBezTo>
                    <a:pt x="1404" y="437"/>
                    <a:pt x="1329" y="512"/>
                    <a:pt x="1254" y="587"/>
                  </a:cubicBezTo>
                  <a:cubicBezTo>
                    <a:pt x="1229" y="587"/>
                    <a:pt x="1204" y="613"/>
                    <a:pt x="1179" y="638"/>
                  </a:cubicBezTo>
                  <a:cubicBezTo>
                    <a:pt x="1204" y="587"/>
                    <a:pt x="1204" y="537"/>
                    <a:pt x="1229" y="512"/>
                  </a:cubicBezTo>
                  <a:cubicBezTo>
                    <a:pt x="1229" y="487"/>
                    <a:pt x="1229" y="462"/>
                    <a:pt x="1254" y="437"/>
                  </a:cubicBezTo>
                  <a:cubicBezTo>
                    <a:pt x="1254" y="412"/>
                    <a:pt x="1229" y="362"/>
                    <a:pt x="1204" y="362"/>
                  </a:cubicBezTo>
                  <a:cubicBezTo>
                    <a:pt x="1179" y="362"/>
                    <a:pt x="1129" y="387"/>
                    <a:pt x="1129" y="412"/>
                  </a:cubicBezTo>
                  <a:cubicBezTo>
                    <a:pt x="1104" y="462"/>
                    <a:pt x="1104" y="512"/>
                    <a:pt x="1079" y="562"/>
                  </a:cubicBezTo>
                  <a:cubicBezTo>
                    <a:pt x="1079" y="587"/>
                    <a:pt x="1079" y="587"/>
                    <a:pt x="1079" y="587"/>
                  </a:cubicBezTo>
                  <a:cubicBezTo>
                    <a:pt x="1079" y="512"/>
                    <a:pt x="1053" y="412"/>
                    <a:pt x="1028" y="337"/>
                  </a:cubicBezTo>
                  <a:cubicBezTo>
                    <a:pt x="1028" y="287"/>
                    <a:pt x="1003" y="212"/>
                    <a:pt x="1003" y="161"/>
                  </a:cubicBezTo>
                  <a:cubicBezTo>
                    <a:pt x="978" y="136"/>
                    <a:pt x="978" y="111"/>
                    <a:pt x="978" y="86"/>
                  </a:cubicBezTo>
                  <a:cubicBezTo>
                    <a:pt x="978" y="61"/>
                    <a:pt x="978" y="61"/>
                    <a:pt x="953" y="36"/>
                  </a:cubicBezTo>
                  <a:cubicBezTo>
                    <a:pt x="953" y="18"/>
                    <a:pt x="941" y="1"/>
                    <a:pt x="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 rot="-8100000">
              <a:off x="644420" y="4181994"/>
              <a:ext cx="79" cy="7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 rot="-8100000">
              <a:off x="706776" y="4237092"/>
              <a:ext cx="13960" cy="12770"/>
            </a:xfrm>
            <a:custGeom>
              <a:rect b="b" l="l" r="r" t="t"/>
              <a:pathLst>
                <a:path extrusionOk="0" h="161" w="176">
                  <a:moveTo>
                    <a:pt x="90" y="1"/>
                  </a:moveTo>
                  <a:cubicBezTo>
                    <a:pt x="77" y="1"/>
                    <a:pt x="64" y="4"/>
                    <a:pt x="50" y="11"/>
                  </a:cubicBezTo>
                  <a:cubicBezTo>
                    <a:pt x="25" y="11"/>
                    <a:pt x="0" y="61"/>
                    <a:pt x="0" y="111"/>
                  </a:cubicBezTo>
                  <a:cubicBezTo>
                    <a:pt x="25" y="136"/>
                    <a:pt x="50" y="161"/>
                    <a:pt x="100" y="161"/>
                  </a:cubicBezTo>
                  <a:cubicBezTo>
                    <a:pt x="151" y="136"/>
                    <a:pt x="176" y="86"/>
                    <a:pt x="151" y="61"/>
                  </a:cubicBezTo>
                  <a:cubicBezTo>
                    <a:pt x="151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 rot="-8100000">
              <a:off x="709169" y="4288675"/>
              <a:ext cx="11977" cy="10787"/>
            </a:xfrm>
            <a:custGeom>
              <a:rect b="b" l="l" r="r" t="t"/>
              <a:pathLst>
                <a:path extrusionOk="0" h="136" w="151">
                  <a:moveTo>
                    <a:pt x="88" y="0"/>
                  </a:moveTo>
                  <a:cubicBezTo>
                    <a:pt x="77" y="0"/>
                    <a:pt x="65" y="3"/>
                    <a:pt x="50" y="11"/>
                  </a:cubicBezTo>
                  <a:cubicBezTo>
                    <a:pt x="25" y="11"/>
                    <a:pt x="0" y="61"/>
                    <a:pt x="25" y="86"/>
                  </a:cubicBezTo>
                  <a:cubicBezTo>
                    <a:pt x="25" y="136"/>
                    <a:pt x="75" y="136"/>
                    <a:pt x="100" y="136"/>
                  </a:cubicBezTo>
                  <a:cubicBezTo>
                    <a:pt x="125" y="111"/>
                    <a:pt x="150" y="86"/>
                    <a:pt x="150" y="36"/>
                  </a:cubicBezTo>
                  <a:cubicBezTo>
                    <a:pt x="133" y="18"/>
                    <a:pt x="115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 rot="-8100000">
              <a:off x="674349" y="4300650"/>
              <a:ext cx="9994" cy="10787"/>
            </a:xfrm>
            <a:custGeom>
              <a:rect b="b" l="l" r="r" t="t"/>
              <a:pathLst>
                <a:path extrusionOk="0" h="136" w="126">
                  <a:moveTo>
                    <a:pt x="77" y="0"/>
                  </a:moveTo>
                  <a:cubicBezTo>
                    <a:pt x="68" y="0"/>
                    <a:pt x="58" y="3"/>
                    <a:pt x="51" y="10"/>
                  </a:cubicBezTo>
                  <a:cubicBezTo>
                    <a:pt x="1" y="10"/>
                    <a:pt x="1" y="61"/>
                    <a:pt x="1" y="86"/>
                  </a:cubicBezTo>
                  <a:cubicBezTo>
                    <a:pt x="1" y="111"/>
                    <a:pt x="51" y="136"/>
                    <a:pt x="76" y="136"/>
                  </a:cubicBezTo>
                  <a:cubicBezTo>
                    <a:pt x="126" y="111"/>
                    <a:pt x="126" y="86"/>
                    <a:pt x="126" y="36"/>
                  </a:cubicBezTo>
                  <a:cubicBezTo>
                    <a:pt x="126" y="18"/>
                    <a:pt x="101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 rot="-8100000">
              <a:off x="652138" y="4278275"/>
              <a:ext cx="9994" cy="9994"/>
            </a:xfrm>
            <a:custGeom>
              <a:rect b="b" l="l" r="r" t="t"/>
              <a:pathLst>
                <a:path extrusionOk="0" h="126" w="126">
                  <a:moveTo>
                    <a:pt x="51" y="0"/>
                  </a:moveTo>
                  <a:cubicBezTo>
                    <a:pt x="26" y="26"/>
                    <a:pt x="1" y="51"/>
                    <a:pt x="1" y="76"/>
                  </a:cubicBezTo>
                  <a:cubicBezTo>
                    <a:pt x="26" y="101"/>
                    <a:pt x="51" y="126"/>
                    <a:pt x="76" y="126"/>
                  </a:cubicBezTo>
                  <a:cubicBezTo>
                    <a:pt x="101" y="101"/>
                    <a:pt x="126" y="76"/>
                    <a:pt x="126" y="51"/>
                  </a:cubicBezTo>
                  <a:cubicBezTo>
                    <a:pt x="101" y="0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 rot="-8100000">
              <a:off x="552751" y="4201092"/>
              <a:ext cx="9994" cy="8884"/>
            </a:xfrm>
            <a:custGeom>
              <a:rect b="b" l="l" r="r" t="t"/>
              <a:pathLst>
                <a:path extrusionOk="0" h="112" w="126">
                  <a:moveTo>
                    <a:pt x="72" y="1"/>
                  </a:moveTo>
                  <a:cubicBezTo>
                    <a:pt x="65" y="1"/>
                    <a:pt x="58" y="4"/>
                    <a:pt x="51" y="11"/>
                  </a:cubicBezTo>
                  <a:cubicBezTo>
                    <a:pt x="26" y="11"/>
                    <a:pt x="1" y="36"/>
                    <a:pt x="1" y="86"/>
                  </a:cubicBezTo>
                  <a:cubicBezTo>
                    <a:pt x="26" y="111"/>
                    <a:pt x="51" y="111"/>
                    <a:pt x="76" y="111"/>
                  </a:cubicBezTo>
                  <a:cubicBezTo>
                    <a:pt x="101" y="111"/>
                    <a:pt x="126" y="61"/>
                    <a:pt x="101" y="36"/>
                  </a:cubicBezTo>
                  <a:cubicBezTo>
                    <a:pt x="101" y="18"/>
                    <a:pt x="88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 rot="-8100000">
              <a:off x="576953" y="4171718"/>
              <a:ext cx="9994" cy="8011"/>
            </a:xfrm>
            <a:custGeom>
              <a:rect b="b" l="l" r="r" t="t"/>
              <a:pathLst>
                <a:path extrusionOk="0" h="101" w="126">
                  <a:moveTo>
                    <a:pt x="51" y="0"/>
                  </a:moveTo>
                  <a:cubicBezTo>
                    <a:pt x="1" y="0"/>
                    <a:pt x="1" y="25"/>
                    <a:pt x="1" y="75"/>
                  </a:cubicBezTo>
                  <a:cubicBezTo>
                    <a:pt x="26" y="100"/>
                    <a:pt x="51" y="100"/>
                    <a:pt x="76" y="100"/>
                  </a:cubicBezTo>
                  <a:cubicBezTo>
                    <a:pt x="101" y="100"/>
                    <a:pt x="126" y="50"/>
                    <a:pt x="101" y="25"/>
                  </a:cubicBezTo>
                  <a:cubicBezTo>
                    <a:pt x="101" y="0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 rot="-8100000">
              <a:off x="608639" y="4121909"/>
              <a:ext cx="14040" cy="12057"/>
            </a:xfrm>
            <a:custGeom>
              <a:rect b="b" l="l" r="r" t="t"/>
              <a:pathLst>
                <a:path extrusionOk="0" h="152" w="177">
                  <a:moveTo>
                    <a:pt x="51" y="1"/>
                  </a:moveTo>
                  <a:cubicBezTo>
                    <a:pt x="26" y="26"/>
                    <a:pt x="1" y="76"/>
                    <a:pt x="26" y="101"/>
                  </a:cubicBezTo>
                  <a:cubicBezTo>
                    <a:pt x="26" y="151"/>
                    <a:pt x="76" y="151"/>
                    <a:pt x="101" y="151"/>
                  </a:cubicBezTo>
                  <a:cubicBezTo>
                    <a:pt x="151" y="126"/>
                    <a:pt x="176" y="101"/>
                    <a:pt x="151" y="51"/>
                  </a:cubicBezTo>
                  <a:cubicBezTo>
                    <a:pt x="151" y="26"/>
                    <a:pt x="101" y="1"/>
                    <a:pt x="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 rot="-8100000">
              <a:off x="657315" y="4124629"/>
              <a:ext cx="10074" cy="8804"/>
            </a:xfrm>
            <a:custGeom>
              <a:rect b="b" l="l" r="r" t="t"/>
              <a:pathLst>
                <a:path extrusionOk="0" h="111" w="127">
                  <a:moveTo>
                    <a:pt x="51" y="0"/>
                  </a:moveTo>
                  <a:cubicBezTo>
                    <a:pt x="1" y="0"/>
                    <a:pt x="1" y="50"/>
                    <a:pt x="1" y="75"/>
                  </a:cubicBezTo>
                  <a:cubicBezTo>
                    <a:pt x="19" y="93"/>
                    <a:pt x="36" y="111"/>
                    <a:pt x="54" y="111"/>
                  </a:cubicBezTo>
                  <a:cubicBezTo>
                    <a:pt x="61" y="111"/>
                    <a:pt x="69" y="108"/>
                    <a:pt x="76" y="100"/>
                  </a:cubicBezTo>
                  <a:cubicBezTo>
                    <a:pt x="101" y="100"/>
                    <a:pt x="126" y="75"/>
                    <a:pt x="101" y="50"/>
                  </a:cubicBezTo>
                  <a:cubicBezTo>
                    <a:pt x="101" y="0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 rot="-8100000">
              <a:off x="708316" y="4165815"/>
              <a:ext cx="12057" cy="10787"/>
            </a:xfrm>
            <a:custGeom>
              <a:rect b="b" l="l" r="r" t="t"/>
              <a:pathLst>
                <a:path extrusionOk="0" h="136" w="152">
                  <a:moveTo>
                    <a:pt x="76" y="0"/>
                  </a:moveTo>
                  <a:cubicBezTo>
                    <a:pt x="26" y="0"/>
                    <a:pt x="1" y="50"/>
                    <a:pt x="26" y="75"/>
                  </a:cubicBezTo>
                  <a:cubicBezTo>
                    <a:pt x="26" y="112"/>
                    <a:pt x="53" y="135"/>
                    <a:pt x="77" y="135"/>
                  </a:cubicBezTo>
                  <a:cubicBezTo>
                    <a:pt x="86" y="135"/>
                    <a:pt x="94" y="132"/>
                    <a:pt x="101" y="126"/>
                  </a:cubicBezTo>
                  <a:cubicBezTo>
                    <a:pt x="151" y="126"/>
                    <a:pt x="151" y="75"/>
                    <a:pt x="151" y="50"/>
                  </a:cubicBezTo>
                  <a:cubicBezTo>
                    <a:pt x="151" y="0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 rot="-8100000">
              <a:off x="747700" y="4210773"/>
              <a:ext cx="10074" cy="9994"/>
            </a:xfrm>
            <a:custGeom>
              <a:rect b="b" l="l" r="r" t="t"/>
              <a:pathLst>
                <a:path extrusionOk="0" h="126" w="127">
                  <a:moveTo>
                    <a:pt x="51" y="0"/>
                  </a:moveTo>
                  <a:cubicBezTo>
                    <a:pt x="1" y="0"/>
                    <a:pt x="1" y="50"/>
                    <a:pt x="1" y="75"/>
                  </a:cubicBezTo>
                  <a:cubicBezTo>
                    <a:pt x="1" y="100"/>
                    <a:pt x="51" y="125"/>
                    <a:pt x="76" y="125"/>
                  </a:cubicBezTo>
                  <a:cubicBezTo>
                    <a:pt x="101" y="100"/>
                    <a:pt x="126" y="75"/>
                    <a:pt x="126" y="50"/>
                  </a:cubicBezTo>
                  <a:cubicBezTo>
                    <a:pt x="101" y="0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3"/>
          <p:cNvSpPr txBox="1"/>
          <p:nvPr>
            <p:ph type="title"/>
          </p:nvPr>
        </p:nvSpPr>
        <p:spPr>
          <a:xfrm>
            <a:off x="2424600" y="539412"/>
            <a:ext cx="42948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2" name="Google Shape;412;p23"/>
          <p:cNvSpPr txBox="1"/>
          <p:nvPr>
            <p:ph idx="1" type="subTitle"/>
          </p:nvPr>
        </p:nvSpPr>
        <p:spPr>
          <a:xfrm>
            <a:off x="2854650" y="2603900"/>
            <a:ext cx="3434700" cy="6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23"/>
          <p:cNvSpPr txBox="1"/>
          <p:nvPr>
            <p:ph idx="2" type="subTitle"/>
          </p:nvPr>
        </p:nvSpPr>
        <p:spPr>
          <a:xfrm>
            <a:off x="2854650" y="2194975"/>
            <a:ext cx="3434700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23"/>
          <p:cNvSpPr txBox="1"/>
          <p:nvPr/>
        </p:nvSpPr>
        <p:spPr>
          <a:xfrm>
            <a:off x="2854650" y="3506350"/>
            <a:ext cx="343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15" name="Google Shape;415;p23"/>
          <p:cNvSpPr/>
          <p:nvPr/>
        </p:nvSpPr>
        <p:spPr>
          <a:xfrm flipH="1">
            <a:off x="8122059" y="4380477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3"/>
          <p:cNvSpPr/>
          <p:nvPr/>
        </p:nvSpPr>
        <p:spPr>
          <a:xfrm flipH="1">
            <a:off x="8391459" y="4214271"/>
            <a:ext cx="163697" cy="16620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3"/>
          <p:cNvSpPr/>
          <p:nvPr/>
        </p:nvSpPr>
        <p:spPr>
          <a:xfrm flipH="1">
            <a:off x="8122059" y="3905401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"/>
          <p:cNvSpPr/>
          <p:nvPr/>
        </p:nvSpPr>
        <p:spPr>
          <a:xfrm flipH="1">
            <a:off x="510697" y="427588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3"/>
          <p:cNvSpPr/>
          <p:nvPr/>
        </p:nvSpPr>
        <p:spPr>
          <a:xfrm flipH="1">
            <a:off x="765875" y="712475"/>
            <a:ext cx="197356" cy="200403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3"/>
          <p:cNvSpPr/>
          <p:nvPr/>
        </p:nvSpPr>
        <p:spPr>
          <a:xfrm flipH="1">
            <a:off x="510697" y="985251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24"/>
          <p:cNvGrpSpPr/>
          <p:nvPr/>
        </p:nvGrpSpPr>
        <p:grpSpPr>
          <a:xfrm>
            <a:off x="8174213" y="3857468"/>
            <a:ext cx="464791" cy="757948"/>
            <a:chOff x="8223125" y="3877050"/>
            <a:chExt cx="415548" cy="677707"/>
          </a:xfrm>
        </p:grpSpPr>
        <p:sp>
          <p:nvSpPr>
            <p:cNvPr id="424" name="Google Shape;424;p24"/>
            <p:cNvSpPr/>
            <p:nvPr/>
          </p:nvSpPr>
          <p:spPr>
            <a:xfrm>
              <a:off x="8291065" y="3877050"/>
              <a:ext cx="347608" cy="551509"/>
            </a:xfrm>
            <a:custGeom>
              <a:rect b="b" l="l" r="r" t="t"/>
              <a:pathLst>
                <a:path extrusionOk="0" h="7119" w="4487">
                  <a:moveTo>
                    <a:pt x="2557" y="0"/>
                  </a:moveTo>
                  <a:cubicBezTo>
                    <a:pt x="2532" y="0"/>
                    <a:pt x="2482" y="26"/>
                    <a:pt x="2457" y="26"/>
                  </a:cubicBezTo>
                  <a:cubicBezTo>
                    <a:pt x="2331" y="101"/>
                    <a:pt x="2231" y="176"/>
                    <a:pt x="2131" y="251"/>
                  </a:cubicBezTo>
                  <a:cubicBezTo>
                    <a:pt x="2131" y="276"/>
                    <a:pt x="2106" y="276"/>
                    <a:pt x="2081" y="301"/>
                  </a:cubicBezTo>
                  <a:cubicBezTo>
                    <a:pt x="2031" y="351"/>
                    <a:pt x="1980" y="401"/>
                    <a:pt x="1930" y="452"/>
                  </a:cubicBezTo>
                  <a:cubicBezTo>
                    <a:pt x="1880" y="527"/>
                    <a:pt x="1830" y="577"/>
                    <a:pt x="1780" y="652"/>
                  </a:cubicBezTo>
                  <a:cubicBezTo>
                    <a:pt x="1755" y="727"/>
                    <a:pt x="1705" y="802"/>
                    <a:pt x="1680" y="878"/>
                  </a:cubicBezTo>
                  <a:cubicBezTo>
                    <a:pt x="1680" y="953"/>
                    <a:pt x="1680" y="1028"/>
                    <a:pt x="1680" y="1103"/>
                  </a:cubicBezTo>
                  <a:cubicBezTo>
                    <a:pt x="1680" y="1254"/>
                    <a:pt x="1705" y="1404"/>
                    <a:pt x="1730" y="1554"/>
                  </a:cubicBezTo>
                  <a:cubicBezTo>
                    <a:pt x="1755" y="1605"/>
                    <a:pt x="1755" y="1630"/>
                    <a:pt x="1780" y="1680"/>
                  </a:cubicBezTo>
                  <a:cubicBezTo>
                    <a:pt x="1755" y="1630"/>
                    <a:pt x="1730" y="1605"/>
                    <a:pt x="1705" y="1554"/>
                  </a:cubicBezTo>
                  <a:cubicBezTo>
                    <a:pt x="1655" y="1504"/>
                    <a:pt x="1630" y="1429"/>
                    <a:pt x="1579" y="1379"/>
                  </a:cubicBezTo>
                  <a:cubicBezTo>
                    <a:pt x="1554" y="1354"/>
                    <a:pt x="1529" y="1329"/>
                    <a:pt x="1529" y="1304"/>
                  </a:cubicBezTo>
                  <a:cubicBezTo>
                    <a:pt x="1504" y="1279"/>
                    <a:pt x="1479" y="1254"/>
                    <a:pt x="1454" y="1229"/>
                  </a:cubicBezTo>
                  <a:cubicBezTo>
                    <a:pt x="1429" y="1203"/>
                    <a:pt x="1404" y="1178"/>
                    <a:pt x="1379" y="1178"/>
                  </a:cubicBezTo>
                  <a:cubicBezTo>
                    <a:pt x="1329" y="1178"/>
                    <a:pt x="1304" y="1178"/>
                    <a:pt x="1279" y="1203"/>
                  </a:cubicBezTo>
                  <a:cubicBezTo>
                    <a:pt x="1229" y="1229"/>
                    <a:pt x="1204" y="1254"/>
                    <a:pt x="1178" y="1304"/>
                  </a:cubicBezTo>
                  <a:cubicBezTo>
                    <a:pt x="1153" y="1354"/>
                    <a:pt x="1153" y="1379"/>
                    <a:pt x="1128" y="1404"/>
                  </a:cubicBezTo>
                  <a:cubicBezTo>
                    <a:pt x="1128" y="1429"/>
                    <a:pt x="1103" y="1454"/>
                    <a:pt x="1103" y="1479"/>
                  </a:cubicBezTo>
                  <a:lnTo>
                    <a:pt x="1028" y="1655"/>
                  </a:lnTo>
                  <a:cubicBezTo>
                    <a:pt x="953" y="1930"/>
                    <a:pt x="853" y="2181"/>
                    <a:pt x="727" y="2432"/>
                  </a:cubicBezTo>
                  <a:cubicBezTo>
                    <a:pt x="627" y="2707"/>
                    <a:pt x="502" y="2958"/>
                    <a:pt x="376" y="3209"/>
                  </a:cubicBezTo>
                  <a:cubicBezTo>
                    <a:pt x="301" y="3334"/>
                    <a:pt x="251" y="3484"/>
                    <a:pt x="176" y="3610"/>
                  </a:cubicBezTo>
                  <a:cubicBezTo>
                    <a:pt x="126" y="3735"/>
                    <a:pt x="76" y="3885"/>
                    <a:pt x="51" y="4036"/>
                  </a:cubicBezTo>
                  <a:cubicBezTo>
                    <a:pt x="26" y="4086"/>
                    <a:pt x="26" y="4161"/>
                    <a:pt x="0" y="4236"/>
                  </a:cubicBezTo>
                  <a:cubicBezTo>
                    <a:pt x="0" y="4311"/>
                    <a:pt x="0" y="4386"/>
                    <a:pt x="0" y="4462"/>
                  </a:cubicBezTo>
                  <a:cubicBezTo>
                    <a:pt x="0" y="4612"/>
                    <a:pt x="0" y="4762"/>
                    <a:pt x="0" y="4888"/>
                  </a:cubicBezTo>
                  <a:cubicBezTo>
                    <a:pt x="26" y="5038"/>
                    <a:pt x="51" y="5188"/>
                    <a:pt x="76" y="5339"/>
                  </a:cubicBezTo>
                  <a:cubicBezTo>
                    <a:pt x="101" y="5489"/>
                    <a:pt x="151" y="5615"/>
                    <a:pt x="201" y="5740"/>
                  </a:cubicBezTo>
                  <a:cubicBezTo>
                    <a:pt x="201" y="5765"/>
                    <a:pt x="201" y="5765"/>
                    <a:pt x="201" y="5765"/>
                  </a:cubicBezTo>
                  <a:cubicBezTo>
                    <a:pt x="201" y="5790"/>
                    <a:pt x="201" y="5790"/>
                    <a:pt x="201" y="5790"/>
                  </a:cubicBezTo>
                  <a:cubicBezTo>
                    <a:pt x="226" y="5840"/>
                    <a:pt x="251" y="5890"/>
                    <a:pt x="251" y="5915"/>
                  </a:cubicBezTo>
                  <a:cubicBezTo>
                    <a:pt x="301" y="6066"/>
                    <a:pt x="376" y="6191"/>
                    <a:pt x="452" y="6316"/>
                  </a:cubicBezTo>
                  <a:cubicBezTo>
                    <a:pt x="502" y="6442"/>
                    <a:pt x="577" y="6567"/>
                    <a:pt x="677" y="6692"/>
                  </a:cubicBezTo>
                  <a:cubicBezTo>
                    <a:pt x="655" y="6670"/>
                    <a:pt x="652" y="6667"/>
                    <a:pt x="652" y="6667"/>
                  </a:cubicBezTo>
                  <a:lnTo>
                    <a:pt x="652" y="6667"/>
                  </a:lnTo>
                  <a:cubicBezTo>
                    <a:pt x="677" y="6692"/>
                    <a:pt x="677" y="6717"/>
                    <a:pt x="702" y="6742"/>
                  </a:cubicBezTo>
                  <a:cubicBezTo>
                    <a:pt x="752" y="6792"/>
                    <a:pt x="803" y="6868"/>
                    <a:pt x="853" y="6943"/>
                  </a:cubicBezTo>
                  <a:cubicBezTo>
                    <a:pt x="878" y="6968"/>
                    <a:pt x="903" y="7018"/>
                    <a:pt x="928" y="7043"/>
                  </a:cubicBezTo>
                  <a:cubicBezTo>
                    <a:pt x="928" y="7043"/>
                    <a:pt x="928" y="7043"/>
                    <a:pt x="928" y="7068"/>
                  </a:cubicBezTo>
                  <a:cubicBezTo>
                    <a:pt x="953" y="7093"/>
                    <a:pt x="978" y="7118"/>
                    <a:pt x="1028" y="7118"/>
                  </a:cubicBezTo>
                  <a:lnTo>
                    <a:pt x="1053" y="7118"/>
                  </a:lnTo>
                  <a:cubicBezTo>
                    <a:pt x="1103" y="7093"/>
                    <a:pt x="1153" y="7093"/>
                    <a:pt x="1204" y="7068"/>
                  </a:cubicBezTo>
                  <a:lnTo>
                    <a:pt x="1279" y="7068"/>
                  </a:lnTo>
                  <a:cubicBezTo>
                    <a:pt x="1404" y="7043"/>
                    <a:pt x="1529" y="7043"/>
                    <a:pt x="1680" y="7018"/>
                  </a:cubicBezTo>
                  <a:cubicBezTo>
                    <a:pt x="1805" y="6993"/>
                    <a:pt x="1955" y="6993"/>
                    <a:pt x="2106" y="6968"/>
                  </a:cubicBezTo>
                  <a:cubicBezTo>
                    <a:pt x="2181" y="6943"/>
                    <a:pt x="2256" y="6918"/>
                    <a:pt x="2331" y="6893"/>
                  </a:cubicBezTo>
                  <a:cubicBezTo>
                    <a:pt x="2407" y="6868"/>
                    <a:pt x="2482" y="6843"/>
                    <a:pt x="2557" y="6818"/>
                  </a:cubicBezTo>
                  <a:cubicBezTo>
                    <a:pt x="2632" y="6792"/>
                    <a:pt x="2707" y="6767"/>
                    <a:pt x="2782" y="6717"/>
                  </a:cubicBezTo>
                  <a:cubicBezTo>
                    <a:pt x="2858" y="6692"/>
                    <a:pt x="2933" y="6642"/>
                    <a:pt x="2983" y="6592"/>
                  </a:cubicBezTo>
                  <a:lnTo>
                    <a:pt x="3008" y="6592"/>
                  </a:lnTo>
                  <a:cubicBezTo>
                    <a:pt x="3108" y="6517"/>
                    <a:pt x="3209" y="6442"/>
                    <a:pt x="3309" y="6341"/>
                  </a:cubicBezTo>
                  <a:cubicBezTo>
                    <a:pt x="3384" y="6291"/>
                    <a:pt x="3434" y="6216"/>
                    <a:pt x="3484" y="6166"/>
                  </a:cubicBezTo>
                  <a:cubicBezTo>
                    <a:pt x="3534" y="6116"/>
                    <a:pt x="3584" y="6041"/>
                    <a:pt x="3635" y="5965"/>
                  </a:cubicBezTo>
                  <a:cubicBezTo>
                    <a:pt x="3735" y="5840"/>
                    <a:pt x="3810" y="5715"/>
                    <a:pt x="3885" y="5564"/>
                  </a:cubicBezTo>
                  <a:cubicBezTo>
                    <a:pt x="3935" y="5489"/>
                    <a:pt x="3960" y="5414"/>
                    <a:pt x="3985" y="5339"/>
                  </a:cubicBezTo>
                  <a:cubicBezTo>
                    <a:pt x="4011" y="5264"/>
                    <a:pt x="4036" y="5188"/>
                    <a:pt x="4061" y="5113"/>
                  </a:cubicBezTo>
                  <a:cubicBezTo>
                    <a:pt x="4111" y="4938"/>
                    <a:pt x="4161" y="4787"/>
                    <a:pt x="4186" y="4637"/>
                  </a:cubicBezTo>
                  <a:cubicBezTo>
                    <a:pt x="4236" y="4487"/>
                    <a:pt x="4261" y="4311"/>
                    <a:pt x="4311" y="4161"/>
                  </a:cubicBezTo>
                  <a:cubicBezTo>
                    <a:pt x="4336" y="3985"/>
                    <a:pt x="4386" y="3835"/>
                    <a:pt x="4412" y="3685"/>
                  </a:cubicBezTo>
                  <a:cubicBezTo>
                    <a:pt x="4437" y="3534"/>
                    <a:pt x="4462" y="3384"/>
                    <a:pt x="4462" y="3234"/>
                  </a:cubicBezTo>
                  <a:cubicBezTo>
                    <a:pt x="4487" y="3158"/>
                    <a:pt x="4487" y="3058"/>
                    <a:pt x="4487" y="2983"/>
                  </a:cubicBezTo>
                  <a:cubicBezTo>
                    <a:pt x="4487" y="2908"/>
                    <a:pt x="4487" y="2833"/>
                    <a:pt x="4462" y="2732"/>
                  </a:cubicBezTo>
                  <a:cubicBezTo>
                    <a:pt x="4462" y="2582"/>
                    <a:pt x="4437" y="2407"/>
                    <a:pt x="4386" y="2256"/>
                  </a:cubicBezTo>
                  <a:cubicBezTo>
                    <a:pt x="4361" y="2106"/>
                    <a:pt x="4311" y="1955"/>
                    <a:pt x="4261" y="1805"/>
                  </a:cubicBezTo>
                  <a:lnTo>
                    <a:pt x="4261" y="1755"/>
                  </a:lnTo>
                  <a:cubicBezTo>
                    <a:pt x="4211" y="1605"/>
                    <a:pt x="4136" y="1454"/>
                    <a:pt x="4061" y="1304"/>
                  </a:cubicBezTo>
                  <a:cubicBezTo>
                    <a:pt x="4011" y="1153"/>
                    <a:pt x="3935" y="1003"/>
                    <a:pt x="3835" y="878"/>
                  </a:cubicBezTo>
                  <a:cubicBezTo>
                    <a:pt x="3760" y="727"/>
                    <a:pt x="3685" y="602"/>
                    <a:pt x="3584" y="477"/>
                  </a:cubicBezTo>
                  <a:cubicBezTo>
                    <a:pt x="3559" y="427"/>
                    <a:pt x="3509" y="376"/>
                    <a:pt x="3484" y="326"/>
                  </a:cubicBezTo>
                  <a:cubicBezTo>
                    <a:pt x="3434" y="276"/>
                    <a:pt x="3409" y="226"/>
                    <a:pt x="3359" y="176"/>
                  </a:cubicBezTo>
                  <a:cubicBezTo>
                    <a:pt x="3334" y="126"/>
                    <a:pt x="3284" y="76"/>
                    <a:pt x="3234" y="51"/>
                  </a:cubicBezTo>
                  <a:cubicBezTo>
                    <a:pt x="3209" y="51"/>
                    <a:pt x="3158" y="26"/>
                    <a:pt x="3133" y="26"/>
                  </a:cubicBezTo>
                  <a:cubicBezTo>
                    <a:pt x="3121" y="13"/>
                    <a:pt x="3108" y="7"/>
                    <a:pt x="3096" y="7"/>
                  </a:cubicBezTo>
                  <a:cubicBezTo>
                    <a:pt x="3083" y="7"/>
                    <a:pt x="3071" y="13"/>
                    <a:pt x="3058" y="26"/>
                  </a:cubicBezTo>
                  <a:cubicBezTo>
                    <a:pt x="3008" y="26"/>
                    <a:pt x="2983" y="26"/>
                    <a:pt x="2958" y="51"/>
                  </a:cubicBezTo>
                  <a:cubicBezTo>
                    <a:pt x="2933" y="76"/>
                    <a:pt x="2933" y="76"/>
                    <a:pt x="2908" y="101"/>
                  </a:cubicBezTo>
                  <a:cubicBezTo>
                    <a:pt x="2883" y="126"/>
                    <a:pt x="2833" y="151"/>
                    <a:pt x="2808" y="176"/>
                  </a:cubicBezTo>
                  <a:cubicBezTo>
                    <a:pt x="2808" y="151"/>
                    <a:pt x="2782" y="126"/>
                    <a:pt x="2782" y="126"/>
                  </a:cubicBezTo>
                  <a:cubicBezTo>
                    <a:pt x="2757" y="101"/>
                    <a:pt x="2732" y="51"/>
                    <a:pt x="2682" y="51"/>
                  </a:cubicBezTo>
                  <a:cubicBezTo>
                    <a:pt x="2657" y="26"/>
                    <a:pt x="2607" y="0"/>
                    <a:pt x="2557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8384261" y="4414841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335688" y="4474569"/>
              <a:ext cx="44778" cy="31608"/>
            </a:xfrm>
            <a:custGeom>
              <a:rect b="b" l="l" r="r" t="t"/>
              <a:pathLst>
                <a:path extrusionOk="0" h="408" w="578">
                  <a:moveTo>
                    <a:pt x="74" y="0"/>
                  </a:moveTo>
                  <a:cubicBezTo>
                    <a:pt x="34" y="0"/>
                    <a:pt x="1" y="41"/>
                    <a:pt x="1" y="82"/>
                  </a:cubicBezTo>
                  <a:cubicBezTo>
                    <a:pt x="1" y="107"/>
                    <a:pt x="1" y="132"/>
                    <a:pt x="1" y="132"/>
                  </a:cubicBezTo>
                  <a:cubicBezTo>
                    <a:pt x="26" y="157"/>
                    <a:pt x="26" y="182"/>
                    <a:pt x="51" y="182"/>
                  </a:cubicBezTo>
                  <a:cubicBezTo>
                    <a:pt x="76" y="182"/>
                    <a:pt x="101" y="207"/>
                    <a:pt x="151" y="207"/>
                  </a:cubicBezTo>
                  <a:cubicBezTo>
                    <a:pt x="176" y="232"/>
                    <a:pt x="201" y="232"/>
                    <a:pt x="227" y="257"/>
                  </a:cubicBezTo>
                  <a:cubicBezTo>
                    <a:pt x="277" y="283"/>
                    <a:pt x="327" y="308"/>
                    <a:pt x="377" y="333"/>
                  </a:cubicBezTo>
                  <a:cubicBezTo>
                    <a:pt x="402" y="358"/>
                    <a:pt x="427" y="383"/>
                    <a:pt x="452" y="383"/>
                  </a:cubicBezTo>
                  <a:cubicBezTo>
                    <a:pt x="477" y="408"/>
                    <a:pt x="477" y="408"/>
                    <a:pt x="502" y="408"/>
                  </a:cubicBezTo>
                  <a:lnTo>
                    <a:pt x="527" y="408"/>
                  </a:lnTo>
                  <a:cubicBezTo>
                    <a:pt x="552" y="408"/>
                    <a:pt x="577" y="383"/>
                    <a:pt x="552" y="358"/>
                  </a:cubicBezTo>
                  <a:cubicBezTo>
                    <a:pt x="552" y="333"/>
                    <a:pt x="552" y="308"/>
                    <a:pt x="527" y="308"/>
                  </a:cubicBezTo>
                  <a:cubicBezTo>
                    <a:pt x="527" y="283"/>
                    <a:pt x="502" y="283"/>
                    <a:pt x="502" y="257"/>
                  </a:cubicBezTo>
                  <a:cubicBezTo>
                    <a:pt x="452" y="232"/>
                    <a:pt x="427" y="207"/>
                    <a:pt x="377" y="182"/>
                  </a:cubicBezTo>
                  <a:cubicBezTo>
                    <a:pt x="327" y="132"/>
                    <a:pt x="302" y="107"/>
                    <a:pt x="252" y="82"/>
                  </a:cubicBezTo>
                  <a:cubicBezTo>
                    <a:pt x="201" y="57"/>
                    <a:pt x="151" y="32"/>
                    <a:pt x="101" y="7"/>
                  </a:cubicBezTo>
                  <a:cubicBezTo>
                    <a:pt x="92" y="2"/>
                    <a:pt x="83" y="0"/>
                    <a:pt x="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351259" y="4523607"/>
              <a:ext cx="77" cy="7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333751" y="4158573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8393944" y="4247895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23125" y="3911214"/>
              <a:ext cx="392231" cy="643543"/>
            </a:xfrm>
            <a:custGeom>
              <a:rect b="b" l="l" r="r" t="t"/>
              <a:pathLst>
                <a:path extrusionOk="0" h="8307" w="5063">
                  <a:moveTo>
                    <a:pt x="3708" y="0"/>
                  </a:moveTo>
                  <a:cubicBezTo>
                    <a:pt x="3685" y="0"/>
                    <a:pt x="3659" y="18"/>
                    <a:pt x="3659" y="36"/>
                  </a:cubicBezTo>
                  <a:cubicBezTo>
                    <a:pt x="3634" y="36"/>
                    <a:pt x="3634" y="61"/>
                    <a:pt x="3634" y="86"/>
                  </a:cubicBezTo>
                  <a:cubicBezTo>
                    <a:pt x="3634" y="86"/>
                    <a:pt x="3634" y="111"/>
                    <a:pt x="3634" y="136"/>
                  </a:cubicBezTo>
                  <a:cubicBezTo>
                    <a:pt x="3659" y="186"/>
                    <a:pt x="3659" y="211"/>
                    <a:pt x="3659" y="261"/>
                  </a:cubicBezTo>
                  <a:cubicBezTo>
                    <a:pt x="3659" y="336"/>
                    <a:pt x="3685" y="387"/>
                    <a:pt x="3685" y="462"/>
                  </a:cubicBezTo>
                  <a:cubicBezTo>
                    <a:pt x="3685" y="512"/>
                    <a:pt x="3685" y="562"/>
                    <a:pt x="3685" y="637"/>
                  </a:cubicBezTo>
                  <a:cubicBezTo>
                    <a:pt x="3710" y="863"/>
                    <a:pt x="3710" y="1113"/>
                    <a:pt x="3685" y="1364"/>
                  </a:cubicBezTo>
                  <a:cubicBezTo>
                    <a:pt x="3685" y="1364"/>
                    <a:pt x="3685" y="1339"/>
                    <a:pt x="3685" y="1339"/>
                  </a:cubicBezTo>
                  <a:cubicBezTo>
                    <a:pt x="3685" y="1339"/>
                    <a:pt x="3685" y="1314"/>
                    <a:pt x="3685" y="1314"/>
                  </a:cubicBezTo>
                  <a:lnTo>
                    <a:pt x="3685" y="1289"/>
                  </a:lnTo>
                  <a:cubicBezTo>
                    <a:pt x="3634" y="1214"/>
                    <a:pt x="3609" y="1138"/>
                    <a:pt x="3584" y="1038"/>
                  </a:cubicBezTo>
                  <a:cubicBezTo>
                    <a:pt x="3509" y="888"/>
                    <a:pt x="3459" y="737"/>
                    <a:pt x="3384" y="587"/>
                  </a:cubicBezTo>
                  <a:cubicBezTo>
                    <a:pt x="3334" y="512"/>
                    <a:pt x="3309" y="412"/>
                    <a:pt x="3258" y="336"/>
                  </a:cubicBezTo>
                  <a:cubicBezTo>
                    <a:pt x="3258" y="311"/>
                    <a:pt x="3233" y="261"/>
                    <a:pt x="3208" y="211"/>
                  </a:cubicBezTo>
                  <a:cubicBezTo>
                    <a:pt x="3208" y="211"/>
                    <a:pt x="3208" y="186"/>
                    <a:pt x="3183" y="161"/>
                  </a:cubicBezTo>
                  <a:cubicBezTo>
                    <a:pt x="3183" y="161"/>
                    <a:pt x="3183" y="136"/>
                    <a:pt x="3183" y="136"/>
                  </a:cubicBezTo>
                  <a:cubicBezTo>
                    <a:pt x="3183" y="136"/>
                    <a:pt x="3183" y="111"/>
                    <a:pt x="3158" y="111"/>
                  </a:cubicBezTo>
                  <a:cubicBezTo>
                    <a:pt x="3158" y="111"/>
                    <a:pt x="3133" y="86"/>
                    <a:pt x="3133" y="86"/>
                  </a:cubicBezTo>
                  <a:cubicBezTo>
                    <a:pt x="3108" y="111"/>
                    <a:pt x="3108" y="111"/>
                    <a:pt x="3108" y="136"/>
                  </a:cubicBezTo>
                  <a:cubicBezTo>
                    <a:pt x="3108" y="136"/>
                    <a:pt x="3108" y="161"/>
                    <a:pt x="3108" y="161"/>
                  </a:cubicBezTo>
                  <a:cubicBezTo>
                    <a:pt x="3108" y="161"/>
                    <a:pt x="3108" y="186"/>
                    <a:pt x="3108" y="186"/>
                  </a:cubicBezTo>
                  <a:cubicBezTo>
                    <a:pt x="3133" y="211"/>
                    <a:pt x="3133" y="236"/>
                    <a:pt x="3133" y="261"/>
                  </a:cubicBezTo>
                  <a:cubicBezTo>
                    <a:pt x="3158" y="311"/>
                    <a:pt x="3183" y="361"/>
                    <a:pt x="3208" y="387"/>
                  </a:cubicBezTo>
                  <a:cubicBezTo>
                    <a:pt x="3233" y="487"/>
                    <a:pt x="3284" y="562"/>
                    <a:pt x="3309" y="637"/>
                  </a:cubicBezTo>
                  <a:cubicBezTo>
                    <a:pt x="3334" y="712"/>
                    <a:pt x="3384" y="788"/>
                    <a:pt x="3409" y="888"/>
                  </a:cubicBezTo>
                  <a:cubicBezTo>
                    <a:pt x="3484" y="1038"/>
                    <a:pt x="3534" y="1189"/>
                    <a:pt x="3584" y="1339"/>
                  </a:cubicBezTo>
                  <a:cubicBezTo>
                    <a:pt x="3609" y="1414"/>
                    <a:pt x="3634" y="1464"/>
                    <a:pt x="3659" y="1539"/>
                  </a:cubicBezTo>
                  <a:cubicBezTo>
                    <a:pt x="3659" y="1539"/>
                    <a:pt x="3659" y="1539"/>
                    <a:pt x="3659" y="1565"/>
                  </a:cubicBezTo>
                  <a:cubicBezTo>
                    <a:pt x="3659" y="1565"/>
                    <a:pt x="3685" y="1590"/>
                    <a:pt x="3685" y="1590"/>
                  </a:cubicBezTo>
                  <a:cubicBezTo>
                    <a:pt x="3659" y="1865"/>
                    <a:pt x="3609" y="2141"/>
                    <a:pt x="3559" y="2417"/>
                  </a:cubicBezTo>
                  <a:cubicBezTo>
                    <a:pt x="3559" y="2467"/>
                    <a:pt x="3534" y="2492"/>
                    <a:pt x="3534" y="2542"/>
                  </a:cubicBezTo>
                  <a:cubicBezTo>
                    <a:pt x="3484" y="2742"/>
                    <a:pt x="3434" y="2943"/>
                    <a:pt x="3359" y="3169"/>
                  </a:cubicBezTo>
                  <a:cubicBezTo>
                    <a:pt x="3309" y="3369"/>
                    <a:pt x="3233" y="3570"/>
                    <a:pt x="3158" y="3770"/>
                  </a:cubicBezTo>
                  <a:cubicBezTo>
                    <a:pt x="3133" y="3845"/>
                    <a:pt x="3108" y="3920"/>
                    <a:pt x="3083" y="3996"/>
                  </a:cubicBezTo>
                  <a:cubicBezTo>
                    <a:pt x="3058" y="4096"/>
                    <a:pt x="3008" y="4196"/>
                    <a:pt x="2983" y="4296"/>
                  </a:cubicBezTo>
                  <a:cubicBezTo>
                    <a:pt x="2933" y="4397"/>
                    <a:pt x="2883" y="4472"/>
                    <a:pt x="2857" y="4572"/>
                  </a:cubicBezTo>
                  <a:cubicBezTo>
                    <a:pt x="2832" y="4647"/>
                    <a:pt x="2782" y="4697"/>
                    <a:pt x="2757" y="4773"/>
                  </a:cubicBezTo>
                  <a:cubicBezTo>
                    <a:pt x="2732" y="4697"/>
                    <a:pt x="2707" y="4622"/>
                    <a:pt x="2657" y="4572"/>
                  </a:cubicBezTo>
                  <a:cubicBezTo>
                    <a:pt x="2657" y="4572"/>
                    <a:pt x="2657" y="4547"/>
                    <a:pt x="2657" y="4547"/>
                  </a:cubicBezTo>
                  <a:cubicBezTo>
                    <a:pt x="2632" y="4497"/>
                    <a:pt x="2607" y="4422"/>
                    <a:pt x="2557" y="4372"/>
                  </a:cubicBezTo>
                  <a:cubicBezTo>
                    <a:pt x="2482" y="4196"/>
                    <a:pt x="2406" y="4046"/>
                    <a:pt x="2306" y="3870"/>
                  </a:cubicBezTo>
                  <a:cubicBezTo>
                    <a:pt x="2306" y="3870"/>
                    <a:pt x="2306" y="3845"/>
                    <a:pt x="2306" y="3845"/>
                  </a:cubicBezTo>
                  <a:cubicBezTo>
                    <a:pt x="2256" y="3745"/>
                    <a:pt x="2206" y="3645"/>
                    <a:pt x="2156" y="3544"/>
                  </a:cubicBezTo>
                  <a:cubicBezTo>
                    <a:pt x="2081" y="3369"/>
                    <a:pt x="1980" y="3219"/>
                    <a:pt x="1880" y="3043"/>
                  </a:cubicBezTo>
                  <a:cubicBezTo>
                    <a:pt x="1855" y="2968"/>
                    <a:pt x="1805" y="2868"/>
                    <a:pt x="1755" y="2793"/>
                  </a:cubicBezTo>
                  <a:cubicBezTo>
                    <a:pt x="1730" y="2717"/>
                    <a:pt x="1680" y="2642"/>
                    <a:pt x="1629" y="2567"/>
                  </a:cubicBezTo>
                  <a:cubicBezTo>
                    <a:pt x="1617" y="2554"/>
                    <a:pt x="1604" y="2548"/>
                    <a:pt x="1595" y="2548"/>
                  </a:cubicBezTo>
                  <a:cubicBezTo>
                    <a:pt x="1586" y="2548"/>
                    <a:pt x="1579" y="2554"/>
                    <a:pt x="1579" y="2567"/>
                  </a:cubicBezTo>
                  <a:cubicBezTo>
                    <a:pt x="1554" y="2567"/>
                    <a:pt x="1554" y="2592"/>
                    <a:pt x="1554" y="2592"/>
                  </a:cubicBezTo>
                  <a:cubicBezTo>
                    <a:pt x="1554" y="2617"/>
                    <a:pt x="1579" y="2642"/>
                    <a:pt x="1579" y="2667"/>
                  </a:cubicBezTo>
                  <a:cubicBezTo>
                    <a:pt x="1604" y="2692"/>
                    <a:pt x="1629" y="2717"/>
                    <a:pt x="1629" y="2742"/>
                  </a:cubicBezTo>
                  <a:cubicBezTo>
                    <a:pt x="1680" y="2818"/>
                    <a:pt x="1705" y="2868"/>
                    <a:pt x="1730" y="2918"/>
                  </a:cubicBezTo>
                  <a:cubicBezTo>
                    <a:pt x="1805" y="3093"/>
                    <a:pt x="1905" y="3269"/>
                    <a:pt x="1980" y="3444"/>
                  </a:cubicBezTo>
                  <a:cubicBezTo>
                    <a:pt x="1980" y="3419"/>
                    <a:pt x="1980" y="3419"/>
                    <a:pt x="1980" y="3419"/>
                  </a:cubicBezTo>
                  <a:cubicBezTo>
                    <a:pt x="1980" y="3444"/>
                    <a:pt x="2005" y="3444"/>
                    <a:pt x="2005" y="3444"/>
                  </a:cubicBezTo>
                  <a:cubicBezTo>
                    <a:pt x="2005" y="3469"/>
                    <a:pt x="2005" y="3469"/>
                    <a:pt x="2005" y="3469"/>
                  </a:cubicBezTo>
                  <a:cubicBezTo>
                    <a:pt x="2030" y="3494"/>
                    <a:pt x="2030" y="3519"/>
                    <a:pt x="2055" y="3544"/>
                  </a:cubicBezTo>
                  <a:cubicBezTo>
                    <a:pt x="2131" y="3720"/>
                    <a:pt x="2206" y="3870"/>
                    <a:pt x="2281" y="4046"/>
                  </a:cubicBezTo>
                  <a:lnTo>
                    <a:pt x="2306" y="4046"/>
                  </a:lnTo>
                  <a:cubicBezTo>
                    <a:pt x="2381" y="4196"/>
                    <a:pt x="2456" y="4346"/>
                    <a:pt x="2532" y="4522"/>
                  </a:cubicBezTo>
                  <a:cubicBezTo>
                    <a:pt x="2582" y="4647"/>
                    <a:pt x="2657" y="4773"/>
                    <a:pt x="2707" y="4898"/>
                  </a:cubicBezTo>
                  <a:cubicBezTo>
                    <a:pt x="2682" y="4923"/>
                    <a:pt x="2682" y="4948"/>
                    <a:pt x="2657" y="4998"/>
                  </a:cubicBezTo>
                  <a:cubicBezTo>
                    <a:pt x="2657" y="4973"/>
                    <a:pt x="2632" y="4973"/>
                    <a:pt x="2632" y="4948"/>
                  </a:cubicBezTo>
                  <a:cubicBezTo>
                    <a:pt x="2557" y="4798"/>
                    <a:pt x="2482" y="4647"/>
                    <a:pt x="2381" y="4497"/>
                  </a:cubicBezTo>
                  <a:cubicBezTo>
                    <a:pt x="2306" y="4321"/>
                    <a:pt x="2231" y="4171"/>
                    <a:pt x="2156" y="4021"/>
                  </a:cubicBezTo>
                  <a:cubicBezTo>
                    <a:pt x="2055" y="3845"/>
                    <a:pt x="1980" y="3695"/>
                    <a:pt x="1905" y="3519"/>
                  </a:cubicBezTo>
                  <a:lnTo>
                    <a:pt x="1880" y="3519"/>
                  </a:lnTo>
                  <a:cubicBezTo>
                    <a:pt x="1855" y="3444"/>
                    <a:pt x="1830" y="3394"/>
                    <a:pt x="1805" y="3319"/>
                  </a:cubicBezTo>
                  <a:cubicBezTo>
                    <a:pt x="1755" y="3269"/>
                    <a:pt x="1730" y="3194"/>
                    <a:pt x="1705" y="3143"/>
                  </a:cubicBezTo>
                  <a:cubicBezTo>
                    <a:pt x="1680" y="3093"/>
                    <a:pt x="1680" y="3068"/>
                    <a:pt x="1654" y="3018"/>
                  </a:cubicBezTo>
                  <a:cubicBezTo>
                    <a:pt x="1629" y="2968"/>
                    <a:pt x="1604" y="2943"/>
                    <a:pt x="1579" y="2893"/>
                  </a:cubicBezTo>
                  <a:cubicBezTo>
                    <a:pt x="1579" y="2868"/>
                    <a:pt x="1554" y="2818"/>
                    <a:pt x="1529" y="2768"/>
                  </a:cubicBezTo>
                  <a:cubicBezTo>
                    <a:pt x="1529" y="2742"/>
                    <a:pt x="1529" y="2742"/>
                    <a:pt x="1504" y="2717"/>
                  </a:cubicBezTo>
                  <a:cubicBezTo>
                    <a:pt x="1504" y="2692"/>
                    <a:pt x="1504" y="2692"/>
                    <a:pt x="1479" y="2667"/>
                  </a:cubicBezTo>
                  <a:lnTo>
                    <a:pt x="1454" y="2667"/>
                  </a:lnTo>
                  <a:cubicBezTo>
                    <a:pt x="1429" y="2692"/>
                    <a:pt x="1429" y="2692"/>
                    <a:pt x="1429" y="2692"/>
                  </a:cubicBezTo>
                  <a:cubicBezTo>
                    <a:pt x="1429" y="2717"/>
                    <a:pt x="1429" y="2742"/>
                    <a:pt x="1429" y="2768"/>
                  </a:cubicBezTo>
                  <a:cubicBezTo>
                    <a:pt x="1454" y="2768"/>
                    <a:pt x="1454" y="2793"/>
                    <a:pt x="1454" y="2818"/>
                  </a:cubicBezTo>
                  <a:cubicBezTo>
                    <a:pt x="1479" y="2868"/>
                    <a:pt x="1504" y="2893"/>
                    <a:pt x="1504" y="2943"/>
                  </a:cubicBezTo>
                  <a:cubicBezTo>
                    <a:pt x="1554" y="3018"/>
                    <a:pt x="1604" y="3118"/>
                    <a:pt x="1629" y="3194"/>
                  </a:cubicBezTo>
                  <a:cubicBezTo>
                    <a:pt x="1680" y="3269"/>
                    <a:pt x="1705" y="3344"/>
                    <a:pt x="1755" y="3444"/>
                  </a:cubicBezTo>
                  <a:cubicBezTo>
                    <a:pt x="1805" y="3519"/>
                    <a:pt x="1830" y="3595"/>
                    <a:pt x="1880" y="3695"/>
                  </a:cubicBezTo>
                  <a:cubicBezTo>
                    <a:pt x="1930" y="3770"/>
                    <a:pt x="1955" y="3845"/>
                    <a:pt x="2005" y="3920"/>
                  </a:cubicBezTo>
                  <a:cubicBezTo>
                    <a:pt x="2055" y="4021"/>
                    <a:pt x="2081" y="4096"/>
                    <a:pt x="2131" y="4171"/>
                  </a:cubicBezTo>
                  <a:cubicBezTo>
                    <a:pt x="2131" y="4171"/>
                    <a:pt x="2131" y="4171"/>
                    <a:pt x="2131" y="4196"/>
                  </a:cubicBezTo>
                  <a:cubicBezTo>
                    <a:pt x="2156" y="4246"/>
                    <a:pt x="2181" y="4296"/>
                    <a:pt x="2206" y="4346"/>
                  </a:cubicBezTo>
                  <a:lnTo>
                    <a:pt x="2231" y="4346"/>
                  </a:lnTo>
                  <a:cubicBezTo>
                    <a:pt x="2231" y="4346"/>
                    <a:pt x="2231" y="4372"/>
                    <a:pt x="2231" y="4372"/>
                  </a:cubicBezTo>
                  <a:cubicBezTo>
                    <a:pt x="2256" y="4422"/>
                    <a:pt x="2281" y="4472"/>
                    <a:pt x="2306" y="4522"/>
                  </a:cubicBezTo>
                  <a:cubicBezTo>
                    <a:pt x="2381" y="4672"/>
                    <a:pt x="2456" y="4823"/>
                    <a:pt x="2532" y="4973"/>
                  </a:cubicBezTo>
                  <a:cubicBezTo>
                    <a:pt x="2532" y="4973"/>
                    <a:pt x="2532" y="4973"/>
                    <a:pt x="2532" y="4998"/>
                  </a:cubicBezTo>
                  <a:lnTo>
                    <a:pt x="2557" y="4998"/>
                  </a:lnTo>
                  <a:cubicBezTo>
                    <a:pt x="2557" y="5023"/>
                    <a:pt x="2582" y="5073"/>
                    <a:pt x="2607" y="5098"/>
                  </a:cubicBezTo>
                  <a:cubicBezTo>
                    <a:pt x="2582" y="5123"/>
                    <a:pt x="2582" y="5123"/>
                    <a:pt x="2582" y="5123"/>
                  </a:cubicBezTo>
                  <a:cubicBezTo>
                    <a:pt x="2582" y="5174"/>
                    <a:pt x="2557" y="5199"/>
                    <a:pt x="2532" y="5224"/>
                  </a:cubicBezTo>
                  <a:cubicBezTo>
                    <a:pt x="2532" y="5224"/>
                    <a:pt x="2532" y="5249"/>
                    <a:pt x="2532" y="5249"/>
                  </a:cubicBezTo>
                  <a:lnTo>
                    <a:pt x="2507" y="5249"/>
                  </a:lnTo>
                  <a:cubicBezTo>
                    <a:pt x="2431" y="5073"/>
                    <a:pt x="2356" y="4898"/>
                    <a:pt x="2281" y="4747"/>
                  </a:cubicBezTo>
                  <a:cubicBezTo>
                    <a:pt x="2256" y="4647"/>
                    <a:pt x="2206" y="4572"/>
                    <a:pt x="2181" y="4472"/>
                  </a:cubicBezTo>
                  <a:cubicBezTo>
                    <a:pt x="2131" y="4397"/>
                    <a:pt x="2081" y="4296"/>
                    <a:pt x="2030" y="4221"/>
                  </a:cubicBezTo>
                  <a:cubicBezTo>
                    <a:pt x="2030" y="4196"/>
                    <a:pt x="2030" y="4196"/>
                    <a:pt x="2030" y="4171"/>
                  </a:cubicBezTo>
                  <a:cubicBezTo>
                    <a:pt x="2030" y="4171"/>
                    <a:pt x="2005" y="4171"/>
                    <a:pt x="2005" y="4146"/>
                  </a:cubicBezTo>
                  <a:cubicBezTo>
                    <a:pt x="1980" y="4071"/>
                    <a:pt x="1930" y="3971"/>
                    <a:pt x="1880" y="3895"/>
                  </a:cubicBezTo>
                  <a:cubicBezTo>
                    <a:pt x="1855" y="3795"/>
                    <a:pt x="1805" y="3720"/>
                    <a:pt x="1755" y="3645"/>
                  </a:cubicBezTo>
                  <a:cubicBezTo>
                    <a:pt x="1705" y="3544"/>
                    <a:pt x="1680" y="3444"/>
                    <a:pt x="1629" y="3369"/>
                  </a:cubicBezTo>
                  <a:cubicBezTo>
                    <a:pt x="1579" y="3269"/>
                    <a:pt x="1529" y="3194"/>
                    <a:pt x="1504" y="3093"/>
                  </a:cubicBezTo>
                  <a:cubicBezTo>
                    <a:pt x="1504" y="3093"/>
                    <a:pt x="1504" y="3093"/>
                    <a:pt x="1504" y="3118"/>
                  </a:cubicBezTo>
                  <a:cubicBezTo>
                    <a:pt x="1504" y="3093"/>
                    <a:pt x="1504" y="3093"/>
                    <a:pt x="1479" y="3093"/>
                  </a:cubicBezTo>
                  <a:cubicBezTo>
                    <a:pt x="1479" y="3068"/>
                    <a:pt x="1454" y="3043"/>
                    <a:pt x="1454" y="2993"/>
                  </a:cubicBezTo>
                  <a:cubicBezTo>
                    <a:pt x="1429" y="2993"/>
                    <a:pt x="1429" y="2968"/>
                    <a:pt x="1429" y="2943"/>
                  </a:cubicBezTo>
                  <a:cubicBezTo>
                    <a:pt x="1404" y="2943"/>
                    <a:pt x="1404" y="2943"/>
                    <a:pt x="1404" y="2918"/>
                  </a:cubicBezTo>
                  <a:cubicBezTo>
                    <a:pt x="1404" y="2918"/>
                    <a:pt x="1393" y="2907"/>
                    <a:pt x="1378" y="2907"/>
                  </a:cubicBezTo>
                  <a:cubicBezTo>
                    <a:pt x="1370" y="2907"/>
                    <a:pt x="1362" y="2910"/>
                    <a:pt x="1354" y="2918"/>
                  </a:cubicBezTo>
                  <a:cubicBezTo>
                    <a:pt x="1354" y="2918"/>
                    <a:pt x="1329" y="2943"/>
                    <a:pt x="1329" y="2943"/>
                  </a:cubicBezTo>
                  <a:cubicBezTo>
                    <a:pt x="1329" y="2968"/>
                    <a:pt x="1329" y="2993"/>
                    <a:pt x="1354" y="2993"/>
                  </a:cubicBezTo>
                  <a:cubicBezTo>
                    <a:pt x="1354" y="3018"/>
                    <a:pt x="1354" y="3043"/>
                    <a:pt x="1379" y="3068"/>
                  </a:cubicBezTo>
                  <a:cubicBezTo>
                    <a:pt x="1404" y="3118"/>
                    <a:pt x="1429" y="3169"/>
                    <a:pt x="1429" y="3194"/>
                  </a:cubicBezTo>
                  <a:cubicBezTo>
                    <a:pt x="1479" y="3269"/>
                    <a:pt x="1504" y="3319"/>
                    <a:pt x="1529" y="3369"/>
                  </a:cubicBezTo>
                  <a:cubicBezTo>
                    <a:pt x="1579" y="3469"/>
                    <a:pt x="1629" y="3544"/>
                    <a:pt x="1654" y="3645"/>
                  </a:cubicBezTo>
                  <a:cubicBezTo>
                    <a:pt x="1705" y="3720"/>
                    <a:pt x="1755" y="3820"/>
                    <a:pt x="1780" y="3895"/>
                  </a:cubicBezTo>
                  <a:cubicBezTo>
                    <a:pt x="1880" y="4071"/>
                    <a:pt x="1955" y="4246"/>
                    <a:pt x="2030" y="4422"/>
                  </a:cubicBezTo>
                  <a:cubicBezTo>
                    <a:pt x="2131" y="4597"/>
                    <a:pt x="2206" y="4773"/>
                    <a:pt x="2281" y="4948"/>
                  </a:cubicBezTo>
                  <a:cubicBezTo>
                    <a:pt x="2306" y="5023"/>
                    <a:pt x="2356" y="5123"/>
                    <a:pt x="2381" y="5199"/>
                  </a:cubicBezTo>
                  <a:cubicBezTo>
                    <a:pt x="2406" y="5249"/>
                    <a:pt x="2431" y="5274"/>
                    <a:pt x="2431" y="5299"/>
                  </a:cubicBezTo>
                  <a:cubicBezTo>
                    <a:pt x="2456" y="5324"/>
                    <a:pt x="2456" y="5349"/>
                    <a:pt x="2456" y="5374"/>
                  </a:cubicBezTo>
                  <a:cubicBezTo>
                    <a:pt x="2381" y="5499"/>
                    <a:pt x="2306" y="5625"/>
                    <a:pt x="2206" y="5750"/>
                  </a:cubicBezTo>
                  <a:cubicBezTo>
                    <a:pt x="2156" y="5850"/>
                    <a:pt x="2106" y="5925"/>
                    <a:pt x="2055" y="6001"/>
                  </a:cubicBezTo>
                  <a:cubicBezTo>
                    <a:pt x="2005" y="6076"/>
                    <a:pt x="1955" y="6151"/>
                    <a:pt x="1905" y="6226"/>
                  </a:cubicBezTo>
                  <a:cubicBezTo>
                    <a:pt x="1805" y="6351"/>
                    <a:pt x="1730" y="6477"/>
                    <a:pt x="1654" y="6577"/>
                  </a:cubicBezTo>
                  <a:cubicBezTo>
                    <a:pt x="1579" y="6677"/>
                    <a:pt x="1504" y="6778"/>
                    <a:pt x="1404" y="6878"/>
                  </a:cubicBezTo>
                  <a:cubicBezTo>
                    <a:pt x="1404" y="6853"/>
                    <a:pt x="1404" y="6853"/>
                    <a:pt x="1404" y="6853"/>
                  </a:cubicBezTo>
                  <a:cubicBezTo>
                    <a:pt x="1404" y="6753"/>
                    <a:pt x="1404" y="6652"/>
                    <a:pt x="1379" y="6577"/>
                  </a:cubicBezTo>
                  <a:cubicBezTo>
                    <a:pt x="1329" y="6452"/>
                    <a:pt x="1278" y="6301"/>
                    <a:pt x="1228" y="6201"/>
                  </a:cubicBezTo>
                  <a:cubicBezTo>
                    <a:pt x="1203" y="6126"/>
                    <a:pt x="1178" y="6076"/>
                    <a:pt x="1128" y="6026"/>
                  </a:cubicBezTo>
                  <a:cubicBezTo>
                    <a:pt x="1103" y="6001"/>
                    <a:pt x="1078" y="5950"/>
                    <a:pt x="1053" y="5925"/>
                  </a:cubicBezTo>
                  <a:cubicBezTo>
                    <a:pt x="1053" y="5900"/>
                    <a:pt x="1028" y="5900"/>
                    <a:pt x="1003" y="5875"/>
                  </a:cubicBezTo>
                  <a:cubicBezTo>
                    <a:pt x="1003" y="5858"/>
                    <a:pt x="978" y="5840"/>
                    <a:pt x="954" y="5840"/>
                  </a:cubicBezTo>
                  <a:cubicBezTo>
                    <a:pt x="944" y="5840"/>
                    <a:pt x="935" y="5843"/>
                    <a:pt x="928" y="5850"/>
                  </a:cubicBezTo>
                  <a:cubicBezTo>
                    <a:pt x="903" y="5875"/>
                    <a:pt x="903" y="5900"/>
                    <a:pt x="903" y="5925"/>
                  </a:cubicBezTo>
                  <a:cubicBezTo>
                    <a:pt x="928" y="5950"/>
                    <a:pt x="928" y="5976"/>
                    <a:pt x="953" y="6001"/>
                  </a:cubicBezTo>
                  <a:cubicBezTo>
                    <a:pt x="978" y="6026"/>
                    <a:pt x="978" y="6051"/>
                    <a:pt x="1003" y="6076"/>
                  </a:cubicBezTo>
                  <a:cubicBezTo>
                    <a:pt x="1028" y="6126"/>
                    <a:pt x="1053" y="6151"/>
                    <a:pt x="1078" y="6201"/>
                  </a:cubicBezTo>
                  <a:cubicBezTo>
                    <a:pt x="1128" y="6276"/>
                    <a:pt x="1153" y="6351"/>
                    <a:pt x="1178" y="6427"/>
                  </a:cubicBezTo>
                  <a:cubicBezTo>
                    <a:pt x="1203" y="6502"/>
                    <a:pt x="1228" y="6552"/>
                    <a:pt x="1228" y="6627"/>
                  </a:cubicBezTo>
                  <a:cubicBezTo>
                    <a:pt x="1253" y="6677"/>
                    <a:pt x="1253" y="6727"/>
                    <a:pt x="1253" y="6803"/>
                  </a:cubicBezTo>
                  <a:cubicBezTo>
                    <a:pt x="1253" y="6828"/>
                    <a:pt x="1253" y="6853"/>
                    <a:pt x="1253" y="6878"/>
                  </a:cubicBezTo>
                  <a:cubicBezTo>
                    <a:pt x="1228" y="6828"/>
                    <a:pt x="1228" y="6778"/>
                    <a:pt x="1178" y="6702"/>
                  </a:cubicBezTo>
                  <a:cubicBezTo>
                    <a:pt x="1128" y="6602"/>
                    <a:pt x="1053" y="6477"/>
                    <a:pt x="953" y="6377"/>
                  </a:cubicBezTo>
                  <a:cubicBezTo>
                    <a:pt x="928" y="6326"/>
                    <a:pt x="877" y="6276"/>
                    <a:pt x="827" y="6226"/>
                  </a:cubicBezTo>
                  <a:cubicBezTo>
                    <a:pt x="752" y="6176"/>
                    <a:pt x="702" y="6126"/>
                    <a:pt x="652" y="6101"/>
                  </a:cubicBezTo>
                  <a:cubicBezTo>
                    <a:pt x="627" y="6101"/>
                    <a:pt x="602" y="6076"/>
                    <a:pt x="602" y="6076"/>
                  </a:cubicBezTo>
                  <a:lnTo>
                    <a:pt x="577" y="6076"/>
                  </a:lnTo>
                  <a:cubicBezTo>
                    <a:pt x="552" y="6076"/>
                    <a:pt x="527" y="6126"/>
                    <a:pt x="527" y="6151"/>
                  </a:cubicBezTo>
                  <a:cubicBezTo>
                    <a:pt x="527" y="6176"/>
                    <a:pt x="552" y="6176"/>
                    <a:pt x="577" y="6201"/>
                  </a:cubicBezTo>
                  <a:cubicBezTo>
                    <a:pt x="577" y="6201"/>
                    <a:pt x="602" y="6201"/>
                    <a:pt x="602" y="6226"/>
                  </a:cubicBezTo>
                  <a:cubicBezTo>
                    <a:pt x="652" y="6251"/>
                    <a:pt x="677" y="6276"/>
                    <a:pt x="702" y="6301"/>
                  </a:cubicBezTo>
                  <a:cubicBezTo>
                    <a:pt x="752" y="6326"/>
                    <a:pt x="777" y="6377"/>
                    <a:pt x="802" y="6402"/>
                  </a:cubicBezTo>
                  <a:cubicBezTo>
                    <a:pt x="852" y="6452"/>
                    <a:pt x="903" y="6502"/>
                    <a:pt x="928" y="6552"/>
                  </a:cubicBezTo>
                  <a:cubicBezTo>
                    <a:pt x="978" y="6627"/>
                    <a:pt x="1003" y="6677"/>
                    <a:pt x="1028" y="6727"/>
                  </a:cubicBezTo>
                  <a:cubicBezTo>
                    <a:pt x="1053" y="6778"/>
                    <a:pt x="1078" y="6828"/>
                    <a:pt x="1103" y="6878"/>
                  </a:cubicBezTo>
                  <a:cubicBezTo>
                    <a:pt x="1103" y="6928"/>
                    <a:pt x="1128" y="6953"/>
                    <a:pt x="1128" y="7003"/>
                  </a:cubicBezTo>
                  <a:cubicBezTo>
                    <a:pt x="1128" y="7053"/>
                    <a:pt x="1153" y="7078"/>
                    <a:pt x="1153" y="7128"/>
                  </a:cubicBezTo>
                  <a:cubicBezTo>
                    <a:pt x="1153" y="7128"/>
                    <a:pt x="1153" y="7128"/>
                    <a:pt x="1153" y="7154"/>
                  </a:cubicBezTo>
                  <a:cubicBezTo>
                    <a:pt x="1153" y="7154"/>
                    <a:pt x="1128" y="7179"/>
                    <a:pt x="1128" y="7179"/>
                  </a:cubicBezTo>
                  <a:cubicBezTo>
                    <a:pt x="1128" y="7154"/>
                    <a:pt x="1103" y="7154"/>
                    <a:pt x="1103" y="7128"/>
                  </a:cubicBezTo>
                  <a:cubicBezTo>
                    <a:pt x="1053" y="7078"/>
                    <a:pt x="1003" y="7053"/>
                    <a:pt x="953" y="7003"/>
                  </a:cubicBezTo>
                  <a:cubicBezTo>
                    <a:pt x="877" y="6953"/>
                    <a:pt x="827" y="6928"/>
                    <a:pt x="752" y="6903"/>
                  </a:cubicBezTo>
                  <a:cubicBezTo>
                    <a:pt x="702" y="6853"/>
                    <a:pt x="652" y="6853"/>
                    <a:pt x="602" y="6828"/>
                  </a:cubicBezTo>
                  <a:cubicBezTo>
                    <a:pt x="527" y="6803"/>
                    <a:pt x="476" y="6778"/>
                    <a:pt x="426" y="6778"/>
                  </a:cubicBezTo>
                  <a:lnTo>
                    <a:pt x="326" y="6778"/>
                  </a:lnTo>
                  <a:cubicBezTo>
                    <a:pt x="301" y="6778"/>
                    <a:pt x="276" y="6778"/>
                    <a:pt x="276" y="6803"/>
                  </a:cubicBezTo>
                  <a:cubicBezTo>
                    <a:pt x="251" y="6828"/>
                    <a:pt x="276" y="6853"/>
                    <a:pt x="276" y="6878"/>
                  </a:cubicBezTo>
                  <a:cubicBezTo>
                    <a:pt x="301" y="6878"/>
                    <a:pt x="301" y="6903"/>
                    <a:pt x="326" y="6903"/>
                  </a:cubicBezTo>
                  <a:lnTo>
                    <a:pt x="401" y="6903"/>
                  </a:lnTo>
                  <a:cubicBezTo>
                    <a:pt x="451" y="6928"/>
                    <a:pt x="502" y="6928"/>
                    <a:pt x="527" y="6953"/>
                  </a:cubicBezTo>
                  <a:cubicBezTo>
                    <a:pt x="577" y="6953"/>
                    <a:pt x="627" y="6978"/>
                    <a:pt x="677" y="7003"/>
                  </a:cubicBezTo>
                  <a:cubicBezTo>
                    <a:pt x="727" y="7028"/>
                    <a:pt x="752" y="7053"/>
                    <a:pt x="802" y="7078"/>
                  </a:cubicBezTo>
                  <a:cubicBezTo>
                    <a:pt x="827" y="7103"/>
                    <a:pt x="877" y="7128"/>
                    <a:pt x="903" y="7154"/>
                  </a:cubicBezTo>
                  <a:cubicBezTo>
                    <a:pt x="928" y="7179"/>
                    <a:pt x="978" y="7229"/>
                    <a:pt x="1003" y="7254"/>
                  </a:cubicBezTo>
                  <a:cubicBezTo>
                    <a:pt x="1003" y="7254"/>
                    <a:pt x="1028" y="7279"/>
                    <a:pt x="1028" y="7279"/>
                  </a:cubicBezTo>
                  <a:cubicBezTo>
                    <a:pt x="978" y="7304"/>
                    <a:pt x="928" y="7354"/>
                    <a:pt x="903" y="7379"/>
                  </a:cubicBezTo>
                  <a:cubicBezTo>
                    <a:pt x="862" y="7420"/>
                    <a:pt x="837" y="7444"/>
                    <a:pt x="802" y="7479"/>
                  </a:cubicBezTo>
                  <a:cubicBezTo>
                    <a:pt x="782" y="7479"/>
                    <a:pt x="778" y="7496"/>
                    <a:pt x="777" y="7502"/>
                  </a:cubicBezTo>
                  <a:lnTo>
                    <a:pt x="777" y="7502"/>
                  </a:lnTo>
                  <a:cubicBezTo>
                    <a:pt x="786" y="7495"/>
                    <a:pt x="794" y="7488"/>
                    <a:pt x="802" y="7479"/>
                  </a:cubicBezTo>
                  <a:lnTo>
                    <a:pt x="802" y="7479"/>
                  </a:lnTo>
                  <a:cubicBezTo>
                    <a:pt x="795" y="7487"/>
                    <a:pt x="786" y="7495"/>
                    <a:pt x="777" y="7504"/>
                  </a:cubicBezTo>
                  <a:cubicBezTo>
                    <a:pt x="777" y="7504"/>
                    <a:pt x="777" y="7504"/>
                    <a:pt x="777" y="7502"/>
                  </a:cubicBezTo>
                  <a:lnTo>
                    <a:pt x="777" y="7502"/>
                  </a:lnTo>
                  <a:cubicBezTo>
                    <a:pt x="736" y="7538"/>
                    <a:pt x="698" y="7559"/>
                    <a:pt x="677" y="7580"/>
                  </a:cubicBezTo>
                  <a:cubicBezTo>
                    <a:pt x="652" y="7605"/>
                    <a:pt x="652" y="7605"/>
                    <a:pt x="652" y="7605"/>
                  </a:cubicBezTo>
                  <a:cubicBezTo>
                    <a:pt x="552" y="7680"/>
                    <a:pt x="451" y="7780"/>
                    <a:pt x="351" y="7855"/>
                  </a:cubicBezTo>
                  <a:cubicBezTo>
                    <a:pt x="301" y="7880"/>
                    <a:pt x="251" y="7930"/>
                    <a:pt x="201" y="7956"/>
                  </a:cubicBezTo>
                  <a:cubicBezTo>
                    <a:pt x="176" y="7981"/>
                    <a:pt x="126" y="8006"/>
                    <a:pt x="101" y="8031"/>
                  </a:cubicBezTo>
                  <a:cubicBezTo>
                    <a:pt x="25" y="8106"/>
                    <a:pt x="0" y="8181"/>
                    <a:pt x="75" y="8256"/>
                  </a:cubicBezTo>
                  <a:cubicBezTo>
                    <a:pt x="101" y="8281"/>
                    <a:pt x="126" y="8306"/>
                    <a:pt x="176" y="8306"/>
                  </a:cubicBezTo>
                  <a:lnTo>
                    <a:pt x="251" y="8306"/>
                  </a:lnTo>
                  <a:cubicBezTo>
                    <a:pt x="326" y="8256"/>
                    <a:pt x="376" y="8231"/>
                    <a:pt x="426" y="8181"/>
                  </a:cubicBezTo>
                  <a:cubicBezTo>
                    <a:pt x="476" y="8156"/>
                    <a:pt x="527" y="8106"/>
                    <a:pt x="577" y="8056"/>
                  </a:cubicBezTo>
                  <a:cubicBezTo>
                    <a:pt x="727" y="7956"/>
                    <a:pt x="852" y="7830"/>
                    <a:pt x="978" y="7730"/>
                  </a:cubicBezTo>
                  <a:cubicBezTo>
                    <a:pt x="1028" y="7705"/>
                    <a:pt x="1078" y="7655"/>
                    <a:pt x="1103" y="7605"/>
                  </a:cubicBezTo>
                  <a:cubicBezTo>
                    <a:pt x="1153" y="7580"/>
                    <a:pt x="1178" y="7555"/>
                    <a:pt x="1203" y="7529"/>
                  </a:cubicBezTo>
                  <a:cubicBezTo>
                    <a:pt x="1228" y="7555"/>
                    <a:pt x="1253" y="7555"/>
                    <a:pt x="1253" y="7580"/>
                  </a:cubicBezTo>
                  <a:cubicBezTo>
                    <a:pt x="1278" y="7580"/>
                    <a:pt x="1304" y="7605"/>
                    <a:pt x="1329" y="7630"/>
                  </a:cubicBezTo>
                  <a:cubicBezTo>
                    <a:pt x="1379" y="7655"/>
                    <a:pt x="1429" y="7705"/>
                    <a:pt x="1504" y="7730"/>
                  </a:cubicBezTo>
                  <a:cubicBezTo>
                    <a:pt x="1504" y="7730"/>
                    <a:pt x="1504" y="7755"/>
                    <a:pt x="1504" y="7755"/>
                  </a:cubicBezTo>
                  <a:cubicBezTo>
                    <a:pt x="1529" y="7780"/>
                    <a:pt x="1554" y="7805"/>
                    <a:pt x="1604" y="7855"/>
                  </a:cubicBezTo>
                  <a:cubicBezTo>
                    <a:pt x="1604" y="7855"/>
                    <a:pt x="1629" y="7880"/>
                    <a:pt x="1654" y="7905"/>
                  </a:cubicBezTo>
                  <a:lnTo>
                    <a:pt x="1680" y="7905"/>
                  </a:lnTo>
                  <a:cubicBezTo>
                    <a:pt x="1705" y="7905"/>
                    <a:pt x="1730" y="7905"/>
                    <a:pt x="1730" y="7880"/>
                  </a:cubicBezTo>
                  <a:cubicBezTo>
                    <a:pt x="1755" y="7855"/>
                    <a:pt x="1755" y="7830"/>
                    <a:pt x="1730" y="7805"/>
                  </a:cubicBezTo>
                  <a:cubicBezTo>
                    <a:pt x="1730" y="7805"/>
                    <a:pt x="1730" y="7780"/>
                    <a:pt x="1705" y="7780"/>
                  </a:cubicBezTo>
                  <a:cubicBezTo>
                    <a:pt x="1680" y="7755"/>
                    <a:pt x="1680" y="7730"/>
                    <a:pt x="1654" y="7705"/>
                  </a:cubicBezTo>
                  <a:cubicBezTo>
                    <a:pt x="1604" y="7655"/>
                    <a:pt x="1579" y="7605"/>
                    <a:pt x="1529" y="7580"/>
                  </a:cubicBezTo>
                  <a:cubicBezTo>
                    <a:pt x="1479" y="7529"/>
                    <a:pt x="1454" y="7504"/>
                    <a:pt x="1404" y="7454"/>
                  </a:cubicBezTo>
                  <a:cubicBezTo>
                    <a:pt x="1379" y="7454"/>
                    <a:pt x="1354" y="7429"/>
                    <a:pt x="1329" y="7404"/>
                  </a:cubicBezTo>
                  <a:cubicBezTo>
                    <a:pt x="1354" y="7404"/>
                    <a:pt x="1354" y="7379"/>
                    <a:pt x="1379" y="7379"/>
                  </a:cubicBezTo>
                  <a:cubicBezTo>
                    <a:pt x="1404" y="7329"/>
                    <a:pt x="1454" y="7304"/>
                    <a:pt x="1479" y="7254"/>
                  </a:cubicBezTo>
                  <a:lnTo>
                    <a:pt x="1504" y="7254"/>
                  </a:lnTo>
                  <a:cubicBezTo>
                    <a:pt x="1554" y="7254"/>
                    <a:pt x="1604" y="7229"/>
                    <a:pt x="1654" y="7229"/>
                  </a:cubicBezTo>
                  <a:cubicBezTo>
                    <a:pt x="1680" y="7204"/>
                    <a:pt x="1730" y="7204"/>
                    <a:pt x="1755" y="7204"/>
                  </a:cubicBezTo>
                  <a:lnTo>
                    <a:pt x="1880" y="7204"/>
                  </a:lnTo>
                  <a:cubicBezTo>
                    <a:pt x="1930" y="7204"/>
                    <a:pt x="1980" y="7204"/>
                    <a:pt x="2005" y="7229"/>
                  </a:cubicBezTo>
                  <a:cubicBezTo>
                    <a:pt x="2055" y="7229"/>
                    <a:pt x="2106" y="7254"/>
                    <a:pt x="2156" y="7254"/>
                  </a:cubicBezTo>
                  <a:cubicBezTo>
                    <a:pt x="2181" y="7279"/>
                    <a:pt x="2206" y="7279"/>
                    <a:pt x="2206" y="7279"/>
                  </a:cubicBezTo>
                  <a:cubicBezTo>
                    <a:pt x="2231" y="7304"/>
                    <a:pt x="2256" y="7304"/>
                    <a:pt x="2281" y="7329"/>
                  </a:cubicBezTo>
                  <a:cubicBezTo>
                    <a:pt x="2306" y="7329"/>
                    <a:pt x="2331" y="7354"/>
                    <a:pt x="2331" y="7379"/>
                  </a:cubicBezTo>
                  <a:cubicBezTo>
                    <a:pt x="2356" y="7379"/>
                    <a:pt x="2381" y="7404"/>
                    <a:pt x="2381" y="7429"/>
                  </a:cubicBezTo>
                  <a:cubicBezTo>
                    <a:pt x="2406" y="7429"/>
                    <a:pt x="2431" y="7479"/>
                    <a:pt x="2456" y="7479"/>
                  </a:cubicBezTo>
                  <a:cubicBezTo>
                    <a:pt x="2482" y="7479"/>
                    <a:pt x="2507" y="7454"/>
                    <a:pt x="2532" y="7429"/>
                  </a:cubicBezTo>
                  <a:cubicBezTo>
                    <a:pt x="2532" y="7404"/>
                    <a:pt x="2507" y="7354"/>
                    <a:pt x="2482" y="7329"/>
                  </a:cubicBezTo>
                  <a:cubicBezTo>
                    <a:pt x="2456" y="7304"/>
                    <a:pt x="2431" y="7279"/>
                    <a:pt x="2381" y="7254"/>
                  </a:cubicBezTo>
                  <a:cubicBezTo>
                    <a:pt x="2331" y="7179"/>
                    <a:pt x="2256" y="7154"/>
                    <a:pt x="2181" y="7128"/>
                  </a:cubicBezTo>
                  <a:cubicBezTo>
                    <a:pt x="2055" y="7078"/>
                    <a:pt x="1905" y="7053"/>
                    <a:pt x="1780" y="7053"/>
                  </a:cubicBezTo>
                  <a:lnTo>
                    <a:pt x="1680" y="7053"/>
                  </a:lnTo>
                  <a:cubicBezTo>
                    <a:pt x="1705" y="7028"/>
                    <a:pt x="1730" y="6978"/>
                    <a:pt x="1755" y="6953"/>
                  </a:cubicBezTo>
                  <a:cubicBezTo>
                    <a:pt x="1880" y="6803"/>
                    <a:pt x="1980" y="6652"/>
                    <a:pt x="2081" y="6502"/>
                  </a:cubicBezTo>
                  <a:cubicBezTo>
                    <a:pt x="2181" y="6351"/>
                    <a:pt x="2281" y="6226"/>
                    <a:pt x="2356" y="6076"/>
                  </a:cubicBezTo>
                  <a:lnTo>
                    <a:pt x="2381" y="6076"/>
                  </a:lnTo>
                  <a:cubicBezTo>
                    <a:pt x="2482" y="6051"/>
                    <a:pt x="2582" y="6026"/>
                    <a:pt x="2682" y="6026"/>
                  </a:cubicBezTo>
                  <a:lnTo>
                    <a:pt x="2657" y="6026"/>
                  </a:lnTo>
                  <a:cubicBezTo>
                    <a:pt x="2807" y="6001"/>
                    <a:pt x="2958" y="5950"/>
                    <a:pt x="3108" y="5900"/>
                  </a:cubicBezTo>
                  <a:cubicBezTo>
                    <a:pt x="3284" y="5850"/>
                    <a:pt x="3459" y="5800"/>
                    <a:pt x="3634" y="5750"/>
                  </a:cubicBezTo>
                  <a:cubicBezTo>
                    <a:pt x="3735" y="5725"/>
                    <a:pt x="3810" y="5700"/>
                    <a:pt x="3885" y="5675"/>
                  </a:cubicBezTo>
                  <a:cubicBezTo>
                    <a:pt x="3985" y="5650"/>
                    <a:pt x="4060" y="5625"/>
                    <a:pt x="4136" y="5600"/>
                  </a:cubicBezTo>
                  <a:cubicBezTo>
                    <a:pt x="4161" y="5600"/>
                    <a:pt x="4186" y="5575"/>
                    <a:pt x="4211" y="5575"/>
                  </a:cubicBezTo>
                  <a:cubicBezTo>
                    <a:pt x="4236" y="5549"/>
                    <a:pt x="4236" y="5524"/>
                    <a:pt x="4236" y="5499"/>
                  </a:cubicBezTo>
                  <a:cubicBezTo>
                    <a:pt x="4236" y="5499"/>
                    <a:pt x="4211" y="5499"/>
                    <a:pt x="4211" y="5474"/>
                  </a:cubicBezTo>
                  <a:lnTo>
                    <a:pt x="4161" y="5474"/>
                  </a:lnTo>
                  <a:cubicBezTo>
                    <a:pt x="4161" y="5499"/>
                    <a:pt x="4136" y="5499"/>
                    <a:pt x="4111" y="5499"/>
                  </a:cubicBezTo>
                  <a:cubicBezTo>
                    <a:pt x="4010" y="5549"/>
                    <a:pt x="3885" y="5575"/>
                    <a:pt x="3785" y="5600"/>
                  </a:cubicBezTo>
                  <a:cubicBezTo>
                    <a:pt x="3685" y="5625"/>
                    <a:pt x="3609" y="5675"/>
                    <a:pt x="3534" y="5700"/>
                  </a:cubicBezTo>
                  <a:cubicBezTo>
                    <a:pt x="3434" y="5725"/>
                    <a:pt x="3359" y="5750"/>
                    <a:pt x="3258" y="5750"/>
                  </a:cubicBezTo>
                  <a:cubicBezTo>
                    <a:pt x="3183" y="5775"/>
                    <a:pt x="3083" y="5800"/>
                    <a:pt x="3008" y="5825"/>
                  </a:cubicBezTo>
                  <a:cubicBezTo>
                    <a:pt x="2908" y="5850"/>
                    <a:pt x="2832" y="5875"/>
                    <a:pt x="2732" y="5900"/>
                  </a:cubicBezTo>
                  <a:cubicBezTo>
                    <a:pt x="2657" y="5925"/>
                    <a:pt x="2557" y="5950"/>
                    <a:pt x="2482" y="5976"/>
                  </a:cubicBezTo>
                  <a:lnTo>
                    <a:pt x="2406" y="5976"/>
                  </a:lnTo>
                  <a:cubicBezTo>
                    <a:pt x="2431" y="5950"/>
                    <a:pt x="2431" y="5925"/>
                    <a:pt x="2456" y="5900"/>
                  </a:cubicBezTo>
                  <a:cubicBezTo>
                    <a:pt x="2482" y="5875"/>
                    <a:pt x="2507" y="5825"/>
                    <a:pt x="2507" y="5800"/>
                  </a:cubicBezTo>
                  <a:cubicBezTo>
                    <a:pt x="2532" y="5800"/>
                    <a:pt x="2557" y="5775"/>
                    <a:pt x="2557" y="5775"/>
                  </a:cubicBezTo>
                  <a:lnTo>
                    <a:pt x="2607" y="5775"/>
                  </a:lnTo>
                  <a:cubicBezTo>
                    <a:pt x="2607" y="5750"/>
                    <a:pt x="2607" y="5750"/>
                    <a:pt x="2632" y="5750"/>
                  </a:cubicBezTo>
                  <a:cubicBezTo>
                    <a:pt x="2757" y="5700"/>
                    <a:pt x="2883" y="5675"/>
                    <a:pt x="3008" y="5625"/>
                  </a:cubicBezTo>
                  <a:cubicBezTo>
                    <a:pt x="3083" y="5600"/>
                    <a:pt x="3183" y="5575"/>
                    <a:pt x="3284" y="5549"/>
                  </a:cubicBezTo>
                  <a:cubicBezTo>
                    <a:pt x="3384" y="5524"/>
                    <a:pt x="3459" y="5474"/>
                    <a:pt x="3559" y="5449"/>
                  </a:cubicBezTo>
                  <a:cubicBezTo>
                    <a:pt x="3735" y="5399"/>
                    <a:pt x="3935" y="5324"/>
                    <a:pt x="4111" y="5274"/>
                  </a:cubicBezTo>
                  <a:lnTo>
                    <a:pt x="4186" y="5249"/>
                  </a:lnTo>
                  <a:lnTo>
                    <a:pt x="4161" y="5249"/>
                  </a:lnTo>
                  <a:cubicBezTo>
                    <a:pt x="4186" y="5249"/>
                    <a:pt x="4186" y="5249"/>
                    <a:pt x="4211" y="5224"/>
                  </a:cubicBezTo>
                  <a:lnTo>
                    <a:pt x="4236" y="5224"/>
                  </a:lnTo>
                  <a:cubicBezTo>
                    <a:pt x="4261" y="5224"/>
                    <a:pt x="4286" y="5224"/>
                    <a:pt x="4286" y="5199"/>
                  </a:cubicBezTo>
                  <a:lnTo>
                    <a:pt x="4336" y="5199"/>
                  </a:lnTo>
                  <a:cubicBezTo>
                    <a:pt x="4361" y="5174"/>
                    <a:pt x="4361" y="5174"/>
                    <a:pt x="4386" y="5174"/>
                  </a:cubicBezTo>
                  <a:cubicBezTo>
                    <a:pt x="4411" y="5174"/>
                    <a:pt x="4411" y="5123"/>
                    <a:pt x="4411" y="5098"/>
                  </a:cubicBezTo>
                  <a:cubicBezTo>
                    <a:pt x="4411" y="5073"/>
                    <a:pt x="4361" y="5073"/>
                    <a:pt x="4336" y="5073"/>
                  </a:cubicBezTo>
                  <a:cubicBezTo>
                    <a:pt x="4311" y="5098"/>
                    <a:pt x="4261" y="5098"/>
                    <a:pt x="4236" y="5123"/>
                  </a:cubicBezTo>
                  <a:cubicBezTo>
                    <a:pt x="4186" y="5148"/>
                    <a:pt x="4161" y="5148"/>
                    <a:pt x="4111" y="5174"/>
                  </a:cubicBezTo>
                  <a:cubicBezTo>
                    <a:pt x="3985" y="5199"/>
                    <a:pt x="3860" y="5249"/>
                    <a:pt x="3735" y="5299"/>
                  </a:cubicBezTo>
                  <a:cubicBezTo>
                    <a:pt x="3634" y="5324"/>
                    <a:pt x="3559" y="5349"/>
                    <a:pt x="3459" y="5374"/>
                  </a:cubicBezTo>
                  <a:cubicBezTo>
                    <a:pt x="3359" y="5424"/>
                    <a:pt x="3258" y="5449"/>
                    <a:pt x="3183" y="5474"/>
                  </a:cubicBezTo>
                  <a:cubicBezTo>
                    <a:pt x="2983" y="5524"/>
                    <a:pt x="2807" y="5600"/>
                    <a:pt x="2632" y="5650"/>
                  </a:cubicBezTo>
                  <a:cubicBezTo>
                    <a:pt x="2607" y="5650"/>
                    <a:pt x="2607" y="5675"/>
                    <a:pt x="2582" y="5675"/>
                  </a:cubicBezTo>
                  <a:cubicBezTo>
                    <a:pt x="2632" y="5575"/>
                    <a:pt x="2707" y="5449"/>
                    <a:pt x="2757" y="5349"/>
                  </a:cubicBezTo>
                  <a:cubicBezTo>
                    <a:pt x="2832" y="5174"/>
                    <a:pt x="2933" y="4973"/>
                    <a:pt x="3008" y="4773"/>
                  </a:cubicBezTo>
                  <a:cubicBezTo>
                    <a:pt x="3058" y="4672"/>
                    <a:pt x="3083" y="4572"/>
                    <a:pt x="3133" y="4472"/>
                  </a:cubicBezTo>
                  <a:cubicBezTo>
                    <a:pt x="3133" y="4472"/>
                    <a:pt x="3133" y="4472"/>
                    <a:pt x="3133" y="4447"/>
                  </a:cubicBezTo>
                  <a:lnTo>
                    <a:pt x="3158" y="4447"/>
                  </a:lnTo>
                  <a:cubicBezTo>
                    <a:pt x="3258" y="4397"/>
                    <a:pt x="3334" y="4372"/>
                    <a:pt x="3409" y="4321"/>
                  </a:cubicBezTo>
                  <a:cubicBezTo>
                    <a:pt x="3484" y="4271"/>
                    <a:pt x="3559" y="4246"/>
                    <a:pt x="3634" y="4196"/>
                  </a:cubicBezTo>
                  <a:cubicBezTo>
                    <a:pt x="3735" y="4146"/>
                    <a:pt x="3810" y="4121"/>
                    <a:pt x="3885" y="4071"/>
                  </a:cubicBezTo>
                  <a:cubicBezTo>
                    <a:pt x="3960" y="4021"/>
                    <a:pt x="4035" y="3971"/>
                    <a:pt x="4111" y="3945"/>
                  </a:cubicBezTo>
                  <a:cubicBezTo>
                    <a:pt x="4261" y="3845"/>
                    <a:pt x="4436" y="3745"/>
                    <a:pt x="4587" y="3670"/>
                  </a:cubicBezTo>
                  <a:cubicBezTo>
                    <a:pt x="4662" y="3620"/>
                    <a:pt x="4737" y="3570"/>
                    <a:pt x="4812" y="3544"/>
                  </a:cubicBezTo>
                  <a:cubicBezTo>
                    <a:pt x="4862" y="3494"/>
                    <a:pt x="4938" y="3444"/>
                    <a:pt x="5013" y="3394"/>
                  </a:cubicBezTo>
                  <a:cubicBezTo>
                    <a:pt x="5038" y="3394"/>
                    <a:pt x="5038" y="3369"/>
                    <a:pt x="5038" y="3344"/>
                  </a:cubicBezTo>
                  <a:cubicBezTo>
                    <a:pt x="5013" y="3319"/>
                    <a:pt x="4988" y="3319"/>
                    <a:pt x="4963" y="3319"/>
                  </a:cubicBezTo>
                  <a:cubicBezTo>
                    <a:pt x="4938" y="3344"/>
                    <a:pt x="4913" y="3369"/>
                    <a:pt x="4913" y="3369"/>
                  </a:cubicBezTo>
                  <a:cubicBezTo>
                    <a:pt x="4762" y="3469"/>
                    <a:pt x="4612" y="3544"/>
                    <a:pt x="4461" y="3620"/>
                  </a:cubicBezTo>
                  <a:cubicBezTo>
                    <a:pt x="4386" y="3670"/>
                    <a:pt x="4311" y="3720"/>
                    <a:pt x="4236" y="3770"/>
                  </a:cubicBezTo>
                  <a:cubicBezTo>
                    <a:pt x="4161" y="3820"/>
                    <a:pt x="4086" y="3845"/>
                    <a:pt x="3985" y="3895"/>
                  </a:cubicBezTo>
                  <a:cubicBezTo>
                    <a:pt x="3910" y="3945"/>
                    <a:pt x="3835" y="3996"/>
                    <a:pt x="3760" y="4021"/>
                  </a:cubicBezTo>
                  <a:cubicBezTo>
                    <a:pt x="3685" y="4071"/>
                    <a:pt x="3609" y="4121"/>
                    <a:pt x="3534" y="4146"/>
                  </a:cubicBezTo>
                  <a:cubicBezTo>
                    <a:pt x="3434" y="4196"/>
                    <a:pt x="3359" y="4246"/>
                    <a:pt x="3284" y="4271"/>
                  </a:cubicBezTo>
                  <a:cubicBezTo>
                    <a:pt x="3258" y="4296"/>
                    <a:pt x="3208" y="4321"/>
                    <a:pt x="3183" y="4346"/>
                  </a:cubicBezTo>
                  <a:cubicBezTo>
                    <a:pt x="3183" y="4296"/>
                    <a:pt x="3208" y="4246"/>
                    <a:pt x="3233" y="4196"/>
                  </a:cubicBezTo>
                  <a:cubicBezTo>
                    <a:pt x="3233" y="4196"/>
                    <a:pt x="3258" y="4196"/>
                    <a:pt x="3258" y="4171"/>
                  </a:cubicBezTo>
                  <a:cubicBezTo>
                    <a:pt x="3309" y="4146"/>
                    <a:pt x="3334" y="4146"/>
                    <a:pt x="3384" y="4121"/>
                  </a:cubicBezTo>
                  <a:cubicBezTo>
                    <a:pt x="3459" y="4071"/>
                    <a:pt x="3534" y="4021"/>
                    <a:pt x="3609" y="3971"/>
                  </a:cubicBezTo>
                  <a:cubicBezTo>
                    <a:pt x="3785" y="3895"/>
                    <a:pt x="3935" y="3795"/>
                    <a:pt x="4086" y="3695"/>
                  </a:cubicBezTo>
                  <a:cubicBezTo>
                    <a:pt x="4261" y="3620"/>
                    <a:pt x="4411" y="3519"/>
                    <a:pt x="4587" y="3419"/>
                  </a:cubicBezTo>
                  <a:cubicBezTo>
                    <a:pt x="4662" y="3394"/>
                    <a:pt x="4737" y="3344"/>
                    <a:pt x="4812" y="3294"/>
                  </a:cubicBezTo>
                  <a:cubicBezTo>
                    <a:pt x="4837" y="3269"/>
                    <a:pt x="4888" y="3244"/>
                    <a:pt x="4913" y="3244"/>
                  </a:cubicBezTo>
                  <a:cubicBezTo>
                    <a:pt x="4963" y="3219"/>
                    <a:pt x="4988" y="3194"/>
                    <a:pt x="5038" y="3169"/>
                  </a:cubicBezTo>
                  <a:cubicBezTo>
                    <a:pt x="5063" y="3169"/>
                    <a:pt x="5063" y="3118"/>
                    <a:pt x="5063" y="3118"/>
                  </a:cubicBezTo>
                  <a:cubicBezTo>
                    <a:pt x="5045" y="3101"/>
                    <a:pt x="5028" y="3083"/>
                    <a:pt x="5010" y="3083"/>
                  </a:cubicBezTo>
                  <a:cubicBezTo>
                    <a:pt x="5002" y="3083"/>
                    <a:pt x="4995" y="3086"/>
                    <a:pt x="4988" y="3093"/>
                  </a:cubicBezTo>
                  <a:cubicBezTo>
                    <a:pt x="4837" y="3169"/>
                    <a:pt x="4687" y="3244"/>
                    <a:pt x="4562" y="3344"/>
                  </a:cubicBezTo>
                  <a:cubicBezTo>
                    <a:pt x="4386" y="3419"/>
                    <a:pt x="4236" y="3519"/>
                    <a:pt x="4060" y="3620"/>
                  </a:cubicBezTo>
                  <a:cubicBezTo>
                    <a:pt x="3985" y="3645"/>
                    <a:pt x="3910" y="3695"/>
                    <a:pt x="3835" y="3745"/>
                  </a:cubicBezTo>
                  <a:cubicBezTo>
                    <a:pt x="3760" y="3795"/>
                    <a:pt x="3659" y="3845"/>
                    <a:pt x="3584" y="3895"/>
                  </a:cubicBezTo>
                  <a:cubicBezTo>
                    <a:pt x="3509" y="3920"/>
                    <a:pt x="3434" y="3971"/>
                    <a:pt x="3359" y="4021"/>
                  </a:cubicBezTo>
                  <a:cubicBezTo>
                    <a:pt x="3309" y="4046"/>
                    <a:pt x="3284" y="4046"/>
                    <a:pt x="3258" y="4071"/>
                  </a:cubicBezTo>
                  <a:cubicBezTo>
                    <a:pt x="3309" y="3895"/>
                    <a:pt x="3359" y="3745"/>
                    <a:pt x="3409" y="3570"/>
                  </a:cubicBezTo>
                  <a:cubicBezTo>
                    <a:pt x="3484" y="3369"/>
                    <a:pt x="3534" y="3143"/>
                    <a:pt x="3584" y="2943"/>
                  </a:cubicBezTo>
                  <a:cubicBezTo>
                    <a:pt x="3634" y="2717"/>
                    <a:pt x="3685" y="2517"/>
                    <a:pt x="3710" y="2291"/>
                  </a:cubicBezTo>
                  <a:cubicBezTo>
                    <a:pt x="3735" y="2166"/>
                    <a:pt x="3760" y="2016"/>
                    <a:pt x="3785" y="1890"/>
                  </a:cubicBezTo>
                  <a:cubicBezTo>
                    <a:pt x="3785" y="1890"/>
                    <a:pt x="3785" y="1865"/>
                    <a:pt x="3810" y="1865"/>
                  </a:cubicBezTo>
                  <a:cubicBezTo>
                    <a:pt x="3810" y="1840"/>
                    <a:pt x="3835" y="1815"/>
                    <a:pt x="3860" y="1790"/>
                  </a:cubicBezTo>
                  <a:cubicBezTo>
                    <a:pt x="3910" y="1740"/>
                    <a:pt x="3935" y="1690"/>
                    <a:pt x="3985" y="1615"/>
                  </a:cubicBezTo>
                  <a:cubicBezTo>
                    <a:pt x="4086" y="1489"/>
                    <a:pt x="4186" y="1339"/>
                    <a:pt x="4286" y="1214"/>
                  </a:cubicBezTo>
                  <a:cubicBezTo>
                    <a:pt x="4336" y="1138"/>
                    <a:pt x="4386" y="1063"/>
                    <a:pt x="4436" y="1013"/>
                  </a:cubicBezTo>
                  <a:cubicBezTo>
                    <a:pt x="4487" y="938"/>
                    <a:pt x="4537" y="863"/>
                    <a:pt x="4587" y="813"/>
                  </a:cubicBezTo>
                  <a:cubicBezTo>
                    <a:pt x="4612" y="788"/>
                    <a:pt x="4612" y="762"/>
                    <a:pt x="4587" y="737"/>
                  </a:cubicBezTo>
                  <a:lnTo>
                    <a:pt x="4537" y="737"/>
                  </a:lnTo>
                  <a:cubicBezTo>
                    <a:pt x="4436" y="863"/>
                    <a:pt x="4361" y="963"/>
                    <a:pt x="4286" y="1063"/>
                  </a:cubicBezTo>
                  <a:cubicBezTo>
                    <a:pt x="4186" y="1214"/>
                    <a:pt x="4086" y="1339"/>
                    <a:pt x="3985" y="1489"/>
                  </a:cubicBezTo>
                  <a:cubicBezTo>
                    <a:pt x="3935" y="1565"/>
                    <a:pt x="3885" y="1615"/>
                    <a:pt x="3810" y="1690"/>
                  </a:cubicBezTo>
                  <a:cubicBezTo>
                    <a:pt x="3810" y="1715"/>
                    <a:pt x="3810" y="1715"/>
                    <a:pt x="3785" y="1740"/>
                  </a:cubicBezTo>
                  <a:cubicBezTo>
                    <a:pt x="3785" y="1715"/>
                    <a:pt x="3785" y="1690"/>
                    <a:pt x="3810" y="1665"/>
                  </a:cubicBezTo>
                  <a:lnTo>
                    <a:pt x="3810" y="1565"/>
                  </a:lnTo>
                  <a:cubicBezTo>
                    <a:pt x="3835" y="1539"/>
                    <a:pt x="3860" y="1514"/>
                    <a:pt x="3860" y="1514"/>
                  </a:cubicBezTo>
                  <a:cubicBezTo>
                    <a:pt x="3885" y="1464"/>
                    <a:pt x="3910" y="1439"/>
                    <a:pt x="3935" y="1389"/>
                  </a:cubicBezTo>
                  <a:cubicBezTo>
                    <a:pt x="3960" y="1364"/>
                    <a:pt x="3985" y="1339"/>
                    <a:pt x="4010" y="1289"/>
                  </a:cubicBezTo>
                  <a:cubicBezTo>
                    <a:pt x="4060" y="1214"/>
                    <a:pt x="4136" y="1138"/>
                    <a:pt x="4186" y="1088"/>
                  </a:cubicBezTo>
                  <a:cubicBezTo>
                    <a:pt x="4286" y="938"/>
                    <a:pt x="4386" y="788"/>
                    <a:pt x="4487" y="662"/>
                  </a:cubicBezTo>
                  <a:cubicBezTo>
                    <a:pt x="4512" y="637"/>
                    <a:pt x="4512" y="612"/>
                    <a:pt x="4487" y="587"/>
                  </a:cubicBezTo>
                  <a:cubicBezTo>
                    <a:pt x="4461" y="587"/>
                    <a:pt x="4436" y="587"/>
                    <a:pt x="4411" y="612"/>
                  </a:cubicBezTo>
                  <a:cubicBezTo>
                    <a:pt x="4336" y="737"/>
                    <a:pt x="4236" y="838"/>
                    <a:pt x="4136" y="963"/>
                  </a:cubicBezTo>
                  <a:cubicBezTo>
                    <a:pt x="4035" y="1113"/>
                    <a:pt x="3935" y="1239"/>
                    <a:pt x="3835" y="1389"/>
                  </a:cubicBezTo>
                  <a:cubicBezTo>
                    <a:pt x="3835" y="1389"/>
                    <a:pt x="3810" y="1414"/>
                    <a:pt x="3810" y="1414"/>
                  </a:cubicBezTo>
                  <a:cubicBezTo>
                    <a:pt x="3835" y="1289"/>
                    <a:pt x="3835" y="1164"/>
                    <a:pt x="3835" y="1038"/>
                  </a:cubicBezTo>
                  <a:cubicBezTo>
                    <a:pt x="3835" y="863"/>
                    <a:pt x="3835" y="662"/>
                    <a:pt x="3810" y="462"/>
                  </a:cubicBezTo>
                  <a:cubicBezTo>
                    <a:pt x="3810" y="412"/>
                    <a:pt x="3785" y="387"/>
                    <a:pt x="3785" y="336"/>
                  </a:cubicBezTo>
                  <a:cubicBezTo>
                    <a:pt x="3785" y="286"/>
                    <a:pt x="3785" y="236"/>
                    <a:pt x="3760" y="186"/>
                  </a:cubicBezTo>
                  <a:cubicBezTo>
                    <a:pt x="3760" y="161"/>
                    <a:pt x="3760" y="136"/>
                    <a:pt x="3760" y="86"/>
                  </a:cubicBezTo>
                  <a:cubicBezTo>
                    <a:pt x="3760" y="61"/>
                    <a:pt x="3760" y="36"/>
                    <a:pt x="3735" y="11"/>
                  </a:cubicBezTo>
                  <a:cubicBezTo>
                    <a:pt x="3727" y="3"/>
                    <a:pt x="3718" y="0"/>
                    <a:pt x="3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8520142" y="4018819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8467773" y="3919735"/>
              <a:ext cx="77" cy="7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8506585" y="4010994"/>
              <a:ext cx="2014" cy="77"/>
            </a:xfrm>
            <a:custGeom>
              <a:rect b="b" l="l" r="r" t="t"/>
              <a:pathLst>
                <a:path extrusionOk="0" h="1" w="26">
                  <a:moveTo>
                    <a:pt x="0" y="1"/>
                  </a:moveTo>
                  <a:lnTo>
                    <a:pt x="26" y="1"/>
                  </a:ln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543460" y="4344964"/>
              <a:ext cx="77" cy="7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549270" y="4315835"/>
              <a:ext cx="2014" cy="77"/>
            </a:xfrm>
            <a:custGeom>
              <a:rect b="b" l="l" r="r" t="t"/>
              <a:pathLst>
                <a:path extrusionOk="0" h="1" w="26">
                  <a:moveTo>
                    <a:pt x="26" y="1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1" y="1"/>
                  </a:cubicBezTo>
                  <a:cubicBezTo>
                    <a:pt x="26" y="1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559031" y="4313898"/>
              <a:ext cx="77" cy="7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322131" y="4247895"/>
              <a:ext cx="35016" cy="36953"/>
            </a:xfrm>
            <a:custGeom>
              <a:rect b="b" l="l" r="r" t="t"/>
              <a:pathLst>
                <a:path extrusionOk="0" h="477" w="452">
                  <a:moveTo>
                    <a:pt x="201" y="0"/>
                  </a:moveTo>
                  <a:cubicBezTo>
                    <a:pt x="176" y="0"/>
                    <a:pt x="151" y="26"/>
                    <a:pt x="126" y="26"/>
                  </a:cubicBezTo>
                  <a:cubicBezTo>
                    <a:pt x="101" y="51"/>
                    <a:pt x="76" y="51"/>
                    <a:pt x="51" y="76"/>
                  </a:cubicBezTo>
                  <a:cubicBezTo>
                    <a:pt x="26" y="126"/>
                    <a:pt x="0" y="176"/>
                    <a:pt x="0" y="251"/>
                  </a:cubicBezTo>
                  <a:cubicBezTo>
                    <a:pt x="0" y="301"/>
                    <a:pt x="51" y="376"/>
                    <a:pt x="76" y="401"/>
                  </a:cubicBezTo>
                  <a:cubicBezTo>
                    <a:pt x="126" y="452"/>
                    <a:pt x="176" y="477"/>
                    <a:pt x="226" y="477"/>
                  </a:cubicBezTo>
                  <a:lnTo>
                    <a:pt x="251" y="477"/>
                  </a:lnTo>
                  <a:cubicBezTo>
                    <a:pt x="301" y="452"/>
                    <a:pt x="351" y="427"/>
                    <a:pt x="376" y="401"/>
                  </a:cubicBezTo>
                  <a:cubicBezTo>
                    <a:pt x="402" y="376"/>
                    <a:pt x="402" y="351"/>
                    <a:pt x="427" y="326"/>
                  </a:cubicBezTo>
                  <a:cubicBezTo>
                    <a:pt x="427" y="301"/>
                    <a:pt x="427" y="301"/>
                    <a:pt x="452" y="276"/>
                  </a:cubicBezTo>
                  <a:cubicBezTo>
                    <a:pt x="452" y="251"/>
                    <a:pt x="452" y="226"/>
                    <a:pt x="452" y="201"/>
                  </a:cubicBezTo>
                  <a:cubicBezTo>
                    <a:pt x="427" y="176"/>
                    <a:pt x="427" y="151"/>
                    <a:pt x="427" y="126"/>
                  </a:cubicBezTo>
                  <a:cubicBezTo>
                    <a:pt x="402" y="101"/>
                    <a:pt x="376" y="51"/>
                    <a:pt x="326" y="26"/>
                  </a:cubicBezTo>
                  <a:cubicBezTo>
                    <a:pt x="301" y="0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8432834" y="4203273"/>
              <a:ext cx="11698" cy="9761"/>
            </a:xfrm>
            <a:custGeom>
              <a:rect b="b" l="l" r="r" t="t"/>
              <a:pathLst>
                <a:path extrusionOk="0" h="126" w="151">
                  <a:moveTo>
                    <a:pt x="75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75" y="125"/>
                  </a:cubicBezTo>
                  <a:cubicBezTo>
                    <a:pt x="100" y="125"/>
                    <a:pt x="150" y="100"/>
                    <a:pt x="150" y="50"/>
                  </a:cubicBezTo>
                  <a:cubicBezTo>
                    <a:pt x="150" y="25"/>
                    <a:pt x="100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378451" y="4104190"/>
              <a:ext cx="15571" cy="17586"/>
            </a:xfrm>
            <a:custGeom>
              <a:rect b="b" l="l" r="r" t="t"/>
              <a:pathLst>
                <a:path extrusionOk="0" h="227" w="201">
                  <a:moveTo>
                    <a:pt x="101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76"/>
                    <a:pt x="50" y="226"/>
                    <a:pt x="101" y="226"/>
                  </a:cubicBezTo>
                  <a:cubicBezTo>
                    <a:pt x="151" y="226"/>
                    <a:pt x="201" y="176"/>
                    <a:pt x="201" y="101"/>
                  </a:cubicBez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8423073" y="4134480"/>
              <a:ext cx="23396" cy="24171"/>
            </a:xfrm>
            <a:custGeom>
              <a:rect b="b" l="l" r="r" t="t"/>
              <a:pathLst>
                <a:path extrusionOk="0" h="312" w="302">
                  <a:moveTo>
                    <a:pt x="169" y="0"/>
                  </a:moveTo>
                  <a:cubicBezTo>
                    <a:pt x="136" y="0"/>
                    <a:pt x="94" y="18"/>
                    <a:pt x="76" y="36"/>
                  </a:cubicBezTo>
                  <a:cubicBezTo>
                    <a:pt x="51" y="61"/>
                    <a:pt x="26" y="86"/>
                    <a:pt x="26" y="136"/>
                  </a:cubicBezTo>
                  <a:cubicBezTo>
                    <a:pt x="1" y="186"/>
                    <a:pt x="26" y="236"/>
                    <a:pt x="51" y="261"/>
                  </a:cubicBezTo>
                  <a:cubicBezTo>
                    <a:pt x="76" y="287"/>
                    <a:pt x="126" y="312"/>
                    <a:pt x="151" y="312"/>
                  </a:cubicBezTo>
                  <a:lnTo>
                    <a:pt x="176" y="312"/>
                  </a:lnTo>
                  <a:cubicBezTo>
                    <a:pt x="226" y="287"/>
                    <a:pt x="251" y="287"/>
                    <a:pt x="276" y="236"/>
                  </a:cubicBezTo>
                  <a:cubicBezTo>
                    <a:pt x="302" y="236"/>
                    <a:pt x="302" y="211"/>
                    <a:pt x="302" y="186"/>
                  </a:cubicBezTo>
                  <a:cubicBezTo>
                    <a:pt x="302" y="161"/>
                    <a:pt x="302" y="136"/>
                    <a:pt x="302" y="136"/>
                  </a:cubicBezTo>
                  <a:cubicBezTo>
                    <a:pt x="302" y="111"/>
                    <a:pt x="302" y="111"/>
                    <a:pt x="302" y="86"/>
                  </a:cubicBezTo>
                  <a:lnTo>
                    <a:pt x="276" y="86"/>
                  </a:lnTo>
                  <a:cubicBezTo>
                    <a:pt x="276" y="61"/>
                    <a:pt x="251" y="36"/>
                    <a:pt x="201" y="11"/>
                  </a:cubicBezTo>
                  <a:cubicBezTo>
                    <a:pt x="194" y="3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8469709" y="4290580"/>
              <a:ext cx="13635" cy="13712"/>
            </a:xfrm>
            <a:custGeom>
              <a:rect b="b" l="l" r="r" t="t"/>
              <a:pathLst>
                <a:path extrusionOk="0" h="177" w="176">
                  <a:moveTo>
                    <a:pt x="75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26"/>
                    <a:pt x="25" y="176"/>
                    <a:pt x="75" y="176"/>
                  </a:cubicBezTo>
                  <a:cubicBezTo>
                    <a:pt x="126" y="176"/>
                    <a:pt x="176" y="126"/>
                    <a:pt x="176" y="76"/>
                  </a:cubicBezTo>
                  <a:cubicBezTo>
                    <a:pt x="176" y="26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8539586" y="4240148"/>
              <a:ext cx="35016" cy="35016"/>
            </a:xfrm>
            <a:custGeom>
              <a:rect b="b" l="l" r="r" t="t"/>
              <a:pathLst>
                <a:path extrusionOk="0" h="452" w="452">
                  <a:moveTo>
                    <a:pt x="226" y="0"/>
                  </a:moveTo>
                  <a:cubicBezTo>
                    <a:pt x="101" y="0"/>
                    <a:pt x="1" y="100"/>
                    <a:pt x="1" y="226"/>
                  </a:cubicBezTo>
                  <a:cubicBezTo>
                    <a:pt x="1" y="351"/>
                    <a:pt x="101" y="451"/>
                    <a:pt x="226" y="451"/>
                  </a:cubicBezTo>
                  <a:cubicBezTo>
                    <a:pt x="351" y="451"/>
                    <a:pt x="452" y="351"/>
                    <a:pt x="452" y="226"/>
                  </a:cubicBezTo>
                  <a:cubicBezTo>
                    <a:pt x="452" y="100"/>
                    <a:pt x="351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8430897" y="4053757"/>
              <a:ext cx="15571" cy="15571"/>
            </a:xfrm>
            <a:custGeom>
              <a:rect b="b" l="l" r="r" t="t"/>
              <a:pathLst>
                <a:path extrusionOk="0" h="201" w="201"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50" y="201"/>
                    <a:pt x="201" y="151"/>
                    <a:pt x="201" y="100"/>
                  </a:cubicBezTo>
                  <a:cubicBezTo>
                    <a:pt x="201" y="50"/>
                    <a:pt x="150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8459948" y="4009057"/>
              <a:ext cx="17586" cy="17586"/>
            </a:xfrm>
            <a:custGeom>
              <a:rect b="b" l="l" r="r" t="t"/>
              <a:pathLst>
                <a:path extrusionOk="0" h="227" w="227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26"/>
                    <a:pt x="101" y="226"/>
                  </a:cubicBezTo>
                  <a:cubicBezTo>
                    <a:pt x="176" y="226"/>
                    <a:pt x="227" y="176"/>
                    <a:pt x="227" y="101"/>
                  </a:cubicBezTo>
                  <a:cubicBezTo>
                    <a:pt x="227" y="51"/>
                    <a:pt x="176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8524093" y="4127508"/>
              <a:ext cx="35016" cy="35016"/>
            </a:xfrm>
            <a:custGeom>
              <a:rect b="b" l="l" r="r" t="t"/>
              <a:pathLst>
                <a:path extrusionOk="0" h="452" w="452">
                  <a:moveTo>
                    <a:pt x="226" y="1"/>
                  </a:moveTo>
                  <a:cubicBezTo>
                    <a:pt x="100" y="1"/>
                    <a:pt x="0" y="101"/>
                    <a:pt x="0" y="226"/>
                  </a:cubicBezTo>
                  <a:cubicBezTo>
                    <a:pt x="0" y="351"/>
                    <a:pt x="100" y="452"/>
                    <a:pt x="226" y="452"/>
                  </a:cubicBezTo>
                  <a:cubicBezTo>
                    <a:pt x="351" y="452"/>
                    <a:pt x="451" y="351"/>
                    <a:pt x="451" y="226"/>
                  </a:cubicBezTo>
                  <a:cubicBezTo>
                    <a:pt x="451" y="101"/>
                    <a:pt x="351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8539586" y="4069251"/>
              <a:ext cx="15649" cy="15649"/>
            </a:xfrm>
            <a:custGeom>
              <a:rect b="b" l="l" r="r" t="t"/>
              <a:pathLst>
                <a:path extrusionOk="0" h="202" w="202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201"/>
                    <a:pt x="101" y="201"/>
                  </a:cubicBezTo>
                  <a:cubicBezTo>
                    <a:pt x="151" y="201"/>
                    <a:pt x="201" y="151"/>
                    <a:pt x="201" y="101"/>
                  </a:cubicBez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49322" y="4313898"/>
              <a:ext cx="23396" cy="25333"/>
            </a:xfrm>
            <a:custGeom>
              <a:rect b="b" l="l" r="r" t="t"/>
              <a:pathLst>
                <a:path extrusionOk="0" h="327" w="302">
                  <a:moveTo>
                    <a:pt x="151" y="1"/>
                  </a:moveTo>
                  <a:cubicBezTo>
                    <a:pt x="51" y="1"/>
                    <a:pt x="0" y="76"/>
                    <a:pt x="0" y="151"/>
                  </a:cubicBezTo>
                  <a:cubicBezTo>
                    <a:pt x="0" y="251"/>
                    <a:pt x="51" y="326"/>
                    <a:pt x="151" y="326"/>
                  </a:cubicBezTo>
                  <a:cubicBezTo>
                    <a:pt x="226" y="326"/>
                    <a:pt x="301" y="251"/>
                    <a:pt x="301" y="151"/>
                  </a:cubicBezTo>
                  <a:cubicBezTo>
                    <a:pt x="301" y="76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417263" y="4387649"/>
              <a:ext cx="17586" cy="17586"/>
            </a:xfrm>
            <a:custGeom>
              <a:rect b="b" l="l" r="r" t="t"/>
              <a:pathLst>
                <a:path extrusionOk="0" h="227" w="227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27"/>
                    <a:pt x="101" y="227"/>
                  </a:cubicBezTo>
                  <a:cubicBezTo>
                    <a:pt x="176" y="227"/>
                    <a:pt x="226" y="176"/>
                    <a:pt x="226" y="101"/>
                  </a:cubicBezTo>
                  <a:cubicBezTo>
                    <a:pt x="226" y="51"/>
                    <a:pt x="176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70704" y="4282833"/>
              <a:ext cx="13635" cy="15649"/>
            </a:xfrm>
            <a:custGeom>
              <a:rect b="b" l="l" r="r" t="t"/>
              <a:pathLst>
                <a:path extrusionOk="0" h="202" w="176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50" y="201"/>
                    <a:pt x="176" y="151"/>
                    <a:pt x="176" y="101"/>
                  </a:cubicBezTo>
                  <a:cubicBezTo>
                    <a:pt x="176" y="51"/>
                    <a:pt x="150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314384" y="4226513"/>
              <a:ext cx="15571" cy="15649"/>
            </a:xfrm>
            <a:custGeom>
              <a:rect b="b" l="l" r="r" t="t"/>
              <a:pathLst>
                <a:path extrusionOk="0" h="202" w="201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76" y="201"/>
                    <a:pt x="201" y="151"/>
                    <a:pt x="201" y="101"/>
                  </a:cubicBezTo>
                  <a:cubicBezTo>
                    <a:pt x="201" y="51"/>
                    <a:pt x="176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529903" y="3929497"/>
              <a:ext cx="13635" cy="15571"/>
            </a:xfrm>
            <a:custGeom>
              <a:rect b="b" l="l" r="r" t="t"/>
              <a:pathLst>
                <a:path extrusionOk="0" h="201" w="176"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51"/>
                    <a:pt x="50" y="201"/>
                    <a:pt x="100" y="201"/>
                  </a:cubicBezTo>
                  <a:cubicBezTo>
                    <a:pt x="151" y="201"/>
                    <a:pt x="176" y="151"/>
                    <a:pt x="176" y="100"/>
                  </a:cubicBezTo>
                  <a:cubicBezTo>
                    <a:pt x="176" y="50"/>
                    <a:pt x="151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479393" y="3917799"/>
              <a:ext cx="15649" cy="15649"/>
            </a:xfrm>
            <a:custGeom>
              <a:rect b="b" l="l" r="r" t="t"/>
              <a:pathLst>
                <a:path extrusionOk="0" h="202" w="202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201"/>
                    <a:pt x="101" y="201"/>
                  </a:cubicBezTo>
                  <a:cubicBezTo>
                    <a:pt x="151" y="201"/>
                    <a:pt x="201" y="151"/>
                    <a:pt x="201" y="101"/>
                  </a:cubicBez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580335" y="4108063"/>
              <a:ext cx="11775" cy="13712"/>
            </a:xfrm>
            <a:custGeom>
              <a:rect b="b" l="l" r="r" t="t"/>
              <a:pathLst>
                <a:path extrusionOk="0" h="177" w="152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26"/>
                    <a:pt x="26" y="176"/>
                    <a:pt x="76" y="176"/>
                  </a:cubicBezTo>
                  <a:cubicBezTo>
                    <a:pt x="126" y="176"/>
                    <a:pt x="151" y="126"/>
                    <a:pt x="151" y="76"/>
                  </a:cubicBezTo>
                  <a:cubicBezTo>
                    <a:pt x="151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465836" y="4080949"/>
              <a:ext cx="13635" cy="13635"/>
            </a:xfrm>
            <a:custGeom>
              <a:rect b="b" l="l" r="r" t="t"/>
              <a:pathLst>
                <a:path extrusionOk="0" h="176" w="176">
                  <a:moveTo>
                    <a:pt x="75" y="0"/>
                  </a:moveTo>
                  <a:cubicBezTo>
                    <a:pt x="25" y="0"/>
                    <a:pt x="0" y="50"/>
                    <a:pt x="0" y="100"/>
                  </a:cubicBezTo>
                  <a:cubicBezTo>
                    <a:pt x="0" y="150"/>
                    <a:pt x="25" y="176"/>
                    <a:pt x="75" y="176"/>
                  </a:cubicBezTo>
                  <a:cubicBezTo>
                    <a:pt x="125" y="176"/>
                    <a:pt x="176" y="150"/>
                    <a:pt x="176" y="100"/>
                  </a:cubicBezTo>
                  <a:cubicBezTo>
                    <a:pt x="176" y="50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24"/>
          <p:cNvSpPr/>
          <p:nvPr/>
        </p:nvSpPr>
        <p:spPr>
          <a:xfrm>
            <a:off x="8287325" y="585575"/>
            <a:ext cx="262007" cy="266052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9800" y="949725"/>
            <a:ext cx="218552" cy="221926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4"/>
          <p:cNvSpPr/>
          <p:nvPr/>
        </p:nvSpPr>
        <p:spPr>
          <a:xfrm flipH="1">
            <a:off x="651607" y="3983713"/>
            <a:ext cx="262007" cy="266052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4"/>
          <p:cNvSpPr/>
          <p:nvPr/>
        </p:nvSpPr>
        <p:spPr>
          <a:xfrm flipH="1">
            <a:off x="512588" y="4347863"/>
            <a:ext cx="218552" cy="221926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9" name="Google Shape;459;p24"/>
          <p:cNvGrpSpPr/>
          <p:nvPr/>
        </p:nvGrpSpPr>
        <p:grpSpPr>
          <a:xfrm flipH="1">
            <a:off x="483600" y="626298"/>
            <a:ext cx="459018" cy="459298"/>
            <a:chOff x="876050" y="539400"/>
            <a:chExt cx="611780" cy="612153"/>
          </a:xfrm>
        </p:grpSpPr>
        <p:sp>
          <p:nvSpPr>
            <p:cNvPr id="460" name="Google Shape;460;p24"/>
            <p:cNvSpPr/>
            <p:nvPr/>
          </p:nvSpPr>
          <p:spPr>
            <a:xfrm>
              <a:off x="876050" y="539400"/>
              <a:ext cx="611780" cy="612153"/>
            </a:xfrm>
            <a:custGeom>
              <a:rect b="b" l="l" r="r" t="t"/>
              <a:pathLst>
                <a:path extrusionOk="0" h="41029" w="41004">
                  <a:moveTo>
                    <a:pt x="20502" y="0"/>
                  </a:moveTo>
                  <a:cubicBezTo>
                    <a:pt x="15289" y="0"/>
                    <a:pt x="10552" y="1955"/>
                    <a:pt x="6918" y="5163"/>
                  </a:cubicBezTo>
                  <a:cubicBezTo>
                    <a:pt x="9399" y="3509"/>
                    <a:pt x="12357" y="2557"/>
                    <a:pt x="15540" y="2557"/>
                  </a:cubicBezTo>
                  <a:cubicBezTo>
                    <a:pt x="24136" y="2557"/>
                    <a:pt x="31104" y="9499"/>
                    <a:pt x="31104" y="18096"/>
                  </a:cubicBezTo>
                  <a:cubicBezTo>
                    <a:pt x="31104" y="26692"/>
                    <a:pt x="24136" y="33635"/>
                    <a:pt x="15540" y="33635"/>
                  </a:cubicBezTo>
                  <a:cubicBezTo>
                    <a:pt x="7344" y="33635"/>
                    <a:pt x="627" y="27269"/>
                    <a:pt x="51" y="19223"/>
                  </a:cubicBezTo>
                  <a:cubicBezTo>
                    <a:pt x="26" y="19650"/>
                    <a:pt x="1" y="20076"/>
                    <a:pt x="1" y="20502"/>
                  </a:cubicBezTo>
                  <a:cubicBezTo>
                    <a:pt x="1" y="31830"/>
                    <a:pt x="9174" y="41028"/>
                    <a:pt x="20502" y="41028"/>
                  </a:cubicBezTo>
                  <a:cubicBezTo>
                    <a:pt x="31831" y="41028"/>
                    <a:pt x="41004" y="31830"/>
                    <a:pt x="41004" y="20502"/>
                  </a:cubicBezTo>
                  <a:cubicBezTo>
                    <a:pt x="41004" y="9198"/>
                    <a:pt x="31831" y="0"/>
                    <a:pt x="20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1386516" y="941031"/>
              <a:ext cx="22828" cy="22828"/>
            </a:xfrm>
            <a:custGeom>
              <a:rect b="b" l="l" r="r" t="t"/>
              <a:pathLst>
                <a:path extrusionOk="0" h="1530" w="1530">
                  <a:moveTo>
                    <a:pt x="777" y="1"/>
                  </a:moveTo>
                  <a:cubicBezTo>
                    <a:pt x="351" y="1"/>
                    <a:pt x="1" y="352"/>
                    <a:pt x="1" y="778"/>
                  </a:cubicBezTo>
                  <a:cubicBezTo>
                    <a:pt x="1" y="1204"/>
                    <a:pt x="351" y="1530"/>
                    <a:pt x="777" y="1530"/>
                  </a:cubicBezTo>
                  <a:cubicBezTo>
                    <a:pt x="1204" y="1530"/>
                    <a:pt x="1529" y="1204"/>
                    <a:pt x="1529" y="778"/>
                  </a:cubicBezTo>
                  <a:cubicBezTo>
                    <a:pt x="1529" y="352"/>
                    <a:pt x="1204" y="1"/>
                    <a:pt x="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1389888" y="733106"/>
              <a:ext cx="16084" cy="16099"/>
            </a:xfrm>
            <a:custGeom>
              <a:rect b="b" l="l" r="r" t="t"/>
              <a:pathLst>
                <a:path extrusionOk="0" h="1079" w="1078">
                  <a:moveTo>
                    <a:pt x="551" y="1"/>
                  </a:moveTo>
                  <a:cubicBezTo>
                    <a:pt x="251" y="1"/>
                    <a:pt x="0" y="251"/>
                    <a:pt x="0" y="527"/>
                  </a:cubicBezTo>
                  <a:cubicBezTo>
                    <a:pt x="0" y="828"/>
                    <a:pt x="251" y="1079"/>
                    <a:pt x="551" y="1079"/>
                  </a:cubicBezTo>
                  <a:cubicBezTo>
                    <a:pt x="852" y="1079"/>
                    <a:pt x="1078" y="828"/>
                    <a:pt x="1078" y="527"/>
                  </a:cubicBezTo>
                  <a:cubicBezTo>
                    <a:pt x="1078" y="251"/>
                    <a:pt x="852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228322" y="1087258"/>
              <a:ext cx="16099" cy="16084"/>
            </a:xfrm>
            <a:custGeom>
              <a:rect b="b" l="l" r="r" t="t"/>
              <a:pathLst>
                <a:path extrusionOk="0" h="1078" w="1079">
                  <a:moveTo>
                    <a:pt x="552" y="0"/>
                  </a:moveTo>
                  <a:cubicBezTo>
                    <a:pt x="252" y="0"/>
                    <a:pt x="1" y="251"/>
                    <a:pt x="1" y="552"/>
                  </a:cubicBezTo>
                  <a:cubicBezTo>
                    <a:pt x="1" y="852"/>
                    <a:pt x="252" y="1078"/>
                    <a:pt x="552" y="1078"/>
                  </a:cubicBezTo>
                  <a:cubicBezTo>
                    <a:pt x="853" y="1078"/>
                    <a:pt x="1079" y="852"/>
                    <a:pt x="1079" y="552"/>
                  </a:cubicBezTo>
                  <a:cubicBezTo>
                    <a:pt x="1079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8357752" y="4174792"/>
            <a:ext cx="287145" cy="29157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512626" y="1012724"/>
            <a:ext cx="213449" cy="21672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5"/>
          <p:cNvSpPr/>
          <p:nvPr/>
        </p:nvSpPr>
        <p:spPr>
          <a:xfrm>
            <a:off x="512626" y="4361924"/>
            <a:ext cx="213449" cy="21672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425750" y="4094568"/>
            <a:ext cx="160181" cy="162637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0" name="Google Shape;470;p25"/>
          <p:cNvGrpSpPr/>
          <p:nvPr/>
        </p:nvGrpSpPr>
        <p:grpSpPr>
          <a:xfrm>
            <a:off x="8268066" y="539398"/>
            <a:ext cx="325665" cy="773924"/>
            <a:chOff x="478438" y="3313050"/>
            <a:chExt cx="469325" cy="1115325"/>
          </a:xfrm>
        </p:grpSpPr>
        <p:sp>
          <p:nvSpPr>
            <p:cNvPr id="471" name="Google Shape;471;p25"/>
            <p:cNvSpPr/>
            <p:nvPr/>
          </p:nvSpPr>
          <p:spPr>
            <a:xfrm>
              <a:off x="478438" y="4023725"/>
              <a:ext cx="125325" cy="156525"/>
            </a:xfrm>
            <a:custGeom>
              <a:rect b="b" l="l" r="r" t="t"/>
              <a:pathLst>
                <a:path extrusionOk="0" h="6261" w="5013">
                  <a:moveTo>
                    <a:pt x="4787" y="1"/>
                  </a:moveTo>
                  <a:cubicBezTo>
                    <a:pt x="4721" y="1"/>
                    <a:pt x="4657" y="34"/>
                    <a:pt x="4612" y="95"/>
                  </a:cubicBezTo>
                  <a:lnTo>
                    <a:pt x="75" y="5909"/>
                  </a:lnTo>
                  <a:cubicBezTo>
                    <a:pt x="0" y="6010"/>
                    <a:pt x="25" y="6135"/>
                    <a:pt x="126" y="6210"/>
                  </a:cubicBezTo>
                  <a:cubicBezTo>
                    <a:pt x="151" y="6235"/>
                    <a:pt x="201" y="6260"/>
                    <a:pt x="251" y="6260"/>
                  </a:cubicBezTo>
                  <a:cubicBezTo>
                    <a:pt x="301" y="6260"/>
                    <a:pt x="376" y="6235"/>
                    <a:pt x="401" y="6185"/>
                  </a:cubicBezTo>
                  <a:lnTo>
                    <a:pt x="4938" y="345"/>
                  </a:lnTo>
                  <a:cubicBezTo>
                    <a:pt x="5013" y="245"/>
                    <a:pt x="4988" y="120"/>
                    <a:pt x="4913" y="45"/>
                  </a:cubicBezTo>
                  <a:cubicBezTo>
                    <a:pt x="4873" y="15"/>
                    <a:pt x="4830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552988" y="4056950"/>
              <a:ext cx="80850" cy="120775"/>
            </a:xfrm>
            <a:custGeom>
              <a:rect b="b" l="l" r="r" t="t"/>
              <a:pathLst>
                <a:path extrusionOk="0" h="4831" w="3234">
                  <a:moveTo>
                    <a:pt x="2984" y="0"/>
                  </a:moveTo>
                  <a:cubicBezTo>
                    <a:pt x="2921" y="0"/>
                    <a:pt x="2863" y="33"/>
                    <a:pt x="2833" y="94"/>
                  </a:cubicBezTo>
                  <a:lnTo>
                    <a:pt x="76" y="4505"/>
                  </a:lnTo>
                  <a:cubicBezTo>
                    <a:pt x="1" y="4605"/>
                    <a:pt x="51" y="4731"/>
                    <a:pt x="151" y="4806"/>
                  </a:cubicBezTo>
                  <a:cubicBezTo>
                    <a:pt x="176" y="4831"/>
                    <a:pt x="201" y="4831"/>
                    <a:pt x="251" y="4831"/>
                  </a:cubicBezTo>
                  <a:cubicBezTo>
                    <a:pt x="327" y="4831"/>
                    <a:pt x="377" y="4806"/>
                    <a:pt x="427" y="4731"/>
                  </a:cubicBezTo>
                  <a:lnTo>
                    <a:pt x="3184" y="320"/>
                  </a:lnTo>
                  <a:cubicBezTo>
                    <a:pt x="3234" y="219"/>
                    <a:pt x="3209" y="94"/>
                    <a:pt x="3108" y="44"/>
                  </a:cubicBezTo>
                  <a:cubicBezTo>
                    <a:pt x="3069" y="14"/>
                    <a:pt x="3025" y="0"/>
                    <a:pt x="2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561763" y="4113800"/>
              <a:ext cx="102775" cy="177975"/>
            </a:xfrm>
            <a:custGeom>
              <a:rect b="b" l="l" r="r" t="t"/>
              <a:pathLst>
                <a:path extrusionOk="0" h="7119" w="4111">
                  <a:moveTo>
                    <a:pt x="3874" y="1"/>
                  </a:moveTo>
                  <a:cubicBezTo>
                    <a:pt x="3796" y="1"/>
                    <a:pt x="3718" y="34"/>
                    <a:pt x="3685" y="101"/>
                  </a:cubicBezTo>
                  <a:lnTo>
                    <a:pt x="76" y="6818"/>
                  </a:lnTo>
                  <a:cubicBezTo>
                    <a:pt x="1" y="6918"/>
                    <a:pt x="51" y="7043"/>
                    <a:pt x="151" y="7093"/>
                  </a:cubicBezTo>
                  <a:cubicBezTo>
                    <a:pt x="176" y="7118"/>
                    <a:pt x="226" y="7118"/>
                    <a:pt x="251" y="7118"/>
                  </a:cubicBezTo>
                  <a:cubicBezTo>
                    <a:pt x="326" y="7118"/>
                    <a:pt x="402" y="7093"/>
                    <a:pt x="427" y="7018"/>
                  </a:cubicBezTo>
                  <a:lnTo>
                    <a:pt x="4061" y="301"/>
                  </a:lnTo>
                  <a:cubicBezTo>
                    <a:pt x="4111" y="201"/>
                    <a:pt x="4086" y="76"/>
                    <a:pt x="3986" y="26"/>
                  </a:cubicBezTo>
                  <a:cubicBezTo>
                    <a:pt x="3952" y="9"/>
                    <a:pt x="3913" y="1"/>
                    <a:pt x="3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621913" y="4158750"/>
              <a:ext cx="62675" cy="173125"/>
            </a:xfrm>
            <a:custGeom>
              <a:rect b="b" l="l" r="r" t="t"/>
              <a:pathLst>
                <a:path extrusionOk="0" h="6925" w="2507">
                  <a:moveTo>
                    <a:pt x="2269" y="1"/>
                  </a:moveTo>
                  <a:cubicBezTo>
                    <a:pt x="2173" y="1"/>
                    <a:pt x="2097" y="49"/>
                    <a:pt x="2056" y="132"/>
                  </a:cubicBezTo>
                  <a:lnTo>
                    <a:pt x="51" y="6649"/>
                  </a:lnTo>
                  <a:cubicBezTo>
                    <a:pt x="1" y="6774"/>
                    <a:pt x="76" y="6874"/>
                    <a:pt x="176" y="6924"/>
                  </a:cubicBezTo>
                  <a:lnTo>
                    <a:pt x="251" y="6924"/>
                  </a:lnTo>
                  <a:cubicBezTo>
                    <a:pt x="326" y="6924"/>
                    <a:pt x="402" y="6874"/>
                    <a:pt x="452" y="6774"/>
                  </a:cubicBezTo>
                  <a:lnTo>
                    <a:pt x="2457" y="258"/>
                  </a:lnTo>
                  <a:cubicBezTo>
                    <a:pt x="2507" y="157"/>
                    <a:pt x="2432" y="32"/>
                    <a:pt x="2331" y="7"/>
                  </a:cubicBezTo>
                  <a:cubicBezTo>
                    <a:pt x="2310" y="3"/>
                    <a:pt x="2289" y="1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811138" y="4013675"/>
              <a:ext cx="136625" cy="166575"/>
            </a:xfrm>
            <a:custGeom>
              <a:rect b="b" l="l" r="r" t="t"/>
              <a:pathLst>
                <a:path extrusionOk="0" h="6663" w="5465">
                  <a:moveTo>
                    <a:pt x="234" y="0"/>
                  </a:moveTo>
                  <a:cubicBezTo>
                    <a:pt x="189" y="0"/>
                    <a:pt x="143" y="14"/>
                    <a:pt x="101" y="46"/>
                  </a:cubicBezTo>
                  <a:cubicBezTo>
                    <a:pt x="26" y="121"/>
                    <a:pt x="1" y="246"/>
                    <a:pt x="76" y="346"/>
                  </a:cubicBezTo>
                  <a:lnTo>
                    <a:pt x="5063" y="6587"/>
                  </a:lnTo>
                  <a:cubicBezTo>
                    <a:pt x="5113" y="6637"/>
                    <a:pt x="5164" y="6662"/>
                    <a:pt x="5214" y="6662"/>
                  </a:cubicBezTo>
                  <a:cubicBezTo>
                    <a:pt x="5264" y="6662"/>
                    <a:pt x="5314" y="6662"/>
                    <a:pt x="5364" y="6612"/>
                  </a:cubicBezTo>
                  <a:cubicBezTo>
                    <a:pt x="5439" y="6562"/>
                    <a:pt x="5464" y="6412"/>
                    <a:pt x="5389" y="6336"/>
                  </a:cubicBezTo>
                  <a:lnTo>
                    <a:pt x="402" y="71"/>
                  </a:lnTo>
                  <a:cubicBezTo>
                    <a:pt x="358" y="27"/>
                    <a:pt x="29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92338" y="4056950"/>
              <a:ext cx="72075" cy="107000"/>
            </a:xfrm>
            <a:custGeom>
              <a:rect b="b" l="l" r="r" t="t"/>
              <a:pathLst>
                <a:path extrusionOk="0" h="4280" w="2883">
                  <a:moveTo>
                    <a:pt x="252" y="0"/>
                  </a:moveTo>
                  <a:cubicBezTo>
                    <a:pt x="209" y="0"/>
                    <a:pt x="166" y="14"/>
                    <a:pt x="126" y="44"/>
                  </a:cubicBezTo>
                  <a:cubicBezTo>
                    <a:pt x="26" y="94"/>
                    <a:pt x="1" y="219"/>
                    <a:pt x="51" y="320"/>
                  </a:cubicBezTo>
                  <a:lnTo>
                    <a:pt x="2457" y="4179"/>
                  </a:lnTo>
                  <a:cubicBezTo>
                    <a:pt x="2507" y="4229"/>
                    <a:pt x="2557" y="4280"/>
                    <a:pt x="2632" y="4280"/>
                  </a:cubicBezTo>
                  <a:cubicBezTo>
                    <a:pt x="2682" y="4280"/>
                    <a:pt x="2707" y="4254"/>
                    <a:pt x="2758" y="4254"/>
                  </a:cubicBezTo>
                  <a:cubicBezTo>
                    <a:pt x="2858" y="4179"/>
                    <a:pt x="2883" y="4054"/>
                    <a:pt x="2808" y="3954"/>
                  </a:cubicBezTo>
                  <a:lnTo>
                    <a:pt x="427" y="94"/>
                  </a:lnTo>
                  <a:cubicBezTo>
                    <a:pt x="381" y="33"/>
                    <a:pt x="317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777313" y="4096725"/>
              <a:ext cx="87100" cy="195675"/>
            </a:xfrm>
            <a:custGeom>
              <a:rect b="b" l="l" r="r" t="t"/>
              <a:pathLst>
                <a:path extrusionOk="0" h="7827" w="3484">
                  <a:moveTo>
                    <a:pt x="204" y="0"/>
                  </a:moveTo>
                  <a:cubicBezTo>
                    <a:pt x="186" y="0"/>
                    <a:pt x="168" y="3"/>
                    <a:pt x="151" y="7"/>
                  </a:cubicBezTo>
                  <a:cubicBezTo>
                    <a:pt x="50" y="57"/>
                    <a:pt x="0" y="182"/>
                    <a:pt x="25" y="283"/>
                  </a:cubicBezTo>
                  <a:lnTo>
                    <a:pt x="3058" y="7676"/>
                  </a:lnTo>
                  <a:cubicBezTo>
                    <a:pt x="3083" y="7776"/>
                    <a:pt x="3158" y="7826"/>
                    <a:pt x="3233" y="7826"/>
                  </a:cubicBezTo>
                  <a:cubicBezTo>
                    <a:pt x="3258" y="7826"/>
                    <a:pt x="3283" y="7801"/>
                    <a:pt x="3308" y="7801"/>
                  </a:cubicBezTo>
                  <a:cubicBezTo>
                    <a:pt x="3434" y="7751"/>
                    <a:pt x="3484" y="7626"/>
                    <a:pt x="3434" y="7526"/>
                  </a:cubicBezTo>
                  <a:lnTo>
                    <a:pt x="426" y="132"/>
                  </a:lnTo>
                  <a:cubicBezTo>
                    <a:pt x="385" y="49"/>
                    <a:pt x="29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745338" y="4138700"/>
              <a:ext cx="58925" cy="193175"/>
            </a:xfrm>
            <a:custGeom>
              <a:rect b="b" l="l" r="r" t="t"/>
              <a:pathLst>
                <a:path extrusionOk="0" h="7727" w="2357">
                  <a:moveTo>
                    <a:pt x="237" y="1"/>
                  </a:moveTo>
                  <a:cubicBezTo>
                    <a:pt x="217" y="1"/>
                    <a:pt x="197" y="3"/>
                    <a:pt x="176" y="7"/>
                  </a:cubicBezTo>
                  <a:cubicBezTo>
                    <a:pt x="76" y="32"/>
                    <a:pt x="1" y="157"/>
                    <a:pt x="26" y="258"/>
                  </a:cubicBezTo>
                  <a:lnTo>
                    <a:pt x="1906" y="7576"/>
                  </a:lnTo>
                  <a:cubicBezTo>
                    <a:pt x="1931" y="7676"/>
                    <a:pt x="2031" y="7726"/>
                    <a:pt x="2106" y="7726"/>
                  </a:cubicBezTo>
                  <a:lnTo>
                    <a:pt x="2181" y="7726"/>
                  </a:lnTo>
                  <a:cubicBezTo>
                    <a:pt x="2282" y="7701"/>
                    <a:pt x="2357" y="7601"/>
                    <a:pt x="2332" y="7476"/>
                  </a:cubicBezTo>
                  <a:lnTo>
                    <a:pt x="427" y="157"/>
                  </a:lnTo>
                  <a:cubicBezTo>
                    <a:pt x="406" y="53"/>
                    <a:pt x="333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705888" y="4186475"/>
              <a:ext cx="10675" cy="191125"/>
            </a:xfrm>
            <a:custGeom>
              <a:rect b="b" l="l" r="r" t="t"/>
              <a:pathLst>
                <a:path extrusionOk="0" h="7645" w="427">
                  <a:moveTo>
                    <a:pt x="201" y="1"/>
                  </a:moveTo>
                  <a:cubicBezTo>
                    <a:pt x="100" y="1"/>
                    <a:pt x="0" y="101"/>
                    <a:pt x="0" y="226"/>
                  </a:cubicBezTo>
                  <a:lnTo>
                    <a:pt x="0" y="7444"/>
                  </a:lnTo>
                  <a:cubicBezTo>
                    <a:pt x="0" y="7570"/>
                    <a:pt x="100" y="7645"/>
                    <a:pt x="201" y="7645"/>
                  </a:cubicBezTo>
                  <a:cubicBezTo>
                    <a:pt x="326" y="7645"/>
                    <a:pt x="426" y="7570"/>
                    <a:pt x="426" y="7444"/>
                  </a:cubicBezTo>
                  <a:lnTo>
                    <a:pt x="426" y="226"/>
                  </a:lnTo>
                  <a:cubicBezTo>
                    <a:pt x="426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678313" y="4363175"/>
              <a:ext cx="65175" cy="65200"/>
            </a:xfrm>
            <a:custGeom>
              <a:rect b="b" l="l" r="r" t="t"/>
              <a:pathLst>
                <a:path extrusionOk="0" h="2608" w="2607">
                  <a:moveTo>
                    <a:pt x="1304" y="1"/>
                  </a:moveTo>
                  <a:cubicBezTo>
                    <a:pt x="602" y="1"/>
                    <a:pt x="0" y="577"/>
                    <a:pt x="0" y="1304"/>
                  </a:cubicBezTo>
                  <a:cubicBezTo>
                    <a:pt x="0" y="2031"/>
                    <a:pt x="602" y="2607"/>
                    <a:pt x="1304" y="2607"/>
                  </a:cubicBezTo>
                  <a:cubicBezTo>
                    <a:pt x="2030" y="2607"/>
                    <a:pt x="2607" y="2031"/>
                    <a:pt x="2607" y="1304"/>
                  </a:cubicBezTo>
                  <a:cubicBezTo>
                    <a:pt x="2607" y="577"/>
                    <a:pt x="2030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527313" y="3313050"/>
              <a:ext cx="371575" cy="775700"/>
            </a:xfrm>
            <a:custGeom>
              <a:rect b="b" l="l" r="r" t="t"/>
              <a:pathLst>
                <a:path extrusionOk="0" h="31028" w="14863">
                  <a:moveTo>
                    <a:pt x="7369" y="1830"/>
                  </a:moveTo>
                  <a:lnTo>
                    <a:pt x="13935" y="14111"/>
                  </a:lnTo>
                  <a:lnTo>
                    <a:pt x="7419" y="28973"/>
                  </a:lnTo>
                  <a:lnTo>
                    <a:pt x="927" y="14762"/>
                  </a:lnTo>
                  <a:lnTo>
                    <a:pt x="7369" y="1830"/>
                  </a:lnTo>
                  <a:close/>
                  <a:moveTo>
                    <a:pt x="7344" y="0"/>
                  </a:moveTo>
                  <a:lnTo>
                    <a:pt x="0" y="14737"/>
                  </a:lnTo>
                  <a:lnTo>
                    <a:pt x="7444" y="31028"/>
                  </a:lnTo>
                  <a:lnTo>
                    <a:pt x="14862" y="14061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623788" y="3334350"/>
              <a:ext cx="92150" cy="337750"/>
            </a:xfrm>
            <a:custGeom>
              <a:rect b="b" l="l" r="r" t="t"/>
              <a:pathLst>
                <a:path extrusionOk="0" h="13510" w="3686">
                  <a:moveTo>
                    <a:pt x="3284" y="0"/>
                  </a:moveTo>
                  <a:lnTo>
                    <a:pt x="1" y="13409"/>
                  </a:lnTo>
                  <a:lnTo>
                    <a:pt x="402" y="13509"/>
                  </a:lnTo>
                  <a:lnTo>
                    <a:pt x="3685" y="101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705888" y="3334350"/>
              <a:ext cx="104650" cy="338375"/>
            </a:xfrm>
            <a:custGeom>
              <a:rect b="b" l="l" r="r" t="t"/>
              <a:pathLst>
                <a:path extrusionOk="0" h="13535" w="4186">
                  <a:moveTo>
                    <a:pt x="401" y="0"/>
                  </a:moveTo>
                  <a:lnTo>
                    <a:pt x="0" y="126"/>
                  </a:lnTo>
                  <a:lnTo>
                    <a:pt x="3784" y="13534"/>
                  </a:lnTo>
                  <a:lnTo>
                    <a:pt x="4186" y="1340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539213" y="3665800"/>
              <a:ext cx="336500" cy="10675"/>
            </a:xfrm>
            <a:custGeom>
              <a:rect b="b" l="l" r="r" t="t"/>
              <a:pathLst>
                <a:path extrusionOk="0" h="427" w="13460">
                  <a:moveTo>
                    <a:pt x="0" y="1"/>
                  </a:moveTo>
                  <a:lnTo>
                    <a:pt x="0" y="427"/>
                  </a:lnTo>
                  <a:lnTo>
                    <a:pt x="13459" y="427"/>
                  </a:lnTo>
                  <a:lnTo>
                    <a:pt x="13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623788" y="3670200"/>
              <a:ext cx="94650" cy="394125"/>
            </a:xfrm>
            <a:custGeom>
              <a:rect b="b" l="l" r="r" t="t"/>
              <a:pathLst>
                <a:path extrusionOk="0" h="15765" w="3786">
                  <a:moveTo>
                    <a:pt x="402" y="0"/>
                  </a:moveTo>
                  <a:lnTo>
                    <a:pt x="1" y="75"/>
                  </a:lnTo>
                  <a:lnTo>
                    <a:pt x="3359" y="15765"/>
                  </a:lnTo>
                  <a:lnTo>
                    <a:pt x="3785" y="15689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707763" y="3669575"/>
              <a:ext cx="102775" cy="380975"/>
            </a:xfrm>
            <a:custGeom>
              <a:rect b="b" l="l" r="r" t="t"/>
              <a:pathLst>
                <a:path extrusionOk="0" h="15239" w="4111">
                  <a:moveTo>
                    <a:pt x="3709" y="0"/>
                  </a:moveTo>
                  <a:lnTo>
                    <a:pt x="0" y="15163"/>
                  </a:lnTo>
                  <a:lnTo>
                    <a:pt x="426" y="15238"/>
                  </a:lnTo>
                  <a:lnTo>
                    <a:pt x="4111" y="100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 flipH="1">
            <a:off x="8269759" y="4316052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 flipH="1">
            <a:off x="8539159" y="4149846"/>
            <a:ext cx="163697" cy="16620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8269759" y="3840976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 flipH="1">
            <a:off x="510697" y="427588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400975" y="718025"/>
            <a:ext cx="197356" cy="200403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510697" y="985251"/>
            <a:ext cx="220220" cy="223620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title"/>
          </p:nvPr>
        </p:nvSpPr>
        <p:spPr>
          <a:xfrm>
            <a:off x="1294100" y="2148388"/>
            <a:ext cx="2577600" cy="4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3" type="title"/>
          </p:nvPr>
        </p:nvSpPr>
        <p:spPr>
          <a:xfrm>
            <a:off x="5272300" y="2148388"/>
            <a:ext cx="2577600" cy="4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5272303" y="2607765"/>
            <a:ext cx="2577600" cy="10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4" type="subTitle"/>
          </p:nvPr>
        </p:nvSpPr>
        <p:spPr>
          <a:xfrm>
            <a:off x="1294100" y="2607765"/>
            <a:ext cx="2577600" cy="10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45" name="Google Shape;45;p5"/>
          <p:cNvGrpSpPr/>
          <p:nvPr/>
        </p:nvGrpSpPr>
        <p:grpSpPr>
          <a:xfrm flipH="1">
            <a:off x="483600" y="626298"/>
            <a:ext cx="459018" cy="459298"/>
            <a:chOff x="876050" y="539400"/>
            <a:chExt cx="611780" cy="612153"/>
          </a:xfrm>
        </p:grpSpPr>
        <p:sp>
          <p:nvSpPr>
            <p:cNvPr id="46" name="Google Shape;46;p5"/>
            <p:cNvSpPr/>
            <p:nvPr/>
          </p:nvSpPr>
          <p:spPr>
            <a:xfrm>
              <a:off x="876050" y="539400"/>
              <a:ext cx="611780" cy="612153"/>
            </a:xfrm>
            <a:custGeom>
              <a:rect b="b" l="l" r="r" t="t"/>
              <a:pathLst>
                <a:path extrusionOk="0" h="41029" w="41004">
                  <a:moveTo>
                    <a:pt x="20502" y="0"/>
                  </a:moveTo>
                  <a:cubicBezTo>
                    <a:pt x="15289" y="0"/>
                    <a:pt x="10552" y="1955"/>
                    <a:pt x="6918" y="5163"/>
                  </a:cubicBezTo>
                  <a:cubicBezTo>
                    <a:pt x="9399" y="3509"/>
                    <a:pt x="12357" y="2557"/>
                    <a:pt x="15540" y="2557"/>
                  </a:cubicBezTo>
                  <a:cubicBezTo>
                    <a:pt x="24136" y="2557"/>
                    <a:pt x="31104" y="9499"/>
                    <a:pt x="31104" y="18096"/>
                  </a:cubicBezTo>
                  <a:cubicBezTo>
                    <a:pt x="31104" y="26692"/>
                    <a:pt x="24136" y="33635"/>
                    <a:pt x="15540" y="33635"/>
                  </a:cubicBezTo>
                  <a:cubicBezTo>
                    <a:pt x="7344" y="33635"/>
                    <a:pt x="627" y="27269"/>
                    <a:pt x="51" y="19223"/>
                  </a:cubicBezTo>
                  <a:cubicBezTo>
                    <a:pt x="26" y="19650"/>
                    <a:pt x="1" y="20076"/>
                    <a:pt x="1" y="20502"/>
                  </a:cubicBezTo>
                  <a:cubicBezTo>
                    <a:pt x="1" y="31830"/>
                    <a:pt x="9174" y="41028"/>
                    <a:pt x="20502" y="41028"/>
                  </a:cubicBezTo>
                  <a:cubicBezTo>
                    <a:pt x="31831" y="41028"/>
                    <a:pt x="41004" y="31830"/>
                    <a:pt x="41004" y="20502"/>
                  </a:cubicBezTo>
                  <a:cubicBezTo>
                    <a:pt x="41004" y="9198"/>
                    <a:pt x="31831" y="0"/>
                    <a:pt x="20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386516" y="941031"/>
              <a:ext cx="22828" cy="22828"/>
            </a:xfrm>
            <a:custGeom>
              <a:rect b="b" l="l" r="r" t="t"/>
              <a:pathLst>
                <a:path extrusionOk="0" h="1530" w="1530">
                  <a:moveTo>
                    <a:pt x="777" y="1"/>
                  </a:moveTo>
                  <a:cubicBezTo>
                    <a:pt x="351" y="1"/>
                    <a:pt x="1" y="352"/>
                    <a:pt x="1" y="778"/>
                  </a:cubicBezTo>
                  <a:cubicBezTo>
                    <a:pt x="1" y="1204"/>
                    <a:pt x="351" y="1530"/>
                    <a:pt x="777" y="1530"/>
                  </a:cubicBezTo>
                  <a:cubicBezTo>
                    <a:pt x="1204" y="1530"/>
                    <a:pt x="1529" y="1204"/>
                    <a:pt x="1529" y="778"/>
                  </a:cubicBezTo>
                  <a:cubicBezTo>
                    <a:pt x="1529" y="352"/>
                    <a:pt x="1204" y="1"/>
                    <a:pt x="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389888" y="733106"/>
              <a:ext cx="16084" cy="16099"/>
            </a:xfrm>
            <a:custGeom>
              <a:rect b="b" l="l" r="r" t="t"/>
              <a:pathLst>
                <a:path extrusionOk="0" h="1079" w="1078">
                  <a:moveTo>
                    <a:pt x="551" y="1"/>
                  </a:moveTo>
                  <a:cubicBezTo>
                    <a:pt x="251" y="1"/>
                    <a:pt x="0" y="251"/>
                    <a:pt x="0" y="527"/>
                  </a:cubicBezTo>
                  <a:cubicBezTo>
                    <a:pt x="0" y="828"/>
                    <a:pt x="251" y="1079"/>
                    <a:pt x="551" y="1079"/>
                  </a:cubicBezTo>
                  <a:cubicBezTo>
                    <a:pt x="852" y="1079"/>
                    <a:pt x="1078" y="828"/>
                    <a:pt x="1078" y="527"/>
                  </a:cubicBezTo>
                  <a:cubicBezTo>
                    <a:pt x="1078" y="251"/>
                    <a:pt x="852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28322" y="1087258"/>
              <a:ext cx="16099" cy="16084"/>
            </a:xfrm>
            <a:custGeom>
              <a:rect b="b" l="l" r="r" t="t"/>
              <a:pathLst>
                <a:path extrusionOk="0" h="1078" w="1079">
                  <a:moveTo>
                    <a:pt x="552" y="0"/>
                  </a:moveTo>
                  <a:cubicBezTo>
                    <a:pt x="252" y="0"/>
                    <a:pt x="1" y="251"/>
                    <a:pt x="1" y="552"/>
                  </a:cubicBezTo>
                  <a:cubicBezTo>
                    <a:pt x="1" y="852"/>
                    <a:pt x="252" y="1078"/>
                    <a:pt x="552" y="1078"/>
                  </a:cubicBezTo>
                  <a:cubicBezTo>
                    <a:pt x="853" y="1078"/>
                    <a:pt x="1079" y="852"/>
                    <a:pt x="1079" y="552"/>
                  </a:cubicBezTo>
                  <a:cubicBezTo>
                    <a:pt x="1079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" name="Google Shape;50;p5"/>
          <p:cNvGrpSpPr/>
          <p:nvPr/>
        </p:nvGrpSpPr>
        <p:grpSpPr>
          <a:xfrm>
            <a:off x="8133407" y="574876"/>
            <a:ext cx="459005" cy="696023"/>
            <a:chOff x="7671826" y="1950567"/>
            <a:chExt cx="564721" cy="856328"/>
          </a:xfrm>
        </p:grpSpPr>
        <p:sp>
          <p:nvSpPr>
            <p:cNvPr id="51" name="Google Shape;51;p5"/>
            <p:cNvSpPr/>
            <p:nvPr/>
          </p:nvSpPr>
          <p:spPr>
            <a:xfrm>
              <a:off x="7949402" y="2515317"/>
              <a:ext cx="287145" cy="291578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671826" y="2298599"/>
              <a:ext cx="213449" cy="216728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7949402" y="1950567"/>
              <a:ext cx="287145" cy="291578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7" name="Google Shape;57;p6"/>
          <p:cNvGrpSpPr/>
          <p:nvPr/>
        </p:nvGrpSpPr>
        <p:grpSpPr>
          <a:xfrm>
            <a:off x="8418809" y="445015"/>
            <a:ext cx="301485" cy="453911"/>
            <a:chOff x="7785761" y="1950567"/>
            <a:chExt cx="450786" cy="678695"/>
          </a:xfrm>
        </p:grpSpPr>
        <p:sp>
          <p:nvSpPr>
            <p:cNvPr id="58" name="Google Shape;58;p6"/>
            <p:cNvSpPr/>
            <p:nvPr/>
          </p:nvSpPr>
          <p:spPr>
            <a:xfrm>
              <a:off x="7785761" y="2412534"/>
              <a:ext cx="213449" cy="216728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7949402" y="1950567"/>
              <a:ext cx="287145" cy="291578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Google Shape;60;p6"/>
          <p:cNvGrpSpPr/>
          <p:nvPr/>
        </p:nvGrpSpPr>
        <p:grpSpPr>
          <a:xfrm>
            <a:off x="371615" y="4075014"/>
            <a:ext cx="247712" cy="511485"/>
            <a:chOff x="7949402" y="1950567"/>
            <a:chExt cx="414719" cy="856328"/>
          </a:xfrm>
        </p:grpSpPr>
        <p:sp>
          <p:nvSpPr>
            <p:cNvPr id="61" name="Google Shape;61;p6"/>
            <p:cNvSpPr/>
            <p:nvPr/>
          </p:nvSpPr>
          <p:spPr>
            <a:xfrm>
              <a:off x="8076976" y="2515317"/>
              <a:ext cx="287145" cy="291578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7949402" y="1950567"/>
              <a:ext cx="287145" cy="291578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720000" y="1879000"/>
            <a:ext cx="4180200" cy="23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720000" y="899288"/>
            <a:ext cx="4180200" cy="10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2317950" y="1170725"/>
            <a:ext cx="4508100" cy="10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70" name="Google Shape;70;p8"/>
          <p:cNvGrpSpPr/>
          <p:nvPr/>
        </p:nvGrpSpPr>
        <p:grpSpPr>
          <a:xfrm flipH="1">
            <a:off x="713091" y="3747934"/>
            <a:ext cx="380325" cy="856156"/>
            <a:chOff x="4691676" y="3387225"/>
            <a:chExt cx="451853" cy="1017054"/>
          </a:xfrm>
        </p:grpSpPr>
        <p:sp>
          <p:nvSpPr>
            <p:cNvPr id="71" name="Google Shape;71;p8"/>
            <p:cNvSpPr/>
            <p:nvPr/>
          </p:nvSpPr>
          <p:spPr>
            <a:xfrm>
              <a:off x="4691676" y="3387225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4917601" y="3752125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4744791" y="4174879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8"/>
          <p:cNvGrpSpPr/>
          <p:nvPr/>
        </p:nvGrpSpPr>
        <p:grpSpPr>
          <a:xfrm>
            <a:off x="8050566" y="539409"/>
            <a:ext cx="380325" cy="856156"/>
            <a:chOff x="4691676" y="3387225"/>
            <a:chExt cx="451853" cy="1017054"/>
          </a:xfrm>
        </p:grpSpPr>
        <p:sp>
          <p:nvSpPr>
            <p:cNvPr id="75" name="Google Shape;75;p8"/>
            <p:cNvSpPr/>
            <p:nvPr/>
          </p:nvSpPr>
          <p:spPr>
            <a:xfrm>
              <a:off x="4691676" y="3387225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4917601" y="3752125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4744791" y="4174879"/>
              <a:ext cx="225928" cy="229399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2153850" y="1500450"/>
            <a:ext cx="4836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1" name="Google Shape;81;p9"/>
          <p:cNvSpPr txBox="1"/>
          <p:nvPr>
            <p:ph idx="1" type="subTitle"/>
          </p:nvPr>
        </p:nvSpPr>
        <p:spPr>
          <a:xfrm>
            <a:off x="2153850" y="2342250"/>
            <a:ext cx="48363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2" name="Google Shape;82;p9"/>
          <p:cNvGrpSpPr/>
          <p:nvPr/>
        </p:nvGrpSpPr>
        <p:grpSpPr>
          <a:xfrm>
            <a:off x="713100" y="616325"/>
            <a:ext cx="213455" cy="1257278"/>
            <a:chOff x="957225" y="616325"/>
            <a:chExt cx="213455" cy="1257278"/>
          </a:xfrm>
        </p:grpSpPr>
        <p:sp>
          <p:nvSpPr>
            <p:cNvPr id="83" name="Google Shape;83;p9"/>
            <p:cNvSpPr/>
            <p:nvPr/>
          </p:nvSpPr>
          <p:spPr>
            <a:xfrm>
              <a:off x="957225" y="616325"/>
              <a:ext cx="213452" cy="334538"/>
            </a:xfrm>
            <a:custGeom>
              <a:rect b="b" l="l" r="r" t="t"/>
              <a:pathLst>
                <a:path extrusionOk="0" fill="none" h="7269" w="4638">
                  <a:moveTo>
                    <a:pt x="4637" y="4963"/>
                  </a:moveTo>
                  <a:cubicBezTo>
                    <a:pt x="4637" y="6241"/>
                    <a:pt x="3585" y="7268"/>
                    <a:pt x="2332" y="7268"/>
                  </a:cubicBezTo>
                  <a:cubicBezTo>
                    <a:pt x="1053" y="7268"/>
                    <a:pt x="1" y="6241"/>
                    <a:pt x="1" y="4963"/>
                  </a:cubicBezTo>
                  <a:cubicBezTo>
                    <a:pt x="1" y="3684"/>
                    <a:pt x="2332" y="0"/>
                    <a:pt x="2332" y="0"/>
                  </a:cubicBezTo>
                  <a:cubicBezTo>
                    <a:pt x="2332" y="0"/>
                    <a:pt x="4637" y="3684"/>
                    <a:pt x="4637" y="4963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957225" y="1539066"/>
              <a:ext cx="213452" cy="334538"/>
            </a:xfrm>
            <a:custGeom>
              <a:rect b="b" l="l" r="r" t="t"/>
              <a:pathLst>
                <a:path extrusionOk="0" fill="none" h="7269" w="4638">
                  <a:moveTo>
                    <a:pt x="4637" y="4963"/>
                  </a:moveTo>
                  <a:cubicBezTo>
                    <a:pt x="4637" y="6216"/>
                    <a:pt x="3585" y="7269"/>
                    <a:pt x="2332" y="7269"/>
                  </a:cubicBezTo>
                  <a:cubicBezTo>
                    <a:pt x="1053" y="7269"/>
                    <a:pt x="1" y="6216"/>
                    <a:pt x="1" y="4963"/>
                  </a:cubicBezTo>
                  <a:cubicBezTo>
                    <a:pt x="1" y="3685"/>
                    <a:pt x="2332" y="0"/>
                    <a:pt x="2332" y="0"/>
                  </a:cubicBezTo>
                  <a:cubicBezTo>
                    <a:pt x="2332" y="0"/>
                    <a:pt x="4637" y="3685"/>
                    <a:pt x="4637" y="4963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957225" y="1076800"/>
              <a:ext cx="213455" cy="336355"/>
            </a:xfrm>
            <a:custGeom>
              <a:rect b="b" l="l" r="r" t="t"/>
              <a:pathLst>
                <a:path extrusionOk="0" h="7269" w="4613">
                  <a:moveTo>
                    <a:pt x="2307" y="0"/>
                  </a:moveTo>
                  <a:cubicBezTo>
                    <a:pt x="2307" y="0"/>
                    <a:pt x="1" y="3685"/>
                    <a:pt x="1" y="4963"/>
                  </a:cubicBezTo>
                  <a:cubicBezTo>
                    <a:pt x="1" y="6241"/>
                    <a:pt x="1028" y="7269"/>
                    <a:pt x="2307" y="7269"/>
                  </a:cubicBezTo>
                  <a:cubicBezTo>
                    <a:pt x="3585" y="7269"/>
                    <a:pt x="4612" y="6241"/>
                    <a:pt x="4612" y="4963"/>
                  </a:cubicBezTo>
                  <a:cubicBezTo>
                    <a:pt x="4612" y="3685"/>
                    <a:pt x="2307" y="0"/>
                    <a:pt x="2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9"/>
          <p:cNvGrpSpPr/>
          <p:nvPr/>
        </p:nvGrpSpPr>
        <p:grpSpPr>
          <a:xfrm>
            <a:off x="8042700" y="3643050"/>
            <a:ext cx="388194" cy="669168"/>
            <a:chOff x="8042700" y="3643050"/>
            <a:chExt cx="388194" cy="669168"/>
          </a:xfrm>
        </p:grpSpPr>
        <p:sp>
          <p:nvSpPr>
            <p:cNvPr id="87" name="Google Shape;87;p9"/>
            <p:cNvSpPr/>
            <p:nvPr/>
          </p:nvSpPr>
          <p:spPr>
            <a:xfrm>
              <a:off x="8063231" y="3643050"/>
              <a:ext cx="208657" cy="211862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042700" y="4100356"/>
              <a:ext cx="208657" cy="211862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8222237" y="3888493"/>
              <a:ext cx="208657" cy="211862"/>
            </a:xfrm>
            <a:custGeom>
              <a:rect b="b" l="l" r="r" t="t"/>
              <a:pathLst>
                <a:path extrusionOk="0" h="6643" w="6542">
                  <a:moveTo>
                    <a:pt x="3259" y="0"/>
                  </a:moveTo>
                  <a:lnTo>
                    <a:pt x="3008" y="727"/>
                  </a:lnTo>
                  <a:cubicBezTo>
                    <a:pt x="2933" y="928"/>
                    <a:pt x="2883" y="1153"/>
                    <a:pt x="2883" y="1379"/>
                  </a:cubicBezTo>
                  <a:cubicBezTo>
                    <a:pt x="2883" y="2231"/>
                    <a:pt x="2206" y="2908"/>
                    <a:pt x="1354" y="2908"/>
                  </a:cubicBezTo>
                  <a:lnTo>
                    <a:pt x="1229" y="2908"/>
                  </a:lnTo>
                  <a:cubicBezTo>
                    <a:pt x="903" y="2908"/>
                    <a:pt x="602" y="2983"/>
                    <a:pt x="326" y="3133"/>
                  </a:cubicBezTo>
                  <a:lnTo>
                    <a:pt x="0" y="3309"/>
                  </a:lnTo>
                  <a:lnTo>
                    <a:pt x="326" y="3484"/>
                  </a:lnTo>
                  <a:cubicBezTo>
                    <a:pt x="602" y="3635"/>
                    <a:pt x="903" y="3710"/>
                    <a:pt x="1229" y="3710"/>
                  </a:cubicBezTo>
                  <a:lnTo>
                    <a:pt x="1354" y="3710"/>
                  </a:lnTo>
                  <a:cubicBezTo>
                    <a:pt x="2206" y="3710"/>
                    <a:pt x="2883" y="4412"/>
                    <a:pt x="2883" y="5239"/>
                  </a:cubicBezTo>
                  <a:cubicBezTo>
                    <a:pt x="2883" y="5464"/>
                    <a:pt x="2933" y="5690"/>
                    <a:pt x="3008" y="5915"/>
                  </a:cubicBezTo>
                  <a:lnTo>
                    <a:pt x="3259" y="6642"/>
                  </a:lnTo>
                  <a:lnTo>
                    <a:pt x="3534" y="5915"/>
                  </a:lnTo>
                  <a:cubicBezTo>
                    <a:pt x="3609" y="5690"/>
                    <a:pt x="3660" y="5464"/>
                    <a:pt x="3660" y="5239"/>
                  </a:cubicBezTo>
                  <a:cubicBezTo>
                    <a:pt x="3660" y="4412"/>
                    <a:pt x="4336" y="3710"/>
                    <a:pt x="5188" y="3710"/>
                  </a:cubicBezTo>
                  <a:lnTo>
                    <a:pt x="5314" y="3710"/>
                  </a:lnTo>
                  <a:cubicBezTo>
                    <a:pt x="5640" y="3710"/>
                    <a:pt x="5940" y="3635"/>
                    <a:pt x="6216" y="3484"/>
                  </a:cubicBezTo>
                  <a:lnTo>
                    <a:pt x="6542" y="3309"/>
                  </a:lnTo>
                  <a:lnTo>
                    <a:pt x="6216" y="3133"/>
                  </a:lnTo>
                  <a:cubicBezTo>
                    <a:pt x="5940" y="2983"/>
                    <a:pt x="5640" y="2908"/>
                    <a:pt x="5314" y="2908"/>
                  </a:cubicBezTo>
                  <a:lnTo>
                    <a:pt x="5188" y="2908"/>
                  </a:lnTo>
                  <a:cubicBezTo>
                    <a:pt x="4336" y="2908"/>
                    <a:pt x="3660" y="2231"/>
                    <a:pt x="3660" y="1379"/>
                  </a:cubicBezTo>
                  <a:cubicBezTo>
                    <a:pt x="3660" y="1153"/>
                    <a:pt x="3609" y="928"/>
                    <a:pt x="3534" y="727"/>
                  </a:cubicBezTo>
                  <a:lnTo>
                    <a:pt x="3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>
            <a:off x="301650" y="260700"/>
            <a:ext cx="8540700" cy="4622100"/>
          </a:xfrm>
          <a:prstGeom prst="roundRect">
            <a:avLst>
              <a:gd fmla="val 545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0"/>
          <p:cNvSpPr txBox="1"/>
          <p:nvPr>
            <p:ph type="title"/>
          </p:nvPr>
        </p:nvSpPr>
        <p:spPr>
          <a:xfrm>
            <a:off x="1215250" y="1467338"/>
            <a:ext cx="3111600" cy="12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inzel Decorative"/>
              <a:buNone/>
              <a:defRPr b="1" sz="3000">
                <a:solidFill>
                  <a:schemeClr val="dk2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freepik.com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Relationship Id="rId5" Type="http://schemas.openxmlformats.org/officeDocument/2006/relationships/image" Target="../media/image7.jpg"/><Relationship Id="rId6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6YiUjzWASFA" TargetMode="External"/><Relationship Id="rId4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4.jp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6"/>
          <p:cNvSpPr txBox="1"/>
          <p:nvPr>
            <p:ph type="ctrTitle"/>
          </p:nvPr>
        </p:nvSpPr>
        <p:spPr>
          <a:xfrm>
            <a:off x="753175" y="1938050"/>
            <a:ext cx="7976400" cy="1929300"/>
          </a:xfrm>
          <a:prstGeom prst="rect">
            <a:avLst/>
          </a:prstGeom>
          <a:effectLst>
            <a:outerShdw blurRad="42863" rotWithShape="0" algn="bl" dir="4560000" dist="1714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BUTTERFLY  DIVERSITY IN  ANANDAVANA</a:t>
            </a:r>
            <a:endParaRPr sz="4400">
              <a:solidFill>
                <a:schemeClr val="dk2"/>
              </a:solidFill>
            </a:endParaRPr>
          </a:p>
        </p:txBody>
      </p:sp>
      <p:sp>
        <p:nvSpPr>
          <p:cNvPr id="492" name="Google Shape;492;p26"/>
          <p:cNvSpPr txBox="1"/>
          <p:nvPr>
            <p:ph idx="1" type="subTitle"/>
          </p:nvPr>
        </p:nvSpPr>
        <p:spPr>
          <a:xfrm>
            <a:off x="4151650" y="4182238"/>
            <a:ext cx="4528800" cy="475800"/>
          </a:xfrm>
          <a:prstGeom prst="rect">
            <a:avLst/>
          </a:prstGeom>
          <a:effectLst>
            <a:outerShdw blurRad="28575" rotWithShape="0" algn="bl" dir="5100000" dist="66675">
              <a:srgbClr val="000000">
                <a:alpha val="9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clonica"/>
              <a:buChar char="-"/>
            </a:pPr>
            <a:r>
              <a:rPr lang="en">
                <a:latin typeface="Aclonica"/>
                <a:ea typeface="Aclonica"/>
                <a:cs typeface="Aclonica"/>
                <a:sym typeface="Aclonica"/>
              </a:rPr>
              <a:t>Akshobhya.J.C , 9th</a:t>
            </a:r>
            <a:endParaRPr>
              <a:latin typeface="Aclonica"/>
              <a:ea typeface="Aclonica"/>
              <a:cs typeface="Aclonica"/>
              <a:sym typeface="Aclonic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clonica"/>
              <a:buChar char="-"/>
            </a:pPr>
            <a:r>
              <a:rPr lang="en">
                <a:latin typeface="Aclonica"/>
                <a:ea typeface="Aclonica"/>
                <a:cs typeface="Aclonica"/>
                <a:sym typeface="Aclonica"/>
              </a:rPr>
              <a:t>Dhatri Guttal , 8th</a:t>
            </a:r>
            <a:endParaRPr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clonica"/>
                <a:ea typeface="Aclonica"/>
                <a:cs typeface="Aclonica"/>
                <a:sym typeface="Aclonica"/>
              </a:rPr>
              <a:t>Anandavana ( Purnapramati )</a:t>
            </a:r>
            <a:endParaRPr>
              <a:latin typeface="Aclonica"/>
              <a:ea typeface="Aclonica"/>
              <a:cs typeface="Aclonica"/>
              <a:sym typeface="Aclonica"/>
            </a:endParaRPr>
          </a:p>
        </p:txBody>
      </p:sp>
      <p:grpSp>
        <p:nvGrpSpPr>
          <p:cNvPr id="493" name="Google Shape;493;p26"/>
          <p:cNvGrpSpPr/>
          <p:nvPr/>
        </p:nvGrpSpPr>
        <p:grpSpPr>
          <a:xfrm>
            <a:off x="713088" y="539400"/>
            <a:ext cx="469325" cy="1115325"/>
            <a:chOff x="478438" y="3313050"/>
            <a:chExt cx="469325" cy="1115325"/>
          </a:xfrm>
        </p:grpSpPr>
        <p:sp>
          <p:nvSpPr>
            <p:cNvPr id="494" name="Google Shape;494;p26"/>
            <p:cNvSpPr/>
            <p:nvPr/>
          </p:nvSpPr>
          <p:spPr>
            <a:xfrm>
              <a:off x="478438" y="4023725"/>
              <a:ext cx="125325" cy="156525"/>
            </a:xfrm>
            <a:custGeom>
              <a:rect b="b" l="l" r="r" t="t"/>
              <a:pathLst>
                <a:path extrusionOk="0" h="6261" w="5013">
                  <a:moveTo>
                    <a:pt x="4787" y="1"/>
                  </a:moveTo>
                  <a:cubicBezTo>
                    <a:pt x="4721" y="1"/>
                    <a:pt x="4657" y="34"/>
                    <a:pt x="4612" y="95"/>
                  </a:cubicBezTo>
                  <a:lnTo>
                    <a:pt x="75" y="5909"/>
                  </a:lnTo>
                  <a:cubicBezTo>
                    <a:pt x="0" y="6010"/>
                    <a:pt x="25" y="6135"/>
                    <a:pt x="126" y="6210"/>
                  </a:cubicBezTo>
                  <a:cubicBezTo>
                    <a:pt x="151" y="6235"/>
                    <a:pt x="201" y="6260"/>
                    <a:pt x="251" y="6260"/>
                  </a:cubicBezTo>
                  <a:cubicBezTo>
                    <a:pt x="301" y="6260"/>
                    <a:pt x="376" y="6235"/>
                    <a:pt x="401" y="6185"/>
                  </a:cubicBezTo>
                  <a:lnTo>
                    <a:pt x="4938" y="345"/>
                  </a:lnTo>
                  <a:cubicBezTo>
                    <a:pt x="5013" y="245"/>
                    <a:pt x="4988" y="120"/>
                    <a:pt x="4913" y="45"/>
                  </a:cubicBezTo>
                  <a:cubicBezTo>
                    <a:pt x="4873" y="15"/>
                    <a:pt x="4830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552988" y="4056950"/>
              <a:ext cx="80850" cy="120775"/>
            </a:xfrm>
            <a:custGeom>
              <a:rect b="b" l="l" r="r" t="t"/>
              <a:pathLst>
                <a:path extrusionOk="0" h="4831" w="3234">
                  <a:moveTo>
                    <a:pt x="2984" y="0"/>
                  </a:moveTo>
                  <a:cubicBezTo>
                    <a:pt x="2921" y="0"/>
                    <a:pt x="2863" y="33"/>
                    <a:pt x="2833" y="94"/>
                  </a:cubicBezTo>
                  <a:lnTo>
                    <a:pt x="76" y="4505"/>
                  </a:lnTo>
                  <a:cubicBezTo>
                    <a:pt x="1" y="4605"/>
                    <a:pt x="51" y="4731"/>
                    <a:pt x="151" y="4806"/>
                  </a:cubicBezTo>
                  <a:cubicBezTo>
                    <a:pt x="176" y="4831"/>
                    <a:pt x="201" y="4831"/>
                    <a:pt x="251" y="4831"/>
                  </a:cubicBezTo>
                  <a:cubicBezTo>
                    <a:pt x="327" y="4831"/>
                    <a:pt x="377" y="4806"/>
                    <a:pt x="427" y="4731"/>
                  </a:cubicBezTo>
                  <a:lnTo>
                    <a:pt x="3184" y="320"/>
                  </a:lnTo>
                  <a:cubicBezTo>
                    <a:pt x="3234" y="219"/>
                    <a:pt x="3209" y="94"/>
                    <a:pt x="3108" y="44"/>
                  </a:cubicBezTo>
                  <a:cubicBezTo>
                    <a:pt x="3069" y="14"/>
                    <a:pt x="3025" y="0"/>
                    <a:pt x="2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561763" y="4113800"/>
              <a:ext cx="102775" cy="177975"/>
            </a:xfrm>
            <a:custGeom>
              <a:rect b="b" l="l" r="r" t="t"/>
              <a:pathLst>
                <a:path extrusionOk="0" h="7119" w="4111">
                  <a:moveTo>
                    <a:pt x="3874" y="1"/>
                  </a:moveTo>
                  <a:cubicBezTo>
                    <a:pt x="3796" y="1"/>
                    <a:pt x="3718" y="34"/>
                    <a:pt x="3685" y="101"/>
                  </a:cubicBezTo>
                  <a:lnTo>
                    <a:pt x="76" y="6818"/>
                  </a:lnTo>
                  <a:cubicBezTo>
                    <a:pt x="1" y="6918"/>
                    <a:pt x="51" y="7043"/>
                    <a:pt x="151" y="7093"/>
                  </a:cubicBezTo>
                  <a:cubicBezTo>
                    <a:pt x="176" y="7118"/>
                    <a:pt x="226" y="7118"/>
                    <a:pt x="251" y="7118"/>
                  </a:cubicBezTo>
                  <a:cubicBezTo>
                    <a:pt x="326" y="7118"/>
                    <a:pt x="402" y="7093"/>
                    <a:pt x="427" y="7018"/>
                  </a:cubicBezTo>
                  <a:lnTo>
                    <a:pt x="4061" y="301"/>
                  </a:lnTo>
                  <a:cubicBezTo>
                    <a:pt x="4111" y="201"/>
                    <a:pt x="4086" y="76"/>
                    <a:pt x="3986" y="26"/>
                  </a:cubicBezTo>
                  <a:cubicBezTo>
                    <a:pt x="3952" y="9"/>
                    <a:pt x="3913" y="1"/>
                    <a:pt x="3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621913" y="4158750"/>
              <a:ext cx="62675" cy="173125"/>
            </a:xfrm>
            <a:custGeom>
              <a:rect b="b" l="l" r="r" t="t"/>
              <a:pathLst>
                <a:path extrusionOk="0" h="6925" w="2507">
                  <a:moveTo>
                    <a:pt x="2269" y="1"/>
                  </a:moveTo>
                  <a:cubicBezTo>
                    <a:pt x="2173" y="1"/>
                    <a:pt x="2097" y="49"/>
                    <a:pt x="2056" y="132"/>
                  </a:cubicBezTo>
                  <a:lnTo>
                    <a:pt x="51" y="6649"/>
                  </a:lnTo>
                  <a:cubicBezTo>
                    <a:pt x="1" y="6774"/>
                    <a:pt x="76" y="6874"/>
                    <a:pt x="176" y="6924"/>
                  </a:cubicBezTo>
                  <a:lnTo>
                    <a:pt x="251" y="6924"/>
                  </a:lnTo>
                  <a:cubicBezTo>
                    <a:pt x="326" y="6924"/>
                    <a:pt x="402" y="6874"/>
                    <a:pt x="452" y="6774"/>
                  </a:cubicBezTo>
                  <a:lnTo>
                    <a:pt x="2457" y="258"/>
                  </a:lnTo>
                  <a:cubicBezTo>
                    <a:pt x="2507" y="157"/>
                    <a:pt x="2432" y="32"/>
                    <a:pt x="2331" y="7"/>
                  </a:cubicBezTo>
                  <a:cubicBezTo>
                    <a:pt x="2310" y="3"/>
                    <a:pt x="2289" y="1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11138" y="4013675"/>
              <a:ext cx="136625" cy="166575"/>
            </a:xfrm>
            <a:custGeom>
              <a:rect b="b" l="l" r="r" t="t"/>
              <a:pathLst>
                <a:path extrusionOk="0" h="6663" w="5465">
                  <a:moveTo>
                    <a:pt x="234" y="0"/>
                  </a:moveTo>
                  <a:cubicBezTo>
                    <a:pt x="189" y="0"/>
                    <a:pt x="143" y="14"/>
                    <a:pt x="101" y="46"/>
                  </a:cubicBezTo>
                  <a:cubicBezTo>
                    <a:pt x="26" y="121"/>
                    <a:pt x="1" y="246"/>
                    <a:pt x="76" y="346"/>
                  </a:cubicBezTo>
                  <a:lnTo>
                    <a:pt x="5063" y="6587"/>
                  </a:lnTo>
                  <a:cubicBezTo>
                    <a:pt x="5113" y="6637"/>
                    <a:pt x="5164" y="6662"/>
                    <a:pt x="5214" y="6662"/>
                  </a:cubicBezTo>
                  <a:cubicBezTo>
                    <a:pt x="5264" y="6662"/>
                    <a:pt x="5314" y="6662"/>
                    <a:pt x="5364" y="6612"/>
                  </a:cubicBezTo>
                  <a:cubicBezTo>
                    <a:pt x="5439" y="6562"/>
                    <a:pt x="5464" y="6412"/>
                    <a:pt x="5389" y="6336"/>
                  </a:cubicBezTo>
                  <a:lnTo>
                    <a:pt x="402" y="71"/>
                  </a:lnTo>
                  <a:cubicBezTo>
                    <a:pt x="358" y="27"/>
                    <a:pt x="29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792338" y="4056950"/>
              <a:ext cx="72075" cy="107000"/>
            </a:xfrm>
            <a:custGeom>
              <a:rect b="b" l="l" r="r" t="t"/>
              <a:pathLst>
                <a:path extrusionOk="0" h="4280" w="2883">
                  <a:moveTo>
                    <a:pt x="252" y="0"/>
                  </a:moveTo>
                  <a:cubicBezTo>
                    <a:pt x="209" y="0"/>
                    <a:pt x="166" y="14"/>
                    <a:pt x="126" y="44"/>
                  </a:cubicBezTo>
                  <a:cubicBezTo>
                    <a:pt x="26" y="94"/>
                    <a:pt x="1" y="219"/>
                    <a:pt x="51" y="320"/>
                  </a:cubicBezTo>
                  <a:lnTo>
                    <a:pt x="2457" y="4179"/>
                  </a:lnTo>
                  <a:cubicBezTo>
                    <a:pt x="2507" y="4229"/>
                    <a:pt x="2557" y="4280"/>
                    <a:pt x="2632" y="4280"/>
                  </a:cubicBezTo>
                  <a:cubicBezTo>
                    <a:pt x="2682" y="4280"/>
                    <a:pt x="2707" y="4254"/>
                    <a:pt x="2758" y="4254"/>
                  </a:cubicBezTo>
                  <a:cubicBezTo>
                    <a:pt x="2858" y="4179"/>
                    <a:pt x="2883" y="4054"/>
                    <a:pt x="2808" y="3954"/>
                  </a:cubicBezTo>
                  <a:lnTo>
                    <a:pt x="427" y="94"/>
                  </a:lnTo>
                  <a:cubicBezTo>
                    <a:pt x="381" y="33"/>
                    <a:pt x="317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777313" y="4096725"/>
              <a:ext cx="87100" cy="195675"/>
            </a:xfrm>
            <a:custGeom>
              <a:rect b="b" l="l" r="r" t="t"/>
              <a:pathLst>
                <a:path extrusionOk="0" h="7827" w="3484">
                  <a:moveTo>
                    <a:pt x="204" y="0"/>
                  </a:moveTo>
                  <a:cubicBezTo>
                    <a:pt x="186" y="0"/>
                    <a:pt x="168" y="3"/>
                    <a:pt x="151" y="7"/>
                  </a:cubicBezTo>
                  <a:cubicBezTo>
                    <a:pt x="50" y="57"/>
                    <a:pt x="0" y="182"/>
                    <a:pt x="25" y="283"/>
                  </a:cubicBezTo>
                  <a:lnTo>
                    <a:pt x="3058" y="7676"/>
                  </a:lnTo>
                  <a:cubicBezTo>
                    <a:pt x="3083" y="7776"/>
                    <a:pt x="3158" y="7826"/>
                    <a:pt x="3233" y="7826"/>
                  </a:cubicBezTo>
                  <a:cubicBezTo>
                    <a:pt x="3258" y="7826"/>
                    <a:pt x="3283" y="7801"/>
                    <a:pt x="3308" y="7801"/>
                  </a:cubicBezTo>
                  <a:cubicBezTo>
                    <a:pt x="3434" y="7751"/>
                    <a:pt x="3484" y="7626"/>
                    <a:pt x="3434" y="7526"/>
                  </a:cubicBezTo>
                  <a:lnTo>
                    <a:pt x="426" y="132"/>
                  </a:lnTo>
                  <a:cubicBezTo>
                    <a:pt x="385" y="49"/>
                    <a:pt x="29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745338" y="4138700"/>
              <a:ext cx="58925" cy="193175"/>
            </a:xfrm>
            <a:custGeom>
              <a:rect b="b" l="l" r="r" t="t"/>
              <a:pathLst>
                <a:path extrusionOk="0" h="7727" w="2357">
                  <a:moveTo>
                    <a:pt x="237" y="1"/>
                  </a:moveTo>
                  <a:cubicBezTo>
                    <a:pt x="217" y="1"/>
                    <a:pt x="197" y="3"/>
                    <a:pt x="176" y="7"/>
                  </a:cubicBezTo>
                  <a:cubicBezTo>
                    <a:pt x="76" y="32"/>
                    <a:pt x="1" y="157"/>
                    <a:pt x="26" y="258"/>
                  </a:cubicBezTo>
                  <a:lnTo>
                    <a:pt x="1906" y="7576"/>
                  </a:lnTo>
                  <a:cubicBezTo>
                    <a:pt x="1931" y="7676"/>
                    <a:pt x="2031" y="7726"/>
                    <a:pt x="2106" y="7726"/>
                  </a:cubicBezTo>
                  <a:lnTo>
                    <a:pt x="2181" y="7726"/>
                  </a:lnTo>
                  <a:cubicBezTo>
                    <a:pt x="2282" y="7701"/>
                    <a:pt x="2357" y="7601"/>
                    <a:pt x="2332" y="7476"/>
                  </a:cubicBezTo>
                  <a:lnTo>
                    <a:pt x="427" y="157"/>
                  </a:lnTo>
                  <a:cubicBezTo>
                    <a:pt x="406" y="53"/>
                    <a:pt x="333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705888" y="4186475"/>
              <a:ext cx="10675" cy="191125"/>
            </a:xfrm>
            <a:custGeom>
              <a:rect b="b" l="l" r="r" t="t"/>
              <a:pathLst>
                <a:path extrusionOk="0" h="7645" w="427">
                  <a:moveTo>
                    <a:pt x="201" y="1"/>
                  </a:moveTo>
                  <a:cubicBezTo>
                    <a:pt x="100" y="1"/>
                    <a:pt x="0" y="101"/>
                    <a:pt x="0" y="226"/>
                  </a:cubicBezTo>
                  <a:lnTo>
                    <a:pt x="0" y="7444"/>
                  </a:lnTo>
                  <a:cubicBezTo>
                    <a:pt x="0" y="7570"/>
                    <a:pt x="100" y="7645"/>
                    <a:pt x="201" y="7645"/>
                  </a:cubicBezTo>
                  <a:cubicBezTo>
                    <a:pt x="326" y="7645"/>
                    <a:pt x="426" y="7570"/>
                    <a:pt x="426" y="7444"/>
                  </a:cubicBezTo>
                  <a:lnTo>
                    <a:pt x="426" y="226"/>
                  </a:lnTo>
                  <a:cubicBezTo>
                    <a:pt x="426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678313" y="4363175"/>
              <a:ext cx="65175" cy="65200"/>
            </a:xfrm>
            <a:custGeom>
              <a:rect b="b" l="l" r="r" t="t"/>
              <a:pathLst>
                <a:path extrusionOk="0" h="2608" w="2607">
                  <a:moveTo>
                    <a:pt x="1304" y="1"/>
                  </a:moveTo>
                  <a:cubicBezTo>
                    <a:pt x="602" y="1"/>
                    <a:pt x="0" y="577"/>
                    <a:pt x="0" y="1304"/>
                  </a:cubicBezTo>
                  <a:cubicBezTo>
                    <a:pt x="0" y="2031"/>
                    <a:pt x="602" y="2607"/>
                    <a:pt x="1304" y="2607"/>
                  </a:cubicBezTo>
                  <a:cubicBezTo>
                    <a:pt x="2030" y="2607"/>
                    <a:pt x="2607" y="2031"/>
                    <a:pt x="2607" y="1304"/>
                  </a:cubicBezTo>
                  <a:cubicBezTo>
                    <a:pt x="2607" y="577"/>
                    <a:pt x="2030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527313" y="3313050"/>
              <a:ext cx="371575" cy="775700"/>
            </a:xfrm>
            <a:custGeom>
              <a:rect b="b" l="l" r="r" t="t"/>
              <a:pathLst>
                <a:path extrusionOk="0" h="31028" w="14863">
                  <a:moveTo>
                    <a:pt x="7369" y="1830"/>
                  </a:moveTo>
                  <a:lnTo>
                    <a:pt x="13935" y="14111"/>
                  </a:lnTo>
                  <a:lnTo>
                    <a:pt x="7419" y="28973"/>
                  </a:lnTo>
                  <a:lnTo>
                    <a:pt x="927" y="14762"/>
                  </a:lnTo>
                  <a:lnTo>
                    <a:pt x="7369" y="1830"/>
                  </a:lnTo>
                  <a:close/>
                  <a:moveTo>
                    <a:pt x="7344" y="0"/>
                  </a:moveTo>
                  <a:lnTo>
                    <a:pt x="0" y="14737"/>
                  </a:lnTo>
                  <a:lnTo>
                    <a:pt x="7444" y="31028"/>
                  </a:lnTo>
                  <a:lnTo>
                    <a:pt x="14862" y="14061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623788" y="3334350"/>
              <a:ext cx="92150" cy="337750"/>
            </a:xfrm>
            <a:custGeom>
              <a:rect b="b" l="l" r="r" t="t"/>
              <a:pathLst>
                <a:path extrusionOk="0" h="13510" w="3686">
                  <a:moveTo>
                    <a:pt x="3284" y="0"/>
                  </a:moveTo>
                  <a:lnTo>
                    <a:pt x="1" y="13409"/>
                  </a:lnTo>
                  <a:lnTo>
                    <a:pt x="402" y="13509"/>
                  </a:lnTo>
                  <a:lnTo>
                    <a:pt x="3685" y="101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705888" y="3334350"/>
              <a:ext cx="104650" cy="338375"/>
            </a:xfrm>
            <a:custGeom>
              <a:rect b="b" l="l" r="r" t="t"/>
              <a:pathLst>
                <a:path extrusionOk="0" h="13535" w="4186">
                  <a:moveTo>
                    <a:pt x="401" y="0"/>
                  </a:moveTo>
                  <a:lnTo>
                    <a:pt x="0" y="126"/>
                  </a:lnTo>
                  <a:lnTo>
                    <a:pt x="3784" y="13534"/>
                  </a:lnTo>
                  <a:lnTo>
                    <a:pt x="4186" y="1340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539213" y="3665800"/>
              <a:ext cx="336500" cy="10675"/>
            </a:xfrm>
            <a:custGeom>
              <a:rect b="b" l="l" r="r" t="t"/>
              <a:pathLst>
                <a:path extrusionOk="0" h="427" w="13460">
                  <a:moveTo>
                    <a:pt x="0" y="1"/>
                  </a:moveTo>
                  <a:lnTo>
                    <a:pt x="0" y="427"/>
                  </a:lnTo>
                  <a:lnTo>
                    <a:pt x="13459" y="427"/>
                  </a:lnTo>
                  <a:lnTo>
                    <a:pt x="13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623788" y="3670200"/>
              <a:ext cx="94650" cy="394125"/>
            </a:xfrm>
            <a:custGeom>
              <a:rect b="b" l="l" r="r" t="t"/>
              <a:pathLst>
                <a:path extrusionOk="0" h="15765" w="3786">
                  <a:moveTo>
                    <a:pt x="402" y="0"/>
                  </a:moveTo>
                  <a:lnTo>
                    <a:pt x="1" y="75"/>
                  </a:lnTo>
                  <a:lnTo>
                    <a:pt x="3359" y="15765"/>
                  </a:lnTo>
                  <a:lnTo>
                    <a:pt x="3785" y="15689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707763" y="3669575"/>
              <a:ext cx="102775" cy="380975"/>
            </a:xfrm>
            <a:custGeom>
              <a:rect b="b" l="l" r="r" t="t"/>
              <a:pathLst>
                <a:path extrusionOk="0" h="15239" w="4111">
                  <a:moveTo>
                    <a:pt x="3709" y="0"/>
                  </a:moveTo>
                  <a:lnTo>
                    <a:pt x="0" y="15163"/>
                  </a:lnTo>
                  <a:lnTo>
                    <a:pt x="426" y="15238"/>
                  </a:lnTo>
                  <a:lnTo>
                    <a:pt x="4111" y="100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0" name="Google Shape;5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788" y="304800"/>
            <a:ext cx="3847638" cy="163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6"/>
          <p:cNvPicPr preferRelativeResize="0"/>
          <p:nvPr/>
        </p:nvPicPr>
        <p:blipFill rotWithShape="1">
          <a:blip r:embed="rId4">
            <a:alphaModFix/>
          </a:blip>
          <a:srcRect b="0" l="37245" r="0" t="0"/>
          <a:stretch/>
        </p:blipFill>
        <p:spPr>
          <a:xfrm>
            <a:off x="2347450" y="310800"/>
            <a:ext cx="1758613" cy="17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" name="Google Shape;624;p35"/>
          <p:cNvGraphicFramePr/>
          <p:nvPr/>
        </p:nvGraphicFramePr>
        <p:xfrm>
          <a:off x="385000" y="27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{A7AF13CB-94DB-410A-8C24-33A66D8E44D4}</a:tableStyleId>
              </a:tblPr>
              <a:tblGrid>
                <a:gridCol w="1052725"/>
                <a:gridCol w="2765750"/>
                <a:gridCol w="2502225"/>
                <a:gridCol w="2106925"/>
              </a:tblGrid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Sl no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Common name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Scientific name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Family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11</a:t>
                      </a:r>
                      <a:endParaRPr sz="1500">
                        <a:solidFill>
                          <a:srgbClr val="4A86E8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Angled Castor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Ariadne ariadne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12</a:t>
                      </a:r>
                      <a:endParaRPr sz="1500">
                        <a:solidFill>
                          <a:srgbClr val="4A86E8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Castor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Ariadne merione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13</a:t>
                      </a:r>
                      <a:endParaRPr sz="1500">
                        <a:solidFill>
                          <a:srgbClr val="4A86E8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Great Eggfly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Hypolimnas bolina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14</a:t>
                      </a:r>
                      <a:endParaRPr sz="1500">
                        <a:solidFill>
                          <a:srgbClr val="4A86E8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Danaid Eggfly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Hypolimnas misippus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15</a:t>
                      </a:r>
                      <a:endParaRPr sz="1500">
                        <a:solidFill>
                          <a:srgbClr val="4A86E8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Chocolate Pansy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Junonia iphita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16</a:t>
                      </a:r>
                      <a:endParaRPr sz="1500">
                        <a:solidFill>
                          <a:srgbClr val="4A86E8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Lemon Pansy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Junonia lemonias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17</a:t>
                      </a:r>
                      <a:endParaRPr sz="1500">
                        <a:solidFill>
                          <a:srgbClr val="4A86E8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Blue Pansy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Junonia orithya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18</a:t>
                      </a:r>
                      <a:endParaRPr sz="1500">
                        <a:solidFill>
                          <a:srgbClr val="4A86E8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Indian Nawab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Polyura athamas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19</a:t>
                      </a:r>
                      <a:endParaRPr sz="1500">
                        <a:solidFill>
                          <a:srgbClr val="4A86E8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Evening Brown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Melanitis leda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20</a:t>
                      </a:r>
                      <a:endParaRPr sz="1500">
                        <a:solidFill>
                          <a:srgbClr val="4A86E8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Tailed Palmfly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Elymnias caudata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9" name="Google Shape;629;p36"/>
          <p:cNvGraphicFramePr/>
          <p:nvPr/>
        </p:nvGraphicFramePr>
        <p:xfrm>
          <a:off x="313125" y="29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{A7AF13CB-94DB-410A-8C24-33A66D8E44D4}</a:tableStyleId>
              </a:tblPr>
              <a:tblGrid>
                <a:gridCol w="1061700"/>
                <a:gridCol w="2789375"/>
                <a:gridCol w="2523550"/>
                <a:gridCol w="2124900"/>
              </a:tblGrid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Sl no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Common name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Scientific name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Family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Bungee Inline"/>
                          <a:ea typeface="Bungee Inline"/>
                          <a:cs typeface="Bungee Inline"/>
                          <a:sym typeface="Bungee Inline"/>
                        </a:rPr>
                        <a:t>21</a:t>
                      </a:r>
                      <a:endParaRPr sz="1500">
                        <a:solidFill>
                          <a:srgbClr val="4A86E8"/>
                        </a:solidFill>
                        <a:latin typeface="Bungee Inline"/>
                        <a:ea typeface="Bungee Inline"/>
                        <a:cs typeface="Bungee Inline"/>
                        <a:sym typeface="Bungee Inli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Bush Brown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Mycalesis perseus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Bungee Inline"/>
                          <a:ea typeface="Bungee Inline"/>
                          <a:cs typeface="Bungee Inline"/>
                          <a:sym typeface="Bungee Inline"/>
                        </a:rPr>
                        <a:t>22</a:t>
                      </a:r>
                      <a:endParaRPr sz="1500">
                        <a:solidFill>
                          <a:srgbClr val="4A86E8"/>
                        </a:solidFill>
                        <a:latin typeface="Bungee Inline"/>
                        <a:ea typeface="Bungee Inline"/>
                        <a:cs typeface="Bungee Inline"/>
                        <a:sym typeface="Bungee Inli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Dark Branded Bushbrown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Mycalesis mineus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Bungee Inline"/>
                          <a:ea typeface="Bungee Inline"/>
                          <a:cs typeface="Bungee Inline"/>
                          <a:sym typeface="Bungee Inline"/>
                        </a:rPr>
                        <a:t>23</a:t>
                      </a:r>
                      <a:endParaRPr sz="1500">
                        <a:solidFill>
                          <a:srgbClr val="4A86E8"/>
                        </a:solidFill>
                        <a:latin typeface="Bungee Inline"/>
                        <a:ea typeface="Bungee Inline"/>
                        <a:cs typeface="Bungee Inline"/>
                        <a:sym typeface="Bungee Inli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Long Branded Bushbrown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Mycalesis visala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Bungee Inline"/>
                          <a:ea typeface="Bungee Inline"/>
                          <a:cs typeface="Bungee Inline"/>
                          <a:sym typeface="Bungee Inline"/>
                        </a:rPr>
                        <a:t>24</a:t>
                      </a:r>
                      <a:endParaRPr sz="1500">
                        <a:solidFill>
                          <a:srgbClr val="4A86E8"/>
                        </a:solidFill>
                        <a:latin typeface="Bungee Inline"/>
                        <a:ea typeface="Bungee Inline"/>
                        <a:cs typeface="Bungee Inline"/>
                        <a:sym typeface="Bungee Inli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Bamboo Tree brown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Lethe europa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Bungee Inline"/>
                          <a:ea typeface="Bungee Inline"/>
                          <a:cs typeface="Bungee Inline"/>
                          <a:sym typeface="Bungee Inline"/>
                        </a:rPr>
                        <a:t>25</a:t>
                      </a:r>
                      <a:endParaRPr sz="1500">
                        <a:solidFill>
                          <a:srgbClr val="4A86E8"/>
                        </a:solidFill>
                        <a:latin typeface="Bungee Inline"/>
                        <a:ea typeface="Bungee Inline"/>
                        <a:cs typeface="Bungee Inline"/>
                        <a:sym typeface="Bungee Inli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Three Ring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Ypthima asterope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Bungee Inline"/>
                          <a:ea typeface="Bungee Inline"/>
                          <a:cs typeface="Bungee Inline"/>
                          <a:sym typeface="Bungee Inline"/>
                        </a:rPr>
                        <a:t>26</a:t>
                      </a:r>
                      <a:endParaRPr sz="1500">
                        <a:solidFill>
                          <a:srgbClr val="4A86E8"/>
                        </a:solidFill>
                        <a:latin typeface="Bungee Inline"/>
                        <a:ea typeface="Bungee Inline"/>
                        <a:cs typeface="Bungee Inline"/>
                        <a:sym typeface="Bungee Inli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Four Ring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Ypthima huebneri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Bungee Inline"/>
                          <a:ea typeface="Bungee Inline"/>
                          <a:cs typeface="Bungee Inline"/>
                          <a:sym typeface="Bungee Inline"/>
                        </a:rPr>
                        <a:t>27</a:t>
                      </a:r>
                      <a:endParaRPr sz="1500">
                        <a:solidFill>
                          <a:srgbClr val="4A86E8"/>
                        </a:solidFill>
                        <a:latin typeface="Bungee Inline"/>
                        <a:ea typeface="Bungee Inline"/>
                        <a:cs typeface="Bungee Inline"/>
                        <a:sym typeface="Bungee Inli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Five Ring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Ypthima baldus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Bungee Inline"/>
                          <a:ea typeface="Bungee Inline"/>
                          <a:cs typeface="Bungee Inline"/>
                          <a:sym typeface="Bungee Inline"/>
                        </a:rPr>
                        <a:t>28</a:t>
                      </a:r>
                      <a:endParaRPr sz="1500">
                        <a:solidFill>
                          <a:srgbClr val="4A86E8"/>
                        </a:solidFill>
                        <a:latin typeface="Bungee Inline"/>
                        <a:ea typeface="Bungee Inline"/>
                        <a:cs typeface="Bungee Inline"/>
                        <a:sym typeface="Bungee Inli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Lemon Emigrant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Catopsilia pomona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Bungee Inline"/>
                          <a:ea typeface="Bungee Inline"/>
                          <a:cs typeface="Bungee Inline"/>
                          <a:sym typeface="Bungee Inline"/>
                        </a:rPr>
                        <a:t>29</a:t>
                      </a:r>
                      <a:endParaRPr sz="1500">
                        <a:solidFill>
                          <a:srgbClr val="4A86E8"/>
                        </a:solidFill>
                        <a:latin typeface="Bungee Inline"/>
                        <a:ea typeface="Bungee Inline"/>
                        <a:cs typeface="Bungee Inline"/>
                        <a:sym typeface="Bungee Inli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Three Spot Grass Yellow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Eurema blanda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Bungee Inline"/>
                          <a:ea typeface="Bungee Inline"/>
                          <a:cs typeface="Bungee Inline"/>
                          <a:sym typeface="Bungee Inline"/>
                        </a:rPr>
                        <a:t>30</a:t>
                      </a:r>
                      <a:endParaRPr sz="1500">
                        <a:solidFill>
                          <a:srgbClr val="4A86E8"/>
                        </a:solidFill>
                        <a:latin typeface="Bungee Inline"/>
                        <a:ea typeface="Bungee Inline"/>
                        <a:cs typeface="Bungee Inline"/>
                        <a:sym typeface="Bungee Inlin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Grass Yellow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Eurema hecabe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" name="Google Shape;634;p37"/>
          <p:cNvGraphicFramePr/>
          <p:nvPr/>
        </p:nvGraphicFramePr>
        <p:xfrm>
          <a:off x="315025" y="26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{A7AF13CB-94DB-410A-8C24-33A66D8E44D4}</a:tableStyleId>
              </a:tblPr>
              <a:tblGrid>
                <a:gridCol w="1067100"/>
                <a:gridCol w="2803500"/>
                <a:gridCol w="2536350"/>
                <a:gridCol w="2135675"/>
              </a:tblGrid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Sl no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Common name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Scientific name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Family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orditas"/>
                          <a:ea typeface="Gorditas"/>
                          <a:cs typeface="Gorditas"/>
                          <a:sym typeface="Gorditas"/>
                        </a:rPr>
                        <a:t>31</a:t>
                      </a:r>
                      <a:endParaRPr sz="1500">
                        <a:solidFill>
                          <a:srgbClr val="4A86E8"/>
                        </a:solidFill>
                        <a:latin typeface="Gorditas"/>
                        <a:ea typeface="Gorditas"/>
                        <a:cs typeface="Gorditas"/>
                        <a:sym typeface="Gordita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Small Grass Yellow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Eurema brigitta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orditas"/>
                          <a:ea typeface="Gorditas"/>
                          <a:cs typeface="Gorditas"/>
                          <a:sym typeface="Gorditas"/>
                        </a:rPr>
                        <a:t>32</a:t>
                      </a:r>
                      <a:endParaRPr sz="1500">
                        <a:solidFill>
                          <a:srgbClr val="4A86E8"/>
                        </a:solidFill>
                        <a:latin typeface="Gorditas"/>
                        <a:ea typeface="Gorditas"/>
                        <a:cs typeface="Gorditas"/>
                        <a:sym typeface="Gordita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Great Orange Tip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Hebomoia glaucippe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orditas"/>
                          <a:ea typeface="Gorditas"/>
                          <a:cs typeface="Gorditas"/>
                          <a:sym typeface="Gorditas"/>
                        </a:rPr>
                        <a:t>33</a:t>
                      </a:r>
                      <a:endParaRPr sz="1500">
                        <a:solidFill>
                          <a:srgbClr val="4A86E8"/>
                        </a:solidFill>
                        <a:latin typeface="Gorditas"/>
                        <a:ea typeface="Gorditas"/>
                        <a:cs typeface="Gorditas"/>
                        <a:sym typeface="Gordita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Psyche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Leptosia nina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orditas"/>
                          <a:ea typeface="Gorditas"/>
                          <a:cs typeface="Gorditas"/>
                          <a:sym typeface="Gorditas"/>
                        </a:rPr>
                        <a:t>34</a:t>
                      </a:r>
                      <a:endParaRPr sz="1500">
                        <a:solidFill>
                          <a:srgbClr val="4A86E8"/>
                        </a:solidFill>
                        <a:latin typeface="Gorditas"/>
                        <a:ea typeface="Gorditas"/>
                        <a:cs typeface="Gorditas"/>
                        <a:sym typeface="Gordita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Indian Wanderer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Pareronia valeria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orditas"/>
                          <a:ea typeface="Gorditas"/>
                          <a:cs typeface="Gorditas"/>
                          <a:sym typeface="Gorditas"/>
                        </a:rPr>
                        <a:t>35</a:t>
                      </a:r>
                      <a:endParaRPr sz="1500">
                        <a:solidFill>
                          <a:srgbClr val="4A86E8"/>
                        </a:solidFill>
                        <a:latin typeface="Gorditas"/>
                        <a:ea typeface="Gorditas"/>
                        <a:cs typeface="Gorditas"/>
                        <a:sym typeface="Gordita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Pioneer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Belenois aurota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orditas"/>
                          <a:ea typeface="Gorditas"/>
                          <a:cs typeface="Gorditas"/>
                          <a:sym typeface="Gorditas"/>
                        </a:rPr>
                        <a:t>36</a:t>
                      </a:r>
                      <a:endParaRPr sz="1500">
                        <a:solidFill>
                          <a:srgbClr val="4A86E8"/>
                        </a:solidFill>
                        <a:latin typeface="Gorditas"/>
                        <a:ea typeface="Gorditas"/>
                        <a:cs typeface="Gorditas"/>
                        <a:sym typeface="Gordita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Gull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Cepora nerissa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orditas"/>
                          <a:ea typeface="Gorditas"/>
                          <a:cs typeface="Gorditas"/>
                          <a:sym typeface="Gorditas"/>
                        </a:rPr>
                        <a:t>37</a:t>
                      </a:r>
                      <a:endParaRPr sz="1500">
                        <a:solidFill>
                          <a:srgbClr val="4A86E8"/>
                        </a:solidFill>
                        <a:latin typeface="Gorditas"/>
                        <a:ea typeface="Gorditas"/>
                        <a:cs typeface="Gorditas"/>
                        <a:sym typeface="Gordita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Jezebel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Delias eucharis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orditas"/>
                          <a:ea typeface="Gorditas"/>
                          <a:cs typeface="Gorditas"/>
                          <a:sym typeface="Gorditas"/>
                        </a:rPr>
                        <a:t>38</a:t>
                      </a:r>
                      <a:endParaRPr sz="1500">
                        <a:solidFill>
                          <a:srgbClr val="4A86E8"/>
                        </a:solidFill>
                        <a:latin typeface="Gorditas"/>
                        <a:ea typeface="Gorditas"/>
                        <a:cs typeface="Gorditas"/>
                        <a:sym typeface="Gordita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Little Orange Tip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Colotis etrida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orditas"/>
                          <a:ea typeface="Gorditas"/>
                          <a:cs typeface="Gorditas"/>
                          <a:sym typeface="Gorditas"/>
                        </a:rPr>
                        <a:t>39</a:t>
                      </a:r>
                      <a:endParaRPr sz="1500">
                        <a:solidFill>
                          <a:srgbClr val="4A86E8"/>
                        </a:solidFill>
                        <a:latin typeface="Gorditas"/>
                        <a:ea typeface="Gorditas"/>
                        <a:cs typeface="Gorditas"/>
                        <a:sym typeface="Gordita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Plain Orange Tip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Colotis aurora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Gorditas"/>
                          <a:ea typeface="Gorditas"/>
                          <a:cs typeface="Gorditas"/>
                          <a:sym typeface="Gorditas"/>
                        </a:rPr>
                        <a:t>40</a:t>
                      </a:r>
                      <a:endParaRPr sz="1500">
                        <a:solidFill>
                          <a:srgbClr val="4A86E8"/>
                        </a:solidFill>
                        <a:latin typeface="Gorditas"/>
                        <a:ea typeface="Gorditas"/>
                        <a:cs typeface="Gorditas"/>
                        <a:sym typeface="Gordita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Banded Peacock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Papilio crino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Swallowtails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9" name="Google Shape;639;p38"/>
          <p:cNvGraphicFramePr/>
          <p:nvPr/>
        </p:nvGraphicFramePr>
        <p:xfrm>
          <a:off x="322175" y="272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{A7AF13CB-94DB-410A-8C24-33A66D8E44D4}</a:tableStyleId>
              </a:tblPr>
              <a:tblGrid>
                <a:gridCol w="1096400"/>
                <a:gridCol w="2337525"/>
                <a:gridCol w="2683200"/>
                <a:gridCol w="2399200"/>
              </a:tblGrid>
              <a:tr h="41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Sl no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Common name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Scientific name</a:t>
                      </a:r>
                      <a:endParaRPr i="1"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Family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41</a:t>
                      </a:r>
                      <a:endParaRPr sz="1500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Jay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Graphium doson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Swallowtails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42</a:t>
                      </a:r>
                      <a:endParaRPr sz="1500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Mime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Papilio clytia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Swallowtails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43</a:t>
                      </a:r>
                      <a:endParaRPr sz="1500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Tailed Jay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Graphium agamemnon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Swallowtails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44</a:t>
                      </a:r>
                      <a:endParaRPr sz="1500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Lime Swallowtail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Papilio demoleus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Swallowtails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45</a:t>
                      </a:r>
                      <a:endParaRPr sz="1500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Blue Mormon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Papilio polymnestor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Swallowtails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46</a:t>
                      </a:r>
                      <a:endParaRPr sz="1500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Rose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Pachliopta aristolochiae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Swallowtails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47</a:t>
                      </a:r>
                      <a:endParaRPr sz="1500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Crimson Rose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Pachliopta hector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Swallowtails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48</a:t>
                      </a:r>
                      <a:endParaRPr sz="1500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Southern Birdwing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Troides minos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Swallowtails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49</a:t>
                      </a:r>
                      <a:endParaRPr sz="1500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Apefly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Spalgis epius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Blues and Hairstreaks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50</a:t>
                      </a:r>
                      <a:endParaRPr sz="1500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Slate Flash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Rapala manea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Blues and Hairstreaks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4" name="Google Shape;644;p39"/>
          <p:cNvGraphicFramePr/>
          <p:nvPr/>
        </p:nvGraphicFramePr>
        <p:xfrm>
          <a:off x="405313" y="113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{A7AF13CB-94DB-410A-8C24-33A66D8E44D4}</a:tableStyleId>
              </a:tblPr>
              <a:tblGrid>
                <a:gridCol w="1174000"/>
                <a:gridCol w="2205025"/>
                <a:gridCol w="2342700"/>
                <a:gridCol w="2567250"/>
              </a:tblGrid>
              <a:tr h="40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Sl no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Common name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Scientific name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Family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inzel Decorative"/>
                          <a:ea typeface="Cinzel Decorative"/>
                          <a:cs typeface="Cinzel Decorative"/>
                          <a:sym typeface="Cinzel Decorative"/>
                        </a:rPr>
                        <a:t>51</a:t>
                      </a:r>
                      <a:endParaRPr sz="1500">
                        <a:solidFill>
                          <a:srgbClr val="4A86E8"/>
                        </a:solidFill>
                        <a:latin typeface="Cinzel Decorative"/>
                        <a:ea typeface="Cinzel Decorative"/>
                        <a:cs typeface="Cinzel Decorative"/>
                        <a:sym typeface="Cinzel Decorativ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 Pierrot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Talicada nyseus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Blues and Hairstreaks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inzel Decorative"/>
                          <a:ea typeface="Cinzel Decorative"/>
                          <a:cs typeface="Cinzel Decorative"/>
                          <a:sym typeface="Cinzel Decorative"/>
                        </a:rPr>
                        <a:t>52</a:t>
                      </a:r>
                      <a:endParaRPr sz="1500">
                        <a:solidFill>
                          <a:srgbClr val="4A86E8"/>
                        </a:solidFill>
                        <a:latin typeface="Cinzel Decorative"/>
                        <a:ea typeface="Cinzel Decorative"/>
                        <a:cs typeface="Cinzel Decorative"/>
                        <a:sym typeface="Cinzel Decorativ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Pea Blue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Lampides boeticus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Blues and Hairstreaks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inzel Decorative"/>
                          <a:ea typeface="Cinzel Decorative"/>
                          <a:cs typeface="Cinzel Decorative"/>
                          <a:sym typeface="Cinzel Decorative"/>
                        </a:rPr>
                        <a:t>53</a:t>
                      </a:r>
                      <a:endParaRPr sz="1500">
                        <a:solidFill>
                          <a:srgbClr val="4A86E8"/>
                        </a:solidFill>
                        <a:latin typeface="Cinzel Decorative"/>
                        <a:ea typeface="Cinzel Decorative"/>
                        <a:cs typeface="Cinzel Decorative"/>
                        <a:sym typeface="Cinzel Decorativ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Pale Grass Blue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Pseudozizeeria maha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Blues and Hairstreaks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inzel Decorative"/>
                          <a:ea typeface="Cinzel Decorative"/>
                          <a:cs typeface="Cinzel Decorative"/>
                          <a:sym typeface="Cinzel Decorative"/>
                        </a:rPr>
                        <a:t>54</a:t>
                      </a:r>
                      <a:endParaRPr sz="1500">
                        <a:solidFill>
                          <a:srgbClr val="4A86E8"/>
                        </a:solidFill>
                        <a:latin typeface="Cinzel Decorative"/>
                        <a:ea typeface="Cinzel Decorative"/>
                        <a:cs typeface="Cinzel Decorative"/>
                        <a:sym typeface="Cinzel Decorativ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Cerulean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Jamides celeno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Blues and Hairstreaks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inzel Decorative"/>
                          <a:ea typeface="Cinzel Decorative"/>
                          <a:cs typeface="Cinzel Decorative"/>
                          <a:sym typeface="Cinzel Decorative"/>
                        </a:rPr>
                        <a:t>55</a:t>
                      </a:r>
                      <a:endParaRPr sz="1500">
                        <a:solidFill>
                          <a:srgbClr val="4A86E8"/>
                        </a:solidFill>
                        <a:latin typeface="Cinzel Decorative"/>
                        <a:ea typeface="Cinzel Decorative"/>
                        <a:cs typeface="Cinzel Decorative"/>
                        <a:sym typeface="Cinzel Decorativ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Suffused Snow flat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Tagiades gana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Skippers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inzel Decorative"/>
                          <a:ea typeface="Cinzel Decorative"/>
                          <a:cs typeface="Cinzel Decorative"/>
                          <a:sym typeface="Cinzel Decorative"/>
                        </a:rPr>
                        <a:t>56</a:t>
                      </a:r>
                      <a:endParaRPr sz="1500">
                        <a:solidFill>
                          <a:srgbClr val="4A86E8"/>
                        </a:solidFill>
                        <a:latin typeface="Cinzel Decorative"/>
                        <a:ea typeface="Cinzel Decorative"/>
                        <a:cs typeface="Cinzel Decorative"/>
                        <a:sym typeface="Cinzel Decorativ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Snow flat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Tagiades japetus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Skippers</a:t>
                      </a:r>
                      <a:endParaRPr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825" y="1060525"/>
            <a:ext cx="6196950" cy="38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0"/>
          <p:cNvSpPr/>
          <p:nvPr/>
        </p:nvSpPr>
        <p:spPr>
          <a:xfrm>
            <a:off x="2029825" y="32125"/>
            <a:ext cx="43956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4A86E8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DISCUSSION</a:t>
            </a:r>
            <a:endParaRPr b="1" sz="3200">
              <a:solidFill>
                <a:srgbClr val="4A86E8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651" name="Google Shape;651;p40"/>
          <p:cNvSpPr/>
          <p:nvPr/>
        </p:nvSpPr>
        <p:spPr>
          <a:xfrm rot="-10663362">
            <a:off x="1374985" y="125936"/>
            <a:ext cx="856432" cy="175979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2" name="Google Shape;652;p40"/>
          <p:cNvGrpSpPr/>
          <p:nvPr/>
        </p:nvGrpSpPr>
        <p:grpSpPr>
          <a:xfrm>
            <a:off x="6219063" y="806032"/>
            <a:ext cx="856439" cy="175980"/>
            <a:chOff x="1527378" y="4469336"/>
            <a:chExt cx="856439" cy="175980"/>
          </a:xfrm>
        </p:grpSpPr>
        <p:sp>
          <p:nvSpPr>
            <p:cNvPr id="653" name="Google Shape;653;p40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1"/>
          <p:cNvSpPr txBox="1"/>
          <p:nvPr/>
        </p:nvSpPr>
        <p:spPr>
          <a:xfrm>
            <a:off x="2677275" y="349975"/>
            <a:ext cx="2963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00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OTHER</a:t>
            </a:r>
            <a:r>
              <a:rPr lang="en" sz="2600">
                <a:solidFill>
                  <a:srgbClr val="00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 </a:t>
            </a:r>
            <a:r>
              <a:rPr lang="en" sz="2600" u="sng">
                <a:solidFill>
                  <a:srgbClr val="00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PHOTOS</a:t>
            </a:r>
            <a:endParaRPr sz="2600" u="sng">
              <a:solidFill>
                <a:srgbClr val="00FF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solidFill>
                <a:srgbClr val="00FF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600"/>
              <a:buFont typeface="Delius Swash Caps"/>
              <a:buChar char="-"/>
            </a:pPr>
            <a:r>
              <a:rPr lang="en" sz="2600">
                <a:solidFill>
                  <a:srgbClr val="00FFFF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By Vrijulal.M.V</a:t>
            </a:r>
            <a:endParaRPr sz="2600">
              <a:solidFill>
                <a:srgbClr val="00FFFF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660" name="Google Shape;660;p41"/>
          <p:cNvSpPr txBox="1"/>
          <p:nvPr/>
        </p:nvSpPr>
        <p:spPr>
          <a:xfrm>
            <a:off x="5732275" y="1961450"/>
            <a:ext cx="26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Blue Mormon</a:t>
            </a:r>
            <a:endParaRPr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1" name="Google Shape;661;p41"/>
          <p:cNvSpPr txBox="1"/>
          <p:nvPr/>
        </p:nvSpPr>
        <p:spPr>
          <a:xfrm>
            <a:off x="3354950" y="4446750"/>
            <a:ext cx="237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 Jezebel</a:t>
            </a:r>
            <a:endParaRPr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2" name="Google Shape;6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">
            <a:off x="5736300" y="266045"/>
            <a:ext cx="2377199" cy="178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">
            <a:off x="3354950" y="2716404"/>
            <a:ext cx="2377199" cy="175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244600"/>
            <a:ext cx="2187125" cy="188354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41"/>
          <p:cNvSpPr txBox="1"/>
          <p:nvPr/>
        </p:nvSpPr>
        <p:spPr>
          <a:xfrm>
            <a:off x="323725" y="2066125"/>
            <a:ext cx="25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Crimson Rose ( Mating )</a:t>
            </a:r>
            <a:endParaRPr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6" name="Google Shape;66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1150" y="2366575"/>
            <a:ext cx="2171381" cy="21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1"/>
          <p:cNvSpPr txBox="1"/>
          <p:nvPr/>
        </p:nvSpPr>
        <p:spPr>
          <a:xfrm>
            <a:off x="6285550" y="4521800"/>
            <a:ext cx="34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Southern Birdwing </a:t>
            </a:r>
            <a:endParaRPr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8" name="Google Shape;668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" y="2433082"/>
            <a:ext cx="2377201" cy="2177018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1"/>
          <p:cNvSpPr txBox="1"/>
          <p:nvPr/>
        </p:nvSpPr>
        <p:spPr>
          <a:xfrm>
            <a:off x="880900" y="4546725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 Crow</a:t>
            </a:r>
            <a:endParaRPr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2"/>
          <p:cNvSpPr txBox="1"/>
          <p:nvPr/>
        </p:nvSpPr>
        <p:spPr>
          <a:xfrm>
            <a:off x="6290450" y="2412350"/>
            <a:ext cx="2472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NA - Not Applicable</a:t>
            </a:r>
            <a:endParaRPr b="1">
              <a:solidFill>
                <a:srgbClr val="00FF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NE - Not Evaluated</a:t>
            </a:r>
            <a:endParaRPr b="1">
              <a:solidFill>
                <a:srgbClr val="00FF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LC - Least Concerned</a:t>
            </a:r>
            <a:endParaRPr b="1">
              <a:solidFill>
                <a:srgbClr val="00FF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675" name="Google Shape;675;p42"/>
          <p:cNvSpPr/>
          <p:nvPr/>
        </p:nvSpPr>
        <p:spPr>
          <a:xfrm>
            <a:off x="2029825" y="260725"/>
            <a:ext cx="43956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000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IUCN RED LIST</a:t>
            </a:r>
            <a:endParaRPr b="1" sz="3400">
              <a:solidFill>
                <a:srgbClr val="0000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676" name="Google Shape;676;p42"/>
          <p:cNvSpPr/>
          <p:nvPr/>
        </p:nvSpPr>
        <p:spPr>
          <a:xfrm rot="-10663362">
            <a:off x="1374985" y="354536"/>
            <a:ext cx="856432" cy="175979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7" name="Google Shape;677;p42"/>
          <p:cNvGrpSpPr/>
          <p:nvPr/>
        </p:nvGrpSpPr>
        <p:grpSpPr>
          <a:xfrm>
            <a:off x="6219063" y="1034632"/>
            <a:ext cx="856439" cy="175980"/>
            <a:chOff x="1527378" y="4469336"/>
            <a:chExt cx="856439" cy="175980"/>
          </a:xfrm>
        </p:grpSpPr>
        <p:sp>
          <p:nvSpPr>
            <p:cNvPr id="678" name="Google Shape;678;p42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0" name="Google Shape;680;p4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50" y="1388150"/>
            <a:ext cx="5654526" cy="349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3"/>
          <p:cNvSpPr txBox="1"/>
          <p:nvPr/>
        </p:nvSpPr>
        <p:spPr>
          <a:xfrm>
            <a:off x="932475" y="3515475"/>
            <a:ext cx="1559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E493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6" name="Google Shape;686;p43"/>
          <p:cNvSpPr txBox="1"/>
          <p:nvPr/>
        </p:nvSpPr>
        <p:spPr>
          <a:xfrm>
            <a:off x="2691550" y="3058275"/>
            <a:ext cx="20199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conduct surveys in places other than Anandavana 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7" name="Google Shape;687;p43"/>
          <p:cNvSpPr txBox="1"/>
          <p:nvPr/>
        </p:nvSpPr>
        <p:spPr>
          <a:xfrm>
            <a:off x="6255725" y="3292875"/>
            <a:ext cx="17487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 next goal is to create a butterfly park in Anandavana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688" name="Google Shape;688;p43"/>
          <p:cNvGrpSpPr/>
          <p:nvPr/>
        </p:nvGrpSpPr>
        <p:grpSpPr>
          <a:xfrm>
            <a:off x="1134899" y="1521350"/>
            <a:ext cx="6869518" cy="1500451"/>
            <a:chOff x="1487324" y="2054750"/>
            <a:chExt cx="6869518" cy="1500451"/>
          </a:xfrm>
        </p:grpSpPr>
        <p:sp>
          <p:nvSpPr>
            <p:cNvPr id="689" name="Google Shape;689;p43"/>
            <p:cNvSpPr/>
            <p:nvPr/>
          </p:nvSpPr>
          <p:spPr>
            <a:xfrm rot="-6147196">
              <a:off x="7927915" y="2577746"/>
              <a:ext cx="348860" cy="444216"/>
            </a:xfrm>
            <a:custGeom>
              <a:rect b="b" l="l" r="r" t="t"/>
              <a:pathLst>
                <a:path extrusionOk="0" h="8963" w="7039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1487324" y="2625575"/>
              <a:ext cx="6638536" cy="478250"/>
            </a:xfrm>
            <a:custGeom>
              <a:rect b="b" l="l" r="r" t="t"/>
              <a:pathLst>
                <a:path extrusionOk="0" h="19130" w="362712">
                  <a:moveTo>
                    <a:pt x="0" y="13495"/>
                  </a:moveTo>
                  <a:cubicBezTo>
                    <a:pt x="29959" y="9215"/>
                    <a:pt x="59957" y="-3358"/>
                    <a:pt x="89916" y="922"/>
                  </a:cubicBezTo>
                  <a:cubicBezTo>
                    <a:pt x="103596" y="2876"/>
                    <a:pt x="116430" y="8744"/>
                    <a:pt x="129540" y="13114"/>
                  </a:cubicBezTo>
                  <a:cubicBezTo>
                    <a:pt x="145293" y="18365"/>
                    <a:pt x="162566" y="20282"/>
                    <a:pt x="179070" y="18448"/>
                  </a:cubicBezTo>
                  <a:cubicBezTo>
                    <a:pt x="187435" y="17519"/>
                    <a:pt x="195935" y="17668"/>
                    <a:pt x="204216" y="16162"/>
                  </a:cubicBezTo>
                  <a:cubicBezTo>
                    <a:pt x="223157" y="12718"/>
                    <a:pt x="241120" y="4453"/>
                    <a:pt x="260223" y="2065"/>
                  </a:cubicBezTo>
                  <a:cubicBezTo>
                    <a:pt x="284446" y="-963"/>
                    <a:pt x="308295" y="10613"/>
                    <a:pt x="332232" y="15400"/>
                  </a:cubicBezTo>
                  <a:cubicBezTo>
                    <a:pt x="342598" y="17473"/>
                    <a:pt x="353257" y="11365"/>
                    <a:pt x="362712" y="6637"/>
                  </a:cubicBezTo>
                </a:path>
              </a:pathLst>
            </a:custGeom>
            <a:noFill/>
            <a:ln cap="flat" cmpd="sng" w="38100">
              <a:solidFill>
                <a:srgbClr val="578A36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91" name="Google Shape;691;p43"/>
            <p:cNvSpPr/>
            <p:nvPr/>
          </p:nvSpPr>
          <p:spPr>
            <a:xfrm rot="-5400000">
              <a:off x="6809052" y="2916103"/>
              <a:ext cx="606763" cy="470126"/>
            </a:xfrm>
            <a:custGeom>
              <a:rect b="b" l="l" r="r" t="t"/>
              <a:pathLst>
                <a:path extrusionOk="0" h="9486" w="12243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3"/>
            <p:cNvSpPr/>
            <p:nvPr/>
          </p:nvSpPr>
          <p:spPr>
            <a:xfrm rot="-6147196">
              <a:off x="3388640" y="2254584"/>
              <a:ext cx="348860" cy="444216"/>
            </a:xfrm>
            <a:custGeom>
              <a:rect b="b" l="l" r="r" t="t"/>
              <a:pathLst>
                <a:path extrusionOk="0" h="8963" w="7039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3"/>
            <p:cNvSpPr/>
            <p:nvPr/>
          </p:nvSpPr>
          <p:spPr>
            <a:xfrm rot="-5400000">
              <a:off x="4572881" y="2659892"/>
              <a:ext cx="426563" cy="389046"/>
            </a:xfrm>
            <a:custGeom>
              <a:rect b="b" l="l" r="r" t="t"/>
              <a:pathLst>
                <a:path extrusionOk="0" h="7850" w="8607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3"/>
            <p:cNvSpPr/>
            <p:nvPr/>
          </p:nvSpPr>
          <p:spPr>
            <a:xfrm rot="-3860564">
              <a:off x="3574758" y="3074271"/>
              <a:ext cx="420028" cy="363807"/>
            </a:xfrm>
            <a:custGeom>
              <a:rect b="b" l="l" r="r" t="t"/>
              <a:pathLst>
                <a:path extrusionOk="0" h="5404" w="6239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3"/>
            <p:cNvSpPr/>
            <p:nvPr/>
          </p:nvSpPr>
          <p:spPr>
            <a:xfrm rot="-4056268">
              <a:off x="2018256" y="2280310"/>
              <a:ext cx="383599" cy="228524"/>
            </a:xfrm>
            <a:custGeom>
              <a:rect b="b" l="l" r="r" t="t"/>
              <a:pathLst>
                <a:path extrusionOk="0" h="4611" w="774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3"/>
            <p:cNvSpPr/>
            <p:nvPr/>
          </p:nvSpPr>
          <p:spPr>
            <a:xfrm rot="-3532985">
              <a:off x="2540505" y="2759645"/>
              <a:ext cx="165385" cy="241759"/>
            </a:xfrm>
            <a:custGeom>
              <a:rect b="b" l="l" r="r" t="t"/>
              <a:pathLst>
                <a:path extrusionOk="0" h="4878" w="3337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3"/>
            <p:cNvSpPr/>
            <p:nvPr/>
          </p:nvSpPr>
          <p:spPr>
            <a:xfrm rot="-4872686">
              <a:off x="5153735" y="2592750"/>
              <a:ext cx="375332" cy="239929"/>
            </a:xfrm>
            <a:custGeom>
              <a:rect b="b" l="l" r="r" t="t"/>
              <a:pathLst>
                <a:path extrusionOk="0" h="4841" w="7573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3"/>
            <p:cNvSpPr/>
            <p:nvPr/>
          </p:nvSpPr>
          <p:spPr>
            <a:xfrm rot="-6503520">
              <a:off x="5805252" y="2390432"/>
              <a:ext cx="211678" cy="197949"/>
            </a:xfrm>
            <a:custGeom>
              <a:rect b="b" l="l" r="r" t="t"/>
              <a:pathLst>
                <a:path extrusionOk="0" h="3994" w="4271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3"/>
            <p:cNvSpPr/>
            <p:nvPr/>
          </p:nvSpPr>
          <p:spPr>
            <a:xfrm rot="-4872650">
              <a:off x="5354563" y="3115281"/>
              <a:ext cx="389242" cy="429539"/>
            </a:xfrm>
            <a:custGeom>
              <a:rect b="b" l="l" r="r" t="t"/>
              <a:pathLst>
                <a:path extrusionOk="0" h="4382" w="3971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7855069" y="3256943"/>
              <a:ext cx="367041" cy="236599"/>
            </a:xfrm>
            <a:custGeom>
              <a:rect b="b" l="l" r="r" t="t"/>
              <a:pathLst>
                <a:path extrusionOk="0" h="4774" w="7406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3"/>
            <p:cNvSpPr/>
            <p:nvPr/>
          </p:nvSpPr>
          <p:spPr>
            <a:xfrm rot="-4638208">
              <a:off x="6366958" y="2665983"/>
              <a:ext cx="266233" cy="350930"/>
            </a:xfrm>
            <a:custGeom>
              <a:rect b="b" l="l" r="r" t="t"/>
              <a:pathLst>
                <a:path extrusionOk="0" h="7081" w="5372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3"/>
            <p:cNvSpPr/>
            <p:nvPr/>
          </p:nvSpPr>
          <p:spPr>
            <a:xfrm>
              <a:off x="2825610" y="2846562"/>
              <a:ext cx="277784" cy="277288"/>
            </a:xfrm>
            <a:custGeom>
              <a:rect b="b" l="l" r="r" t="t"/>
              <a:pathLst>
                <a:path extrusionOk="0" h="5595" w="5605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3"/>
            <p:cNvSpPr/>
            <p:nvPr/>
          </p:nvSpPr>
          <p:spPr>
            <a:xfrm rot="-2969397">
              <a:off x="3986765" y="2742930"/>
              <a:ext cx="325141" cy="199287"/>
            </a:xfrm>
            <a:custGeom>
              <a:rect b="b" l="l" r="r" t="t"/>
              <a:pathLst>
                <a:path extrusionOk="0" h="3088" w="5038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6785773" y="2208159"/>
              <a:ext cx="322399" cy="275117"/>
            </a:xfrm>
            <a:custGeom>
              <a:rect b="b" l="l" r="r" t="t"/>
              <a:pathLst>
                <a:path extrusionOk="0" h="4470" w="5238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6299661" y="2054750"/>
              <a:ext cx="322388" cy="311385"/>
            </a:xfrm>
            <a:custGeom>
              <a:rect b="b" l="l" r="r" t="t"/>
              <a:pathLst>
                <a:path extrusionOk="0" h="6283" w="6505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3"/>
            <p:cNvSpPr/>
            <p:nvPr/>
          </p:nvSpPr>
          <p:spPr>
            <a:xfrm rot="-5400000">
              <a:off x="6706989" y="2720425"/>
              <a:ext cx="477808" cy="445098"/>
            </a:xfrm>
            <a:custGeom>
              <a:rect b="b" l="l" r="r" t="t"/>
              <a:pathLst>
                <a:path extrusionOk="0" h="8981" w="9641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3"/>
            <p:cNvSpPr/>
            <p:nvPr/>
          </p:nvSpPr>
          <p:spPr>
            <a:xfrm rot="-6147196">
              <a:off x="3302114" y="2271161"/>
              <a:ext cx="159438" cy="576792"/>
            </a:xfrm>
            <a:custGeom>
              <a:rect b="b" l="l" r="r" t="t"/>
              <a:pathLst>
                <a:path extrusionOk="0" h="11638" w="3217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3"/>
            <p:cNvSpPr/>
            <p:nvPr/>
          </p:nvSpPr>
          <p:spPr>
            <a:xfrm rot="-3860464">
              <a:off x="3479228" y="2760782"/>
              <a:ext cx="289330" cy="456445"/>
            </a:xfrm>
            <a:custGeom>
              <a:rect b="b" l="l" r="r" t="t"/>
              <a:pathLst>
                <a:path extrusionOk="0" h="9210" w="5838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3"/>
            <p:cNvSpPr/>
            <p:nvPr/>
          </p:nvSpPr>
          <p:spPr>
            <a:xfrm rot="-5400000">
              <a:off x="4490270" y="2704484"/>
              <a:ext cx="321694" cy="476965"/>
            </a:xfrm>
            <a:custGeom>
              <a:rect b="b" l="l" r="r" t="t"/>
              <a:pathLst>
                <a:path extrusionOk="0" h="9624" w="6491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3"/>
            <p:cNvSpPr/>
            <p:nvPr/>
          </p:nvSpPr>
          <p:spPr>
            <a:xfrm rot="-4638208">
              <a:off x="6283527" y="2530467"/>
              <a:ext cx="132869" cy="485483"/>
            </a:xfrm>
            <a:custGeom>
              <a:rect b="b" l="l" r="r" t="t"/>
              <a:pathLst>
                <a:path extrusionOk="0" h="9796" w="2681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rgbClr val="578A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7691422" y="3006270"/>
              <a:ext cx="434344" cy="420021"/>
            </a:xfrm>
            <a:custGeom>
              <a:rect b="b" l="l" r="r" t="t"/>
              <a:pathLst>
                <a:path extrusionOk="0" h="8475" w="8764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3"/>
            <p:cNvSpPr/>
            <p:nvPr/>
          </p:nvSpPr>
          <p:spPr>
            <a:xfrm rot="-4872686">
              <a:off x="5233588" y="2973914"/>
              <a:ext cx="266891" cy="442291"/>
            </a:xfrm>
            <a:custGeom>
              <a:rect b="b" l="l" r="r" t="t"/>
              <a:pathLst>
                <a:path extrusionOk="0" h="8924" w="5385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3"/>
            <p:cNvSpPr/>
            <p:nvPr/>
          </p:nvSpPr>
          <p:spPr>
            <a:xfrm rot="-6503520">
              <a:off x="5557651" y="2414774"/>
              <a:ext cx="338605" cy="555486"/>
            </a:xfrm>
            <a:custGeom>
              <a:rect b="b" l="l" r="r" t="t"/>
              <a:pathLst>
                <a:path extrusionOk="0" h="11208" w="6832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3"/>
            <p:cNvSpPr/>
            <p:nvPr/>
          </p:nvSpPr>
          <p:spPr>
            <a:xfrm rot="-3532985">
              <a:off x="2341442" y="2591235"/>
              <a:ext cx="156118" cy="460869"/>
            </a:xfrm>
            <a:custGeom>
              <a:rect b="b" l="l" r="r" t="t"/>
              <a:pathLst>
                <a:path extrusionOk="0" h="9299" w="315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3"/>
            <p:cNvSpPr/>
            <p:nvPr/>
          </p:nvSpPr>
          <p:spPr>
            <a:xfrm rot="-4872686">
              <a:off x="4940232" y="2707868"/>
              <a:ext cx="452104" cy="343117"/>
            </a:xfrm>
            <a:custGeom>
              <a:rect b="b" l="l" r="r" t="t"/>
              <a:pathLst>
                <a:path extrusionOk="0" h="6923" w="9122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3"/>
            <p:cNvSpPr/>
            <p:nvPr/>
          </p:nvSpPr>
          <p:spPr>
            <a:xfrm rot="-4056268">
              <a:off x="1844785" y="2540642"/>
              <a:ext cx="562711" cy="105366"/>
            </a:xfrm>
            <a:custGeom>
              <a:rect b="b" l="l" r="r" t="t"/>
              <a:pathLst>
                <a:path extrusionOk="0" h="2126" w="11354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2753699" y="2627806"/>
              <a:ext cx="252806" cy="402774"/>
            </a:xfrm>
            <a:custGeom>
              <a:rect b="b" l="l" r="r" t="t"/>
              <a:pathLst>
                <a:path extrusionOk="0" h="8127" w="5101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3"/>
            <p:cNvSpPr/>
            <p:nvPr/>
          </p:nvSpPr>
          <p:spPr>
            <a:xfrm rot="-2969434">
              <a:off x="3849732" y="2824684"/>
              <a:ext cx="249928" cy="171823"/>
            </a:xfrm>
            <a:custGeom>
              <a:rect b="b" l="l" r="r" t="t"/>
              <a:pathLst>
                <a:path extrusionOk="0" h="3467" w="5043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3"/>
            <p:cNvSpPr/>
            <p:nvPr/>
          </p:nvSpPr>
          <p:spPr>
            <a:xfrm rot="10100488">
              <a:off x="6071825" y="2219654"/>
              <a:ext cx="477808" cy="445098"/>
            </a:xfrm>
            <a:custGeom>
              <a:rect b="b" l="l" r="r" t="t"/>
              <a:pathLst>
                <a:path extrusionOk="0" h="8981" w="9641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0" name="Google Shape;720;p43"/>
            <p:cNvGrpSpPr/>
            <p:nvPr/>
          </p:nvGrpSpPr>
          <p:grpSpPr>
            <a:xfrm>
              <a:off x="7093955" y="2256297"/>
              <a:ext cx="701679" cy="635332"/>
              <a:chOff x="5409980" y="2305472"/>
              <a:chExt cx="701679" cy="635332"/>
            </a:xfrm>
          </p:grpSpPr>
          <p:sp>
            <p:nvSpPr>
              <p:cNvPr id="721" name="Google Shape;721;p43"/>
              <p:cNvSpPr/>
              <p:nvPr/>
            </p:nvSpPr>
            <p:spPr>
              <a:xfrm rot="-6503528">
                <a:off x="5748390" y="2356406"/>
                <a:ext cx="329815" cy="308415"/>
              </a:xfrm>
              <a:custGeom>
                <a:rect b="b" l="l" r="r" t="t"/>
                <a:pathLst>
                  <a:path extrusionOk="0" h="3994" w="4271">
                    <a:moveTo>
                      <a:pt x="1022" y="0"/>
                    </a:moveTo>
                    <a:cubicBezTo>
                      <a:pt x="725" y="0"/>
                      <a:pt x="487" y="63"/>
                      <a:pt x="367" y="172"/>
                    </a:cubicBezTo>
                    <a:cubicBezTo>
                      <a:pt x="0" y="439"/>
                      <a:pt x="0" y="1940"/>
                      <a:pt x="934" y="2941"/>
                    </a:cubicBezTo>
                    <a:cubicBezTo>
                      <a:pt x="1593" y="3622"/>
                      <a:pt x="2359" y="3994"/>
                      <a:pt x="2971" y="3994"/>
                    </a:cubicBezTo>
                    <a:cubicBezTo>
                      <a:pt x="3258" y="3994"/>
                      <a:pt x="3511" y="3912"/>
                      <a:pt x="3703" y="3741"/>
                    </a:cubicBezTo>
                    <a:cubicBezTo>
                      <a:pt x="4270" y="3207"/>
                      <a:pt x="4037" y="1940"/>
                      <a:pt x="3103" y="939"/>
                    </a:cubicBezTo>
                    <a:cubicBezTo>
                      <a:pt x="2497" y="266"/>
                      <a:pt x="1634" y="0"/>
                      <a:pt x="1022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43"/>
              <p:cNvSpPr/>
              <p:nvPr/>
            </p:nvSpPr>
            <p:spPr>
              <a:xfrm rot="-6503520">
                <a:off x="5557651" y="2414774"/>
                <a:ext cx="338605" cy="555486"/>
              </a:xfrm>
              <a:custGeom>
                <a:rect b="b" l="l" r="r" t="t"/>
                <a:pathLst>
                  <a:path extrusionOk="0" h="11208" w="6832">
                    <a:moveTo>
                      <a:pt x="338" y="1"/>
                    </a:moveTo>
                    <a:cubicBezTo>
                      <a:pt x="171" y="1"/>
                      <a:pt x="1" y="137"/>
                      <a:pt x="61" y="359"/>
                    </a:cubicBezTo>
                    <a:cubicBezTo>
                      <a:pt x="728" y="3227"/>
                      <a:pt x="1963" y="6029"/>
                      <a:pt x="3731" y="8431"/>
                    </a:cubicBezTo>
                    <a:cubicBezTo>
                      <a:pt x="4431" y="9365"/>
                      <a:pt x="5232" y="10366"/>
                      <a:pt x="6166" y="11133"/>
                    </a:cubicBezTo>
                    <a:cubicBezTo>
                      <a:pt x="6233" y="11186"/>
                      <a:pt x="6308" y="11208"/>
                      <a:pt x="6379" y="11208"/>
                    </a:cubicBezTo>
                    <a:cubicBezTo>
                      <a:pt x="6624" y="11208"/>
                      <a:pt x="6832" y="10947"/>
                      <a:pt x="6599" y="10766"/>
                    </a:cubicBezTo>
                    <a:cubicBezTo>
                      <a:pt x="5665" y="9999"/>
                      <a:pt x="4931" y="9098"/>
                      <a:pt x="4231" y="8131"/>
                    </a:cubicBezTo>
                    <a:cubicBezTo>
                      <a:pt x="2463" y="5763"/>
                      <a:pt x="1262" y="3027"/>
                      <a:pt x="595" y="192"/>
                    </a:cubicBezTo>
                    <a:cubicBezTo>
                      <a:pt x="555" y="60"/>
                      <a:pt x="448" y="1"/>
                      <a:pt x="338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 cap="flat" cmpd="sng" w="9525">
                <a:solidFill>
                  <a:srgbClr val="578A3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3" name="Google Shape;723;p43"/>
            <p:cNvSpPr/>
            <p:nvPr/>
          </p:nvSpPr>
          <p:spPr>
            <a:xfrm rot="-4872686">
              <a:off x="6543857" y="2316747"/>
              <a:ext cx="452104" cy="343117"/>
            </a:xfrm>
            <a:custGeom>
              <a:rect b="b" l="l" r="r" t="t"/>
              <a:pathLst>
                <a:path extrusionOk="0" h="6923" w="9122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3"/>
            <p:cNvSpPr/>
            <p:nvPr/>
          </p:nvSpPr>
          <p:spPr>
            <a:xfrm rot="-3417305">
              <a:off x="1859728" y="2909966"/>
              <a:ext cx="337007" cy="492654"/>
            </a:xfrm>
            <a:custGeom>
              <a:rect b="b" l="l" r="r" t="t"/>
              <a:pathLst>
                <a:path extrusionOk="0" h="4878" w="3337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3"/>
            <p:cNvSpPr/>
            <p:nvPr/>
          </p:nvSpPr>
          <p:spPr>
            <a:xfrm rot="-3417361">
              <a:off x="1676130" y="2794749"/>
              <a:ext cx="156119" cy="460872"/>
            </a:xfrm>
            <a:custGeom>
              <a:rect b="b" l="l" r="r" t="t"/>
              <a:pathLst>
                <a:path extrusionOk="0" h="9299" w="315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rgbClr val="578A36"/>
            </a:solidFill>
            <a:ln cap="flat" cmpd="sng" w="9525">
              <a:solidFill>
                <a:srgbClr val="578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43"/>
          <p:cNvSpPr txBox="1"/>
          <p:nvPr/>
        </p:nvSpPr>
        <p:spPr>
          <a:xfrm>
            <a:off x="4726900" y="2936800"/>
            <a:ext cx="1365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find butterfly host plants in next 1 year 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7" name="Google Shape;727;p43"/>
          <p:cNvSpPr txBox="1"/>
          <p:nvPr/>
        </p:nvSpPr>
        <p:spPr>
          <a:xfrm>
            <a:off x="879600" y="2869400"/>
            <a:ext cx="1878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try to collect the photos of all the butterflies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8" name="Google Shape;728;p43"/>
          <p:cNvSpPr/>
          <p:nvPr/>
        </p:nvSpPr>
        <p:spPr>
          <a:xfrm>
            <a:off x="2029825" y="260725"/>
            <a:ext cx="43956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OUR NEXT GOAL</a:t>
            </a:r>
            <a:endParaRPr b="1" sz="2800">
              <a:solidFill>
                <a:srgbClr val="0000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729" name="Google Shape;729;p43"/>
          <p:cNvSpPr/>
          <p:nvPr/>
        </p:nvSpPr>
        <p:spPr>
          <a:xfrm rot="-10663362">
            <a:off x="1374985" y="354536"/>
            <a:ext cx="856432" cy="175979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0" name="Google Shape;730;p43"/>
          <p:cNvGrpSpPr/>
          <p:nvPr/>
        </p:nvGrpSpPr>
        <p:grpSpPr>
          <a:xfrm>
            <a:off x="6219063" y="1034632"/>
            <a:ext cx="856439" cy="175980"/>
            <a:chOff x="1527378" y="4469336"/>
            <a:chExt cx="856439" cy="175980"/>
          </a:xfrm>
        </p:grpSpPr>
        <p:sp>
          <p:nvSpPr>
            <p:cNvPr id="731" name="Google Shape;731;p43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4"/>
          <p:cNvSpPr txBox="1"/>
          <p:nvPr/>
        </p:nvSpPr>
        <p:spPr>
          <a:xfrm>
            <a:off x="128400" y="0"/>
            <a:ext cx="8887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u="sng">
                <a:solidFill>
                  <a:srgbClr val="00FF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Conclusion</a:t>
            </a:r>
            <a:r>
              <a:rPr lang="en" sz="4200">
                <a:solidFill>
                  <a:srgbClr val="578A3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" sz="4200" u="sng">
                <a:solidFill>
                  <a:srgbClr val="578A3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&amp;</a:t>
            </a:r>
            <a:r>
              <a:rPr lang="en" sz="4200">
                <a:solidFill>
                  <a:srgbClr val="578A3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" sz="4200" u="sng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What</a:t>
            </a:r>
            <a:r>
              <a:rPr lang="en" sz="4200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" sz="4200" u="sng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</a:t>
            </a:r>
            <a:r>
              <a:rPr lang="en" sz="4200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" sz="4200" u="sng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have</a:t>
            </a:r>
            <a:r>
              <a:rPr lang="en" sz="4200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" sz="4200" u="sng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learnt</a:t>
            </a:r>
            <a:endParaRPr sz="4200" u="sng">
              <a:solidFill>
                <a:srgbClr val="00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38" name="Google Shape;738;p44"/>
          <p:cNvSpPr txBox="1"/>
          <p:nvPr/>
        </p:nvSpPr>
        <p:spPr>
          <a:xfrm>
            <a:off x="4663250" y="2672675"/>
            <a:ext cx="445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Delius Swash Caps"/>
              <a:buChar char="❖"/>
            </a:pPr>
            <a:r>
              <a:rPr lang="en" sz="2400">
                <a:solidFill>
                  <a:srgbClr val="00FFFF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Now we are able to identify 56 species of butterflies</a:t>
            </a:r>
            <a:endParaRPr sz="2400">
              <a:solidFill>
                <a:srgbClr val="00FFFF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739" name="Google Shape;739;p44"/>
          <p:cNvSpPr txBox="1"/>
          <p:nvPr/>
        </p:nvSpPr>
        <p:spPr>
          <a:xfrm>
            <a:off x="274850" y="4111850"/>
            <a:ext cx="364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Poppins"/>
              <a:buChar char="➢"/>
            </a:pPr>
            <a:r>
              <a:rPr lang="en" sz="19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of 56 species belonging to 5 families  </a:t>
            </a:r>
            <a:endParaRPr sz="1900">
              <a:solidFill>
                <a:srgbClr val="00FF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0" name="Google Shape;740;p44"/>
          <p:cNvSpPr txBox="1"/>
          <p:nvPr/>
        </p:nvSpPr>
        <p:spPr>
          <a:xfrm>
            <a:off x="4832425" y="3771675"/>
            <a:ext cx="316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Delius Swash Caps"/>
              <a:buChar char="➢"/>
            </a:pPr>
            <a:r>
              <a:rPr lang="en" sz="2400">
                <a:solidFill>
                  <a:srgbClr val="00FFFF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Rescued Some Butterflies</a:t>
            </a:r>
            <a:endParaRPr sz="2400">
              <a:solidFill>
                <a:srgbClr val="00FFFF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741" name="Google Shape;741;p44"/>
          <p:cNvSpPr txBox="1"/>
          <p:nvPr/>
        </p:nvSpPr>
        <p:spPr>
          <a:xfrm>
            <a:off x="4770650" y="1810775"/>
            <a:ext cx="4245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200"/>
              <a:buFont typeface="Delius Swash Caps"/>
              <a:buChar char="❏"/>
            </a:pPr>
            <a:r>
              <a:rPr lang="en" sz="2200">
                <a:solidFill>
                  <a:srgbClr val="00FFFF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Wider the wingspan , Higher it flies .</a:t>
            </a:r>
            <a:endParaRPr sz="2200">
              <a:solidFill>
                <a:srgbClr val="00FFFF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742" name="Google Shape;742;p44"/>
          <p:cNvSpPr txBox="1"/>
          <p:nvPr/>
        </p:nvSpPr>
        <p:spPr>
          <a:xfrm>
            <a:off x="1466425" y="3397200"/>
            <a:ext cx="2288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u="sng">
                <a:solidFill>
                  <a:srgbClr val="00FF00"/>
                </a:solidFill>
                <a:latin typeface="Satisfy"/>
                <a:ea typeface="Satisfy"/>
                <a:cs typeface="Satisfy"/>
                <a:sym typeface="Satisfy"/>
              </a:rPr>
              <a:t>Conclusion </a:t>
            </a:r>
            <a:endParaRPr sz="3500" u="sng">
              <a:solidFill>
                <a:srgbClr val="00FF00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743" name="Google Shape;743;p44"/>
          <p:cNvSpPr/>
          <p:nvPr/>
        </p:nvSpPr>
        <p:spPr>
          <a:xfrm rot="10800000">
            <a:off x="2022000" y="866825"/>
            <a:ext cx="1655100" cy="7773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4E4937"/>
          </a:solidFill>
          <a:ln cap="flat" cmpd="sng" w="9525">
            <a:solidFill>
              <a:srgbClr val="8EB3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4"/>
          <p:cNvSpPr/>
          <p:nvPr/>
        </p:nvSpPr>
        <p:spPr>
          <a:xfrm rot="5401005">
            <a:off x="5682200" y="994227"/>
            <a:ext cx="1026600" cy="948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4E4937"/>
          </a:solidFill>
          <a:ln cap="flat" cmpd="sng" w="9525">
            <a:solidFill>
              <a:srgbClr val="8EB3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4"/>
          <p:cNvSpPr txBox="1"/>
          <p:nvPr/>
        </p:nvSpPr>
        <p:spPr>
          <a:xfrm>
            <a:off x="128400" y="0"/>
            <a:ext cx="8887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u="sng">
                <a:solidFill>
                  <a:srgbClr val="00FF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Conclusion</a:t>
            </a:r>
            <a:r>
              <a:rPr lang="en" sz="4200">
                <a:solidFill>
                  <a:srgbClr val="578A3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" sz="4200" u="sng">
                <a:solidFill>
                  <a:srgbClr val="578A3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&amp;</a:t>
            </a:r>
            <a:r>
              <a:rPr lang="en" sz="4200">
                <a:solidFill>
                  <a:srgbClr val="578A3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" sz="4200" u="sng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What</a:t>
            </a:r>
            <a:r>
              <a:rPr lang="en" sz="4200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" sz="4200" u="sng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</a:t>
            </a:r>
            <a:r>
              <a:rPr lang="en" sz="4200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" sz="4200" u="sng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have</a:t>
            </a:r>
            <a:r>
              <a:rPr lang="en" sz="4200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" sz="4200" u="sng">
                <a:solidFill>
                  <a:srgbClr val="00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learnt</a:t>
            </a:r>
            <a:endParaRPr sz="4200" u="sng">
              <a:solidFill>
                <a:srgbClr val="00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46" name="Google Shape;746;p44"/>
          <p:cNvSpPr txBox="1"/>
          <p:nvPr/>
        </p:nvSpPr>
        <p:spPr>
          <a:xfrm>
            <a:off x="3677100" y="831300"/>
            <a:ext cx="202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200"/>
              <a:buFont typeface="Satisfy"/>
              <a:buChar char="➢"/>
            </a:pPr>
            <a:r>
              <a:rPr lang="en" sz="2200" u="sng">
                <a:solidFill>
                  <a:srgbClr val="4A86E8"/>
                </a:solidFill>
                <a:latin typeface="Satisfy"/>
                <a:ea typeface="Satisfy"/>
                <a:cs typeface="Satisfy"/>
                <a:sym typeface="Satisfy"/>
              </a:rPr>
              <a:t>Observations</a:t>
            </a:r>
            <a:endParaRPr sz="2200" u="sng">
              <a:solidFill>
                <a:srgbClr val="4A86E8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747" name="Google Shape;747;p44"/>
          <p:cNvSpPr txBox="1"/>
          <p:nvPr/>
        </p:nvSpPr>
        <p:spPr>
          <a:xfrm>
            <a:off x="4663250" y="2672675"/>
            <a:ext cx="445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Delius Swash Caps"/>
              <a:buChar char="❖"/>
            </a:pPr>
            <a:r>
              <a:rPr lang="en" sz="2400">
                <a:solidFill>
                  <a:srgbClr val="00FFFF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Now we are able to identify 56 species of butterflies</a:t>
            </a:r>
            <a:endParaRPr sz="2400">
              <a:solidFill>
                <a:srgbClr val="00FFFF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748" name="Google Shape;748;p44"/>
          <p:cNvSpPr txBox="1"/>
          <p:nvPr/>
        </p:nvSpPr>
        <p:spPr>
          <a:xfrm>
            <a:off x="4832425" y="3771675"/>
            <a:ext cx="316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Delius Swash Caps"/>
              <a:buChar char="➢"/>
            </a:pPr>
            <a:r>
              <a:rPr lang="en" sz="2400">
                <a:solidFill>
                  <a:srgbClr val="00FFFF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Rescued Some Butterflies</a:t>
            </a:r>
            <a:endParaRPr sz="2400">
              <a:solidFill>
                <a:srgbClr val="00FFFF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749" name="Google Shape;749;p44"/>
          <p:cNvSpPr txBox="1"/>
          <p:nvPr/>
        </p:nvSpPr>
        <p:spPr>
          <a:xfrm>
            <a:off x="4770650" y="1810775"/>
            <a:ext cx="4245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200"/>
              <a:buFont typeface="Delius Swash Caps"/>
              <a:buChar char="❏"/>
            </a:pPr>
            <a:r>
              <a:rPr lang="en" sz="2200">
                <a:solidFill>
                  <a:srgbClr val="00FFFF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Wider the wingspan , Higher it flies .</a:t>
            </a:r>
            <a:endParaRPr sz="2200">
              <a:solidFill>
                <a:srgbClr val="00FFFF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750" name="Google Shape;750;p44"/>
          <p:cNvSpPr txBox="1"/>
          <p:nvPr/>
        </p:nvSpPr>
        <p:spPr>
          <a:xfrm>
            <a:off x="1466425" y="3397200"/>
            <a:ext cx="2288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u="sng">
                <a:solidFill>
                  <a:srgbClr val="00FF00"/>
                </a:solidFill>
                <a:latin typeface="Satisfy"/>
                <a:ea typeface="Satisfy"/>
                <a:cs typeface="Satisfy"/>
                <a:sym typeface="Satisfy"/>
              </a:rPr>
              <a:t>Conclusion </a:t>
            </a:r>
            <a:endParaRPr sz="3500" u="sng">
              <a:solidFill>
                <a:srgbClr val="00FF00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751" name="Google Shape;751;p44"/>
          <p:cNvSpPr/>
          <p:nvPr/>
        </p:nvSpPr>
        <p:spPr>
          <a:xfrm rot="10800000">
            <a:off x="2022000" y="866825"/>
            <a:ext cx="1655100" cy="7773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4E4937"/>
          </a:solidFill>
          <a:ln cap="flat" cmpd="sng" w="9525">
            <a:solidFill>
              <a:srgbClr val="8EB3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4"/>
          <p:cNvSpPr/>
          <p:nvPr/>
        </p:nvSpPr>
        <p:spPr>
          <a:xfrm rot="5401005">
            <a:off x="5682200" y="994227"/>
            <a:ext cx="1026600" cy="948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4E4937"/>
          </a:solidFill>
          <a:ln cap="flat" cmpd="sng" w="9525">
            <a:solidFill>
              <a:srgbClr val="8EB3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4"/>
          <p:cNvSpPr txBox="1"/>
          <p:nvPr/>
        </p:nvSpPr>
        <p:spPr>
          <a:xfrm>
            <a:off x="455475" y="1788550"/>
            <a:ext cx="420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Delius Swash Caps"/>
              <a:buChar char="★"/>
            </a:pPr>
            <a:r>
              <a:rPr lang="en" sz="2400">
                <a:solidFill>
                  <a:srgbClr val="00FFFF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Butterfly’s taste buds are on their legs</a:t>
            </a:r>
            <a:endParaRPr sz="2400">
              <a:solidFill>
                <a:srgbClr val="00FFFF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Delius Swash Caps"/>
              <a:buChar char="★"/>
            </a:pPr>
            <a:r>
              <a:rPr lang="en" sz="2400">
                <a:solidFill>
                  <a:srgbClr val="00FFFF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Butterflies have four wings not two .</a:t>
            </a:r>
            <a:endParaRPr sz="2400">
              <a:solidFill>
                <a:srgbClr val="00FFFF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7"/>
          <p:cNvSpPr/>
          <p:nvPr/>
        </p:nvSpPr>
        <p:spPr>
          <a:xfrm>
            <a:off x="1552800" y="994800"/>
            <a:ext cx="6038400" cy="3153900"/>
          </a:xfrm>
          <a:prstGeom prst="roundRect">
            <a:avLst>
              <a:gd fmla="val 8341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7"/>
          <p:cNvSpPr txBox="1"/>
          <p:nvPr>
            <p:ph type="title"/>
          </p:nvPr>
        </p:nvSpPr>
        <p:spPr>
          <a:xfrm>
            <a:off x="2153850" y="1119450"/>
            <a:ext cx="4836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7176576" y="1177799"/>
            <a:ext cx="213449" cy="216728"/>
          </a:xfrm>
          <a:custGeom>
            <a:rect b="b" l="l" r="r" t="t"/>
            <a:pathLst>
              <a:path extrusionOk="0" h="6643" w="6542">
                <a:moveTo>
                  <a:pt x="3259" y="0"/>
                </a:moveTo>
                <a:lnTo>
                  <a:pt x="3008" y="727"/>
                </a:lnTo>
                <a:cubicBezTo>
                  <a:pt x="2933" y="928"/>
                  <a:pt x="2883" y="1153"/>
                  <a:pt x="2883" y="1379"/>
                </a:cubicBezTo>
                <a:cubicBezTo>
                  <a:pt x="2883" y="2231"/>
                  <a:pt x="2206" y="2908"/>
                  <a:pt x="1354" y="2908"/>
                </a:cubicBezTo>
                <a:lnTo>
                  <a:pt x="1229" y="2908"/>
                </a:lnTo>
                <a:cubicBezTo>
                  <a:pt x="903" y="2908"/>
                  <a:pt x="602" y="2983"/>
                  <a:pt x="326" y="3133"/>
                </a:cubicBezTo>
                <a:lnTo>
                  <a:pt x="0" y="3309"/>
                </a:lnTo>
                <a:lnTo>
                  <a:pt x="326" y="3484"/>
                </a:lnTo>
                <a:cubicBezTo>
                  <a:pt x="602" y="3635"/>
                  <a:pt x="903" y="3710"/>
                  <a:pt x="1229" y="3710"/>
                </a:cubicBezTo>
                <a:lnTo>
                  <a:pt x="1354" y="3710"/>
                </a:lnTo>
                <a:cubicBezTo>
                  <a:pt x="2206" y="3710"/>
                  <a:pt x="2883" y="4412"/>
                  <a:pt x="2883" y="5239"/>
                </a:cubicBezTo>
                <a:cubicBezTo>
                  <a:pt x="2883" y="5464"/>
                  <a:pt x="2933" y="5690"/>
                  <a:pt x="3008" y="5915"/>
                </a:cubicBezTo>
                <a:lnTo>
                  <a:pt x="3259" y="6642"/>
                </a:lnTo>
                <a:lnTo>
                  <a:pt x="3534" y="5915"/>
                </a:lnTo>
                <a:cubicBezTo>
                  <a:pt x="3609" y="5690"/>
                  <a:pt x="3660" y="5464"/>
                  <a:pt x="3660" y="5239"/>
                </a:cubicBezTo>
                <a:cubicBezTo>
                  <a:pt x="3660" y="4412"/>
                  <a:pt x="4336" y="3710"/>
                  <a:pt x="5188" y="3710"/>
                </a:cubicBezTo>
                <a:lnTo>
                  <a:pt x="5314" y="3710"/>
                </a:lnTo>
                <a:cubicBezTo>
                  <a:pt x="5640" y="3710"/>
                  <a:pt x="5940" y="3635"/>
                  <a:pt x="6216" y="3484"/>
                </a:cubicBezTo>
                <a:lnTo>
                  <a:pt x="6542" y="3309"/>
                </a:lnTo>
                <a:lnTo>
                  <a:pt x="6216" y="3133"/>
                </a:lnTo>
                <a:cubicBezTo>
                  <a:pt x="5940" y="2983"/>
                  <a:pt x="5640" y="2908"/>
                  <a:pt x="5314" y="2908"/>
                </a:cubicBezTo>
                <a:lnTo>
                  <a:pt x="5188" y="2908"/>
                </a:lnTo>
                <a:cubicBezTo>
                  <a:pt x="4336" y="2908"/>
                  <a:pt x="3660" y="2231"/>
                  <a:pt x="3660" y="1379"/>
                </a:cubicBezTo>
                <a:cubicBezTo>
                  <a:pt x="3660" y="1153"/>
                  <a:pt x="3609" y="928"/>
                  <a:pt x="3534" y="727"/>
                </a:cubicBezTo>
                <a:lnTo>
                  <a:pt x="3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7"/>
          <p:cNvSpPr txBox="1"/>
          <p:nvPr/>
        </p:nvSpPr>
        <p:spPr>
          <a:xfrm>
            <a:off x="1799675" y="1977425"/>
            <a:ext cx="55212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300"/>
              <a:buFont typeface="Comic Sans MS"/>
              <a:buChar char="➔"/>
            </a:pPr>
            <a:r>
              <a:rPr lang="en" sz="23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Great presence of butterflies .</a:t>
            </a:r>
            <a:endParaRPr sz="23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300"/>
              <a:buFont typeface="Comic Sans MS"/>
              <a:buChar char="➔"/>
            </a:pPr>
            <a:r>
              <a:rPr lang="en" sz="23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Seen very commonly .</a:t>
            </a:r>
            <a:endParaRPr sz="23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300"/>
              <a:buFont typeface="Comic Sans MS"/>
              <a:buChar char="➔"/>
            </a:pPr>
            <a:r>
              <a:rPr lang="en" sz="23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important role in pollination .</a:t>
            </a:r>
            <a:endParaRPr sz="23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300"/>
              <a:buFont typeface="Comic Sans MS"/>
              <a:buChar char="➔"/>
            </a:pPr>
            <a:r>
              <a:rPr lang="en" sz="23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make the nature more beautiful .</a:t>
            </a:r>
            <a:endParaRPr sz="23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5"/>
          <p:cNvSpPr txBox="1"/>
          <p:nvPr/>
        </p:nvSpPr>
        <p:spPr>
          <a:xfrm>
            <a:off x="195075" y="1211450"/>
            <a:ext cx="288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Thank You …</a:t>
            </a:r>
            <a:endParaRPr sz="2800">
              <a:solidFill>
                <a:srgbClr val="4A86E8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759" name="Google Shape;759;p45"/>
          <p:cNvSpPr txBox="1"/>
          <p:nvPr/>
        </p:nvSpPr>
        <p:spPr>
          <a:xfrm>
            <a:off x="1088250" y="1600425"/>
            <a:ext cx="6775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500"/>
              <a:buFont typeface="Comic Sans MS"/>
              <a:buChar char="➔"/>
            </a:pP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Vrijulal sir , </a:t>
            </a: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Chaturved</a:t>
            </a: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sir and Raghuram sir  helping us in doing this project .</a:t>
            </a:r>
            <a:endParaRPr sz="25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500"/>
              <a:buFont typeface="Comic Sans MS"/>
              <a:buChar char="➔"/>
            </a:pP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IISc , Purnapramati &amp; Anandavana for giving us this golden opportunity.</a:t>
            </a:r>
            <a:endParaRPr sz="25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500"/>
              <a:buFont typeface="Comic Sans MS"/>
              <a:buChar char="➔"/>
            </a:pP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Vedesha anna and Aniruddha kadiri for helping in each step of this project.</a:t>
            </a:r>
            <a:endParaRPr sz="25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500"/>
              <a:buFont typeface="Comic Sans MS"/>
              <a:buChar char="➔"/>
            </a:pP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 friends and parents for supporting us .</a:t>
            </a:r>
            <a:endParaRPr sz="25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0" name="Google Shape;760;p45"/>
          <p:cNvSpPr/>
          <p:nvPr/>
        </p:nvSpPr>
        <p:spPr>
          <a:xfrm>
            <a:off x="2029825" y="260725"/>
            <a:ext cx="46245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00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ACKNOWLEDGEMENT</a:t>
            </a:r>
            <a:endParaRPr b="1" sz="2700">
              <a:solidFill>
                <a:srgbClr val="0000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761" name="Google Shape;761;p45"/>
          <p:cNvSpPr/>
          <p:nvPr/>
        </p:nvSpPr>
        <p:spPr>
          <a:xfrm rot="-10663362">
            <a:off x="1374985" y="354536"/>
            <a:ext cx="856432" cy="175979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2" name="Google Shape;762;p45"/>
          <p:cNvGrpSpPr/>
          <p:nvPr/>
        </p:nvGrpSpPr>
        <p:grpSpPr>
          <a:xfrm>
            <a:off x="6219063" y="1034632"/>
            <a:ext cx="856439" cy="175980"/>
            <a:chOff x="1527378" y="4469336"/>
            <a:chExt cx="856439" cy="175980"/>
          </a:xfrm>
        </p:grpSpPr>
        <p:sp>
          <p:nvSpPr>
            <p:cNvPr id="763" name="Google Shape;763;p45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5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6"/>
          <p:cNvSpPr txBox="1"/>
          <p:nvPr/>
        </p:nvSpPr>
        <p:spPr>
          <a:xfrm>
            <a:off x="392875" y="913725"/>
            <a:ext cx="78333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Websites</a:t>
            </a:r>
            <a:r>
              <a:rPr lang="en" sz="13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-</a:t>
            </a:r>
            <a:endParaRPr sz="1300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 Found Butterflies -</a:t>
            </a:r>
            <a:r>
              <a:rPr lang="en" sz="1700">
                <a:solidFill>
                  <a:srgbClr val="4E493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i="1" lang="en" sz="1700" u="sng">
                <a:solidFill>
                  <a:srgbClr val="4A86E8"/>
                </a:solidFill>
              </a:rPr>
              <a:t>https://www.ifoundbutterflies.org/node/14</a:t>
            </a:r>
            <a:endParaRPr i="1" sz="1700" u="sng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Slides go -</a:t>
            </a:r>
            <a:r>
              <a:rPr lang="en" sz="1700">
                <a:solidFill>
                  <a:srgbClr val="4E493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i="1" lang="en" sz="1700" u="sng">
                <a:solidFill>
                  <a:srgbClr val="4A86E8"/>
                </a:solidFill>
              </a:rPr>
              <a:t>https://slidesgo.com/</a:t>
            </a:r>
            <a:endParaRPr i="1" sz="1700" u="sng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Freepik -</a:t>
            </a:r>
            <a:r>
              <a:rPr lang="en" sz="1700">
                <a:solidFill>
                  <a:srgbClr val="4E493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i="1" lang="en" sz="1700" u="sng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https://www.freepik.com/</a:t>
            </a:r>
            <a:endParaRPr i="1" sz="1700" u="sng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Google Earth Pro - </a:t>
            </a:r>
            <a:r>
              <a:rPr i="1" lang="en" sz="1700" u="sng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https://www.google.com/intl/en_in/earth/versions/</a:t>
            </a:r>
            <a:endParaRPr i="1" sz="1700" u="sng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Butterfly Photos - Vrijulal sir </a:t>
            </a:r>
            <a:endParaRPr sz="17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Presentation from Lake 2020</a:t>
            </a:r>
            <a:endParaRPr sz="17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</a:t>
            </a:r>
            <a:r>
              <a:rPr lang="en" sz="17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endParaRPr sz="1700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E493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Indian Butterflies</a:t>
            </a:r>
            <a:endParaRPr sz="1700" u="sng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E493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E493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</a:t>
            </a: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700" u="sng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Book</a:t>
            </a:r>
            <a:r>
              <a:rPr lang="en" sz="17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endParaRPr sz="1700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E493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</a:t>
            </a:r>
            <a:endParaRPr sz="1700">
              <a:solidFill>
                <a:srgbClr val="4E493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E493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</a:t>
            </a:r>
            <a:r>
              <a:rPr lang="en" sz="1700" u="sng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Butterflies Of Bengaluru </a:t>
            </a:r>
            <a:endParaRPr sz="1700" u="sng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0" name="Google Shape;770;p46"/>
          <p:cNvSpPr/>
          <p:nvPr/>
        </p:nvSpPr>
        <p:spPr>
          <a:xfrm>
            <a:off x="2029825" y="260725"/>
            <a:ext cx="43956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000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REFERENCES</a:t>
            </a:r>
            <a:endParaRPr b="1" sz="3400">
              <a:solidFill>
                <a:srgbClr val="0000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771" name="Google Shape;771;p46"/>
          <p:cNvSpPr/>
          <p:nvPr/>
        </p:nvSpPr>
        <p:spPr>
          <a:xfrm rot="-10663362">
            <a:off x="1374985" y="354536"/>
            <a:ext cx="856432" cy="175979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6"/>
          <p:cNvGrpSpPr/>
          <p:nvPr/>
        </p:nvGrpSpPr>
        <p:grpSpPr>
          <a:xfrm>
            <a:off x="6219063" y="1034632"/>
            <a:ext cx="856439" cy="175980"/>
            <a:chOff x="1527378" y="4469336"/>
            <a:chExt cx="856439" cy="175980"/>
          </a:xfrm>
        </p:grpSpPr>
        <p:sp>
          <p:nvSpPr>
            <p:cNvPr id="773" name="Google Shape;773;p46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Google Shape;7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638" y="1439073"/>
            <a:ext cx="2379401" cy="178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575" y="3223619"/>
            <a:ext cx="2559076" cy="191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475" y="1317775"/>
            <a:ext cx="2559076" cy="191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7"/>
          <p:cNvPicPr preferRelativeResize="0"/>
          <p:nvPr/>
        </p:nvPicPr>
        <p:blipFill rotWithShape="1">
          <a:blip r:embed="rId6">
            <a:alphaModFix/>
          </a:blip>
          <a:srcRect b="0" l="5450" r="-5449" t="0"/>
          <a:stretch/>
        </p:blipFill>
        <p:spPr>
          <a:xfrm>
            <a:off x="1844651" y="3223624"/>
            <a:ext cx="2559076" cy="1919301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7"/>
          <p:cNvSpPr txBox="1"/>
          <p:nvPr/>
        </p:nvSpPr>
        <p:spPr>
          <a:xfrm>
            <a:off x="3023950" y="2040475"/>
            <a:ext cx="334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A86E8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Pictures from our surveys</a:t>
            </a:r>
            <a:endParaRPr sz="2100">
              <a:solidFill>
                <a:srgbClr val="4A86E8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784" name="Google Shape;784;p47"/>
          <p:cNvSpPr txBox="1"/>
          <p:nvPr/>
        </p:nvSpPr>
        <p:spPr>
          <a:xfrm>
            <a:off x="6365500" y="2410675"/>
            <a:ext cx="245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5" name="Google Shape;785;p47"/>
          <p:cNvSpPr/>
          <p:nvPr/>
        </p:nvSpPr>
        <p:spPr>
          <a:xfrm>
            <a:off x="2029825" y="260725"/>
            <a:ext cx="43956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0000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MEMORIES</a:t>
            </a:r>
            <a:endParaRPr b="1" sz="3800">
              <a:solidFill>
                <a:srgbClr val="0000FF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786" name="Google Shape;786;p47"/>
          <p:cNvSpPr/>
          <p:nvPr/>
        </p:nvSpPr>
        <p:spPr>
          <a:xfrm rot="-10663362">
            <a:off x="1374985" y="354536"/>
            <a:ext cx="856432" cy="175979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47"/>
          <p:cNvGrpSpPr/>
          <p:nvPr/>
        </p:nvGrpSpPr>
        <p:grpSpPr>
          <a:xfrm>
            <a:off x="6219063" y="1034632"/>
            <a:ext cx="856439" cy="175980"/>
            <a:chOff x="1527378" y="4469336"/>
            <a:chExt cx="856439" cy="175980"/>
          </a:xfrm>
        </p:grpSpPr>
        <p:sp>
          <p:nvSpPr>
            <p:cNvPr id="788" name="Google Shape;788;p47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tterfly - Common Jay&#10;Tree - Champaka Tree&#10;Location - Anandavana, Magadi" id="794" name="Google Shape;794;p48" title="🦋 out of Pup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9"/>
          <p:cNvSpPr txBox="1"/>
          <p:nvPr/>
        </p:nvSpPr>
        <p:spPr>
          <a:xfrm>
            <a:off x="82125" y="92400"/>
            <a:ext cx="358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T</a:t>
            </a:r>
            <a:r>
              <a:rPr lang="en" sz="3400">
                <a:solidFill>
                  <a:srgbClr val="FFFF00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h</a:t>
            </a:r>
            <a:r>
              <a:rPr lang="en" sz="3400">
                <a:solidFill>
                  <a:srgbClr val="FFFFFF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a</a:t>
            </a:r>
            <a:r>
              <a:rPr lang="en" sz="3400">
                <a:solidFill>
                  <a:srgbClr val="FF0000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n</a:t>
            </a:r>
            <a:r>
              <a:rPr lang="en" sz="3400">
                <a:solidFill>
                  <a:srgbClr val="FFFFFF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k </a:t>
            </a:r>
            <a:r>
              <a:rPr lang="en" sz="3400">
                <a:solidFill>
                  <a:srgbClr val="0000FF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Y</a:t>
            </a:r>
            <a:r>
              <a:rPr lang="en" sz="3400">
                <a:solidFill>
                  <a:srgbClr val="FFFFFF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o</a:t>
            </a:r>
            <a:r>
              <a:rPr lang="en" sz="3400">
                <a:solidFill>
                  <a:srgbClr val="00FF00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u</a:t>
            </a:r>
            <a:endParaRPr sz="3400">
              <a:solidFill>
                <a:srgbClr val="00FF00"/>
              </a:solidFill>
              <a:latin typeface="Uncial Antiqua"/>
              <a:ea typeface="Uncial Antiqua"/>
              <a:cs typeface="Uncial Antiqua"/>
              <a:sym typeface="Uncial Antiqua"/>
            </a:endParaRPr>
          </a:p>
        </p:txBody>
      </p:sp>
      <p:sp>
        <p:nvSpPr>
          <p:cNvPr id="800" name="Google Shape;800;p49"/>
          <p:cNvSpPr txBox="1"/>
          <p:nvPr/>
        </p:nvSpPr>
        <p:spPr>
          <a:xfrm>
            <a:off x="4989500" y="4363250"/>
            <a:ext cx="309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A100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A</a:t>
            </a:r>
            <a:r>
              <a:rPr lang="en" sz="3600">
                <a:solidFill>
                  <a:srgbClr val="FFFFFF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l</a:t>
            </a:r>
            <a:r>
              <a:rPr lang="en" sz="3600">
                <a:solidFill>
                  <a:srgbClr val="274E13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l</a:t>
            </a:r>
            <a:r>
              <a:rPr lang="en" sz="3600">
                <a:solidFill>
                  <a:srgbClr val="FFFFFF"/>
                </a:solidFill>
                <a:latin typeface="Uncial Antiqua"/>
                <a:ea typeface="Uncial Antiqua"/>
                <a:cs typeface="Uncial Antiqua"/>
                <a:sym typeface="Uncial Antiqua"/>
              </a:rPr>
              <a:t> ………………</a:t>
            </a:r>
            <a:endParaRPr sz="3600">
              <a:solidFill>
                <a:srgbClr val="FFFFFF"/>
              </a:solidFill>
              <a:latin typeface="Uncial Antiqua"/>
              <a:ea typeface="Uncial Antiqua"/>
              <a:cs typeface="Uncial Antiqua"/>
              <a:sym typeface="Uncial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8"/>
          <p:cNvSpPr/>
          <p:nvPr/>
        </p:nvSpPr>
        <p:spPr>
          <a:xfrm>
            <a:off x="2029825" y="184525"/>
            <a:ext cx="43956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dk2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STUDY AREA</a:t>
            </a:r>
            <a:endParaRPr b="1" sz="3900">
              <a:solidFill>
                <a:schemeClr val="dk2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525" name="Google Shape;525;p28"/>
          <p:cNvSpPr/>
          <p:nvPr/>
        </p:nvSpPr>
        <p:spPr>
          <a:xfrm rot="-10663362">
            <a:off x="1374985" y="278336"/>
            <a:ext cx="856432" cy="175979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" name="Google Shape;526;p28"/>
          <p:cNvGrpSpPr/>
          <p:nvPr/>
        </p:nvGrpSpPr>
        <p:grpSpPr>
          <a:xfrm>
            <a:off x="6219063" y="958432"/>
            <a:ext cx="856439" cy="175980"/>
            <a:chOff x="1527378" y="4469336"/>
            <a:chExt cx="856439" cy="175980"/>
          </a:xfrm>
        </p:grpSpPr>
        <p:sp>
          <p:nvSpPr>
            <p:cNvPr id="527" name="Google Shape;527;p28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9" name="Google Shape;529;p28"/>
          <p:cNvSpPr txBox="1"/>
          <p:nvPr/>
        </p:nvSpPr>
        <p:spPr>
          <a:xfrm>
            <a:off x="490375" y="1521950"/>
            <a:ext cx="3266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8EB355"/>
              </a:buClr>
              <a:buSzPts val="2200"/>
              <a:buFont typeface="Comic Sans MS"/>
              <a:buChar char="★"/>
            </a:pPr>
            <a:r>
              <a:rPr lang="en" sz="2200">
                <a:solidFill>
                  <a:srgbClr val="8EB355"/>
                </a:solidFill>
                <a:latin typeface="Comic Sans MS"/>
                <a:ea typeface="Comic Sans MS"/>
                <a:cs typeface="Comic Sans MS"/>
                <a:sym typeface="Comic Sans MS"/>
              </a:rPr>
              <a:t>Agricultural Field</a:t>
            </a:r>
            <a:endParaRPr sz="22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Comic Sans MS"/>
              <a:buChar char="★"/>
            </a:pPr>
            <a:r>
              <a:rPr lang="en" sz="22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Forest Area</a:t>
            </a:r>
            <a:endParaRPr sz="22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Comic Sans MS"/>
              <a:buChar char="★"/>
            </a:pPr>
            <a:r>
              <a:rPr lang="en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Settlement</a:t>
            </a:r>
            <a:endParaRPr sz="2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260202" y="2743200"/>
            <a:ext cx="3332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Coordinates :-</a:t>
            </a:r>
            <a:endParaRPr sz="1900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°</a:t>
            </a:r>
            <a:r>
              <a:rPr lang="en" sz="19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.95’12” N, 77°.30’60” E</a:t>
            </a:r>
            <a:endParaRPr sz="19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1" name="Google Shape;531;p28"/>
          <p:cNvSpPr txBox="1"/>
          <p:nvPr/>
        </p:nvSpPr>
        <p:spPr>
          <a:xfrm>
            <a:off x="245952" y="3839050"/>
            <a:ext cx="3552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Location :-</a:t>
            </a:r>
            <a:endParaRPr sz="1900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Magadi road Bachenahatti </a:t>
            </a:r>
            <a:endParaRPr sz="19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Near foothills of Savandurga</a:t>
            </a:r>
            <a:endParaRPr sz="19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32" name="Google Shape;5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775" y="1610825"/>
            <a:ext cx="5163125" cy="31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9"/>
          <p:cNvSpPr/>
          <p:nvPr/>
        </p:nvSpPr>
        <p:spPr>
          <a:xfrm>
            <a:off x="2029825" y="184525"/>
            <a:ext cx="43956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dk2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STUDY AREA</a:t>
            </a:r>
            <a:endParaRPr b="1" sz="3900">
              <a:solidFill>
                <a:schemeClr val="dk2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538" name="Google Shape;538;p29"/>
          <p:cNvSpPr/>
          <p:nvPr/>
        </p:nvSpPr>
        <p:spPr>
          <a:xfrm rot="-10663362">
            <a:off x="1374985" y="278336"/>
            <a:ext cx="856432" cy="175979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9" name="Google Shape;539;p29"/>
          <p:cNvGrpSpPr/>
          <p:nvPr/>
        </p:nvGrpSpPr>
        <p:grpSpPr>
          <a:xfrm>
            <a:off x="6219063" y="958432"/>
            <a:ext cx="856439" cy="175980"/>
            <a:chOff x="1527378" y="4469336"/>
            <a:chExt cx="856439" cy="175980"/>
          </a:xfrm>
        </p:grpSpPr>
        <p:sp>
          <p:nvSpPr>
            <p:cNvPr id="540" name="Google Shape;540;p29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42" name="Google Shape;5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350" y="1256550"/>
            <a:ext cx="3040276" cy="1488676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9"/>
          <p:cNvSpPr txBox="1"/>
          <p:nvPr/>
        </p:nvSpPr>
        <p:spPr>
          <a:xfrm>
            <a:off x="477700" y="2658200"/>
            <a:ext cx="25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Settlement</a:t>
            </a:r>
            <a:endParaRPr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4" name="Google Shape;544;p29"/>
          <p:cNvSpPr txBox="1"/>
          <p:nvPr/>
        </p:nvSpPr>
        <p:spPr>
          <a:xfrm>
            <a:off x="5910025" y="2669300"/>
            <a:ext cx="251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Agricultural Field</a:t>
            </a:r>
            <a:endParaRPr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45" name="Google Shape;5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125" y="1256550"/>
            <a:ext cx="2431676" cy="148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5198" y="2982200"/>
            <a:ext cx="3040276" cy="18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9"/>
          <p:cNvSpPr txBox="1"/>
          <p:nvPr/>
        </p:nvSpPr>
        <p:spPr>
          <a:xfrm>
            <a:off x="3310500" y="2821700"/>
            <a:ext cx="23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8" name="Google Shape;548;p29"/>
          <p:cNvSpPr txBox="1"/>
          <p:nvPr/>
        </p:nvSpPr>
        <p:spPr>
          <a:xfrm>
            <a:off x="3277175" y="2678850"/>
            <a:ext cx="243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Body</a:t>
            </a:r>
            <a:endParaRPr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9" name="Google Shape;549;p29"/>
          <p:cNvSpPr txBox="1"/>
          <p:nvPr/>
        </p:nvSpPr>
        <p:spPr>
          <a:xfrm>
            <a:off x="3283600" y="4802250"/>
            <a:ext cx="256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Forest Area</a:t>
            </a:r>
            <a:endParaRPr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6">
            <a:alphaModFix/>
          </a:blip>
          <a:srcRect b="0" l="3427" r="8006" t="0"/>
          <a:stretch/>
        </p:blipFill>
        <p:spPr>
          <a:xfrm>
            <a:off x="313425" y="1290875"/>
            <a:ext cx="2875150" cy="14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0"/>
          <p:cNvSpPr txBox="1"/>
          <p:nvPr/>
        </p:nvSpPr>
        <p:spPr>
          <a:xfrm>
            <a:off x="174525" y="3241850"/>
            <a:ext cx="361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Why</a:t>
            </a:r>
            <a:r>
              <a:rPr b="1" lang="en" sz="2100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b="1" lang="en" sz="2100" u="sng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We</a:t>
            </a:r>
            <a:r>
              <a:rPr b="1" lang="en" sz="2100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b="1" lang="en" sz="2100" u="sng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Chose</a:t>
            </a:r>
            <a:r>
              <a:rPr b="1" lang="en" sz="2100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b="1" lang="en" sz="2100" u="sng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This</a:t>
            </a:r>
            <a:r>
              <a:rPr b="1" lang="en" sz="2100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b="1" lang="en" sz="2100" u="sng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Topic</a:t>
            </a:r>
            <a:endParaRPr b="1" sz="2100" u="sng">
              <a:solidFill>
                <a:srgbClr val="4A86E8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556" name="Google Shape;556;p30"/>
          <p:cNvSpPr txBox="1"/>
          <p:nvPr/>
        </p:nvSpPr>
        <p:spPr>
          <a:xfrm>
            <a:off x="555525" y="1192500"/>
            <a:ext cx="79155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500"/>
              <a:buFont typeface="Comic Sans MS"/>
              <a:buChar char="○"/>
            </a:pP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assess diversity of butterflies of Anandavana</a:t>
            </a:r>
            <a:endParaRPr sz="25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500"/>
              <a:buFont typeface="Comic Sans MS"/>
              <a:buChar char="○"/>
            </a:pP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know the IUCN status of butterflies in Anandavana</a:t>
            </a:r>
            <a:endParaRPr sz="25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7" name="Google Shape;557;p30"/>
          <p:cNvSpPr/>
          <p:nvPr/>
        </p:nvSpPr>
        <p:spPr>
          <a:xfrm>
            <a:off x="2029825" y="184525"/>
            <a:ext cx="43956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0"/>
          <p:cNvSpPr/>
          <p:nvPr/>
        </p:nvSpPr>
        <p:spPr>
          <a:xfrm rot="-10663362">
            <a:off x="1374985" y="278336"/>
            <a:ext cx="856432" cy="175979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9" name="Google Shape;559;p30"/>
          <p:cNvGrpSpPr/>
          <p:nvPr/>
        </p:nvGrpSpPr>
        <p:grpSpPr>
          <a:xfrm>
            <a:off x="6219063" y="958432"/>
            <a:ext cx="856439" cy="175980"/>
            <a:chOff x="1527378" y="4469336"/>
            <a:chExt cx="856439" cy="175980"/>
          </a:xfrm>
        </p:grpSpPr>
        <p:sp>
          <p:nvSpPr>
            <p:cNvPr id="560" name="Google Shape;560;p30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30"/>
          <p:cNvSpPr txBox="1"/>
          <p:nvPr/>
        </p:nvSpPr>
        <p:spPr>
          <a:xfrm>
            <a:off x="2177375" y="362525"/>
            <a:ext cx="4324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2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OBJECTIVES</a:t>
            </a:r>
            <a:endParaRPr b="1" sz="3400">
              <a:solidFill>
                <a:schemeClr val="dk2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563" name="Google Shape;563;p30"/>
          <p:cNvSpPr txBox="1"/>
          <p:nvPr/>
        </p:nvSpPr>
        <p:spPr>
          <a:xfrm>
            <a:off x="344400" y="3744275"/>
            <a:ext cx="6787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200"/>
              <a:buFont typeface="Comic Sans MS"/>
              <a:buChar char="❏"/>
            </a:pPr>
            <a:r>
              <a:rPr lang="en" sz="22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have </a:t>
            </a:r>
            <a:r>
              <a:rPr lang="en" sz="22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varieties of beautiful colours</a:t>
            </a:r>
            <a:endParaRPr sz="22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200"/>
              <a:buFont typeface="Comic Sans MS"/>
              <a:buChar char="❏"/>
            </a:pPr>
            <a:r>
              <a:rPr lang="en" sz="22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have very interesting life cycle.</a:t>
            </a:r>
            <a:endParaRPr sz="22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1"/>
          <p:cNvSpPr/>
          <p:nvPr/>
        </p:nvSpPr>
        <p:spPr>
          <a:xfrm>
            <a:off x="4911025" y="1257475"/>
            <a:ext cx="3354000" cy="2630700"/>
          </a:xfrm>
          <a:prstGeom prst="roundRect">
            <a:avLst>
              <a:gd fmla="val 8341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1"/>
          <p:cNvSpPr/>
          <p:nvPr/>
        </p:nvSpPr>
        <p:spPr>
          <a:xfrm>
            <a:off x="1010550" y="1257475"/>
            <a:ext cx="3144600" cy="2424000"/>
          </a:xfrm>
          <a:prstGeom prst="roundRect">
            <a:avLst>
              <a:gd fmla="val 8341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1"/>
          <p:cNvSpPr txBox="1"/>
          <p:nvPr>
            <p:ph idx="2" type="title"/>
          </p:nvPr>
        </p:nvSpPr>
        <p:spPr>
          <a:xfrm>
            <a:off x="1294100" y="1359738"/>
            <a:ext cx="2577600" cy="4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Delius Swash Caps"/>
                <a:ea typeface="Delius Swash Caps"/>
                <a:cs typeface="Delius Swash Caps"/>
                <a:sym typeface="Delius Swash Caps"/>
              </a:rPr>
              <a:t>MATERIALS</a:t>
            </a:r>
            <a:endParaRPr u="sng"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571" name="Google Shape;571;p31"/>
          <p:cNvSpPr txBox="1"/>
          <p:nvPr>
            <p:ph idx="3" type="title"/>
          </p:nvPr>
        </p:nvSpPr>
        <p:spPr>
          <a:xfrm>
            <a:off x="5272300" y="1233988"/>
            <a:ext cx="2577600" cy="4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Delius Swash Caps"/>
                <a:ea typeface="Delius Swash Caps"/>
                <a:cs typeface="Delius Swash Caps"/>
                <a:sym typeface="Delius Swash Caps"/>
              </a:rPr>
              <a:t>METHODS</a:t>
            </a:r>
            <a:endParaRPr u="sng"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pSp>
        <p:nvGrpSpPr>
          <p:cNvPr id="572" name="Google Shape;572;p31"/>
          <p:cNvGrpSpPr/>
          <p:nvPr/>
        </p:nvGrpSpPr>
        <p:grpSpPr>
          <a:xfrm>
            <a:off x="4315282" y="2486084"/>
            <a:ext cx="361005" cy="858020"/>
            <a:chOff x="478438" y="3313050"/>
            <a:chExt cx="469325" cy="1115325"/>
          </a:xfrm>
        </p:grpSpPr>
        <p:sp>
          <p:nvSpPr>
            <p:cNvPr id="573" name="Google Shape;573;p31"/>
            <p:cNvSpPr/>
            <p:nvPr/>
          </p:nvSpPr>
          <p:spPr>
            <a:xfrm>
              <a:off x="478438" y="4023725"/>
              <a:ext cx="125325" cy="156525"/>
            </a:xfrm>
            <a:custGeom>
              <a:rect b="b" l="l" r="r" t="t"/>
              <a:pathLst>
                <a:path extrusionOk="0" h="6261" w="5013">
                  <a:moveTo>
                    <a:pt x="4787" y="1"/>
                  </a:moveTo>
                  <a:cubicBezTo>
                    <a:pt x="4721" y="1"/>
                    <a:pt x="4657" y="34"/>
                    <a:pt x="4612" y="95"/>
                  </a:cubicBezTo>
                  <a:lnTo>
                    <a:pt x="75" y="5909"/>
                  </a:lnTo>
                  <a:cubicBezTo>
                    <a:pt x="0" y="6010"/>
                    <a:pt x="25" y="6135"/>
                    <a:pt x="126" y="6210"/>
                  </a:cubicBezTo>
                  <a:cubicBezTo>
                    <a:pt x="151" y="6235"/>
                    <a:pt x="201" y="6260"/>
                    <a:pt x="251" y="6260"/>
                  </a:cubicBezTo>
                  <a:cubicBezTo>
                    <a:pt x="301" y="6260"/>
                    <a:pt x="376" y="6235"/>
                    <a:pt x="401" y="6185"/>
                  </a:cubicBezTo>
                  <a:lnTo>
                    <a:pt x="4938" y="345"/>
                  </a:lnTo>
                  <a:cubicBezTo>
                    <a:pt x="5013" y="245"/>
                    <a:pt x="4988" y="120"/>
                    <a:pt x="4913" y="45"/>
                  </a:cubicBezTo>
                  <a:cubicBezTo>
                    <a:pt x="4873" y="15"/>
                    <a:pt x="4830" y="1"/>
                    <a:pt x="4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552988" y="4056950"/>
              <a:ext cx="80850" cy="120775"/>
            </a:xfrm>
            <a:custGeom>
              <a:rect b="b" l="l" r="r" t="t"/>
              <a:pathLst>
                <a:path extrusionOk="0" h="4831" w="3234">
                  <a:moveTo>
                    <a:pt x="2984" y="0"/>
                  </a:moveTo>
                  <a:cubicBezTo>
                    <a:pt x="2921" y="0"/>
                    <a:pt x="2863" y="33"/>
                    <a:pt x="2833" y="94"/>
                  </a:cubicBezTo>
                  <a:lnTo>
                    <a:pt x="76" y="4505"/>
                  </a:lnTo>
                  <a:cubicBezTo>
                    <a:pt x="1" y="4605"/>
                    <a:pt x="51" y="4731"/>
                    <a:pt x="151" y="4806"/>
                  </a:cubicBezTo>
                  <a:cubicBezTo>
                    <a:pt x="176" y="4831"/>
                    <a:pt x="201" y="4831"/>
                    <a:pt x="251" y="4831"/>
                  </a:cubicBezTo>
                  <a:cubicBezTo>
                    <a:pt x="327" y="4831"/>
                    <a:pt x="377" y="4806"/>
                    <a:pt x="427" y="4731"/>
                  </a:cubicBezTo>
                  <a:lnTo>
                    <a:pt x="3184" y="320"/>
                  </a:lnTo>
                  <a:cubicBezTo>
                    <a:pt x="3234" y="219"/>
                    <a:pt x="3209" y="94"/>
                    <a:pt x="3108" y="44"/>
                  </a:cubicBezTo>
                  <a:cubicBezTo>
                    <a:pt x="3069" y="14"/>
                    <a:pt x="3025" y="0"/>
                    <a:pt x="29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561763" y="4113800"/>
              <a:ext cx="102775" cy="177975"/>
            </a:xfrm>
            <a:custGeom>
              <a:rect b="b" l="l" r="r" t="t"/>
              <a:pathLst>
                <a:path extrusionOk="0" h="7119" w="4111">
                  <a:moveTo>
                    <a:pt x="3874" y="1"/>
                  </a:moveTo>
                  <a:cubicBezTo>
                    <a:pt x="3796" y="1"/>
                    <a:pt x="3718" y="34"/>
                    <a:pt x="3685" y="101"/>
                  </a:cubicBezTo>
                  <a:lnTo>
                    <a:pt x="76" y="6818"/>
                  </a:lnTo>
                  <a:cubicBezTo>
                    <a:pt x="1" y="6918"/>
                    <a:pt x="51" y="7043"/>
                    <a:pt x="151" y="7093"/>
                  </a:cubicBezTo>
                  <a:cubicBezTo>
                    <a:pt x="176" y="7118"/>
                    <a:pt x="226" y="7118"/>
                    <a:pt x="251" y="7118"/>
                  </a:cubicBezTo>
                  <a:cubicBezTo>
                    <a:pt x="326" y="7118"/>
                    <a:pt x="402" y="7093"/>
                    <a:pt x="427" y="7018"/>
                  </a:cubicBezTo>
                  <a:lnTo>
                    <a:pt x="4061" y="301"/>
                  </a:lnTo>
                  <a:cubicBezTo>
                    <a:pt x="4111" y="201"/>
                    <a:pt x="4086" y="76"/>
                    <a:pt x="3986" y="26"/>
                  </a:cubicBezTo>
                  <a:cubicBezTo>
                    <a:pt x="3952" y="9"/>
                    <a:pt x="3913" y="1"/>
                    <a:pt x="3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621913" y="4158750"/>
              <a:ext cx="62675" cy="173125"/>
            </a:xfrm>
            <a:custGeom>
              <a:rect b="b" l="l" r="r" t="t"/>
              <a:pathLst>
                <a:path extrusionOk="0" h="6925" w="2507">
                  <a:moveTo>
                    <a:pt x="2269" y="1"/>
                  </a:moveTo>
                  <a:cubicBezTo>
                    <a:pt x="2173" y="1"/>
                    <a:pt x="2097" y="49"/>
                    <a:pt x="2056" y="132"/>
                  </a:cubicBezTo>
                  <a:lnTo>
                    <a:pt x="51" y="6649"/>
                  </a:lnTo>
                  <a:cubicBezTo>
                    <a:pt x="1" y="6774"/>
                    <a:pt x="76" y="6874"/>
                    <a:pt x="176" y="6924"/>
                  </a:cubicBezTo>
                  <a:lnTo>
                    <a:pt x="251" y="6924"/>
                  </a:lnTo>
                  <a:cubicBezTo>
                    <a:pt x="326" y="6924"/>
                    <a:pt x="402" y="6874"/>
                    <a:pt x="452" y="6774"/>
                  </a:cubicBezTo>
                  <a:lnTo>
                    <a:pt x="2457" y="258"/>
                  </a:lnTo>
                  <a:cubicBezTo>
                    <a:pt x="2507" y="157"/>
                    <a:pt x="2432" y="32"/>
                    <a:pt x="2331" y="7"/>
                  </a:cubicBezTo>
                  <a:cubicBezTo>
                    <a:pt x="2310" y="3"/>
                    <a:pt x="2289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811138" y="4013675"/>
              <a:ext cx="136625" cy="166575"/>
            </a:xfrm>
            <a:custGeom>
              <a:rect b="b" l="l" r="r" t="t"/>
              <a:pathLst>
                <a:path extrusionOk="0" h="6663" w="5465">
                  <a:moveTo>
                    <a:pt x="234" y="0"/>
                  </a:moveTo>
                  <a:cubicBezTo>
                    <a:pt x="189" y="0"/>
                    <a:pt x="143" y="14"/>
                    <a:pt x="101" y="46"/>
                  </a:cubicBezTo>
                  <a:cubicBezTo>
                    <a:pt x="26" y="121"/>
                    <a:pt x="1" y="246"/>
                    <a:pt x="76" y="346"/>
                  </a:cubicBezTo>
                  <a:lnTo>
                    <a:pt x="5063" y="6587"/>
                  </a:lnTo>
                  <a:cubicBezTo>
                    <a:pt x="5113" y="6637"/>
                    <a:pt x="5164" y="6662"/>
                    <a:pt x="5214" y="6662"/>
                  </a:cubicBezTo>
                  <a:cubicBezTo>
                    <a:pt x="5264" y="6662"/>
                    <a:pt x="5314" y="6662"/>
                    <a:pt x="5364" y="6612"/>
                  </a:cubicBezTo>
                  <a:cubicBezTo>
                    <a:pt x="5439" y="6562"/>
                    <a:pt x="5464" y="6412"/>
                    <a:pt x="5389" y="6336"/>
                  </a:cubicBezTo>
                  <a:lnTo>
                    <a:pt x="402" y="71"/>
                  </a:lnTo>
                  <a:cubicBezTo>
                    <a:pt x="358" y="27"/>
                    <a:pt x="297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792338" y="4056950"/>
              <a:ext cx="72075" cy="107000"/>
            </a:xfrm>
            <a:custGeom>
              <a:rect b="b" l="l" r="r" t="t"/>
              <a:pathLst>
                <a:path extrusionOk="0" h="4280" w="2883">
                  <a:moveTo>
                    <a:pt x="252" y="0"/>
                  </a:moveTo>
                  <a:cubicBezTo>
                    <a:pt x="209" y="0"/>
                    <a:pt x="166" y="14"/>
                    <a:pt x="126" y="44"/>
                  </a:cubicBezTo>
                  <a:cubicBezTo>
                    <a:pt x="26" y="94"/>
                    <a:pt x="1" y="219"/>
                    <a:pt x="51" y="320"/>
                  </a:cubicBezTo>
                  <a:lnTo>
                    <a:pt x="2457" y="4179"/>
                  </a:lnTo>
                  <a:cubicBezTo>
                    <a:pt x="2507" y="4229"/>
                    <a:pt x="2557" y="4280"/>
                    <a:pt x="2632" y="4280"/>
                  </a:cubicBezTo>
                  <a:cubicBezTo>
                    <a:pt x="2682" y="4280"/>
                    <a:pt x="2707" y="4254"/>
                    <a:pt x="2758" y="4254"/>
                  </a:cubicBezTo>
                  <a:cubicBezTo>
                    <a:pt x="2858" y="4179"/>
                    <a:pt x="2883" y="4054"/>
                    <a:pt x="2808" y="3954"/>
                  </a:cubicBezTo>
                  <a:lnTo>
                    <a:pt x="427" y="94"/>
                  </a:lnTo>
                  <a:cubicBezTo>
                    <a:pt x="381" y="33"/>
                    <a:pt x="317" y="0"/>
                    <a:pt x="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777313" y="4096725"/>
              <a:ext cx="87100" cy="195675"/>
            </a:xfrm>
            <a:custGeom>
              <a:rect b="b" l="l" r="r" t="t"/>
              <a:pathLst>
                <a:path extrusionOk="0" h="7827" w="3484">
                  <a:moveTo>
                    <a:pt x="204" y="0"/>
                  </a:moveTo>
                  <a:cubicBezTo>
                    <a:pt x="186" y="0"/>
                    <a:pt x="168" y="3"/>
                    <a:pt x="151" y="7"/>
                  </a:cubicBezTo>
                  <a:cubicBezTo>
                    <a:pt x="50" y="57"/>
                    <a:pt x="0" y="182"/>
                    <a:pt x="25" y="283"/>
                  </a:cubicBezTo>
                  <a:lnTo>
                    <a:pt x="3058" y="7676"/>
                  </a:lnTo>
                  <a:cubicBezTo>
                    <a:pt x="3083" y="7776"/>
                    <a:pt x="3158" y="7826"/>
                    <a:pt x="3233" y="7826"/>
                  </a:cubicBezTo>
                  <a:cubicBezTo>
                    <a:pt x="3258" y="7826"/>
                    <a:pt x="3283" y="7801"/>
                    <a:pt x="3308" y="7801"/>
                  </a:cubicBezTo>
                  <a:cubicBezTo>
                    <a:pt x="3434" y="7751"/>
                    <a:pt x="3484" y="7626"/>
                    <a:pt x="3434" y="7526"/>
                  </a:cubicBezTo>
                  <a:lnTo>
                    <a:pt x="426" y="132"/>
                  </a:lnTo>
                  <a:cubicBezTo>
                    <a:pt x="385" y="49"/>
                    <a:pt x="292" y="0"/>
                    <a:pt x="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745338" y="4138700"/>
              <a:ext cx="58925" cy="193175"/>
            </a:xfrm>
            <a:custGeom>
              <a:rect b="b" l="l" r="r" t="t"/>
              <a:pathLst>
                <a:path extrusionOk="0" h="7727" w="2357">
                  <a:moveTo>
                    <a:pt x="237" y="1"/>
                  </a:moveTo>
                  <a:cubicBezTo>
                    <a:pt x="217" y="1"/>
                    <a:pt x="197" y="3"/>
                    <a:pt x="176" y="7"/>
                  </a:cubicBezTo>
                  <a:cubicBezTo>
                    <a:pt x="76" y="32"/>
                    <a:pt x="1" y="157"/>
                    <a:pt x="26" y="258"/>
                  </a:cubicBezTo>
                  <a:lnTo>
                    <a:pt x="1906" y="7576"/>
                  </a:lnTo>
                  <a:cubicBezTo>
                    <a:pt x="1931" y="7676"/>
                    <a:pt x="2031" y="7726"/>
                    <a:pt x="2106" y="7726"/>
                  </a:cubicBezTo>
                  <a:lnTo>
                    <a:pt x="2181" y="7726"/>
                  </a:lnTo>
                  <a:cubicBezTo>
                    <a:pt x="2282" y="7701"/>
                    <a:pt x="2357" y="7601"/>
                    <a:pt x="2332" y="7476"/>
                  </a:cubicBezTo>
                  <a:lnTo>
                    <a:pt x="427" y="157"/>
                  </a:lnTo>
                  <a:cubicBezTo>
                    <a:pt x="406" y="53"/>
                    <a:pt x="333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705888" y="4186475"/>
              <a:ext cx="10675" cy="191125"/>
            </a:xfrm>
            <a:custGeom>
              <a:rect b="b" l="l" r="r" t="t"/>
              <a:pathLst>
                <a:path extrusionOk="0" h="7645" w="427">
                  <a:moveTo>
                    <a:pt x="201" y="1"/>
                  </a:moveTo>
                  <a:cubicBezTo>
                    <a:pt x="100" y="1"/>
                    <a:pt x="0" y="101"/>
                    <a:pt x="0" y="226"/>
                  </a:cubicBezTo>
                  <a:lnTo>
                    <a:pt x="0" y="7444"/>
                  </a:lnTo>
                  <a:cubicBezTo>
                    <a:pt x="0" y="7570"/>
                    <a:pt x="100" y="7645"/>
                    <a:pt x="201" y="7645"/>
                  </a:cubicBezTo>
                  <a:cubicBezTo>
                    <a:pt x="326" y="7645"/>
                    <a:pt x="426" y="7570"/>
                    <a:pt x="426" y="7444"/>
                  </a:cubicBezTo>
                  <a:lnTo>
                    <a:pt x="426" y="226"/>
                  </a:lnTo>
                  <a:cubicBezTo>
                    <a:pt x="426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678313" y="4363175"/>
              <a:ext cx="65175" cy="65200"/>
            </a:xfrm>
            <a:custGeom>
              <a:rect b="b" l="l" r="r" t="t"/>
              <a:pathLst>
                <a:path extrusionOk="0" h="2608" w="2607">
                  <a:moveTo>
                    <a:pt x="1304" y="1"/>
                  </a:moveTo>
                  <a:cubicBezTo>
                    <a:pt x="602" y="1"/>
                    <a:pt x="0" y="577"/>
                    <a:pt x="0" y="1304"/>
                  </a:cubicBezTo>
                  <a:cubicBezTo>
                    <a:pt x="0" y="2031"/>
                    <a:pt x="602" y="2607"/>
                    <a:pt x="1304" y="2607"/>
                  </a:cubicBezTo>
                  <a:cubicBezTo>
                    <a:pt x="2030" y="2607"/>
                    <a:pt x="2607" y="2031"/>
                    <a:pt x="2607" y="1304"/>
                  </a:cubicBezTo>
                  <a:cubicBezTo>
                    <a:pt x="2607" y="577"/>
                    <a:pt x="2030" y="1"/>
                    <a:pt x="1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527313" y="3313050"/>
              <a:ext cx="371575" cy="775700"/>
            </a:xfrm>
            <a:custGeom>
              <a:rect b="b" l="l" r="r" t="t"/>
              <a:pathLst>
                <a:path extrusionOk="0" h="31028" w="14863">
                  <a:moveTo>
                    <a:pt x="7369" y="1830"/>
                  </a:moveTo>
                  <a:lnTo>
                    <a:pt x="13935" y="14111"/>
                  </a:lnTo>
                  <a:lnTo>
                    <a:pt x="7419" y="28973"/>
                  </a:lnTo>
                  <a:lnTo>
                    <a:pt x="927" y="14762"/>
                  </a:lnTo>
                  <a:lnTo>
                    <a:pt x="7369" y="1830"/>
                  </a:lnTo>
                  <a:close/>
                  <a:moveTo>
                    <a:pt x="7344" y="0"/>
                  </a:moveTo>
                  <a:lnTo>
                    <a:pt x="0" y="14737"/>
                  </a:lnTo>
                  <a:lnTo>
                    <a:pt x="7444" y="31028"/>
                  </a:lnTo>
                  <a:lnTo>
                    <a:pt x="14862" y="14061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623788" y="3334350"/>
              <a:ext cx="92150" cy="337750"/>
            </a:xfrm>
            <a:custGeom>
              <a:rect b="b" l="l" r="r" t="t"/>
              <a:pathLst>
                <a:path extrusionOk="0" h="13510" w="3686">
                  <a:moveTo>
                    <a:pt x="3284" y="0"/>
                  </a:moveTo>
                  <a:lnTo>
                    <a:pt x="1" y="13409"/>
                  </a:lnTo>
                  <a:lnTo>
                    <a:pt x="402" y="13509"/>
                  </a:lnTo>
                  <a:lnTo>
                    <a:pt x="3685" y="101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705888" y="3334350"/>
              <a:ext cx="104650" cy="338375"/>
            </a:xfrm>
            <a:custGeom>
              <a:rect b="b" l="l" r="r" t="t"/>
              <a:pathLst>
                <a:path extrusionOk="0" h="13535" w="4186">
                  <a:moveTo>
                    <a:pt x="401" y="0"/>
                  </a:moveTo>
                  <a:lnTo>
                    <a:pt x="0" y="126"/>
                  </a:lnTo>
                  <a:lnTo>
                    <a:pt x="3784" y="13534"/>
                  </a:lnTo>
                  <a:lnTo>
                    <a:pt x="4186" y="1340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539213" y="3665800"/>
              <a:ext cx="336500" cy="10675"/>
            </a:xfrm>
            <a:custGeom>
              <a:rect b="b" l="l" r="r" t="t"/>
              <a:pathLst>
                <a:path extrusionOk="0" h="427" w="13460">
                  <a:moveTo>
                    <a:pt x="0" y="1"/>
                  </a:moveTo>
                  <a:lnTo>
                    <a:pt x="0" y="427"/>
                  </a:lnTo>
                  <a:lnTo>
                    <a:pt x="13459" y="427"/>
                  </a:lnTo>
                  <a:lnTo>
                    <a:pt x="134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623788" y="3670200"/>
              <a:ext cx="94650" cy="394125"/>
            </a:xfrm>
            <a:custGeom>
              <a:rect b="b" l="l" r="r" t="t"/>
              <a:pathLst>
                <a:path extrusionOk="0" h="15765" w="3786">
                  <a:moveTo>
                    <a:pt x="402" y="0"/>
                  </a:moveTo>
                  <a:lnTo>
                    <a:pt x="1" y="75"/>
                  </a:lnTo>
                  <a:lnTo>
                    <a:pt x="3359" y="15765"/>
                  </a:lnTo>
                  <a:lnTo>
                    <a:pt x="3785" y="15689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707763" y="3669575"/>
              <a:ext cx="102775" cy="380975"/>
            </a:xfrm>
            <a:custGeom>
              <a:rect b="b" l="l" r="r" t="t"/>
              <a:pathLst>
                <a:path extrusionOk="0" h="15239" w="4111">
                  <a:moveTo>
                    <a:pt x="3709" y="0"/>
                  </a:moveTo>
                  <a:lnTo>
                    <a:pt x="0" y="15163"/>
                  </a:lnTo>
                  <a:lnTo>
                    <a:pt x="426" y="15238"/>
                  </a:lnTo>
                  <a:lnTo>
                    <a:pt x="4111" y="100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9" name="Google Shape;589;p31"/>
          <p:cNvSpPr txBox="1"/>
          <p:nvPr/>
        </p:nvSpPr>
        <p:spPr>
          <a:xfrm>
            <a:off x="1010425" y="1845775"/>
            <a:ext cx="3144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Electronic Devices :- Lenovo (Laptop) , Dell (Laptop) , Redmi (Mobile)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Books :- Butterflies of Bengaluru 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0" name="Google Shape;590;p31"/>
          <p:cNvSpPr txBox="1"/>
          <p:nvPr/>
        </p:nvSpPr>
        <p:spPr>
          <a:xfrm>
            <a:off x="4845525" y="2148400"/>
            <a:ext cx="32862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Random sampling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Collection of 2 year’s data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Survey timings - 10:00 - 12:30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Surveys till date</a:t>
            </a:r>
            <a:endParaRPr sz="18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1655250" y="184525"/>
            <a:ext cx="56991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MATERIALS AND METHODS</a:t>
            </a:r>
            <a:endParaRPr b="1" sz="2800">
              <a:solidFill>
                <a:schemeClr val="dk2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592" name="Google Shape;592;p31"/>
          <p:cNvSpPr/>
          <p:nvPr/>
        </p:nvSpPr>
        <p:spPr>
          <a:xfrm rot="-10688343">
            <a:off x="969072" y="278302"/>
            <a:ext cx="1047947" cy="176048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3" name="Google Shape;593;p31"/>
          <p:cNvGrpSpPr/>
          <p:nvPr/>
        </p:nvGrpSpPr>
        <p:grpSpPr>
          <a:xfrm>
            <a:off x="6897970" y="958433"/>
            <a:ext cx="1048282" cy="175980"/>
            <a:chOff x="1527378" y="4469336"/>
            <a:chExt cx="856439" cy="175980"/>
          </a:xfrm>
        </p:grpSpPr>
        <p:sp>
          <p:nvSpPr>
            <p:cNvPr id="594" name="Google Shape;594;p31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596" name="Google Shape;596;p31"/>
          <p:cNvGraphicFramePr/>
          <p:nvPr/>
        </p:nvGraphicFramePr>
        <p:xfrm>
          <a:off x="305500" y="421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{A7AF13CB-94DB-410A-8C24-33A66D8E44D4}</a:tableStyleId>
              </a:tblPr>
              <a:tblGrid>
                <a:gridCol w="852475"/>
                <a:gridCol w="852475"/>
                <a:gridCol w="852475"/>
                <a:gridCol w="852475"/>
                <a:gridCol w="852475"/>
                <a:gridCol w="852475"/>
                <a:gridCol w="852475"/>
                <a:gridCol w="852475"/>
                <a:gridCol w="852475"/>
                <a:gridCol w="8524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FFFF"/>
                          </a:solidFill>
                        </a:rPr>
                        <a:t>15/08/21</a:t>
                      </a:r>
                      <a:endParaRPr sz="13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FFFF"/>
                          </a:solidFill>
                        </a:rPr>
                        <a:t>30/08/21</a:t>
                      </a:r>
                      <a:endParaRPr sz="13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FFFF"/>
                          </a:solidFill>
                        </a:rPr>
                        <a:t>12/11/21</a:t>
                      </a:r>
                      <a:endParaRPr sz="13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FFFF"/>
                          </a:solidFill>
                        </a:rPr>
                        <a:t>21/12/21</a:t>
                      </a:r>
                      <a:endParaRPr sz="13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FFFF"/>
                          </a:solidFill>
                        </a:rPr>
                        <a:t>23/12/21</a:t>
                      </a:r>
                      <a:endParaRPr sz="13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FFFF"/>
                          </a:solidFill>
                        </a:rPr>
                        <a:t>11/01/22</a:t>
                      </a:r>
                      <a:endParaRPr sz="13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FFFF"/>
                          </a:solidFill>
                        </a:rPr>
                        <a:t>29/01/22</a:t>
                      </a:r>
                      <a:endParaRPr sz="13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FFFF"/>
                          </a:solidFill>
                        </a:rPr>
                        <a:t>28/05/22</a:t>
                      </a:r>
                      <a:endParaRPr sz="13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FFFF"/>
                          </a:solidFill>
                        </a:rPr>
                        <a:t>20/08/22</a:t>
                      </a:r>
                      <a:endParaRPr sz="13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0FFFF"/>
                          </a:solidFill>
                        </a:rPr>
                        <a:t>15/09/22</a:t>
                      </a:r>
                      <a:endParaRPr sz="13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FFFF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2"/>
          <p:cNvSpPr/>
          <p:nvPr/>
        </p:nvSpPr>
        <p:spPr>
          <a:xfrm>
            <a:off x="2029825" y="260725"/>
            <a:ext cx="4395600" cy="1028400"/>
          </a:xfrm>
          <a:prstGeom prst="horizontalScroll">
            <a:avLst>
              <a:gd fmla="val 20471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dk2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RESULTS</a:t>
            </a:r>
            <a:endParaRPr b="1" sz="3900">
              <a:solidFill>
                <a:schemeClr val="dk2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602" name="Google Shape;602;p32"/>
          <p:cNvSpPr/>
          <p:nvPr/>
        </p:nvSpPr>
        <p:spPr>
          <a:xfrm rot="-10663362">
            <a:off x="1374985" y="354536"/>
            <a:ext cx="856432" cy="175979"/>
          </a:xfrm>
          <a:custGeom>
            <a:rect b="b" l="l" r="r" t="t"/>
            <a:pathLst>
              <a:path extrusionOk="0" h="4013" w="19530">
                <a:moveTo>
                  <a:pt x="92" y="1556"/>
                </a:moveTo>
                <a:cubicBezTo>
                  <a:pt x="62" y="1561"/>
                  <a:pt x="31" y="1566"/>
                  <a:pt x="1" y="1571"/>
                </a:cubicBezTo>
                <a:cubicBezTo>
                  <a:pt x="1" y="1571"/>
                  <a:pt x="33" y="1566"/>
                  <a:pt x="92" y="1556"/>
                </a:cubicBezTo>
                <a:close/>
                <a:moveTo>
                  <a:pt x="19276" y="1"/>
                </a:moveTo>
                <a:cubicBezTo>
                  <a:pt x="19230" y="1"/>
                  <a:pt x="19178" y="12"/>
                  <a:pt x="19125" y="37"/>
                </a:cubicBezTo>
                <a:cubicBezTo>
                  <a:pt x="18985" y="107"/>
                  <a:pt x="18887" y="260"/>
                  <a:pt x="18818" y="455"/>
                </a:cubicBezTo>
                <a:cubicBezTo>
                  <a:pt x="18748" y="623"/>
                  <a:pt x="18664" y="804"/>
                  <a:pt x="18594" y="930"/>
                </a:cubicBezTo>
                <a:cubicBezTo>
                  <a:pt x="18553" y="958"/>
                  <a:pt x="18539" y="1013"/>
                  <a:pt x="18539" y="1027"/>
                </a:cubicBezTo>
                <a:lnTo>
                  <a:pt x="18497" y="1069"/>
                </a:lnTo>
                <a:cubicBezTo>
                  <a:pt x="18385" y="1167"/>
                  <a:pt x="18246" y="1278"/>
                  <a:pt x="18120" y="1362"/>
                </a:cubicBezTo>
                <a:cubicBezTo>
                  <a:pt x="18050" y="1418"/>
                  <a:pt x="17981" y="1446"/>
                  <a:pt x="17911" y="1502"/>
                </a:cubicBezTo>
                <a:cubicBezTo>
                  <a:pt x="17841" y="1557"/>
                  <a:pt x="17771" y="1585"/>
                  <a:pt x="17702" y="1641"/>
                </a:cubicBezTo>
                <a:cubicBezTo>
                  <a:pt x="16990" y="2073"/>
                  <a:pt x="16195" y="2422"/>
                  <a:pt x="15386" y="2631"/>
                </a:cubicBezTo>
                <a:cubicBezTo>
                  <a:pt x="14563" y="2841"/>
                  <a:pt x="13712" y="2924"/>
                  <a:pt x="12876" y="2924"/>
                </a:cubicBezTo>
                <a:cubicBezTo>
                  <a:pt x="12736" y="2924"/>
                  <a:pt x="12569" y="2924"/>
                  <a:pt x="12415" y="2910"/>
                </a:cubicBezTo>
                <a:cubicBezTo>
                  <a:pt x="12262" y="2896"/>
                  <a:pt x="12108" y="2896"/>
                  <a:pt x="11941" y="2882"/>
                </a:cubicBezTo>
                <a:cubicBezTo>
                  <a:pt x="11732" y="2855"/>
                  <a:pt x="11523" y="2841"/>
                  <a:pt x="11299" y="2813"/>
                </a:cubicBezTo>
                <a:cubicBezTo>
                  <a:pt x="11076" y="2771"/>
                  <a:pt x="10867" y="2757"/>
                  <a:pt x="10616" y="2715"/>
                </a:cubicBezTo>
                <a:cubicBezTo>
                  <a:pt x="10462" y="2687"/>
                  <a:pt x="10295" y="2673"/>
                  <a:pt x="10114" y="2631"/>
                </a:cubicBezTo>
                <a:cubicBezTo>
                  <a:pt x="9821" y="2576"/>
                  <a:pt x="9542" y="2534"/>
                  <a:pt x="9249" y="2478"/>
                </a:cubicBezTo>
                <a:cubicBezTo>
                  <a:pt x="9026" y="2436"/>
                  <a:pt x="8789" y="2394"/>
                  <a:pt x="8565" y="2338"/>
                </a:cubicBezTo>
                <a:cubicBezTo>
                  <a:pt x="8677" y="2338"/>
                  <a:pt x="8761" y="2324"/>
                  <a:pt x="8858" y="2297"/>
                </a:cubicBezTo>
                <a:cubicBezTo>
                  <a:pt x="9207" y="2213"/>
                  <a:pt x="9402" y="2073"/>
                  <a:pt x="9667" y="1906"/>
                </a:cubicBezTo>
                <a:cubicBezTo>
                  <a:pt x="9863" y="1780"/>
                  <a:pt x="10086" y="1697"/>
                  <a:pt x="10309" y="1641"/>
                </a:cubicBezTo>
                <a:cubicBezTo>
                  <a:pt x="10435" y="1599"/>
                  <a:pt x="10560" y="1585"/>
                  <a:pt x="10672" y="1571"/>
                </a:cubicBezTo>
                <a:cubicBezTo>
                  <a:pt x="10797" y="1557"/>
                  <a:pt x="10923" y="1557"/>
                  <a:pt x="11062" y="1529"/>
                </a:cubicBezTo>
                <a:cubicBezTo>
                  <a:pt x="11216" y="1515"/>
                  <a:pt x="11146" y="1362"/>
                  <a:pt x="11020" y="1348"/>
                </a:cubicBezTo>
                <a:cubicBezTo>
                  <a:pt x="10845" y="1327"/>
                  <a:pt x="10672" y="1316"/>
                  <a:pt x="10502" y="1316"/>
                </a:cubicBezTo>
                <a:cubicBezTo>
                  <a:pt x="10116" y="1316"/>
                  <a:pt x="9742" y="1372"/>
                  <a:pt x="9374" y="1488"/>
                </a:cubicBezTo>
                <a:cubicBezTo>
                  <a:pt x="9165" y="1557"/>
                  <a:pt x="8956" y="1599"/>
                  <a:pt x="8747" y="1655"/>
                </a:cubicBezTo>
                <a:cubicBezTo>
                  <a:pt x="8538" y="1711"/>
                  <a:pt x="8328" y="1767"/>
                  <a:pt x="8119" y="1780"/>
                </a:cubicBezTo>
                <a:cubicBezTo>
                  <a:pt x="8356" y="1669"/>
                  <a:pt x="8565" y="1557"/>
                  <a:pt x="8789" y="1446"/>
                </a:cubicBezTo>
                <a:cubicBezTo>
                  <a:pt x="9026" y="1348"/>
                  <a:pt x="9249" y="1236"/>
                  <a:pt x="9514" y="1167"/>
                </a:cubicBezTo>
                <a:cubicBezTo>
                  <a:pt x="9653" y="1111"/>
                  <a:pt x="9598" y="902"/>
                  <a:pt x="9402" y="902"/>
                </a:cubicBezTo>
                <a:lnTo>
                  <a:pt x="9347" y="902"/>
                </a:lnTo>
                <a:cubicBezTo>
                  <a:pt x="8858" y="902"/>
                  <a:pt x="8551" y="999"/>
                  <a:pt x="8231" y="1097"/>
                </a:cubicBezTo>
                <a:cubicBezTo>
                  <a:pt x="7938" y="1223"/>
                  <a:pt x="7645" y="1362"/>
                  <a:pt x="7226" y="1488"/>
                </a:cubicBezTo>
                <a:cubicBezTo>
                  <a:pt x="6772" y="1606"/>
                  <a:pt x="6319" y="1692"/>
                  <a:pt x="5819" y="1692"/>
                </a:cubicBezTo>
                <a:cubicBezTo>
                  <a:pt x="5674" y="1692"/>
                  <a:pt x="5525" y="1685"/>
                  <a:pt x="5371" y="1669"/>
                </a:cubicBezTo>
                <a:cubicBezTo>
                  <a:pt x="5315" y="1669"/>
                  <a:pt x="5287" y="1655"/>
                  <a:pt x="5246" y="1655"/>
                </a:cubicBezTo>
                <a:lnTo>
                  <a:pt x="4939" y="1599"/>
                </a:lnTo>
                <a:cubicBezTo>
                  <a:pt x="4032" y="1460"/>
                  <a:pt x="3153" y="1390"/>
                  <a:pt x="2428" y="1376"/>
                </a:cubicBezTo>
                <a:lnTo>
                  <a:pt x="1898" y="1376"/>
                </a:lnTo>
                <a:cubicBezTo>
                  <a:pt x="1731" y="1376"/>
                  <a:pt x="1577" y="1390"/>
                  <a:pt x="1438" y="1390"/>
                </a:cubicBezTo>
                <a:cubicBezTo>
                  <a:pt x="1284" y="1390"/>
                  <a:pt x="1145" y="1404"/>
                  <a:pt x="1019" y="1432"/>
                </a:cubicBezTo>
                <a:cubicBezTo>
                  <a:pt x="894" y="1446"/>
                  <a:pt x="768" y="1446"/>
                  <a:pt x="670" y="1460"/>
                </a:cubicBezTo>
                <a:cubicBezTo>
                  <a:pt x="400" y="1505"/>
                  <a:pt x="200" y="1538"/>
                  <a:pt x="92" y="1556"/>
                </a:cubicBezTo>
                <a:lnTo>
                  <a:pt x="92" y="1556"/>
                </a:lnTo>
                <a:cubicBezTo>
                  <a:pt x="365" y="1514"/>
                  <a:pt x="646" y="1496"/>
                  <a:pt x="926" y="1496"/>
                </a:cubicBezTo>
                <a:cubicBezTo>
                  <a:pt x="1263" y="1496"/>
                  <a:pt x="1600" y="1521"/>
                  <a:pt x="1926" y="1557"/>
                </a:cubicBezTo>
                <a:cubicBezTo>
                  <a:pt x="1940" y="1599"/>
                  <a:pt x="1996" y="1641"/>
                  <a:pt x="2065" y="1655"/>
                </a:cubicBezTo>
                <a:cubicBezTo>
                  <a:pt x="2219" y="1669"/>
                  <a:pt x="2358" y="1711"/>
                  <a:pt x="2512" y="1739"/>
                </a:cubicBezTo>
                <a:cubicBezTo>
                  <a:pt x="2651" y="1780"/>
                  <a:pt x="2791" y="1808"/>
                  <a:pt x="2916" y="1864"/>
                </a:cubicBezTo>
                <a:cubicBezTo>
                  <a:pt x="2930" y="1878"/>
                  <a:pt x="2944" y="1906"/>
                  <a:pt x="2986" y="1906"/>
                </a:cubicBezTo>
                <a:cubicBezTo>
                  <a:pt x="3014" y="1906"/>
                  <a:pt x="3042" y="1920"/>
                  <a:pt x="3070" y="1920"/>
                </a:cubicBezTo>
                <a:cubicBezTo>
                  <a:pt x="3125" y="1934"/>
                  <a:pt x="3181" y="1948"/>
                  <a:pt x="3223" y="1990"/>
                </a:cubicBezTo>
                <a:cubicBezTo>
                  <a:pt x="3279" y="2004"/>
                  <a:pt x="3321" y="2046"/>
                  <a:pt x="3363" y="2059"/>
                </a:cubicBezTo>
                <a:cubicBezTo>
                  <a:pt x="3460" y="2115"/>
                  <a:pt x="3544" y="2157"/>
                  <a:pt x="3628" y="2227"/>
                </a:cubicBezTo>
                <a:cubicBezTo>
                  <a:pt x="3781" y="2352"/>
                  <a:pt x="3921" y="2506"/>
                  <a:pt x="4032" y="2701"/>
                </a:cubicBezTo>
                <a:cubicBezTo>
                  <a:pt x="4144" y="2910"/>
                  <a:pt x="4269" y="2994"/>
                  <a:pt x="4520" y="3120"/>
                </a:cubicBezTo>
                <a:cubicBezTo>
                  <a:pt x="4660" y="3189"/>
                  <a:pt x="4813" y="3245"/>
                  <a:pt x="4995" y="3273"/>
                </a:cubicBezTo>
                <a:cubicBezTo>
                  <a:pt x="5162" y="3315"/>
                  <a:pt x="5343" y="3343"/>
                  <a:pt x="5511" y="3371"/>
                </a:cubicBezTo>
                <a:cubicBezTo>
                  <a:pt x="5887" y="3399"/>
                  <a:pt x="6250" y="3440"/>
                  <a:pt x="6585" y="3482"/>
                </a:cubicBezTo>
                <a:cubicBezTo>
                  <a:pt x="6595" y="3485"/>
                  <a:pt x="6605" y="3487"/>
                  <a:pt x="6614" y="3487"/>
                </a:cubicBezTo>
                <a:cubicBezTo>
                  <a:pt x="6684" y="3487"/>
                  <a:pt x="6686" y="3395"/>
                  <a:pt x="6599" y="3371"/>
                </a:cubicBezTo>
                <a:cubicBezTo>
                  <a:pt x="6459" y="3329"/>
                  <a:pt x="6320" y="3301"/>
                  <a:pt x="6180" y="3245"/>
                </a:cubicBezTo>
                <a:cubicBezTo>
                  <a:pt x="6041" y="3203"/>
                  <a:pt x="5901" y="3161"/>
                  <a:pt x="5776" y="3106"/>
                </a:cubicBezTo>
                <a:cubicBezTo>
                  <a:pt x="5762" y="3092"/>
                  <a:pt x="5720" y="3050"/>
                  <a:pt x="5678" y="3050"/>
                </a:cubicBezTo>
                <a:cubicBezTo>
                  <a:pt x="5650" y="3050"/>
                  <a:pt x="5622" y="3036"/>
                  <a:pt x="5608" y="3036"/>
                </a:cubicBezTo>
                <a:cubicBezTo>
                  <a:pt x="5483" y="2980"/>
                  <a:pt x="5357" y="2910"/>
                  <a:pt x="5232" y="2827"/>
                </a:cubicBezTo>
                <a:cubicBezTo>
                  <a:pt x="5009" y="2603"/>
                  <a:pt x="4799" y="2338"/>
                  <a:pt x="4534" y="2129"/>
                </a:cubicBezTo>
                <a:cubicBezTo>
                  <a:pt x="4465" y="2059"/>
                  <a:pt x="4423" y="1976"/>
                  <a:pt x="4325" y="1906"/>
                </a:cubicBezTo>
                <a:cubicBezTo>
                  <a:pt x="4283" y="1850"/>
                  <a:pt x="4213" y="1808"/>
                  <a:pt x="4144" y="1780"/>
                </a:cubicBezTo>
                <a:lnTo>
                  <a:pt x="4144" y="1780"/>
                </a:lnTo>
                <a:lnTo>
                  <a:pt x="4492" y="1808"/>
                </a:lnTo>
                <a:cubicBezTo>
                  <a:pt x="4604" y="1836"/>
                  <a:pt x="4716" y="1850"/>
                  <a:pt x="4841" y="1864"/>
                </a:cubicBezTo>
                <a:cubicBezTo>
                  <a:pt x="5064" y="1906"/>
                  <a:pt x="5301" y="1948"/>
                  <a:pt x="5539" y="1990"/>
                </a:cubicBezTo>
                <a:cubicBezTo>
                  <a:pt x="6933" y="2283"/>
                  <a:pt x="8342" y="2603"/>
                  <a:pt x="9765" y="2813"/>
                </a:cubicBezTo>
                <a:cubicBezTo>
                  <a:pt x="9974" y="2882"/>
                  <a:pt x="10183" y="2924"/>
                  <a:pt x="10421" y="2966"/>
                </a:cubicBezTo>
                <a:cubicBezTo>
                  <a:pt x="10616" y="3022"/>
                  <a:pt x="10797" y="3050"/>
                  <a:pt x="10965" y="3120"/>
                </a:cubicBezTo>
                <a:cubicBezTo>
                  <a:pt x="11132" y="3175"/>
                  <a:pt x="11271" y="3259"/>
                  <a:pt x="11411" y="3329"/>
                </a:cubicBezTo>
                <a:cubicBezTo>
                  <a:pt x="11550" y="3399"/>
                  <a:pt x="11662" y="3482"/>
                  <a:pt x="11815" y="3552"/>
                </a:cubicBezTo>
                <a:cubicBezTo>
                  <a:pt x="11955" y="3622"/>
                  <a:pt x="12108" y="3719"/>
                  <a:pt x="12262" y="3789"/>
                </a:cubicBezTo>
                <a:cubicBezTo>
                  <a:pt x="12318" y="3803"/>
                  <a:pt x="12373" y="3831"/>
                  <a:pt x="12415" y="3859"/>
                </a:cubicBezTo>
                <a:cubicBezTo>
                  <a:pt x="12471" y="3873"/>
                  <a:pt x="12541" y="3887"/>
                  <a:pt x="12597" y="3901"/>
                </a:cubicBezTo>
                <a:cubicBezTo>
                  <a:pt x="12708" y="3943"/>
                  <a:pt x="12834" y="3956"/>
                  <a:pt x="12959" y="3970"/>
                </a:cubicBezTo>
                <a:cubicBezTo>
                  <a:pt x="13085" y="3998"/>
                  <a:pt x="13224" y="3998"/>
                  <a:pt x="13364" y="4012"/>
                </a:cubicBezTo>
                <a:lnTo>
                  <a:pt x="13768" y="4012"/>
                </a:lnTo>
                <a:cubicBezTo>
                  <a:pt x="13908" y="3998"/>
                  <a:pt x="14047" y="3998"/>
                  <a:pt x="14187" y="3970"/>
                </a:cubicBezTo>
                <a:cubicBezTo>
                  <a:pt x="14256" y="3970"/>
                  <a:pt x="14326" y="3956"/>
                  <a:pt x="14396" y="3956"/>
                </a:cubicBezTo>
                <a:cubicBezTo>
                  <a:pt x="14452" y="3943"/>
                  <a:pt x="14535" y="3943"/>
                  <a:pt x="14605" y="3929"/>
                </a:cubicBezTo>
                <a:cubicBezTo>
                  <a:pt x="14745" y="3887"/>
                  <a:pt x="14856" y="3873"/>
                  <a:pt x="14996" y="3831"/>
                </a:cubicBezTo>
                <a:cubicBezTo>
                  <a:pt x="15121" y="3817"/>
                  <a:pt x="15261" y="3761"/>
                  <a:pt x="15386" y="3747"/>
                </a:cubicBezTo>
                <a:cubicBezTo>
                  <a:pt x="15518" y="3721"/>
                  <a:pt x="15488" y="3607"/>
                  <a:pt x="15366" y="3607"/>
                </a:cubicBezTo>
                <a:cubicBezTo>
                  <a:pt x="15359" y="3607"/>
                  <a:pt x="15352" y="3607"/>
                  <a:pt x="15344" y="3608"/>
                </a:cubicBezTo>
                <a:cubicBezTo>
                  <a:pt x="15261" y="3622"/>
                  <a:pt x="15163" y="3622"/>
                  <a:pt x="15065" y="3650"/>
                </a:cubicBezTo>
                <a:lnTo>
                  <a:pt x="14814" y="3650"/>
                </a:lnTo>
                <a:cubicBezTo>
                  <a:pt x="14647" y="3650"/>
                  <a:pt x="14494" y="3622"/>
                  <a:pt x="14354" y="3608"/>
                </a:cubicBezTo>
                <a:lnTo>
                  <a:pt x="13936" y="3510"/>
                </a:lnTo>
                <a:cubicBezTo>
                  <a:pt x="13796" y="3468"/>
                  <a:pt x="13671" y="3412"/>
                  <a:pt x="13531" y="3343"/>
                </a:cubicBezTo>
                <a:cubicBezTo>
                  <a:pt x="13378" y="3273"/>
                  <a:pt x="13155" y="3161"/>
                  <a:pt x="12959" y="3106"/>
                </a:cubicBezTo>
                <a:cubicBezTo>
                  <a:pt x="12917" y="3106"/>
                  <a:pt x="12903" y="3092"/>
                  <a:pt x="12876" y="3092"/>
                </a:cubicBezTo>
                <a:lnTo>
                  <a:pt x="13294" y="3092"/>
                </a:lnTo>
                <a:cubicBezTo>
                  <a:pt x="13433" y="3092"/>
                  <a:pt x="13573" y="3092"/>
                  <a:pt x="13712" y="3064"/>
                </a:cubicBezTo>
                <a:cubicBezTo>
                  <a:pt x="14159" y="3036"/>
                  <a:pt x="14633" y="3022"/>
                  <a:pt x="15079" y="2896"/>
                </a:cubicBezTo>
                <a:cubicBezTo>
                  <a:pt x="15191" y="2882"/>
                  <a:pt x="15289" y="2841"/>
                  <a:pt x="15400" y="2813"/>
                </a:cubicBezTo>
                <a:cubicBezTo>
                  <a:pt x="15498" y="2771"/>
                  <a:pt x="15609" y="2743"/>
                  <a:pt x="15735" y="2701"/>
                </a:cubicBezTo>
                <a:cubicBezTo>
                  <a:pt x="15847" y="2673"/>
                  <a:pt x="15986" y="2645"/>
                  <a:pt x="16112" y="2617"/>
                </a:cubicBezTo>
                <a:lnTo>
                  <a:pt x="16502" y="2492"/>
                </a:lnTo>
                <a:lnTo>
                  <a:pt x="16684" y="2436"/>
                </a:lnTo>
                <a:cubicBezTo>
                  <a:pt x="16753" y="2422"/>
                  <a:pt x="16809" y="2394"/>
                  <a:pt x="16879" y="2366"/>
                </a:cubicBezTo>
                <a:lnTo>
                  <a:pt x="17241" y="2227"/>
                </a:lnTo>
                <a:lnTo>
                  <a:pt x="17339" y="2199"/>
                </a:lnTo>
                <a:lnTo>
                  <a:pt x="17423" y="2157"/>
                </a:lnTo>
                <a:lnTo>
                  <a:pt x="17590" y="2073"/>
                </a:lnTo>
                <a:lnTo>
                  <a:pt x="17967" y="1906"/>
                </a:lnTo>
                <a:cubicBezTo>
                  <a:pt x="18190" y="1767"/>
                  <a:pt x="18427" y="1627"/>
                  <a:pt x="18636" y="1460"/>
                </a:cubicBezTo>
                <a:lnTo>
                  <a:pt x="18957" y="1209"/>
                </a:lnTo>
                <a:cubicBezTo>
                  <a:pt x="19013" y="1153"/>
                  <a:pt x="19041" y="1097"/>
                  <a:pt x="19097" y="1041"/>
                </a:cubicBezTo>
                <a:cubicBezTo>
                  <a:pt x="19152" y="999"/>
                  <a:pt x="19180" y="944"/>
                  <a:pt x="19222" y="888"/>
                </a:cubicBezTo>
                <a:cubicBezTo>
                  <a:pt x="19376" y="665"/>
                  <a:pt x="19473" y="441"/>
                  <a:pt x="19529" y="232"/>
                </a:cubicBezTo>
                <a:cubicBezTo>
                  <a:pt x="19529" y="190"/>
                  <a:pt x="19515" y="176"/>
                  <a:pt x="19501" y="162"/>
                </a:cubicBezTo>
                <a:cubicBezTo>
                  <a:pt x="19472" y="64"/>
                  <a:pt x="19387" y="1"/>
                  <a:pt x="19276" y="1"/>
                </a:cubicBez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3" name="Google Shape;603;p32"/>
          <p:cNvGrpSpPr/>
          <p:nvPr/>
        </p:nvGrpSpPr>
        <p:grpSpPr>
          <a:xfrm>
            <a:off x="6219063" y="1034632"/>
            <a:ext cx="856439" cy="175980"/>
            <a:chOff x="1527378" y="4469336"/>
            <a:chExt cx="856439" cy="175980"/>
          </a:xfrm>
        </p:grpSpPr>
        <p:sp>
          <p:nvSpPr>
            <p:cNvPr id="604" name="Google Shape;604;p32"/>
            <p:cNvSpPr/>
            <p:nvPr/>
          </p:nvSpPr>
          <p:spPr>
            <a:xfrm>
              <a:off x="1527378" y="4469336"/>
              <a:ext cx="856439" cy="175980"/>
            </a:xfrm>
            <a:custGeom>
              <a:rect b="b" l="l" r="r" t="t"/>
              <a:pathLst>
                <a:path extrusionOk="0" h="4013" w="1953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2038788" y="4601818"/>
              <a:ext cx="108272" cy="34337"/>
            </a:xfrm>
            <a:custGeom>
              <a:rect b="b" l="l" r="r" t="t"/>
              <a:pathLst>
                <a:path extrusionOk="0" h="783" w="2469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6" name="Google Shape;606;p32"/>
          <p:cNvSpPr txBox="1"/>
          <p:nvPr/>
        </p:nvSpPr>
        <p:spPr>
          <a:xfrm>
            <a:off x="457200" y="152400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Butterfly</a:t>
            </a:r>
            <a:r>
              <a:rPr lang="en" sz="2600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lang="en" sz="2600" u="sng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Diversity</a:t>
            </a:r>
            <a:endParaRPr sz="2600" u="sng">
              <a:solidFill>
                <a:srgbClr val="4A86E8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aphicFrame>
        <p:nvGraphicFramePr>
          <p:cNvPr id="607" name="Google Shape;607;p32"/>
          <p:cNvGraphicFramePr/>
          <p:nvPr/>
        </p:nvGraphicFramePr>
        <p:xfrm>
          <a:off x="416500" y="228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{A7AF13CB-94DB-410A-8C24-33A66D8E44D4}</a:tableStyleId>
              </a:tblPr>
              <a:tblGrid>
                <a:gridCol w="2315650"/>
                <a:gridCol w="12479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No. of species</a:t>
                      </a:r>
                      <a:endParaRPr sz="20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56</a:t>
                      </a:r>
                      <a:endParaRPr sz="20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No. of families</a:t>
                      </a:r>
                      <a:endParaRPr sz="20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endParaRPr sz="20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8" name="Google Shape;608;p32"/>
          <p:cNvSpPr txBox="1"/>
          <p:nvPr/>
        </p:nvSpPr>
        <p:spPr>
          <a:xfrm>
            <a:off x="5543425" y="1158300"/>
            <a:ext cx="2232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Family</a:t>
            </a:r>
            <a:r>
              <a:rPr lang="en" sz="2600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lang="en" sz="2600" u="sng">
                <a:solidFill>
                  <a:srgbClr val="4A86E8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Chart</a:t>
            </a:r>
            <a:endParaRPr sz="2600">
              <a:solidFill>
                <a:srgbClr val="4A86E8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aphicFrame>
        <p:nvGraphicFramePr>
          <p:cNvPr id="609" name="Google Shape;609;p32"/>
          <p:cNvGraphicFramePr/>
          <p:nvPr/>
        </p:nvGraphicFramePr>
        <p:xfrm>
          <a:off x="4204750" y="191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{A7AF13CB-94DB-410A-8C24-33A66D8E44D4}</a:tableStyleId>
              </a:tblPr>
              <a:tblGrid>
                <a:gridCol w="2590575"/>
                <a:gridCol w="1726600"/>
              </a:tblGrid>
              <a:tr h="50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u="sng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Family name </a:t>
                      </a:r>
                      <a:endParaRPr sz="1700" u="sng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u="sng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No of species</a:t>
                      </a:r>
                      <a:endParaRPr sz="1700" u="sng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5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17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27</a:t>
                      </a:r>
                      <a:endParaRPr sz="17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5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Whites and Yellows</a:t>
                      </a:r>
                      <a:endParaRPr sz="17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12</a:t>
                      </a:r>
                      <a:endParaRPr sz="17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5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Swallowtails</a:t>
                      </a:r>
                      <a:endParaRPr sz="17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endParaRPr sz="17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5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Blues And Hairstreaks</a:t>
                      </a:r>
                      <a:endParaRPr sz="17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endParaRPr sz="17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5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Skippers</a:t>
                      </a:r>
                      <a:endParaRPr sz="17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0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1700">
                        <a:solidFill>
                          <a:srgbClr val="00FF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8A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3"/>
          <p:cNvSpPr txBox="1"/>
          <p:nvPr/>
        </p:nvSpPr>
        <p:spPr>
          <a:xfrm>
            <a:off x="0" y="0"/>
            <a:ext cx="61599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>
                <a:solidFill>
                  <a:srgbClr val="FFFF00"/>
                </a:solidFill>
                <a:latin typeface="Denk One"/>
                <a:ea typeface="Denk One"/>
                <a:cs typeface="Denk One"/>
                <a:sym typeface="Denk One"/>
              </a:rPr>
              <a:t>C</a:t>
            </a:r>
            <a:r>
              <a:rPr lang="en" sz="8100">
                <a:latin typeface="Denk One"/>
                <a:ea typeface="Denk One"/>
                <a:cs typeface="Denk One"/>
                <a:sym typeface="Denk One"/>
              </a:rPr>
              <a:t>h</a:t>
            </a:r>
            <a:r>
              <a:rPr lang="en" sz="8100">
                <a:solidFill>
                  <a:srgbClr val="FFFF00"/>
                </a:solidFill>
                <a:latin typeface="Denk One"/>
                <a:ea typeface="Denk One"/>
                <a:cs typeface="Denk One"/>
                <a:sym typeface="Denk One"/>
              </a:rPr>
              <a:t>e</a:t>
            </a:r>
            <a:r>
              <a:rPr lang="en" sz="8100">
                <a:latin typeface="Denk One"/>
                <a:ea typeface="Denk One"/>
                <a:cs typeface="Denk One"/>
                <a:sym typeface="Denk One"/>
              </a:rPr>
              <a:t>c</a:t>
            </a:r>
            <a:r>
              <a:rPr lang="en" sz="8100">
                <a:solidFill>
                  <a:srgbClr val="FFFF00"/>
                </a:solidFill>
                <a:latin typeface="Denk One"/>
                <a:ea typeface="Denk One"/>
                <a:cs typeface="Denk One"/>
                <a:sym typeface="Denk One"/>
              </a:rPr>
              <a:t>k</a:t>
            </a:r>
            <a:r>
              <a:rPr lang="en" sz="8100">
                <a:latin typeface="Denk One"/>
                <a:ea typeface="Denk One"/>
                <a:cs typeface="Denk One"/>
                <a:sym typeface="Denk One"/>
              </a:rPr>
              <a:t>l</a:t>
            </a:r>
            <a:r>
              <a:rPr lang="en" sz="8100">
                <a:solidFill>
                  <a:srgbClr val="FFFF00"/>
                </a:solidFill>
                <a:latin typeface="Denk One"/>
                <a:ea typeface="Denk One"/>
                <a:cs typeface="Denk One"/>
                <a:sym typeface="Denk One"/>
              </a:rPr>
              <a:t>i</a:t>
            </a:r>
            <a:r>
              <a:rPr lang="en" sz="8100">
                <a:latin typeface="Denk One"/>
                <a:ea typeface="Denk One"/>
                <a:cs typeface="Denk One"/>
                <a:sym typeface="Denk One"/>
              </a:rPr>
              <a:t>s</a:t>
            </a:r>
            <a:r>
              <a:rPr lang="en" sz="8100">
                <a:solidFill>
                  <a:srgbClr val="FFFF00"/>
                </a:solidFill>
                <a:latin typeface="Denk One"/>
                <a:ea typeface="Denk One"/>
                <a:cs typeface="Denk One"/>
                <a:sym typeface="Denk One"/>
              </a:rPr>
              <a:t>t </a:t>
            </a:r>
            <a:endParaRPr sz="8100">
              <a:solidFill>
                <a:srgbClr val="FFFF00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" name="Google Shape;619;p34"/>
          <p:cNvGraphicFramePr/>
          <p:nvPr/>
        </p:nvGraphicFramePr>
        <p:xfrm>
          <a:off x="313100" y="2641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{A7AF13CB-94DB-410A-8C24-33A66D8E44D4}</a:tableStyleId>
              </a:tblPr>
              <a:tblGrid>
                <a:gridCol w="1066650"/>
                <a:gridCol w="2802250"/>
                <a:gridCol w="2535250"/>
                <a:gridCol w="2044875"/>
              </a:tblGrid>
              <a:tr h="41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Sl no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Common name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Scientific name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rgbClr val="4A86E8"/>
                          </a:solidFill>
                          <a:latin typeface="Delius Swash Caps"/>
                          <a:ea typeface="Delius Swash Caps"/>
                          <a:cs typeface="Delius Swash Caps"/>
                          <a:sym typeface="Delius Swash Caps"/>
                        </a:rPr>
                        <a:t>Family </a:t>
                      </a:r>
                      <a:endParaRPr sz="1500" u="sng">
                        <a:solidFill>
                          <a:srgbClr val="4A86E8"/>
                        </a:solidFill>
                        <a:latin typeface="Delius Swash Caps"/>
                        <a:ea typeface="Delius Swash Caps"/>
                        <a:cs typeface="Delius Swash Caps"/>
                        <a:sym typeface="Delius Swash Cap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A86E8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1</a:t>
                      </a:r>
                      <a:endParaRPr sz="1100">
                        <a:solidFill>
                          <a:srgbClr val="4A86E8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Plain Tiger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Danaus chrysippus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5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9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A86E8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2</a:t>
                      </a:r>
                      <a:endParaRPr sz="1100">
                        <a:solidFill>
                          <a:srgbClr val="4A86E8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Striped Tiger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Danaus genutia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5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9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A86E8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3</a:t>
                      </a:r>
                      <a:endParaRPr sz="1100">
                        <a:solidFill>
                          <a:srgbClr val="4A86E8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Glassy Tiger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Parantica aglea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5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9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A86E8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4</a:t>
                      </a:r>
                      <a:endParaRPr sz="1100">
                        <a:solidFill>
                          <a:srgbClr val="4A86E8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Blue Tiger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Tirumala gautama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5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9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A86E8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5</a:t>
                      </a:r>
                      <a:endParaRPr sz="1100">
                        <a:solidFill>
                          <a:srgbClr val="4A86E8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Dark Blue Tiger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Tirumala septentrionis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5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9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A86E8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6</a:t>
                      </a:r>
                      <a:endParaRPr sz="1100">
                        <a:solidFill>
                          <a:srgbClr val="4A86E8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Crow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Euploea core 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5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9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A86E8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7</a:t>
                      </a:r>
                      <a:endParaRPr sz="1100">
                        <a:solidFill>
                          <a:srgbClr val="4A86E8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Double Branded Crow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Euploea sylvester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5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9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A86E8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8</a:t>
                      </a:r>
                      <a:endParaRPr sz="1100">
                        <a:solidFill>
                          <a:srgbClr val="4A86E8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Leopard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Phalanta phalantha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5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9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A86E8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9</a:t>
                      </a:r>
                      <a:endParaRPr sz="1100">
                        <a:solidFill>
                          <a:srgbClr val="4A86E8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Sailor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Neptis hylas 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5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9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A86E8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10</a:t>
                      </a:r>
                      <a:endParaRPr sz="1100">
                        <a:solidFill>
                          <a:srgbClr val="4A86E8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Common Baron </a:t>
                      </a:r>
                      <a:endParaRPr sz="1500">
                        <a:solidFill>
                          <a:srgbClr val="4A86E8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500">
                          <a:solidFill>
                            <a:srgbClr val="4A86E8"/>
                          </a:solidFill>
                        </a:rPr>
                        <a:t>Euthalia aconthea</a:t>
                      </a:r>
                      <a:endParaRPr i="1" sz="15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50">
                          <a:solidFill>
                            <a:srgbClr val="4A86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Brush Foots</a:t>
                      </a:r>
                      <a:endParaRPr sz="900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w To Be a Great Wizard Workshop by Slidesgo">
  <a:themeElements>
    <a:clrScheme name="Simple Light">
      <a:dk1>
        <a:srgbClr val="DBA6EE"/>
      </a:dk1>
      <a:lt1>
        <a:srgbClr val="1E1E1F"/>
      </a:lt1>
      <a:dk2>
        <a:srgbClr val="6F54FC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DBA6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