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0" r:id="rId3"/>
    <p:sldId id="282" r:id="rId4"/>
    <p:sldId id="258" r:id="rId5"/>
    <p:sldId id="259" r:id="rId6"/>
    <p:sldId id="287" r:id="rId7"/>
    <p:sldId id="260" r:id="rId8"/>
    <p:sldId id="261" r:id="rId9"/>
    <p:sldId id="271" r:id="rId10"/>
    <p:sldId id="272" r:id="rId11"/>
    <p:sldId id="281" r:id="rId12"/>
    <p:sldId id="289" r:id="rId13"/>
    <p:sldId id="262" r:id="rId14"/>
    <p:sldId id="288" r:id="rId15"/>
    <p:sldId id="285" r:id="rId16"/>
    <p:sldId id="265" r:id="rId17"/>
    <p:sldId id="264" r:id="rId18"/>
    <p:sldId id="266" r:id="rId19"/>
    <p:sldId id="273" r:id="rId20"/>
    <p:sldId id="267" r:id="rId21"/>
    <p:sldId id="269" r:id="rId22"/>
    <p:sldId id="286" r:id="rId23"/>
    <p:sldId id="277" r:id="rId24"/>
    <p:sldId id="27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6D51-6236-4762-A990-A3109FFF9599}" type="datetimeFigureOut">
              <a:rPr lang="en-IN" smtClean="0"/>
              <a:t>16-12-2022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2FF31-90C4-4E87-9D78-6D2FD8A922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65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7A8A-AD60-4D06-AA0D-A9D788E073B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C49-C130-4A0C-A8F6-9F1DF8780E7C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B23-5894-4C3B-9279-5163E965ADCF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024E-2499-4ED4-BA70-12D5242AAD3A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B383-951D-4581-87AA-55BFCC557EC8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3685-2836-411E-9FAE-290E6953D37E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4052-0E33-46A2-B055-EB5EC016BBE2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70AB-D69C-4F8E-B052-E60C489DD5FF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7B20-1C5F-4F46-B39A-096BD9A5E41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8B9-BBE8-4B4A-87F8-09FABE97D44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BE1B-F572-41C0-8D44-4073D4F156F8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32451-A92D-4C72-BFC3-9BE783E88DFD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132E-71F4-4EE4-AFDB-E6C9FBB518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TREES OF K.K.ENGLISH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SADIYA  IQBAL &amp;KORNANA  CHYTANYA</a:t>
            </a:r>
          </a:p>
          <a:p>
            <a:pPr algn="ctr"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CLASS:9</a:t>
            </a:r>
          </a:p>
          <a:p>
            <a:pPr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90800"/>
            <a:ext cx="601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43200"/>
            <a:ext cx="31478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C018B-8389-4B85-8D18-87C738E3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7B11-A8D9-475D-A9BD-3A367B71492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208EC-A058-4173-A9B6-02DDF295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2C0D1-F7B6-402A-B8DB-CCEFADF3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97057"/>
              </p:ext>
            </p:extLst>
          </p:nvPr>
        </p:nvGraphicFramePr>
        <p:xfrm>
          <a:off x="304800" y="28452"/>
          <a:ext cx="8534400" cy="65907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Pongamia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Pongamia pinnata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Leguminoceae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Chikoo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Manilkara zapota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Sapotaceae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Teak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wood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Tectona</a:t>
                      </a:r>
                      <a:r>
                        <a:rPr lang="en-US" i="1" u="none" baseline="0" dirty="0"/>
                        <a:t> grandis 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Verbenaceae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Rain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Samanea sama</a:t>
                      </a:r>
                      <a:r>
                        <a:rPr lang="en-US" i="1" u="none" baseline="0" dirty="0"/>
                        <a:t>n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Fabaceae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Albizia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Albizia</a:t>
                      </a:r>
                      <a:r>
                        <a:rPr lang="en-US" i="1" u="none" baseline="0" dirty="0"/>
                        <a:t> </a:t>
                      </a:r>
                      <a:r>
                        <a:rPr lang="en-US" i="1" u="none" dirty="0"/>
                        <a:t>lebbeck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Leguminoceae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Silver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oak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Grevillea  robusta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Proteaceae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4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Red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 sandal wood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Pterocarpus santania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Santalaceae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4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African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tulip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Spathodia</a:t>
                      </a:r>
                      <a:r>
                        <a:rPr lang="en-US" i="1" u="none" baseline="0" dirty="0"/>
                        <a:t> </a:t>
                      </a:r>
                      <a:r>
                        <a:rPr lang="en-US" i="1" u="none" dirty="0"/>
                        <a:t>companulata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Bignoniaceae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Goose berry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Phyllanthus acidus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Phyllanthaceae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5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31.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Peepal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Ficus religiosa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Moraceae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27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Tabubia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Tabebuia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Bignoniaceae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4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Peacock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flower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Caesalpinia</a:t>
                      </a:r>
                      <a:r>
                        <a:rPr lang="en-US" i="1" u="none" baseline="0" dirty="0"/>
                        <a:t> pulcherrima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Fabaceae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0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Indian tulip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Thespesia populnea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Malvaceae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30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Citrus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species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Citrus 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Rutaceae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BE070-E3F2-4960-B05B-ABD7D0FC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ABA4-0E18-4734-B4C3-2B15B5A10A4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4479E-4817-4312-85C5-7F6B2F7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436668"/>
            <a:ext cx="43434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4D760-2640-45D3-8BCE-6FB5803C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160066"/>
              </p:ext>
            </p:extLst>
          </p:nvPr>
        </p:nvGraphicFramePr>
        <p:xfrm>
          <a:off x="228600" y="228600"/>
          <a:ext cx="8686800" cy="6368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4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Panner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ale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Syziygium</a:t>
                      </a:r>
                      <a:r>
                        <a:rPr lang="en-US" i="1" u="none" baseline="0" dirty="0"/>
                        <a:t> </a:t>
                      </a:r>
                      <a:r>
                        <a:rPr lang="en-US" i="1" u="none" dirty="0"/>
                        <a:t> jambos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Myrtaceae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1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Cinnammon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Cinnammon</a:t>
                      </a:r>
                      <a:r>
                        <a:rPr lang="en-US" i="1" u="none" baseline="0" dirty="0"/>
                        <a:t> verum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Lauraceae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Trumpet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Tabubia aurea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Bignoniaceae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Date palm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Phoenix dactylifers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Arecaceae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0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Mahogany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Swietenia mahogany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Meliaceae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Camel foot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Bauhinia purpurea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Fabaceae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Lemon plant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Citrus limon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Rutaceae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Jamun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Syzygium</a:t>
                      </a:r>
                      <a:r>
                        <a:rPr lang="en-US" i="1" u="none" baseline="0" dirty="0"/>
                        <a:t> cumini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Myrtaceae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7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Ram phal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Annona recticulate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Annonaceae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1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Champak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Michelia</a:t>
                      </a:r>
                      <a:r>
                        <a:rPr lang="en-US" i="1" u="none" baseline="0" dirty="0"/>
                        <a:t> champaca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Magnoliaceae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178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Phalsa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u="none" dirty="0">
                          <a:latin typeface="+mn-lt"/>
                          <a:cs typeface="Times New Roman" pitchFamily="18" charset="0"/>
                        </a:rPr>
                        <a:t>Grewia</a:t>
                      </a:r>
                      <a:r>
                        <a:rPr lang="en-US" i="1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u="none" baseline="0" dirty="0">
                          <a:latin typeface="+mj-lt"/>
                          <a:cs typeface="Times New Roman" pitchFamily="18" charset="0"/>
                        </a:rPr>
                        <a:t>asiatica</a:t>
                      </a:r>
                      <a:endParaRPr lang="en-US" i="1" u="none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Malvaceae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Starfruit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baseline="0" dirty="0"/>
                        <a:t>Averrhoa carambola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Oxalidaceae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Silk cotton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baseline="0" dirty="0"/>
                        <a:t>Bombax  ceiba</a:t>
                      </a:r>
                    </a:p>
                    <a:p>
                      <a:pPr algn="ctr"/>
                      <a:endParaRPr lang="en-US" i="1" u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Malvaceae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C9C46-2D43-440F-B42A-98F5C0C3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C4A6-238D-40C8-B552-DCF1D74B4BEE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11004-957E-4FDC-907C-0B707E35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7639" y="6414557"/>
            <a:ext cx="38100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75C34-1425-411F-A9ED-C8A5E4A8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8228524-4627-4A67-BA9F-63D20259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6" y="-377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PONGAMIA TREE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355-4D59-4259-ACED-193B3ED0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024E-2499-4ED4-BA70-12D5242AAD3A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C093-6600-4DF3-B370-9466DE59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442C-4729-4902-AE0C-5FB6BE64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779EE9-1C21-4B3E-B0AE-19C3D44E4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88" y="479812"/>
            <a:ext cx="4333294" cy="577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62794-78AC-423A-9E34-92CFA23A7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7" y="479812"/>
            <a:ext cx="4333294" cy="57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0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5635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Lakshman fruit                                  </a:t>
            </a:r>
            <a:r>
              <a:rPr lang="en-US" sz="2400" b="1" i="1" dirty="0">
                <a:cs typeface="Times New Roman" pitchFamily="18" charset="0"/>
              </a:rPr>
              <a:t>Simarouba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>
                <a:cs typeface="Times New Roman" pitchFamily="18" charset="0"/>
              </a:rPr>
              <a:t>glauca</a:t>
            </a:r>
          </a:p>
          <a:p>
            <a:pPr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dirty="0"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Vinca rosea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-20221125-WA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1752600" cy="2336800"/>
          </a:xfrm>
          <a:prstGeom prst="rect">
            <a:avLst/>
          </a:prstGeom>
        </p:spPr>
      </p:pic>
      <p:pic>
        <p:nvPicPr>
          <p:cNvPr id="6" name="Picture 5" descr="IMG-20221125-WA0006.jpg"/>
          <p:cNvPicPr>
            <a:picLocks noChangeAspect="1"/>
          </p:cNvPicPr>
          <p:nvPr/>
        </p:nvPicPr>
        <p:blipFill>
          <a:blip r:embed="rId3" cstate="print"/>
          <a:srcRect t="12750" b="12000"/>
          <a:stretch>
            <a:fillRect/>
          </a:stretch>
        </p:blipFill>
        <p:spPr>
          <a:xfrm>
            <a:off x="2286000" y="1295400"/>
            <a:ext cx="1752600" cy="2344589"/>
          </a:xfrm>
          <a:prstGeom prst="rect">
            <a:avLst/>
          </a:prstGeom>
        </p:spPr>
      </p:pic>
      <p:pic>
        <p:nvPicPr>
          <p:cNvPr id="8" name="Picture 7" descr="IMG-20221125-WA0005.jpg"/>
          <p:cNvPicPr>
            <a:picLocks noChangeAspect="1"/>
          </p:cNvPicPr>
          <p:nvPr/>
        </p:nvPicPr>
        <p:blipFill>
          <a:blip r:embed="rId4"/>
          <a:srcRect t="1500" b="21000"/>
          <a:stretch>
            <a:fillRect/>
          </a:stretch>
        </p:blipFill>
        <p:spPr>
          <a:xfrm>
            <a:off x="5715000" y="1295400"/>
            <a:ext cx="2895600" cy="233629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012693"/>
            <a:ext cx="2819400" cy="20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37D36-14C8-4137-9C4E-5B3A481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1783-EB5D-47E7-BF0F-00AC31F0398B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0571A-F9EF-43D0-BA95-F0AA6CDA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B8EF77-AD22-4548-B0C4-5F1B2264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PARTS OF THE PLANT USED AS MEDICINE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1701800"/>
          <a:ext cx="7848600" cy="431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PART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USED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AILMENT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Lakshman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</a:t>
                      </a:r>
                      <a:r>
                        <a:rPr lang="en-US" baseline="0" dirty="0"/>
                        <a:t>ment of cancer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Simarouba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 of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Vinca rosea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  <a:r>
                        <a:rPr lang="en-US" baseline="0" dirty="0"/>
                        <a:t> of cancer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Camel foot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 of stomach</a:t>
                      </a:r>
                      <a:r>
                        <a:rPr lang="en-US" baseline="0" dirty="0"/>
                        <a:t> ailments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Diabetes</a:t>
                      </a:r>
                      <a:r>
                        <a:rPr lang="en-US" baseline="0" dirty="0"/>
                        <a:t> ,</a:t>
                      </a:r>
                      <a:r>
                        <a:rPr lang="en-US" dirty="0"/>
                        <a:t>  healing</a:t>
                      </a:r>
                      <a:r>
                        <a:rPr lang="en-US" baseline="0" dirty="0"/>
                        <a:t> of wound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Hibiscus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Flower and 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</a:t>
                      </a:r>
                      <a:r>
                        <a:rPr lang="en-US" baseline="0" dirty="0"/>
                        <a:t> lower blood pressure,dry cough, hair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Leaf, fruits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Treats fungal infection, control 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6D86B-D7AA-4C7B-9E73-7DAEC1AA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E5-2C9B-47BF-B122-455EF654EF9A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3F08-B3B4-4A7D-BF8F-798250AE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0CB9-E685-416F-9E52-F2A3A037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RARE PLANTS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35966-D985-402F-A37A-BBFD0090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084D-B469-4CCB-909B-B7417346FB34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0446A-4766-4BFF-8D56-7B091BD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BEEA2-5A9E-4502-9515-C11B61A7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CINNAMON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5760720" cy="435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1DEC3-F735-4735-97AF-D28E147F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BDB-0217-49D0-926D-72B83BD7C51C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C0813-9AD0-475D-BB5C-7F1ED2FF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0E1BC-B00D-4C8C-976A-A5A93819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GIANT LEMON</a:t>
            </a:r>
          </a:p>
        </p:txBody>
      </p:sp>
      <p:pic>
        <p:nvPicPr>
          <p:cNvPr id="5" name="Picture 4" descr="IMG-20221125-WA0007.jpg"/>
          <p:cNvPicPr>
            <a:picLocks noChangeAspect="1"/>
          </p:cNvPicPr>
          <p:nvPr/>
        </p:nvPicPr>
        <p:blipFill>
          <a:blip r:embed="rId2"/>
          <a:srcRect r="18750"/>
          <a:stretch>
            <a:fillRect/>
          </a:stretch>
        </p:blipFill>
        <p:spPr>
          <a:xfrm>
            <a:off x="990600" y="1295400"/>
            <a:ext cx="7315200" cy="506436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A3766-0F5C-4C51-BF45-C63EDB4E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A095-3279-4654-8B79-BFFD0D9F8A81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09878-3CB9-4651-B242-B6C92F71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91043-44E3-4FF8-B880-5BF0ABCE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SILK COTTON TREE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17638"/>
            <a:ext cx="5334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EC336-7713-4DD8-BE6B-A58DE08A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DF15-CD7C-47F7-8C2D-C81F749F8453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B6435-3468-4F9C-8671-4CA11FC6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569E5-6BC9-4917-B9C4-BD65C7FF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BUTTER FRUIT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2903" y="1143000"/>
            <a:ext cx="6019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EDE89-45C0-4601-A839-29C9C516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A879-1E0B-4517-B1E3-BC863B9C2D50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3457A-06AC-40BA-94C5-A196A821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9F281-8478-4A61-B104-B4BCA088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934200" cy="5257800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Unplanned urbanization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Loss of bio-diversity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Traffic congestion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D47C-C3F4-4D05-8516-66852D5C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05F3-536E-48EB-90CC-FEF5EAFE25D1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CB33A-626D-4DEE-8314-E6969A43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C0D9B-73E2-4131-8011-4EA9A0CD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35052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IMG-20221125-WA0000.jpg"/>
          <p:cNvPicPr>
            <a:picLocks noChangeAspect="1"/>
          </p:cNvPicPr>
          <p:nvPr/>
        </p:nvPicPr>
        <p:blipFill>
          <a:blip r:embed="rId3"/>
          <a:srcRect t="7500" b="6000"/>
          <a:stretch>
            <a:fillRect/>
          </a:stretch>
        </p:blipFill>
        <p:spPr>
          <a:xfrm>
            <a:off x="5105400" y="2057400"/>
            <a:ext cx="3352800" cy="357555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RED SANDAL WOOD                         CANE RATTEN</a:t>
            </a: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PLANT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4E6B8-8A28-4871-ADC8-016618D3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423E-37A3-4C16-A677-D25D0C7B5389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55052-FF44-4683-8CB6-22BF0EE0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40B28-AF32-414F-B8B0-28B241E4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PANNERALE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3200" b="1" i="1" dirty="0">
                <a:latin typeface="+mn-lt"/>
                <a:cs typeface="Times New Roman" pitchFamily="18" charset="0"/>
                <a:sym typeface="Wingdings" pitchFamily="2" charset="2"/>
              </a:rPr>
              <a:t>Syzygium jambos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4" name="Picture 2" descr="C:\Users\Pro\Desktop\IMG-20221125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49363"/>
            <a:ext cx="4953000" cy="4876800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7992B-FEF7-445D-8C4F-3E43369D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1433-A518-4D3F-8935-81E1D8232BAF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68902-9214-4A9D-9EEB-D7D3D43D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BD9FD-CC3C-40C8-94B6-5693C0D1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CONSERVATION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162800" cy="4221163"/>
          </a:xfrm>
        </p:spPr>
        <p:txBody>
          <a:bodyPr>
            <a:norm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cutting of plants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plant and water the saplings till they grow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Eco-club members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E589E-91B6-45D6-A918-93ED8F78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A25-1D06-4CBD-A97D-DE653273E8B3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80ED-62B0-4D69-8003-F0D8205F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D99F1-AB0E-4CF2-A7A6-AE8D1FB4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72" y="9175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VISIT  OF  R V SCHOOL</a:t>
            </a:r>
          </a:p>
        </p:txBody>
      </p:sp>
      <p:pic>
        <p:nvPicPr>
          <p:cNvPr id="7" name="Picture 2" descr="E:\WhatsApp Image 2022-12-16 at 13.38.1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1" r="1201"/>
          <a:stretch>
            <a:fillRect/>
          </a:stretch>
        </p:blipFill>
        <p:spPr bwMode="auto">
          <a:xfrm>
            <a:off x="520013" y="1143000"/>
            <a:ext cx="4051987" cy="2348665"/>
          </a:xfrm>
          <a:prstGeom prst="rect">
            <a:avLst/>
          </a:prstGeom>
          <a:noFill/>
        </p:spPr>
      </p:pic>
      <p:pic>
        <p:nvPicPr>
          <p:cNvPr id="2050" name="Picture 2" descr="E:\WhatsApp Image 2022-12-16 at 13.38.15.jpeg"/>
          <p:cNvPicPr>
            <a:picLocks noChangeAspect="1" noChangeArrowheads="1"/>
          </p:cNvPicPr>
          <p:nvPr/>
        </p:nvPicPr>
        <p:blipFill>
          <a:blip r:embed="rId3"/>
          <a:srcRect l="2402" r="9006"/>
          <a:stretch>
            <a:fillRect/>
          </a:stretch>
        </p:blipFill>
        <p:spPr bwMode="auto">
          <a:xfrm>
            <a:off x="454205" y="3581400"/>
            <a:ext cx="4117795" cy="2613341"/>
          </a:xfrm>
          <a:prstGeom prst="rect">
            <a:avLst/>
          </a:prstGeom>
          <a:noFill/>
        </p:spPr>
      </p:pic>
      <p:pic>
        <p:nvPicPr>
          <p:cNvPr id="3" name="Picture 3" descr="E:\WhatsApp Image 2022-12-16 at 13.38.15 (2).jpeg"/>
          <p:cNvPicPr>
            <a:picLocks noChangeAspect="1" noChangeArrowheads="1"/>
          </p:cNvPicPr>
          <p:nvPr/>
        </p:nvPicPr>
        <p:blipFill>
          <a:blip r:embed="rId4"/>
          <a:srcRect l="1201" r="7204"/>
          <a:stretch>
            <a:fillRect/>
          </a:stretch>
        </p:blipFill>
        <p:spPr bwMode="auto">
          <a:xfrm>
            <a:off x="4927279" y="1143000"/>
            <a:ext cx="3848345" cy="2362178"/>
          </a:xfrm>
          <a:prstGeom prst="rect">
            <a:avLst/>
          </a:prstGeom>
          <a:noFill/>
        </p:spPr>
      </p:pic>
      <p:pic>
        <p:nvPicPr>
          <p:cNvPr id="2052" name="Picture 4" descr="E:\WhatsApp Image 2022-12-16 at 13.38.15 (1).jpeg"/>
          <p:cNvPicPr>
            <a:picLocks noChangeAspect="1" noChangeArrowheads="1"/>
          </p:cNvPicPr>
          <p:nvPr/>
        </p:nvPicPr>
        <p:blipFill>
          <a:blip r:embed="rId5"/>
          <a:srcRect l="2401" r="13809"/>
          <a:stretch>
            <a:fillRect/>
          </a:stretch>
        </p:blipFill>
        <p:spPr bwMode="auto">
          <a:xfrm>
            <a:off x="4911292" y="3581400"/>
            <a:ext cx="3860980" cy="25908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F2CAE-5C57-4404-A388-02EAC2E0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4266-CEAB-45D7-9F5B-5E8C26C80405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9914E-C444-44EF-BAF3-A778807F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417F3-DD2C-4D76-A004-0A23258D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391400" cy="36877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Our school premises is much cooler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Bore-well of depth 600ft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We used to buy water during summer in the early years of  our school .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Have water year through even during summer.</a:t>
            </a:r>
          </a:p>
          <a:p>
            <a:pPr>
              <a:buNone/>
            </a:pPr>
            <a:endParaRPr lang="en-US" sz="2400" dirty="0"/>
          </a:p>
          <a:p>
            <a:endParaRPr lang="en-US" sz="24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2A46D-E4DE-41E8-905B-F514FBA4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24B-8F59-46FA-BD15-53AD40BFA0D7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B0408-0A02-482E-B579-B4904FA0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8FA1A-88A8-4B4F-BA80-642F2089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90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/>
              <a:t>     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80FE5-08A2-40E2-8863-D7819A0B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0EE0-759B-41B4-BB88-8BFDE6B80EF0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559A8-F344-4CA3-8976-6C8804EB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E17BE-E2FF-44F2-9D9B-A9F8AD33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understand the different species of plants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Measures taken to conserve  bio-diversity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Importance of conserving  bio-diversity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206D0-6343-41F2-B970-209B345E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28C5-C17D-4FFE-92BF-FE71A7B39D33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DD85A-51EB-4C27-A7D9-870D0DD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B94C4-FB0B-4BB5-808E-4D2AA1B1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IMPORTANCE OF PLANTS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Primary source of food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Maintain gaseous balance.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Prevent soil erosion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Maintain water cycle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Many drugs are derived either directly or indirectly from plants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single tree provides food and shelter to many species </a:t>
            </a:r>
            <a:endParaRPr lang="en-US" sz="2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Plants are important in retaining good soil condition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Maintains atmospheric temperature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Carbon sequestration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DA42-C24B-4832-B1FD-9A992268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D583-66DF-426D-B7B0-0B3A812A79A8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08DF-5E4B-4066-882B-83E8F49B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06D27-2CE3-4110-8A60-8C24D8FD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382000" cy="12954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STUDY AREA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556" r="14170"/>
          <a:stretch>
            <a:fillRect/>
          </a:stretch>
        </p:blipFill>
        <p:spPr bwMode="auto">
          <a:xfrm>
            <a:off x="2133600" y="723602"/>
            <a:ext cx="4572000" cy="613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6386-1F02-4F83-BE9F-D0A21D75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210C-3C72-4426-AD2C-D33E3F34E23A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00A99-125F-45B2-916D-918FFB06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0" y="6424612"/>
            <a:ext cx="3657600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314BC-D55A-4186-9D47-24947B78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7" y="1061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GREENERY OF OUR SCHOOL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520" b="2520"/>
          <a:stretch>
            <a:fillRect/>
          </a:stretch>
        </p:blipFill>
        <p:spPr bwMode="auto">
          <a:xfrm>
            <a:off x="2743200" y="1066800"/>
            <a:ext cx="3962400" cy="50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786A4-87A4-49CB-963D-053F2A87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56EE-B007-4B68-88CE-37424EFD3168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DE1BA-14FB-428B-A795-04BD05C1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CB933-9124-45B3-90D7-67EDE035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NUMBERING OF TREES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3409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29938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55520-B9DE-4DC6-A369-CE8E5A4F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ADFF-F18D-4681-A369-6C90908FA785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2C17E-E78F-44A2-B643-6FF9B1CC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B9D9F-5174-41FD-AF69-53FBA517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22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LIST OF TREES 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63950"/>
              </p:ext>
            </p:extLst>
          </p:nvPr>
        </p:nvGraphicFramePr>
        <p:xfrm>
          <a:off x="152400" y="562866"/>
          <a:ext cx="8839200" cy="5793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SL.NO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COMMON NAME 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SCIENTIFIC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NAME 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NUMBER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Mango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Mangifera</a:t>
                      </a:r>
                      <a:r>
                        <a:rPr lang="en-US" sz="1800" i="1" u="none" baseline="0" dirty="0"/>
                        <a:t>  </a:t>
                      </a:r>
                      <a:r>
                        <a:rPr lang="en-US" sz="1800" i="1" u="none" dirty="0"/>
                        <a:t>indica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Anacardiaceae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9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False ashoka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Polyalthia longifolia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Annonaceae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Neem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Azad</a:t>
                      </a:r>
                      <a:r>
                        <a:rPr lang="en-US" sz="1800" i="1" u="none" baseline="0" dirty="0"/>
                        <a:t>irachta indica</a:t>
                      </a:r>
                      <a:endParaRPr lang="en-US" sz="180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Meliaceae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Drum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stick plant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Moringa oleifera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Moringaceae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Desi badam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Terminalia</a:t>
                      </a:r>
                      <a:r>
                        <a:rPr lang="en-US" sz="1800" i="1" u="none" baseline="0" dirty="0"/>
                        <a:t> catappa </a:t>
                      </a:r>
                      <a:endParaRPr lang="en-US" sz="180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Combretaceae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9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Tamarind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Tamarindus</a:t>
                      </a:r>
                      <a:r>
                        <a:rPr lang="en-US" sz="1800" i="1" u="none" baseline="0" dirty="0"/>
                        <a:t> indica </a:t>
                      </a:r>
                      <a:endParaRPr lang="en-US" sz="180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Fabaceae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Guava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Psidium</a:t>
                      </a:r>
                      <a:r>
                        <a:rPr lang="en-US" sz="1800" i="1" u="none" baseline="0" dirty="0"/>
                        <a:t> guajava </a:t>
                      </a:r>
                      <a:endParaRPr lang="en-US" sz="180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Myrtaceae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Coconut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Cocos nucifera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Arecaceae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5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Singapore cherry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dirty="0"/>
                        <a:t>Muntingia calabura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Muntingia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5D864-1E0D-4902-87DA-4038AA26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1146-2F88-4E98-AA91-2E187C18D97E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206BA-E9DE-4D43-84FA-6C3F6098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416675"/>
            <a:ext cx="4267199" cy="365125"/>
          </a:xfrm>
        </p:spPr>
        <p:txBody>
          <a:bodyPr/>
          <a:lstStyle/>
          <a:p>
            <a:r>
              <a:rPr lang="en-US" dirty="0"/>
              <a:t>LAKE 2022: Conservation of wetlands: ecosystem-based adaptation of climate change, December 28-30,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A0776-155E-4740-AC63-362B34C0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04800"/>
          <a:ext cx="8382001" cy="5878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Banyan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Ficu</a:t>
                      </a:r>
                      <a:r>
                        <a:rPr lang="en-US" i="1" u="none" baseline="0" dirty="0"/>
                        <a:t>s benghalensis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Moraceae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Jack fruit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Artocarpus</a:t>
                      </a:r>
                      <a:r>
                        <a:rPr lang="en-US" i="1" u="none" baseline="0" dirty="0"/>
                        <a:t> heterophyllus 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Moraceae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5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Sandal wood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Santalum</a:t>
                      </a:r>
                      <a:r>
                        <a:rPr lang="en-US" i="1" u="none" baseline="0" dirty="0"/>
                        <a:t> album 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Santalaceae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7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Custard 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Anona</a:t>
                      </a:r>
                      <a:r>
                        <a:rPr lang="en-US" i="1" u="none" baseline="0" dirty="0"/>
                        <a:t> squamosa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Annonaceae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Pomegranate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Punica</a:t>
                      </a:r>
                      <a:r>
                        <a:rPr lang="en-US" i="1" u="none" baseline="0" dirty="0"/>
                        <a:t> granatum 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Punicaceae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Lakshman phal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Annona muricata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latin typeface="Times New Roman" pitchFamily="18" charset="0"/>
                          <a:cs typeface="Times New Roman" pitchFamily="18" charset="0"/>
                        </a:rPr>
                        <a:t>Annonaceae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81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Cotton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 plant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Gossypium herbaceum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Malvaceae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48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Amla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Phyllantus aemblic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Phyllanthaceae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75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Avocado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tree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Persea</a:t>
                      </a:r>
                      <a:r>
                        <a:rPr lang="en-US" i="1" u="none" baseline="0" dirty="0"/>
                        <a:t> americana</a:t>
                      </a:r>
                      <a:endParaRPr lang="en-US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Lauraceae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01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Simarouba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dirty="0"/>
                        <a:t>Simarouba  glauca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dirty="0">
                          <a:latin typeface="Times New Roman" pitchFamily="18" charset="0"/>
                          <a:cs typeface="Times New Roman" pitchFamily="18" charset="0"/>
                        </a:rPr>
                        <a:t>Simaroubaceae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718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Nerium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baseline="0" dirty="0"/>
                        <a:t>Nerium oleander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Apocynaceae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2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Cypress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u="none" baseline="0" dirty="0"/>
                        <a:t>Cupressus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u="none" baseline="0" dirty="0">
                          <a:latin typeface="Times New Roman" pitchFamily="18" charset="0"/>
                          <a:cs typeface="Times New Roman" pitchFamily="18" charset="0"/>
                        </a:rPr>
                        <a:t>Cupressaceae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7F9FD-1667-40F9-A258-DC92D062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70B6-F60D-494B-87FC-B5A787DE7315}" type="datetime1">
              <a:rPr lang="en-US" smtClean="0"/>
              <a:t>12/16/2022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1E0C5-8A01-46DD-AEF9-BB1B292D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7D934-3D48-437D-ABA1-FB6C69A5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132E-71F4-4EE4-AFDB-E6C9FBB518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1142</Words>
  <Application>Microsoft Office PowerPoint</Application>
  <PresentationFormat>On-screen Show (4:3)</PresentationFormat>
  <Paragraphs>423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TREES OF K.K.ENGLISH SCHOOL</vt:lpstr>
      <vt:lpstr>INTRODUCTION</vt:lpstr>
      <vt:lpstr>OBJECTIVE</vt:lpstr>
      <vt:lpstr>IMPORTANCE OF PLANTS </vt:lpstr>
      <vt:lpstr>STUDY AREA </vt:lpstr>
      <vt:lpstr> GREENERY OF OUR SCHOOL </vt:lpstr>
      <vt:lpstr>NUMBERING OF TREES</vt:lpstr>
      <vt:lpstr>LIST OF TREES  </vt:lpstr>
      <vt:lpstr>PowerPoint Presentation</vt:lpstr>
      <vt:lpstr>PowerPoint Presentation</vt:lpstr>
      <vt:lpstr>PowerPoint Presentation</vt:lpstr>
      <vt:lpstr>PONGAMIA TREE </vt:lpstr>
      <vt:lpstr>MEDICINAL PLANTS</vt:lpstr>
      <vt:lpstr>PARTS OF THE PLANT USED AS MEDICINE</vt:lpstr>
      <vt:lpstr>PowerPoint Presentation</vt:lpstr>
      <vt:lpstr>CINNAMON</vt:lpstr>
      <vt:lpstr>GIANT LEMON</vt:lpstr>
      <vt:lpstr>SILK COTTON TREE</vt:lpstr>
      <vt:lpstr>BUTTER FRUIT</vt:lpstr>
      <vt:lpstr>PowerPoint Presentation</vt:lpstr>
      <vt:lpstr>PANNERALE   (Syzygium jambos) </vt:lpstr>
      <vt:lpstr>CONSERVATION MEASURES</vt:lpstr>
      <vt:lpstr>VISIT  OF  R V SCHOOL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 OF K.K.ENGLISH SCHOOL</dc:title>
  <dc:creator>Pro</dc:creator>
  <cp:lastModifiedBy>Ismail Khan</cp:lastModifiedBy>
  <cp:revision>318</cp:revision>
  <dcterms:created xsi:type="dcterms:W3CDTF">2011-09-10T05:46:07Z</dcterms:created>
  <dcterms:modified xsi:type="dcterms:W3CDTF">2022-12-16T10:38:55Z</dcterms:modified>
</cp:coreProperties>
</file>