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notesMasterIdLst>
    <p:notesMasterId r:id="rId27"/>
  </p:notesMasterIdLst>
  <p:sldIdLst>
    <p:sldId id="256" r:id="rId2"/>
    <p:sldId id="257" r:id="rId3"/>
    <p:sldId id="290" r:id="rId4"/>
    <p:sldId id="258" r:id="rId5"/>
    <p:sldId id="289" r:id="rId6"/>
    <p:sldId id="260" r:id="rId7"/>
    <p:sldId id="291" r:id="rId8"/>
    <p:sldId id="261" r:id="rId9"/>
    <p:sldId id="265" r:id="rId10"/>
    <p:sldId id="262" r:id="rId11"/>
    <p:sldId id="267" r:id="rId12"/>
    <p:sldId id="268" r:id="rId13"/>
    <p:sldId id="285" r:id="rId14"/>
    <p:sldId id="286" r:id="rId15"/>
    <p:sldId id="292" r:id="rId16"/>
    <p:sldId id="281" r:id="rId17"/>
    <p:sldId id="274" r:id="rId18"/>
    <p:sldId id="296" r:id="rId19"/>
    <p:sldId id="282" r:id="rId20"/>
    <p:sldId id="294" r:id="rId21"/>
    <p:sldId id="283" r:id="rId22"/>
    <p:sldId id="284" r:id="rId23"/>
    <p:sldId id="288" r:id="rId24"/>
    <p:sldId id="287" r:id="rId25"/>
    <p:sldId id="26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99FF33"/>
    <a:srgbClr val="27DBE2"/>
    <a:srgbClr val="FF66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6D24E-84C6-4336-8415-BE1D1BE7F817}" v="1211" dt="2022-12-11T04:02:03.292"/>
    <p1510:client id="{1BEF0440-E34D-48C0-82EE-62E540F8BA93}" v="1" dt="2022-12-11T12:26:54.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9" autoAdjust="0"/>
    <p:restoredTop sz="94660"/>
  </p:normalViewPr>
  <p:slideViewPr>
    <p:cSldViewPr snapToGrid="0">
      <p:cViewPr varScale="1">
        <p:scale>
          <a:sx n="63" d="100"/>
          <a:sy n="63" d="100"/>
        </p:scale>
        <p:origin x="6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shal Gundu" userId="395709c346a5d16f" providerId="LiveId" clId="{1BEF0440-E34D-48C0-82EE-62E540F8BA93}"/>
    <pc:docChg chg="undo custSel modSld">
      <pc:chgData name="Kaushal Gundu" userId="395709c346a5d16f" providerId="LiveId" clId="{1BEF0440-E34D-48C0-82EE-62E540F8BA93}" dt="2022-12-11T12:28:17.622" v="31" actId="1076"/>
      <pc:docMkLst>
        <pc:docMk/>
      </pc:docMkLst>
      <pc:sldChg chg="modSp mod">
        <pc:chgData name="Kaushal Gundu" userId="395709c346a5d16f" providerId="LiveId" clId="{1BEF0440-E34D-48C0-82EE-62E540F8BA93}" dt="2022-12-11T12:26:29.488" v="3" actId="20577"/>
        <pc:sldMkLst>
          <pc:docMk/>
          <pc:sldMk cId="1980861906" sldId="285"/>
        </pc:sldMkLst>
        <pc:graphicFrameChg chg="modGraphic">
          <ac:chgData name="Kaushal Gundu" userId="395709c346a5d16f" providerId="LiveId" clId="{1BEF0440-E34D-48C0-82EE-62E540F8BA93}" dt="2022-12-11T12:26:29.488" v="3" actId="20577"/>
          <ac:graphicFrameMkLst>
            <pc:docMk/>
            <pc:sldMk cId="1980861906" sldId="285"/>
            <ac:graphicFrameMk id="4" creationId="{0255ADF8-78DA-57B8-F4DA-E02601C3D0D2}"/>
          </ac:graphicFrameMkLst>
        </pc:graphicFrameChg>
      </pc:sldChg>
      <pc:sldChg chg="addSp modSp mod">
        <pc:chgData name="Kaushal Gundu" userId="395709c346a5d16f" providerId="LiveId" clId="{1BEF0440-E34D-48C0-82EE-62E540F8BA93}" dt="2022-12-11T12:28:17.622" v="31" actId="1076"/>
        <pc:sldMkLst>
          <pc:docMk/>
          <pc:sldMk cId="127548183" sldId="296"/>
        </pc:sldMkLst>
        <pc:spChg chg="add mod">
          <ac:chgData name="Kaushal Gundu" userId="395709c346a5d16f" providerId="LiveId" clId="{1BEF0440-E34D-48C0-82EE-62E540F8BA93}" dt="2022-12-11T12:28:17.622" v="31" actId="1076"/>
          <ac:spMkLst>
            <pc:docMk/>
            <pc:sldMk cId="127548183" sldId="296"/>
            <ac:spMk id="3" creationId="{B5FD14BB-320D-9B31-86DB-B51F2DC154DA}"/>
          </ac:spMkLst>
        </pc:spChg>
        <pc:picChg chg="mod">
          <ac:chgData name="Kaushal Gundu" userId="395709c346a5d16f" providerId="LiveId" clId="{1BEF0440-E34D-48C0-82EE-62E540F8BA93}" dt="2022-12-11T12:27:58.699" v="28" actId="1076"/>
          <ac:picMkLst>
            <pc:docMk/>
            <pc:sldMk cId="127548183" sldId="296"/>
            <ac:picMk id="15" creationId="{410729F2-B43E-41C5-1066-57F39B87FB3F}"/>
          </ac:picMkLst>
        </pc:picChg>
      </pc:sldChg>
    </pc:docChg>
  </pc:docChgLst>
  <pc:docChgLst>
    <pc:chgData name="kaushal.gundu@outlook.com" userId="395709c346a5d16f" providerId="LiveId" clId="{FCA92289-74D6-430E-B69A-EB468E540226}"/>
    <pc:docChg chg="undo custSel addSld delSld modSld sldOrd">
      <pc:chgData name="kaushal.gundu@outlook.com" userId="395709c346a5d16f" providerId="LiveId" clId="{FCA92289-74D6-430E-B69A-EB468E540226}" dt="2022-10-26T07:39:21.570" v="1854" actId="14100"/>
      <pc:docMkLst>
        <pc:docMk/>
      </pc:docMkLst>
      <pc:sldChg chg="addSp delSp modSp mod">
        <pc:chgData name="kaushal.gundu@outlook.com" userId="395709c346a5d16f" providerId="LiveId" clId="{FCA92289-74D6-430E-B69A-EB468E540226}" dt="2022-10-26T07:13:23.411" v="1685" actId="22"/>
        <pc:sldMkLst>
          <pc:docMk/>
          <pc:sldMk cId="2347518629" sldId="256"/>
        </pc:sldMkLst>
        <pc:spChg chg="mod">
          <ac:chgData name="kaushal.gundu@outlook.com" userId="395709c346a5d16f" providerId="LiveId" clId="{FCA92289-74D6-430E-B69A-EB468E540226}" dt="2022-10-21T15:39:45.804" v="1683" actId="20577"/>
          <ac:spMkLst>
            <pc:docMk/>
            <pc:sldMk cId="2347518629" sldId="256"/>
            <ac:spMk id="2" creationId="{FB636AF0-9A1A-4E7F-9212-BAB33AAEAE3F}"/>
          </ac:spMkLst>
        </pc:spChg>
        <pc:spChg chg="add del">
          <ac:chgData name="kaushal.gundu@outlook.com" userId="395709c346a5d16f" providerId="LiveId" clId="{FCA92289-74D6-430E-B69A-EB468E540226}" dt="2022-10-26T07:13:23.411" v="1685" actId="22"/>
          <ac:spMkLst>
            <pc:docMk/>
            <pc:sldMk cId="2347518629" sldId="256"/>
            <ac:spMk id="4" creationId="{9129B252-6DF7-400C-FBC1-4A308CF395A1}"/>
          </ac:spMkLst>
        </pc:spChg>
      </pc:sldChg>
      <pc:sldChg chg="modSp mod">
        <pc:chgData name="kaushal.gundu@outlook.com" userId="395709c346a5d16f" providerId="LiveId" clId="{FCA92289-74D6-430E-B69A-EB468E540226}" dt="2022-10-16T14:38:12.041" v="1533" actId="207"/>
        <pc:sldMkLst>
          <pc:docMk/>
          <pc:sldMk cId="2219037702" sldId="257"/>
        </pc:sldMkLst>
        <pc:spChg chg="mod">
          <ac:chgData name="kaushal.gundu@outlook.com" userId="395709c346a5d16f" providerId="LiveId" clId="{FCA92289-74D6-430E-B69A-EB468E540226}" dt="2022-10-16T14:38:12.041" v="1533" actId="207"/>
          <ac:spMkLst>
            <pc:docMk/>
            <pc:sldMk cId="2219037702" sldId="257"/>
            <ac:spMk id="3" creationId="{8BDF7215-EF52-4CC7-976A-9094AD3A12EC}"/>
          </ac:spMkLst>
        </pc:spChg>
      </pc:sldChg>
      <pc:sldChg chg="modSp mod">
        <pc:chgData name="kaushal.gundu@outlook.com" userId="395709c346a5d16f" providerId="LiveId" clId="{FCA92289-74D6-430E-B69A-EB468E540226}" dt="2022-10-16T14:35:15.231" v="1512" actId="33524"/>
        <pc:sldMkLst>
          <pc:docMk/>
          <pc:sldMk cId="1790615162" sldId="258"/>
        </pc:sldMkLst>
        <pc:spChg chg="mod">
          <ac:chgData name="kaushal.gundu@outlook.com" userId="395709c346a5d16f" providerId="LiveId" clId="{FCA92289-74D6-430E-B69A-EB468E540226}" dt="2022-10-16T14:35:15.231" v="1512" actId="33524"/>
          <ac:spMkLst>
            <pc:docMk/>
            <pc:sldMk cId="1790615162" sldId="258"/>
            <ac:spMk id="3" creationId="{8BDF7215-EF52-4CC7-976A-9094AD3A12EC}"/>
          </ac:spMkLst>
        </pc:spChg>
      </pc:sldChg>
      <pc:sldChg chg="modSp mod">
        <pc:chgData name="kaushal.gundu@outlook.com" userId="395709c346a5d16f" providerId="LiveId" clId="{FCA92289-74D6-430E-B69A-EB468E540226}" dt="2022-10-16T14:38:03.330" v="1532" actId="207"/>
        <pc:sldMkLst>
          <pc:docMk/>
          <pc:sldMk cId="1448204368" sldId="259"/>
        </pc:sldMkLst>
        <pc:spChg chg="mod">
          <ac:chgData name="kaushal.gundu@outlook.com" userId="395709c346a5d16f" providerId="LiveId" clId="{FCA92289-74D6-430E-B69A-EB468E540226}" dt="2022-10-16T14:38:03.330" v="1532" actId="207"/>
          <ac:spMkLst>
            <pc:docMk/>
            <pc:sldMk cId="1448204368" sldId="259"/>
            <ac:spMk id="3" creationId="{8BDF7215-EF52-4CC7-976A-9094AD3A12EC}"/>
          </ac:spMkLst>
        </pc:spChg>
      </pc:sldChg>
      <pc:sldChg chg="modSp mod">
        <pc:chgData name="kaushal.gundu@outlook.com" userId="395709c346a5d16f" providerId="LiveId" clId="{FCA92289-74D6-430E-B69A-EB468E540226}" dt="2022-10-16T14:33:12.266" v="1492" actId="14100"/>
        <pc:sldMkLst>
          <pc:docMk/>
          <pc:sldMk cId="2645868513" sldId="260"/>
        </pc:sldMkLst>
        <pc:spChg chg="mod">
          <ac:chgData name="kaushal.gundu@outlook.com" userId="395709c346a5d16f" providerId="LiveId" clId="{FCA92289-74D6-430E-B69A-EB468E540226}" dt="2022-10-16T14:33:12.266" v="1492" actId="14100"/>
          <ac:spMkLst>
            <pc:docMk/>
            <pc:sldMk cId="2645868513" sldId="260"/>
            <ac:spMk id="3" creationId="{8BDF7215-EF52-4CC7-976A-9094AD3A12EC}"/>
          </ac:spMkLst>
        </pc:spChg>
      </pc:sldChg>
      <pc:sldChg chg="modSp mod ord">
        <pc:chgData name="kaushal.gundu@outlook.com" userId="395709c346a5d16f" providerId="LiveId" clId="{FCA92289-74D6-430E-B69A-EB468E540226}" dt="2022-10-16T14:26:41.049" v="1253" actId="313"/>
        <pc:sldMkLst>
          <pc:docMk/>
          <pc:sldMk cId="658760156" sldId="261"/>
        </pc:sldMkLst>
        <pc:spChg chg="mod">
          <ac:chgData name="kaushal.gundu@outlook.com" userId="395709c346a5d16f" providerId="LiveId" clId="{FCA92289-74D6-430E-B69A-EB468E540226}" dt="2022-10-16T14:26:41.049" v="1253" actId="313"/>
          <ac:spMkLst>
            <pc:docMk/>
            <pc:sldMk cId="658760156" sldId="261"/>
            <ac:spMk id="2" creationId="{50CDC98F-0CFA-48D4-922D-ECD44ECECFDC}"/>
          </ac:spMkLst>
        </pc:spChg>
        <pc:spChg chg="mod">
          <ac:chgData name="kaushal.gundu@outlook.com" userId="395709c346a5d16f" providerId="LiveId" clId="{FCA92289-74D6-430E-B69A-EB468E540226}" dt="2022-10-16T13:58:45.631" v="990" actId="20577"/>
          <ac:spMkLst>
            <pc:docMk/>
            <pc:sldMk cId="658760156" sldId="261"/>
            <ac:spMk id="10" creationId="{0BD850F0-EACB-43BF-A2B5-6F4E71109B7C}"/>
          </ac:spMkLst>
        </pc:spChg>
      </pc:sldChg>
      <pc:sldChg chg="addSp delSp modSp mod">
        <pc:chgData name="kaushal.gundu@outlook.com" userId="395709c346a5d16f" providerId="LiveId" clId="{FCA92289-74D6-430E-B69A-EB468E540226}" dt="2022-10-16T13:02:54.126" v="142" actId="255"/>
        <pc:sldMkLst>
          <pc:docMk/>
          <pc:sldMk cId="3619518241" sldId="262"/>
        </pc:sldMkLst>
        <pc:spChg chg="mod">
          <ac:chgData name="kaushal.gundu@outlook.com" userId="395709c346a5d16f" providerId="LiveId" clId="{FCA92289-74D6-430E-B69A-EB468E540226}" dt="2022-10-16T13:02:54.126" v="142" actId="255"/>
          <ac:spMkLst>
            <pc:docMk/>
            <pc:sldMk cId="3619518241" sldId="262"/>
            <ac:spMk id="2" creationId="{50CDC98F-0CFA-48D4-922D-ECD44ECECFDC}"/>
          </ac:spMkLst>
        </pc:spChg>
        <pc:spChg chg="del">
          <ac:chgData name="kaushal.gundu@outlook.com" userId="395709c346a5d16f" providerId="LiveId" clId="{FCA92289-74D6-430E-B69A-EB468E540226}" dt="2022-10-16T12:11:41.170" v="1"/>
          <ac:spMkLst>
            <pc:docMk/>
            <pc:sldMk cId="3619518241" sldId="262"/>
            <ac:spMk id="3" creationId="{8BDF7215-EF52-4CC7-976A-9094AD3A12EC}"/>
          </ac:spMkLst>
        </pc:spChg>
        <pc:picChg chg="add mod">
          <ac:chgData name="kaushal.gundu@outlook.com" userId="395709c346a5d16f" providerId="LiveId" clId="{FCA92289-74D6-430E-B69A-EB468E540226}" dt="2022-10-16T12:29:00.543" v="37" actId="14100"/>
          <ac:picMkLst>
            <pc:docMk/>
            <pc:sldMk cId="3619518241" sldId="262"/>
            <ac:picMk id="5" creationId="{A21C0458-269C-CEF7-258C-3FD033E6AF91}"/>
          </ac:picMkLst>
        </pc:picChg>
        <pc:picChg chg="add mod">
          <ac:chgData name="kaushal.gundu@outlook.com" userId="395709c346a5d16f" providerId="LiveId" clId="{FCA92289-74D6-430E-B69A-EB468E540226}" dt="2022-10-16T12:28:45.951" v="31" actId="1076"/>
          <ac:picMkLst>
            <pc:docMk/>
            <pc:sldMk cId="3619518241" sldId="262"/>
            <ac:picMk id="1026" creationId="{90250280-6274-183B-D29C-58C12A903735}"/>
          </ac:picMkLst>
        </pc:picChg>
        <pc:picChg chg="add del mod">
          <ac:chgData name="kaushal.gundu@outlook.com" userId="395709c346a5d16f" providerId="LiveId" clId="{FCA92289-74D6-430E-B69A-EB468E540226}" dt="2022-10-16T12:16:12.749" v="5" actId="478"/>
          <ac:picMkLst>
            <pc:docMk/>
            <pc:sldMk cId="3619518241" sldId="262"/>
            <ac:picMk id="1028" creationId="{4AC83061-AB91-FD0D-85AD-9255D5DD81A5}"/>
          </ac:picMkLst>
        </pc:picChg>
      </pc:sldChg>
      <pc:sldChg chg="modSp mod">
        <pc:chgData name="kaushal.gundu@outlook.com" userId="395709c346a5d16f" providerId="LiveId" clId="{FCA92289-74D6-430E-B69A-EB468E540226}" dt="2022-10-16T13:49:13.618" v="898"/>
        <pc:sldMkLst>
          <pc:docMk/>
          <pc:sldMk cId="2351871822" sldId="263"/>
        </pc:sldMkLst>
        <pc:spChg chg="mod">
          <ac:chgData name="kaushal.gundu@outlook.com" userId="395709c346a5d16f" providerId="LiveId" clId="{FCA92289-74D6-430E-B69A-EB468E540226}" dt="2022-10-16T13:49:13.618" v="898"/>
          <ac:spMkLst>
            <pc:docMk/>
            <pc:sldMk cId="2351871822" sldId="263"/>
            <ac:spMk id="3" creationId="{8BDF7215-EF52-4CC7-976A-9094AD3A12EC}"/>
          </ac:spMkLst>
        </pc:spChg>
      </pc:sldChg>
      <pc:sldChg chg="addSp delSp modSp mod">
        <pc:chgData name="kaushal.gundu@outlook.com" userId="395709c346a5d16f" providerId="LiveId" clId="{FCA92289-74D6-430E-B69A-EB468E540226}" dt="2022-10-16T14:35:53.065" v="1516" actId="14100"/>
        <pc:sldMkLst>
          <pc:docMk/>
          <pc:sldMk cId="1137301799" sldId="265"/>
        </pc:sldMkLst>
        <pc:spChg chg="mod">
          <ac:chgData name="kaushal.gundu@outlook.com" userId="395709c346a5d16f" providerId="LiveId" clId="{FCA92289-74D6-430E-B69A-EB468E540226}" dt="2022-10-16T13:02:39.563" v="140" actId="20577"/>
          <ac:spMkLst>
            <pc:docMk/>
            <pc:sldMk cId="1137301799" sldId="265"/>
            <ac:spMk id="2" creationId="{50CDC98F-0CFA-48D4-922D-ECD44ECECFDC}"/>
          </ac:spMkLst>
        </pc:spChg>
        <pc:spChg chg="del mod">
          <ac:chgData name="kaushal.gundu@outlook.com" userId="395709c346a5d16f" providerId="LiveId" clId="{FCA92289-74D6-430E-B69A-EB468E540226}" dt="2022-10-16T14:35:46.558" v="1513" actId="21"/>
          <ac:spMkLst>
            <pc:docMk/>
            <pc:sldMk cId="1137301799" sldId="265"/>
            <ac:spMk id="4" creationId="{7977522D-7A35-4584-8608-8D9924C8B684}"/>
          </ac:spMkLst>
        </pc:spChg>
        <pc:spChg chg="del">
          <ac:chgData name="kaushal.gundu@outlook.com" userId="395709c346a5d16f" providerId="LiveId" clId="{FCA92289-74D6-430E-B69A-EB468E540226}" dt="2022-10-16T12:20:37.341" v="20" actId="21"/>
          <ac:spMkLst>
            <pc:docMk/>
            <pc:sldMk cId="1137301799" sldId="265"/>
            <ac:spMk id="8" creationId="{F3FB35CB-CA5F-433F-88CD-7D00305BA35E}"/>
          </ac:spMkLst>
        </pc:spChg>
        <pc:picChg chg="add del mod">
          <ac:chgData name="kaushal.gundu@outlook.com" userId="395709c346a5d16f" providerId="LiveId" clId="{FCA92289-74D6-430E-B69A-EB468E540226}" dt="2022-10-16T12:20:46.527" v="23" actId="21"/>
          <ac:picMkLst>
            <pc:docMk/>
            <pc:sldMk cId="1137301799" sldId="265"/>
            <ac:picMk id="3" creationId="{CFA108F6-9B47-EED9-4542-AE0F8A892D8F}"/>
          </ac:picMkLst>
        </pc:picChg>
        <pc:picChg chg="add mod">
          <ac:chgData name="kaushal.gundu@outlook.com" userId="395709c346a5d16f" providerId="LiveId" clId="{FCA92289-74D6-430E-B69A-EB468E540226}" dt="2022-10-16T14:35:53.065" v="1516" actId="14100"/>
          <ac:picMkLst>
            <pc:docMk/>
            <pc:sldMk cId="1137301799" sldId="265"/>
            <ac:picMk id="6" creationId="{6331A0AD-532B-6B3F-1B27-2AFFC82848BC}"/>
          </ac:picMkLst>
        </pc:picChg>
        <pc:picChg chg="del">
          <ac:chgData name="kaushal.gundu@outlook.com" userId="395709c346a5d16f" providerId="LiveId" clId="{FCA92289-74D6-430E-B69A-EB468E540226}" dt="2022-10-16T12:20:39.860" v="21" actId="21"/>
          <ac:picMkLst>
            <pc:docMk/>
            <pc:sldMk cId="1137301799" sldId="265"/>
            <ac:picMk id="9" creationId="{094B37D5-6EAB-4F1E-9A77-2A1BE009AD8E}"/>
          </ac:picMkLst>
        </pc:picChg>
        <pc:picChg chg="add mod">
          <ac:chgData name="kaushal.gundu@outlook.com" userId="395709c346a5d16f" providerId="LiveId" clId="{FCA92289-74D6-430E-B69A-EB468E540226}" dt="2022-10-16T14:35:50.635" v="1514" actId="14100"/>
          <ac:picMkLst>
            <pc:docMk/>
            <pc:sldMk cId="1137301799" sldId="265"/>
            <ac:picMk id="4098" creationId="{D555D128-D689-D6D0-FF4C-1D1BD9BD366E}"/>
          </ac:picMkLst>
        </pc:picChg>
      </pc:sldChg>
      <pc:sldChg chg="del">
        <pc:chgData name="kaushal.gundu@outlook.com" userId="395709c346a5d16f" providerId="LiveId" clId="{FCA92289-74D6-430E-B69A-EB468E540226}" dt="2022-10-16T14:28:21.907" v="1260" actId="2696"/>
        <pc:sldMkLst>
          <pc:docMk/>
          <pc:sldMk cId="3483792289" sldId="266"/>
        </pc:sldMkLst>
      </pc:sldChg>
      <pc:sldChg chg="addSp delSp modSp new mod">
        <pc:chgData name="kaushal.gundu@outlook.com" userId="395709c346a5d16f" providerId="LiveId" clId="{FCA92289-74D6-430E-B69A-EB468E540226}" dt="2022-10-16T14:13:56.596" v="1116" actId="14100"/>
        <pc:sldMkLst>
          <pc:docMk/>
          <pc:sldMk cId="284292127" sldId="267"/>
        </pc:sldMkLst>
        <pc:spChg chg="mod">
          <ac:chgData name="kaushal.gundu@outlook.com" userId="395709c346a5d16f" providerId="LiveId" clId="{FCA92289-74D6-430E-B69A-EB468E540226}" dt="2022-10-16T13:03:19.308" v="144" actId="255"/>
          <ac:spMkLst>
            <pc:docMk/>
            <pc:sldMk cId="284292127" sldId="267"/>
            <ac:spMk id="2" creationId="{67C4A46E-AD58-B225-A441-CA2E8B0EDFFA}"/>
          </ac:spMkLst>
        </pc:spChg>
        <pc:spChg chg="del">
          <ac:chgData name="kaushal.gundu@outlook.com" userId="395709c346a5d16f" providerId="LiveId" clId="{FCA92289-74D6-430E-B69A-EB468E540226}" dt="2022-10-16T12:16:25.112" v="6"/>
          <ac:spMkLst>
            <pc:docMk/>
            <pc:sldMk cId="284292127" sldId="267"/>
            <ac:spMk id="3" creationId="{5C426C6B-5C54-B564-5457-4F201E75A1BB}"/>
          </ac:spMkLst>
        </pc:spChg>
        <pc:picChg chg="add mod">
          <ac:chgData name="kaushal.gundu@outlook.com" userId="395709c346a5d16f" providerId="LiveId" clId="{FCA92289-74D6-430E-B69A-EB468E540226}" dt="2022-10-16T12:31:19.359" v="47" actId="14100"/>
          <ac:picMkLst>
            <pc:docMk/>
            <pc:sldMk cId="284292127" sldId="267"/>
            <ac:picMk id="5" creationId="{F9C54A9A-3409-46C4-6BD9-E6537F408B9C}"/>
          </ac:picMkLst>
        </pc:picChg>
        <pc:picChg chg="add mod">
          <ac:chgData name="kaushal.gundu@outlook.com" userId="395709c346a5d16f" providerId="LiveId" clId="{FCA92289-74D6-430E-B69A-EB468E540226}" dt="2022-10-16T14:13:56.596" v="1116" actId="14100"/>
          <ac:picMkLst>
            <pc:docMk/>
            <pc:sldMk cId="284292127" sldId="267"/>
            <ac:picMk id="2050" creationId="{36D883AC-E7D6-0CE2-B7EA-859C79E0C1BC}"/>
          </ac:picMkLst>
        </pc:picChg>
      </pc:sldChg>
      <pc:sldChg chg="addSp delSp modSp new mod">
        <pc:chgData name="kaushal.gundu@outlook.com" userId="395709c346a5d16f" providerId="LiveId" clId="{FCA92289-74D6-430E-B69A-EB468E540226}" dt="2022-10-16T14:37:22.841" v="1528" actId="14100"/>
        <pc:sldMkLst>
          <pc:docMk/>
          <pc:sldMk cId="104303375" sldId="268"/>
        </pc:sldMkLst>
        <pc:spChg chg="mod">
          <ac:chgData name="kaushal.gundu@outlook.com" userId="395709c346a5d16f" providerId="LiveId" clId="{FCA92289-74D6-430E-B69A-EB468E540226}" dt="2022-10-16T13:04:01.876" v="149" actId="255"/>
          <ac:spMkLst>
            <pc:docMk/>
            <pc:sldMk cId="104303375" sldId="268"/>
            <ac:spMk id="2" creationId="{0C12C0DF-0D26-4033-471B-F0D01878B414}"/>
          </ac:spMkLst>
        </pc:spChg>
        <pc:spChg chg="del mod">
          <ac:chgData name="kaushal.gundu@outlook.com" userId="395709c346a5d16f" providerId="LiveId" clId="{FCA92289-74D6-430E-B69A-EB468E540226}" dt="2022-10-16T12:18:21.747" v="15"/>
          <ac:spMkLst>
            <pc:docMk/>
            <pc:sldMk cId="104303375" sldId="268"/>
            <ac:spMk id="3" creationId="{C9457836-E94B-E29A-22FF-E97155602BBF}"/>
          </ac:spMkLst>
        </pc:spChg>
        <pc:picChg chg="add mod">
          <ac:chgData name="kaushal.gundu@outlook.com" userId="395709c346a5d16f" providerId="LiveId" clId="{FCA92289-74D6-430E-B69A-EB468E540226}" dt="2022-10-16T14:22:06.027" v="1195" actId="14100"/>
          <ac:picMkLst>
            <pc:docMk/>
            <pc:sldMk cId="104303375" sldId="268"/>
            <ac:picMk id="3074" creationId="{3B20A546-FC1F-BAF0-BF79-994AC9D396D8}"/>
          </ac:picMkLst>
        </pc:picChg>
        <pc:picChg chg="add mod">
          <ac:chgData name="kaushal.gundu@outlook.com" userId="395709c346a5d16f" providerId="LiveId" clId="{FCA92289-74D6-430E-B69A-EB468E540226}" dt="2022-10-16T14:37:22.841" v="1528" actId="14100"/>
          <ac:picMkLst>
            <pc:docMk/>
            <pc:sldMk cId="104303375" sldId="268"/>
            <ac:picMk id="3076" creationId="{DC27787B-10F3-8762-34F4-B87621B6E007}"/>
          </ac:picMkLst>
        </pc:picChg>
      </pc:sldChg>
      <pc:sldChg chg="addSp delSp modSp new mod ord">
        <pc:chgData name="kaushal.gundu@outlook.com" userId="395709c346a5d16f" providerId="LiveId" clId="{FCA92289-74D6-430E-B69A-EB468E540226}" dt="2022-10-16T14:34:21.800" v="1507" actId="20577"/>
        <pc:sldMkLst>
          <pc:docMk/>
          <pc:sldMk cId="302238609" sldId="269"/>
        </pc:sldMkLst>
        <pc:spChg chg="mod">
          <ac:chgData name="kaushal.gundu@outlook.com" userId="395709c346a5d16f" providerId="LiveId" clId="{FCA92289-74D6-430E-B69A-EB468E540226}" dt="2022-10-16T14:27:24.727" v="1254"/>
          <ac:spMkLst>
            <pc:docMk/>
            <pc:sldMk cId="302238609" sldId="269"/>
            <ac:spMk id="2" creationId="{5EF8B6C2-0909-07E4-D1F3-AB2E8D1911EF}"/>
          </ac:spMkLst>
        </pc:spChg>
        <pc:spChg chg="del">
          <ac:chgData name="kaushal.gundu@outlook.com" userId="395709c346a5d16f" providerId="LiveId" clId="{FCA92289-74D6-430E-B69A-EB468E540226}" dt="2022-10-16T12:37:08.800" v="51" actId="3680"/>
          <ac:spMkLst>
            <pc:docMk/>
            <pc:sldMk cId="302238609" sldId="269"/>
            <ac:spMk id="3" creationId="{FE140242-646C-9551-A998-AE777405B2DA}"/>
          </ac:spMkLst>
        </pc:spChg>
        <pc:spChg chg="add del mod">
          <ac:chgData name="kaushal.gundu@outlook.com" userId="395709c346a5d16f" providerId="LiveId" clId="{FCA92289-74D6-430E-B69A-EB468E540226}" dt="2022-10-16T14:27:31.606" v="1255" actId="21"/>
          <ac:spMkLst>
            <pc:docMk/>
            <pc:sldMk cId="302238609" sldId="269"/>
            <ac:spMk id="9" creationId="{CD4B8F56-C87A-37AB-57E8-770BE748CAB9}"/>
          </ac:spMkLst>
        </pc:spChg>
        <pc:graphicFrameChg chg="add del mod ord modGraphic">
          <ac:chgData name="kaushal.gundu@outlook.com" userId="395709c346a5d16f" providerId="LiveId" clId="{FCA92289-74D6-430E-B69A-EB468E540226}" dt="2022-10-16T13:31:57.758" v="610" actId="478"/>
          <ac:graphicFrameMkLst>
            <pc:docMk/>
            <pc:sldMk cId="302238609" sldId="269"/>
            <ac:graphicFrameMk id="4" creationId="{B7AFC1DA-8759-7CC1-954D-ADC54C891D8A}"/>
          </ac:graphicFrameMkLst>
        </pc:graphicFrameChg>
        <pc:graphicFrameChg chg="add del">
          <ac:chgData name="kaushal.gundu@outlook.com" userId="395709c346a5d16f" providerId="LiveId" clId="{FCA92289-74D6-430E-B69A-EB468E540226}" dt="2022-10-16T13:31:48.101" v="606" actId="478"/>
          <ac:graphicFrameMkLst>
            <pc:docMk/>
            <pc:sldMk cId="302238609" sldId="269"/>
            <ac:graphicFrameMk id="5" creationId="{A950FADE-0EEA-E9BA-3504-775C88665C13}"/>
          </ac:graphicFrameMkLst>
        </pc:graphicFrameChg>
        <pc:graphicFrameChg chg="add del mod modGraphic">
          <ac:chgData name="kaushal.gundu@outlook.com" userId="395709c346a5d16f" providerId="LiveId" clId="{FCA92289-74D6-430E-B69A-EB468E540226}" dt="2022-10-16T13:31:46.729" v="605" actId="478"/>
          <ac:graphicFrameMkLst>
            <pc:docMk/>
            <pc:sldMk cId="302238609" sldId="269"/>
            <ac:graphicFrameMk id="6" creationId="{038BF041-7FD8-40E8-AB45-1537DA8EB239}"/>
          </ac:graphicFrameMkLst>
        </pc:graphicFrameChg>
        <pc:graphicFrameChg chg="add mod modGraphic">
          <ac:chgData name="kaushal.gundu@outlook.com" userId="395709c346a5d16f" providerId="LiveId" clId="{FCA92289-74D6-430E-B69A-EB468E540226}" dt="2022-10-16T14:34:21.800" v="1507" actId="20577"/>
          <ac:graphicFrameMkLst>
            <pc:docMk/>
            <pc:sldMk cId="302238609" sldId="269"/>
            <ac:graphicFrameMk id="7" creationId="{FFAD17D7-CE49-36BA-56DE-43D707C36F6D}"/>
          </ac:graphicFrameMkLst>
        </pc:graphicFrameChg>
      </pc:sldChg>
      <pc:sldChg chg="addSp delSp modSp new mod ord">
        <pc:chgData name="kaushal.gundu@outlook.com" userId="395709c346a5d16f" providerId="LiveId" clId="{FCA92289-74D6-430E-B69A-EB468E540226}" dt="2022-10-16T14:43:00.573" v="1633" actId="20577"/>
        <pc:sldMkLst>
          <pc:docMk/>
          <pc:sldMk cId="848748665" sldId="270"/>
        </pc:sldMkLst>
        <pc:spChg chg="mod">
          <ac:chgData name="kaushal.gundu@outlook.com" userId="395709c346a5d16f" providerId="LiveId" clId="{FCA92289-74D6-430E-B69A-EB468E540226}" dt="2022-10-16T14:27:46.719" v="1256"/>
          <ac:spMkLst>
            <pc:docMk/>
            <pc:sldMk cId="848748665" sldId="270"/>
            <ac:spMk id="2" creationId="{6F7BA1D7-9095-B8CE-E158-6D9EEAEC2720}"/>
          </ac:spMkLst>
        </pc:spChg>
        <pc:spChg chg="del">
          <ac:chgData name="kaushal.gundu@outlook.com" userId="395709c346a5d16f" providerId="LiveId" clId="{FCA92289-74D6-430E-B69A-EB468E540226}" dt="2022-10-16T13:33:03.387" v="624" actId="3680"/>
          <ac:spMkLst>
            <pc:docMk/>
            <pc:sldMk cId="848748665" sldId="270"/>
            <ac:spMk id="3" creationId="{F24AEAE6-3413-E1EF-9C82-6DA30D4CB176}"/>
          </ac:spMkLst>
        </pc:spChg>
        <pc:spChg chg="add del mod">
          <ac:chgData name="kaushal.gundu@outlook.com" userId="395709c346a5d16f" providerId="LiveId" clId="{FCA92289-74D6-430E-B69A-EB468E540226}" dt="2022-10-16T13:34:32.607" v="641" actId="21"/>
          <ac:spMkLst>
            <pc:docMk/>
            <pc:sldMk cId="848748665" sldId="270"/>
            <ac:spMk id="6" creationId="{37522A29-3FED-E0C3-D7AF-3A6181DBA7F8}"/>
          </ac:spMkLst>
        </pc:spChg>
        <pc:graphicFrameChg chg="add mod ord modGraphic">
          <ac:chgData name="kaushal.gundu@outlook.com" userId="395709c346a5d16f" providerId="LiveId" clId="{FCA92289-74D6-430E-B69A-EB468E540226}" dt="2022-10-16T14:43:00.573" v="1633" actId="20577"/>
          <ac:graphicFrameMkLst>
            <pc:docMk/>
            <pc:sldMk cId="848748665" sldId="270"/>
            <ac:graphicFrameMk id="4" creationId="{AD3BD7F4-E578-1215-00AB-8D6ADFD9F490}"/>
          </ac:graphicFrameMkLst>
        </pc:graphicFrameChg>
      </pc:sldChg>
      <pc:sldChg chg="addSp delSp modSp new mod ord">
        <pc:chgData name="kaushal.gundu@outlook.com" userId="395709c346a5d16f" providerId="LiveId" clId="{FCA92289-74D6-430E-B69A-EB468E540226}" dt="2022-10-16T14:27:58.604" v="1257"/>
        <pc:sldMkLst>
          <pc:docMk/>
          <pc:sldMk cId="2365892387" sldId="271"/>
        </pc:sldMkLst>
        <pc:spChg chg="mod">
          <ac:chgData name="kaushal.gundu@outlook.com" userId="395709c346a5d16f" providerId="LiveId" clId="{FCA92289-74D6-430E-B69A-EB468E540226}" dt="2022-10-16T14:27:58.604" v="1257"/>
          <ac:spMkLst>
            <pc:docMk/>
            <pc:sldMk cId="2365892387" sldId="271"/>
            <ac:spMk id="2" creationId="{62ECB691-A9B5-375D-F515-7EFB5A157AC4}"/>
          </ac:spMkLst>
        </pc:spChg>
        <pc:spChg chg="del">
          <ac:chgData name="kaushal.gundu@outlook.com" userId="395709c346a5d16f" providerId="LiveId" clId="{FCA92289-74D6-430E-B69A-EB468E540226}" dt="2022-10-16T13:59:12.624" v="991" actId="3680"/>
          <ac:spMkLst>
            <pc:docMk/>
            <pc:sldMk cId="2365892387" sldId="271"/>
            <ac:spMk id="3" creationId="{CD2EA096-A0A4-B400-7C38-10194C3E6C31}"/>
          </ac:spMkLst>
        </pc:spChg>
        <pc:graphicFrameChg chg="add mod ord modGraphic">
          <ac:chgData name="kaushal.gundu@outlook.com" userId="395709c346a5d16f" providerId="LiveId" clId="{FCA92289-74D6-430E-B69A-EB468E540226}" dt="2022-10-16T14:26:07.346" v="1251" actId="14100"/>
          <ac:graphicFrameMkLst>
            <pc:docMk/>
            <pc:sldMk cId="2365892387" sldId="271"/>
            <ac:graphicFrameMk id="4" creationId="{4389CE82-17A1-22FD-8D83-87DBBD484872}"/>
          </ac:graphicFrameMkLst>
        </pc:graphicFrameChg>
      </pc:sldChg>
      <pc:sldChg chg="addSp delSp modSp new mod">
        <pc:chgData name="kaushal.gundu@outlook.com" userId="395709c346a5d16f" providerId="LiveId" clId="{FCA92289-74D6-430E-B69A-EB468E540226}" dt="2022-10-16T14:33:55.522" v="1501" actId="14100"/>
        <pc:sldMkLst>
          <pc:docMk/>
          <pc:sldMk cId="4138641198" sldId="272"/>
        </pc:sldMkLst>
        <pc:spChg chg="mod">
          <ac:chgData name="kaushal.gundu@outlook.com" userId="395709c346a5d16f" providerId="LiveId" clId="{FCA92289-74D6-430E-B69A-EB468E540226}" dt="2022-10-16T14:26:26.007" v="1252"/>
          <ac:spMkLst>
            <pc:docMk/>
            <pc:sldMk cId="4138641198" sldId="272"/>
            <ac:spMk id="2" creationId="{7EDA8A5C-A499-EBE8-C9F0-5F509A02AA7B}"/>
          </ac:spMkLst>
        </pc:spChg>
        <pc:spChg chg="del">
          <ac:chgData name="kaushal.gundu@outlook.com" userId="395709c346a5d16f" providerId="LiveId" clId="{FCA92289-74D6-430E-B69A-EB468E540226}" dt="2022-10-16T13:49:44.265" v="902" actId="3680"/>
          <ac:spMkLst>
            <pc:docMk/>
            <pc:sldMk cId="4138641198" sldId="272"/>
            <ac:spMk id="3" creationId="{899AC8D8-171F-FED1-E963-D716F193A630}"/>
          </ac:spMkLst>
        </pc:spChg>
        <pc:graphicFrameChg chg="add mod ord modGraphic">
          <ac:chgData name="kaushal.gundu@outlook.com" userId="395709c346a5d16f" providerId="LiveId" clId="{FCA92289-74D6-430E-B69A-EB468E540226}" dt="2022-10-16T14:33:55.522" v="1501" actId="14100"/>
          <ac:graphicFrameMkLst>
            <pc:docMk/>
            <pc:sldMk cId="4138641198" sldId="272"/>
            <ac:graphicFrameMk id="4" creationId="{03FD187A-25BB-9FE3-30C4-3EBAB25308BC}"/>
          </ac:graphicFrameMkLst>
        </pc:graphicFrameChg>
      </pc:sldChg>
      <pc:sldChg chg="addSp delSp modSp new mod">
        <pc:chgData name="kaushal.gundu@outlook.com" userId="395709c346a5d16f" providerId="LiveId" clId="{FCA92289-74D6-430E-B69A-EB468E540226}" dt="2022-10-16T14:33:42.514" v="1498" actId="14734"/>
        <pc:sldMkLst>
          <pc:docMk/>
          <pc:sldMk cId="2701388594" sldId="273"/>
        </pc:sldMkLst>
        <pc:spChg chg="mod">
          <ac:chgData name="kaushal.gundu@outlook.com" userId="395709c346a5d16f" providerId="LiveId" clId="{FCA92289-74D6-430E-B69A-EB468E540226}" dt="2022-10-16T14:28:08.218" v="1258"/>
          <ac:spMkLst>
            <pc:docMk/>
            <pc:sldMk cId="2701388594" sldId="273"/>
            <ac:spMk id="2" creationId="{AA4F2ECC-DF51-7708-24E2-63CA13EF0FE4}"/>
          </ac:spMkLst>
        </pc:spChg>
        <pc:spChg chg="del">
          <ac:chgData name="kaushal.gundu@outlook.com" userId="395709c346a5d16f" providerId="LiveId" clId="{FCA92289-74D6-430E-B69A-EB468E540226}" dt="2022-10-16T14:09:30.766" v="1111" actId="3680"/>
          <ac:spMkLst>
            <pc:docMk/>
            <pc:sldMk cId="2701388594" sldId="273"/>
            <ac:spMk id="3" creationId="{7CE67FAE-4F22-F7F5-1F31-5D0350B50E64}"/>
          </ac:spMkLst>
        </pc:spChg>
        <pc:graphicFrameChg chg="add mod ord modGraphic">
          <ac:chgData name="kaushal.gundu@outlook.com" userId="395709c346a5d16f" providerId="LiveId" clId="{FCA92289-74D6-430E-B69A-EB468E540226}" dt="2022-10-16T14:33:42.514" v="1498" actId="14734"/>
          <ac:graphicFrameMkLst>
            <pc:docMk/>
            <pc:sldMk cId="2701388594" sldId="273"/>
            <ac:graphicFrameMk id="4" creationId="{8932934A-F2B4-A68B-FE16-460A4F4B074D}"/>
          </ac:graphicFrameMkLst>
        </pc:graphicFrameChg>
      </pc:sldChg>
      <pc:sldChg chg="addSp delSp modSp new mod ord">
        <pc:chgData name="kaushal.gundu@outlook.com" userId="395709c346a5d16f" providerId="LiveId" clId="{FCA92289-74D6-430E-B69A-EB468E540226}" dt="2022-10-26T07:39:21.570" v="1854" actId="14100"/>
        <pc:sldMkLst>
          <pc:docMk/>
          <pc:sldMk cId="220474285" sldId="274"/>
        </pc:sldMkLst>
        <pc:spChg chg="mod">
          <ac:chgData name="kaushal.gundu@outlook.com" userId="395709c346a5d16f" providerId="LiveId" clId="{FCA92289-74D6-430E-B69A-EB468E540226}" dt="2022-10-26T07:38:56.383" v="1843" actId="1076"/>
          <ac:spMkLst>
            <pc:docMk/>
            <pc:sldMk cId="220474285" sldId="274"/>
            <ac:spMk id="2" creationId="{859E0BF8-FF47-4FC3-10F0-2682FB85647A}"/>
          </ac:spMkLst>
        </pc:spChg>
        <pc:spChg chg="del">
          <ac:chgData name="kaushal.gundu@outlook.com" userId="395709c346a5d16f" providerId="LiveId" clId="{FCA92289-74D6-430E-B69A-EB468E540226}" dt="2022-10-26T07:14:29.730" v="1693" actId="22"/>
          <ac:spMkLst>
            <pc:docMk/>
            <pc:sldMk cId="220474285" sldId="274"/>
            <ac:spMk id="3" creationId="{476AF4E5-191B-5C5F-FEFB-B1DCAA251EEC}"/>
          </ac:spMkLst>
        </pc:spChg>
        <pc:picChg chg="add mod ord">
          <ac:chgData name="kaushal.gundu@outlook.com" userId="395709c346a5d16f" providerId="LiveId" clId="{FCA92289-74D6-430E-B69A-EB468E540226}" dt="2022-10-26T07:39:18.781" v="1852" actId="14100"/>
          <ac:picMkLst>
            <pc:docMk/>
            <pc:sldMk cId="220474285" sldId="274"/>
            <ac:picMk id="5" creationId="{53076E3F-51E1-211A-146E-11E7AA551710}"/>
          </ac:picMkLst>
        </pc:picChg>
        <pc:picChg chg="add mod">
          <ac:chgData name="kaushal.gundu@outlook.com" userId="395709c346a5d16f" providerId="LiveId" clId="{FCA92289-74D6-430E-B69A-EB468E540226}" dt="2022-10-26T07:39:21.570" v="1854" actId="14100"/>
          <ac:picMkLst>
            <pc:docMk/>
            <pc:sldMk cId="220474285" sldId="274"/>
            <ac:picMk id="4098" creationId="{D6116848-AE28-E502-003A-277ACF4E4238}"/>
          </ac:picMkLst>
        </pc:picChg>
      </pc:sldChg>
      <pc:sldChg chg="addSp delSp modSp new mod">
        <pc:chgData name="kaushal.gundu@outlook.com" userId="395709c346a5d16f" providerId="LiveId" clId="{FCA92289-74D6-430E-B69A-EB468E540226}" dt="2022-10-26T07:33:43.507" v="1790" actId="1076"/>
        <pc:sldMkLst>
          <pc:docMk/>
          <pc:sldMk cId="1977761274" sldId="275"/>
        </pc:sldMkLst>
        <pc:spChg chg="mod">
          <ac:chgData name="kaushal.gundu@outlook.com" userId="395709c346a5d16f" providerId="LiveId" clId="{FCA92289-74D6-430E-B69A-EB468E540226}" dt="2022-10-26T07:33:33.087" v="1784" actId="14100"/>
          <ac:spMkLst>
            <pc:docMk/>
            <pc:sldMk cId="1977761274" sldId="275"/>
            <ac:spMk id="2" creationId="{BD0556FC-878C-C5A5-089A-3362E6AF8D6E}"/>
          </ac:spMkLst>
        </pc:spChg>
        <pc:spChg chg="del">
          <ac:chgData name="kaushal.gundu@outlook.com" userId="395709c346a5d16f" providerId="LiveId" clId="{FCA92289-74D6-430E-B69A-EB468E540226}" dt="2022-10-26T07:19:46.386" v="1695" actId="22"/>
          <ac:spMkLst>
            <pc:docMk/>
            <pc:sldMk cId="1977761274" sldId="275"/>
            <ac:spMk id="3" creationId="{252EE1F6-9BDB-6690-59D4-97FA297EF5A0}"/>
          </ac:spMkLst>
        </pc:spChg>
        <pc:picChg chg="add mod ord">
          <ac:chgData name="kaushal.gundu@outlook.com" userId="395709c346a5d16f" providerId="LiveId" clId="{FCA92289-74D6-430E-B69A-EB468E540226}" dt="2022-10-26T07:33:43.507" v="1790" actId="1076"/>
          <ac:picMkLst>
            <pc:docMk/>
            <pc:sldMk cId="1977761274" sldId="275"/>
            <ac:picMk id="5" creationId="{94882D17-D664-6C3C-2779-65A643D86C3E}"/>
          </ac:picMkLst>
        </pc:picChg>
        <pc:picChg chg="add mod">
          <ac:chgData name="kaushal.gundu@outlook.com" userId="395709c346a5d16f" providerId="LiveId" clId="{FCA92289-74D6-430E-B69A-EB468E540226}" dt="2022-10-26T07:33:39.944" v="1788" actId="14100"/>
          <ac:picMkLst>
            <pc:docMk/>
            <pc:sldMk cId="1977761274" sldId="275"/>
            <ac:picMk id="2050" creationId="{A61ECCBB-E93D-176B-40F0-EB3D255221D6}"/>
          </ac:picMkLst>
        </pc:picChg>
      </pc:sldChg>
      <pc:sldChg chg="addSp delSp modSp new mod">
        <pc:chgData name="kaushal.gundu@outlook.com" userId="395709c346a5d16f" providerId="LiveId" clId="{FCA92289-74D6-430E-B69A-EB468E540226}" dt="2022-10-26T07:37:17.800" v="1811" actId="1076"/>
        <pc:sldMkLst>
          <pc:docMk/>
          <pc:sldMk cId="1388770453" sldId="276"/>
        </pc:sldMkLst>
        <pc:spChg chg="mod">
          <ac:chgData name="kaushal.gundu@outlook.com" userId="395709c346a5d16f" providerId="LiveId" clId="{FCA92289-74D6-430E-B69A-EB468E540226}" dt="2022-10-26T07:35:19.442" v="1802" actId="20577"/>
          <ac:spMkLst>
            <pc:docMk/>
            <pc:sldMk cId="1388770453" sldId="276"/>
            <ac:spMk id="2" creationId="{9A375F81-3BE2-4129-B446-CD0BDA8E2EEB}"/>
          </ac:spMkLst>
        </pc:spChg>
        <pc:spChg chg="del">
          <ac:chgData name="kaushal.gundu@outlook.com" userId="395709c346a5d16f" providerId="LiveId" clId="{FCA92289-74D6-430E-B69A-EB468E540226}" dt="2022-10-26T07:21:00.289" v="1697" actId="22"/>
          <ac:spMkLst>
            <pc:docMk/>
            <pc:sldMk cId="1388770453" sldId="276"/>
            <ac:spMk id="3" creationId="{F79546D3-33E4-5D0C-8741-D8238A34067F}"/>
          </ac:spMkLst>
        </pc:spChg>
        <pc:picChg chg="add mod ord">
          <ac:chgData name="kaushal.gundu@outlook.com" userId="395709c346a5d16f" providerId="LiveId" clId="{FCA92289-74D6-430E-B69A-EB468E540226}" dt="2022-10-26T07:37:16.304" v="1810" actId="1076"/>
          <ac:picMkLst>
            <pc:docMk/>
            <pc:sldMk cId="1388770453" sldId="276"/>
            <ac:picMk id="5" creationId="{4B0CCC54-1BE9-8F39-A615-BE1E3422F40E}"/>
          </ac:picMkLst>
        </pc:picChg>
        <pc:picChg chg="add mod">
          <ac:chgData name="kaushal.gundu@outlook.com" userId="395709c346a5d16f" providerId="LiveId" clId="{FCA92289-74D6-430E-B69A-EB468E540226}" dt="2022-10-26T07:37:17.800" v="1811" actId="1076"/>
          <ac:picMkLst>
            <pc:docMk/>
            <pc:sldMk cId="1388770453" sldId="276"/>
            <ac:picMk id="3074" creationId="{57351139-6C03-553F-D434-CBAD45C899AC}"/>
          </ac:picMkLst>
        </pc:picChg>
      </pc:sldChg>
      <pc:sldChg chg="addSp delSp modSp new mod">
        <pc:chgData name="kaushal.gundu@outlook.com" userId="395709c346a5d16f" providerId="LiveId" clId="{FCA92289-74D6-430E-B69A-EB468E540226}" dt="2022-10-26T07:28:57.921" v="1766"/>
        <pc:sldMkLst>
          <pc:docMk/>
          <pc:sldMk cId="3826567195" sldId="277"/>
        </pc:sldMkLst>
        <pc:spChg chg="mod">
          <ac:chgData name="kaushal.gundu@outlook.com" userId="395709c346a5d16f" providerId="LiveId" clId="{FCA92289-74D6-430E-B69A-EB468E540226}" dt="2022-10-26T07:26:57.389" v="1757" actId="20577"/>
          <ac:spMkLst>
            <pc:docMk/>
            <pc:sldMk cId="3826567195" sldId="277"/>
            <ac:spMk id="2" creationId="{DBC16AB1-29F1-BCD6-D4D4-14087ED3B048}"/>
          </ac:spMkLst>
        </pc:spChg>
        <pc:spChg chg="del">
          <ac:chgData name="kaushal.gundu@outlook.com" userId="395709c346a5d16f" providerId="LiveId" clId="{FCA92289-74D6-430E-B69A-EB468E540226}" dt="2022-10-26T07:21:27.816" v="1699" actId="22"/>
          <ac:spMkLst>
            <pc:docMk/>
            <pc:sldMk cId="3826567195" sldId="277"/>
            <ac:spMk id="3" creationId="{13F82B90-03D8-C608-40A2-34A9C249483B}"/>
          </ac:spMkLst>
        </pc:spChg>
        <pc:picChg chg="add mod ord">
          <ac:chgData name="kaushal.gundu@outlook.com" userId="395709c346a5d16f" providerId="LiveId" clId="{FCA92289-74D6-430E-B69A-EB468E540226}" dt="2022-10-26T07:28:04.461" v="1762" actId="1076"/>
          <ac:picMkLst>
            <pc:docMk/>
            <pc:sldMk cId="3826567195" sldId="277"/>
            <ac:picMk id="5" creationId="{7F3E7ABB-A1E2-5D60-0618-9BC4A857BBA5}"/>
          </ac:picMkLst>
        </pc:picChg>
        <pc:picChg chg="add mod">
          <ac:chgData name="kaushal.gundu@outlook.com" userId="395709c346a5d16f" providerId="LiveId" clId="{FCA92289-74D6-430E-B69A-EB468E540226}" dt="2022-10-26T07:28:57.921" v="1766"/>
          <ac:picMkLst>
            <pc:docMk/>
            <pc:sldMk cId="3826567195" sldId="277"/>
            <ac:picMk id="6" creationId="{D7C58492-64C8-A7F0-AC6D-FE2CCD5FE006}"/>
          </ac:picMkLst>
        </pc:picChg>
        <pc:picChg chg="add del mod">
          <ac:chgData name="kaushal.gundu@outlook.com" userId="395709c346a5d16f" providerId="LiveId" clId="{FCA92289-74D6-430E-B69A-EB468E540226}" dt="2022-10-26T07:28:56.222" v="1765" actId="21"/>
          <ac:picMkLst>
            <pc:docMk/>
            <pc:sldMk cId="3826567195" sldId="277"/>
            <ac:picMk id="1026" creationId="{85520827-17AB-BABC-7A7E-576F4CA28276}"/>
          </ac:picMkLst>
        </pc:picChg>
      </pc:sldChg>
    </pc:docChg>
  </pc:docChgLst>
  <pc:docChgLst>
    <pc:chgData name="Kaushal Gundu" userId="395709c346a5d16f" providerId="LiveId" clId="{1666D24E-84C6-4336-8415-BE1D1BE7F817}"/>
    <pc:docChg chg="undo redo custSel addSld delSld modSld sldOrd">
      <pc:chgData name="Kaushal Gundu" userId="395709c346a5d16f" providerId="LiveId" clId="{1666D24E-84C6-4336-8415-BE1D1BE7F817}" dt="2022-12-11T04:03:43.225" v="7906" actId="255"/>
      <pc:docMkLst>
        <pc:docMk/>
      </pc:docMkLst>
      <pc:sldChg chg="addSp delSp modSp mod">
        <pc:chgData name="Kaushal Gundu" userId="395709c346a5d16f" providerId="LiveId" clId="{1666D24E-84C6-4336-8415-BE1D1BE7F817}" dt="2022-12-11T04:03:43.225" v="7906" actId="255"/>
        <pc:sldMkLst>
          <pc:docMk/>
          <pc:sldMk cId="2347518629" sldId="256"/>
        </pc:sldMkLst>
        <pc:spChg chg="mod">
          <ac:chgData name="Kaushal Gundu" userId="395709c346a5d16f" providerId="LiveId" clId="{1666D24E-84C6-4336-8415-BE1D1BE7F817}" dt="2022-12-11T04:03:43.225" v="7906" actId="255"/>
          <ac:spMkLst>
            <pc:docMk/>
            <pc:sldMk cId="2347518629" sldId="256"/>
            <ac:spMk id="2" creationId="{FB636AF0-9A1A-4E7F-9212-BAB33AAEAE3F}"/>
          </ac:spMkLst>
        </pc:spChg>
        <pc:picChg chg="add del mod">
          <ac:chgData name="Kaushal Gundu" userId="395709c346a5d16f" providerId="LiveId" clId="{1666D24E-84C6-4336-8415-BE1D1BE7F817}" dt="2022-11-24T15:26:59.174" v="259" actId="34307"/>
          <ac:picMkLst>
            <pc:docMk/>
            <pc:sldMk cId="2347518629" sldId="256"/>
            <ac:picMk id="3" creationId="{C2082EEE-1CC4-1F40-EA6E-5A89482E7BB4}"/>
          </ac:picMkLst>
        </pc:picChg>
        <pc:picChg chg="add del mod">
          <ac:chgData name="Kaushal Gundu" userId="395709c346a5d16f" providerId="LiveId" clId="{1666D24E-84C6-4336-8415-BE1D1BE7F817}" dt="2022-12-10T16:28:12.987" v="5946" actId="21"/>
          <ac:picMkLst>
            <pc:docMk/>
            <pc:sldMk cId="2347518629" sldId="256"/>
            <ac:picMk id="3" creationId="{F808F917-1924-8B7D-2E2C-A712B7408AF1}"/>
          </ac:picMkLst>
        </pc:picChg>
        <pc:picChg chg="add mod">
          <ac:chgData name="Kaushal Gundu" userId="395709c346a5d16f" providerId="LiveId" clId="{1666D24E-84C6-4336-8415-BE1D1BE7F817}" dt="2022-12-11T04:03:09.196" v="7903" actId="1076"/>
          <ac:picMkLst>
            <pc:docMk/>
            <pc:sldMk cId="2347518629" sldId="256"/>
            <ac:picMk id="4" creationId="{9AF437F8-13DE-A2E5-31A7-AD8BF1ADADCD}"/>
          </ac:picMkLst>
        </pc:picChg>
        <pc:picChg chg="add mod">
          <ac:chgData name="Kaushal Gundu" userId="395709c346a5d16f" providerId="LiveId" clId="{1666D24E-84C6-4336-8415-BE1D1BE7F817}" dt="2022-12-11T04:03:07.848" v="7902" actId="1076"/>
          <ac:picMkLst>
            <pc:docMk/>
            <pc:sldMk cId="2347518629" sldId="256"/>
            <ac:picMk id="5" creationId="{6933BAD6-736D-1073-F746-FA17117E9B25}"/>
          </ac:picMkLst>
        </pc:picChg>
        <pc:picChg chg="add mod">
          <ac:chgData name="Kaushal Gundu" userId="395709c346a5d16f" providerId="LiveId" clId="{1666D24E-84C6-4336-8415-BE1D1BE7F817}" dt="2022-12-11T03:41:55.602" v="7615" actId="167"/>
          <ac:picMkLst>
            <pc:docMk/>
            <pc:sldMk cId="2347518629" sldId="256"/>
            <ac:picMk id="6" creationId="{A10AF6D5-E846-A743-1653-E6C0AB3DE83B}"/>
          </ac:picMkLst>
        </pc:picChg>
        <pc:picChg chg="add mod">
          <ac:chgData name="Kaushal Gundu" userId="395709c346a5d16f" providerId="LiveId" clId="{1666D24E-84C6-4336-8415-BE1D1BE7F817}" dt="2022-12-11T03:42:12.893" v="7619" actId="14100"/>
          <ac:picMkLst>
            <pc:docMk/>
            <pc:sldMk cId="2347518629" sldId="256"/>
            <ac:picMk id="2050" creationId="{569E9A00-47E4-F9C9-0305-426E027FE73F}"/>
          </ac:picMkLst>
        </pc:picChg>
        <pc:picChg chg="add mod">
          <ac:chgData name="Kaushal Gundu" userId="395709c346a5d16f" providerId="LiveId" clId="{1666D24E-84C6-4336-8415-BE1D1BE7F817}" dt="2022-12-11T03:41:43.788" v="7613" actId="1076"/>
          <ac:picMkLst>
            <pc:docMk/>
            <pc:sldMk cId="2347518629" sldId="256"/>
            <ac:picMk id="2052" creationId="{B193DC3D-D7F3-21F1-FED1-EF08C6513BAF}"/>
          </ac:picMkLst>
        </pc:picChg>
        <pc:picChg chg="add del mod">
          <ac:chgData name="Kaushal Gundu" userId="395709c346a5d16f" providerId="LiveId" clId="{1666D24E-84C6-4336-8415-BE1D1BE7F817}" dt="2022-12-11T03:38:09.429" v="7397" actId="21"/>
          <ac:picMkLst>
            <pc:docMk/>
            <pc:sldMk cId="2347518629" sldId="256"/>
            <ac:picMk id="2054" creationId="{835F24A8-6855-97ED-EB2A-3DA7FFA895A6}"/>
          </ac:picMkLst>
        </pc:picChg>
      </pc:sldChg>
      <pc:sldChg chg="modSp mod">
        <pc:chgData name="Kaushal Gundu" userId="395709c346a5d16f" providerId="LiveId" clId="{1666D24E-84C6-4336-8415-BE1D1BE7F817}" dt="2022-12-11T03:52:10.033" v="7777"/>
        <pc:sldMkLst>
          <pc:docMk/>
          <pc:sldMk cId="2219037702" sldId="257"/>
        </pc:sldMkLst>
        <pc:spChg chg="mod">
          <ac:chgData name="Kaushal Gundu" userId="395709c346a5d16f" providerId="LiveId" clId="{1666D24E-84C6-4336-8415-BE1D1BE7F817}" dt="2022-12-11T03:52:10.033" v="7777"/>
          <ac:spMkLst>
            <pc:docMk/>
            <pc:sldMk cId="2219037702" sldId="257"/>
            <ac:spMk id="2" creationId="{50CDC98F-0CFA-48D4-922D-ECD44ECECFDC}"/>
          </ac:spMkLst>
        </pc:spChg>
        <pc:spChg chg="mod">
          <ac:chgData name="Kaushal Gundu" userId="395709c346a5d16f" providerId="LiveId" clId="{1666D24E-84C6-4336-8415-BE1D1BE7F817}" dt="2022-11-28T15:41:20.886" v="5680" actId="20577"/>
          <ac:spMkLst>
            <pc:docMk/>
            <pc:sldMk cId="2219037702" sldId="257"/>
            <ac:spMk id="3" creationId="{8BDF7215-EF52-4CC7-976A-9094AD3A12EC}"/>
          </ac:spMkLst>
        </pc:spChg>
      </pc:sldChg>
      <pc:sldChg chg="addSp delSp modSp mod setBg delDesignElem">
        <pc:chgData name="Kaushal Gundu" userId="395709c346a5d16f" providerId="LiveId" clId="{1666D24E-84C6-4336-8415-BE1D1BE7F817}" dt="2022-12-10T19:28:32.919" v="6760"/>
        <pc:sldMkLst>
          <pc:docMk/>
          <pc:sldMk cId="1790615162" sldId="258"/>
        </pc:sldMkLst>
        <pc:spChg chg="mod">
          <ac:chgData name="Kaushal Gundu" userId="395709c346a5d16f" providerId="LiveId" clId="{1666D24E-84C6-4336-8415-BE1D1BE7F817}" dt="2022-11-27T17:45:13.693" v="5457" actId="207"/>
          <ac:spMkLst>
            <pc:docMk/>
            <pc:sldMk cId="1790615162" sldId="258"/>
            <ac:spMk id="2" creationId="{50CDC98F-0CFA-48D4-922D-ECD44ECECFDC}"/>
          </ac:spMkLst>
        </pc:spChg>
        <pc:spChg chg="mod ord">
          <ac:chgData name="Kaushal Gundu" userId="395709c346a5d16f" providerId="LiveId" clId="{1666D24E-84C6-4336-8415-BE1D1BE7F817}" dt="2022-12-10T19:28:32.919" v="6760"/>
          <ac:spMkLst>
            <pc:docMk/>
            <pc:sldMk cId="1790615162" sldId="258"/>
            <ac:spMk id="3" creationId="{8BDF7215-EF52-4CC7-976A-9094AD3A12EC}"/>
          </ac:spMkLst>
        </pc:spChg>
        <pc:spChg chg="add del">
          <ac:chgData name="Kaushal Gundu" userId="395709c346a5d16f" providerId="LiveId" clId="{1666D24E-84C6-4336-8415-BE1D1BE7F817}" dt="2022-11-25T19:30:33.596" v="4003" actId="26606"/>
          <ac:spMkLst>
            <pc:docMk/>
            <pc:sldMk cId="1790615162" sldId="258"/>
            <ac:spMk id="1038" creationId="{4C79DC33-182C-4702-8845-A680A9D44AC5}"/>
          </ac:spMkLst>
        </pc:spChg>
        <pc:picChg chg="add del mod">
          <ac:chgData name="Kaushal Gundu" userId="395709c346a5d16f" providerId="LiveId" clId="{1666D24E-84C6-4336-8415-BE1D1BE7F817}" dt="2022-12-10T16:37:31.610" v="5949" actId="21"/>
          <ac:picMkLst>
            <pc:docMk/>
            <pc:sldMk cId="1790615162" sldId="258"/>
            <ac:picMk id="4" creationId="{04E7235D-9E29-8342-97CC-E4763346B6E2}"/>
          </ac:picMkLst>
        </pc:picChg>
        <pc:picChg chg="add del mod">
          <ac:chgData name="Kaushal Gundu" userId="395709c346a5d16f" providerId="LiveId" clId="{1666D24E-84C6-4336-8415-BE1D1BE7F817}" dt="2022-11-24T14:43:43.378" v="207" actId="34307"/>
          <ac:picMkLst>
            <pc:docMk/>
            <pc:sldMk cId="1790615162" sldId="258"/>
            <ac:picMk id="4" creationId="{AC1F2B64-6E87-2A7D-0528-8D6DEF06290E}"/>
          </ac:picMkLst>
        </pc:picChg>
        <pc:picChg chg="add del mod ord">
          <ac:chgData name="Kaushal Gundu" userId="395709c346a5d16f" providerId="LiveId" clId="{1666D24E-84C6-4336-8415-BE1D1BE7F817}" dt="2022-12-10T16:37:27.563" v="5947" actId="21"/>
          <ac:picMkLst>
            <pc:docMk/>
            <pc:sldMk cId="1790615162" sldId="258"/>
            <ac:picMk id="5" creationId="{77F58102-8259-35A1-F725-716182200750}"/>
          </ac:picMkLst>
        </pc:picChg>
        <pc:picChg chg="add del mod">
          <ac:chgData name="Kaushal Gundu" userId="395709c346a5d16f" providerId="LiveId" clId="{1666D24E-84C6-4336-8415-BE1D1BE7F817}" dt="2022-12-10T16:37:34.232" v="5951" actId="21"/>
          <ac:picMkLst>
            <pc:docMk/>
            <pc:sldMk cId="1790615162" sldId="258"/>
            <ac:picMk id="6" creationId="{26378978-8B8C-4B05-69CC-913C3961458F}"/>
          </ac:picMkLst>
        </pc:picChg>
        <pc:picChg chg="add del">
          <ac:chgData name="Kaushal Gundu" userId="395709c346a5d16f" providerId="LiveId" clId="{1666D24E-84C6-4336-8415-BE1D1BE7F817}" dt="2022-11-25T16:41:26.918" v="822" actId="21"/>
          <ac:picMkLst>
            <pc:docMk/>
            <pc:sldMk cId="1790615162" sldId="258"/>
            <ac:picMk id="7" creationId="{49DE0E1E-F517-CFD7-0D34-66B26DDBB3CB}"/>
          </ac:picMkLst>
        </pc:picChg>
        <pc:picChg chg="add mod">
          <ac:chgData name="Kaushal Gundu" userId="395709c346a5d16f" providerId="LiveId" clId="{1666D24E-84C6-4336-8415-BE1D1BE7F817}" dt="2022-12-10T16:37:52.887" v="5955" actId="1076"/>
          <ac:picMkLst>
            <pc:docMk/>
            <pc:sldMk cId="1790615162" sldId="258"/>
            <ac:picMk id="8" creationId="{4BF5C5B1-3B90-A167-00C3-F297E9039930}"/>
          </ac:picMkLst>
        </pc:picChg>
        <pc:picChg chg="add mod ord">
          <ac:chgData name="Kaushal Gundu" userId="395709c346a5d16f" providerId="LiveId" clId="{1666D24E-84C6-4336-8415-BE1D1BE7F817}" dt="2022-11-25T19:30:53.913" v="4008" actId="1076"/>
          <ac:picMkLst>
            <pc:docMk/>
            <pc:sldMk cId="1790615162" sldId="258"/>
            <ac:picMk id="1026" creationId="{23BF4BAA-984E-D332-BAC1-9B752798F715}"/>
          </ac:picMkLst>
        </pc:picChg>
        <pc:cxnChg chg="add del">
          <ac:chgData name="Kaushal Gundu" userId="395709c346a5d16f" providerId="LiveId" clId="{1666D24E-84C6-4336-8415-BE1D1BE7F817}" dt="2022-11-25T19:30:17.027" v="4001" actId="26606"/>
          <ac:cxnSpMkLst>
            <pc:docMk/>
            <pc:sldMk cId="1790615162" sldId="258"/>
            <ac:cxnSpMk id="1031" creationId="{020C4829-893C-43B2-9D22-EF7DC59B76A0}"/>
          </ac:cxnSpMkLst>
        </pc:cxnChg>
        <pc:cxnChg chg="add del">
          <ac:chgData name="Kaushal Gundu" userId="395709c346a5d16f" providerId="LiveId" clId="{1666D24E-84C6-4336-8415-BE1D1BE7F817}" dt="2022-11-25T19:30:17.027" v="4001" actId="26606"/>
          <ac:cxnSpMkLst>
            <pc:docMk/>
            <pc:sldMk cId="1790615162" sldId="258"/>
            <ac:cxnSpMk id="1033" creationId="{83CF16FB-1E70-44F7-947C-0BF2C4F85C79}"/>
          </ac:cxnSpMkLst>
        </pc:cxnChg>
        <pc:cxnChg chg="add del">
          <ac:chgData name="Kaushal Gundu" userId="395709c346a5d16f" providerId="LiveId" clId="{1666D24E-84C6-4336-8415-BE1D1BE7F817}" dt="2022-11-25T19:30:47.883" v="4007" actId="26606"/>
          <ac:cxnSpMkLst>
            <pc:docMk/>
            <pc:sldMk cId="1790615162" sldId="258"/>
            <ac:cxnSpMk id="1043" creationId="{020C4829-893C-43B2-9D22-EF7DC59B76A0}"/>
          </ac:cxnSpMkLst>
        </pc:cxnChg>
        <pc:cxnChg chg="add del">
          <ac:chgData name="Kaushal Gundu" userId="395709c346a5d16f" providerId="LiveId" clId="{1666D24E-84C6-4336-8415-BE1D1BE7F817}" dt="2022-11-25T19:30:47.883" v="4007" actId="26606"/>
          <ac:cxnSpMkLst>
            <pc:docMk/>
            <pc:sldMk cId="1790615162" sldId="258"/>
            <ac:cxnSpMk id="1045" creationId="{83CF16FB-1E70-44F7-947C-0BF2C4F85C79}"/>
          </ac:cxnSpMkLst>
        </pc:cxnChg>
        <pc:cxnChg chg="add del">
          <ac:chgData name="Kaushal Gundu" userId="395709c346a5d16f" providerId="LiveId" clId="{1666D24E-84C6-4336-8415-BE1D1BE7F817}" dt="2022-12-10T19:22:31.057" v="6724"/>
          <ac:cxnSpMkLst>
            <pc:docMk/>
            <pc:sldMk cId="1790615162" sldId="258"/>
            <ac:cxnSpMk id="1050" creationId="{9FDC6567-7FE9-443E-AAC0-7614D4BF13B8}"/>
          </ac:cxnSpMkLst>
        </pc:cxnChg>
        <pc:cxnChg chg="add del">
          <ac:chgData name="Kaushal Gundu" userId="395709c346a5d16f" providerId="LiveId" clId="{1666D24E-84C6-4336-8415-BE1D1BE7F817}" dt="2022-12-10T19:22:31.057" v="6724"/>
          <ac:cxnSpMkLst>
            <pc:docMk/>
            <pc:sldMk cId="1790615162" sldId="258"/>
            <ac:cxnSpMk id="1052" creationId="{A4944544-E547-4343-AA23-C722892046E7}"/>
          </ac:cxnSpMkLst>
        </pc:cxnChg>
      </pc:sldChg>
      <pc:sldChg chg="addSp delSp modSp del mod setBg">
        <pc:chgData name="Kaushal Gundu" userId="395709c346a5d16f" providerId="LiveId" clId="{1666D24E-84C6-4336-8415-BE1D1BE7F817}" dt="2022-11-25T19:28:05.099" v="3979" actId="47"/>
        <pc:sldMkLst>
          <pc:docMk/>
          <pc:sldMk cId="1448204368" sldId="259"/>
        </pc:sldMkLst>
        <pc:spChg chg="mod">
          <ac:chgData name="Kaushal Gundu" userId="395709c346a5d16f" providerId="LiveId" clId="{1666D24E-84C6-4336-8415-BE1D1BE7F817}" dt="2022-11-25T19:26:42.964" v="3974"/>
          <ac:spMkLst>
            <pc:docMk/>
            <pc:sldMk cId="1448204368" sldId="259"/>
            <ac:spMk id="2" creationId="{50CDC98F-0CFA-48D4-922D-ECD44ECECFDC}"/>
          </ac:spMkLst>
        </pc:spChg>
        <pc:spChg chg="mod">
          <ac:chgData name="Kaushal Gundu" userId="395709c346a5d16f" providerId="LiveId" clId="{1666D24E-84C6-4336-8415-BE1D1BE7F817}" dt="2022-11-25T19:26:39.186" v="3964" actId="26606"/>
          <ac:spMkLst>
            <pc:docMk/>
            <pc:sldMk cId="1448204368" sldId="259"/>
            <ac:spMk id="3" creationId="{8BDF7215-EF52-4CC7-976A-9094AD3A12EC}"/>
          </ac:spMkLst>
        </pc:spChg>
        <pc:spChg chg="add del">
          <ac:chgData name="Kaushal Gundu" userId="395709c346a5d16f" providerId="LiveId" clId="{1666D24E-84C6-4336-8415-BE1D1BE7F817}" dt="2022-11-25T19:26:39.186" v="3964" actId="26606"/>
          <ac:spMkLst>
            <pc:docMk/>
            <pc:sldMk cId="1448204368" sldId="259"/>
            <ac:spMk id="9" creationId="{6109556B-EAE9-4435-B409-0519F2CBDB14}"/>
          </ac:spMkLst>
        </pc:spChg>
        <pc:picChg chg="add del">
          <ac:chgData name="Kaushal Gundu" userId="395709c346a5d16f" providerId="LiveId" clId="{1666D24E-84C6-4336-8415-BE1D1BE7F817}" dt="2022-11-25T19:26:39.186" v="3964" actId="26606"/>
          <ac:picMkLst>
            <pc:docMk/>
            <pc:sldMk cId="1448204368" sldId="259"/>
            <ac:picMk id="5" creationId="{5A0F92B0-AE4A-5E45-AB72-94D2CEE48593}"/>
          </ac:picMkLst>
        </pc:picChg>
        <pc:cxnChg chg="add del">
          <ac:chgData name="Kaushal Gundu" userId="395709c346a5d16f" providerId="LiveId" clId="{1666D24E-84C6-4336-8415-BE1D1BE7F817}" dt="2022-11-25T19:26:39.186" v="3964" actId="26606"/>
          <ac:cxnSpMkLst>
            <pc:docMk/>
            <pc:sldMk cId="1448204368" sldId="259"/>
            <ac:cxnSpMk id="11" creationId="{5814CCBE-423E-41B2-A9F3-82679F490EF4}"/>
          </ac:cxnSpMkLst>
        </pc:cxnChg>
      </pc:sldChg>
      <pc:sldChg chg="addSp delSp modSp mod setBg">
        <pc:chgData name="Kaushal Gundu" userId="395709c346a5d16f" providerId="LiveId" clId="{1666D24E-84C6-4336-8415-BE1D1BE7F817}" dt="2022-12-11T03:52:10.033" v="7777"/>
        <pc:sldMkLst>
          <pc:docMk/>
          <pc:sldMk cId="2645868513" sldId="260"/>
        </pc:sldMkLst>
        <pc:spChg chg="mod">
          <ac:chgData name="Kaushal Gundu" userId="395709c346a5d16f" providerId="LiveId" clId="{1666D24E-84C6-4336-8415-BE1D1BE7F817}" dt="2022-12-11T03:52:10.033" v="7777"/>
          <ac:spMkLst>
            <pc:docMk/>
            <pc:sldMk cId="2645868513" sldId="260"/>
            <ac:spMk id="2" creationId="{50CDC98F-0CFA-48D4-922D-ECD44ECECFDC}"/>
          </ac:spMkLst>
        </pc:spChg>
        <pc:spChg chg="mod">
          <ac:chgData name="Kaushal Gundu" userId="395709c346a5d16f" providerId="LiveId" clId="{1666D24E-84C6-4336-8415-BE1D1BE7F817}" dt="2022-11-27T17:35:25.798" v="5378" actId="20577"/>
          <ac:spMkLst>
            <pc:docMk/>
            <pc:sldMk cId="2645868513" sldId="260"/>
            <ac:spMk id="3" creationId="{8BDF7215-EF52-4CC7-976A-9094AD3A12EC}"/>
          </ac:spMkLst>
        </pc:spChg>
        <pc:spChg chg="add del">
          <ac:chgData name="Kaushal Gundu" userId="395709c346a5d16f" providerId="LiveId" clId="{1666D24E-84C6-4336-8415-BE1D1BE7F817}" dt="2022-11-25T19:26:39.402" v="3965" actId="22"/>
          <ac:spMkLst>
            <pc:docMk/>
            <pc:sldMk cId="2645868513" sldId="260"/>
            <ac:spMk id="6" creationId="{EB671FE5-A901-5A39-7CF6-E2AC3A8BB39B}"/>
          </ac:spMkLst>
        </pc:spChg>
        <pc:picChg chg="add del">
          <ac:chgData name="Kaushal Gundu" userId="395709c346a5d16f" providerId="LiveId" clId="{1666D24E-84C6-4336-8415-BE1D1BE7F817}" dt="2022-11-25T19:26:40.984" v="3969" actId="26606"/>
          <ac:picMkLst>
            <pc:docMk/>
            <pc:sldMk cId="2645868513" sldId="260"/>
            <ac:picMk id="5" creationId="{0E9CA669-E7B0-82D5-4ECD-11DB81F710ED}"/>
          </ac:picMkLst>
        </pc:picChg>
      </pc:sldChg>
      <pc:sldChg chg="addSp delSp modSp mod ord">
        <pc:chgData name="Kaushal Gundu" userId="395709c346a5d16f" providerId="LiveId" clId="{1666D24E-84C6-4336-8415-BE1D1BE7F817}" dt="2022-12-11T03:55:57.025" v="7839" actId="207"/>
        <pc:sldMkLst>
          <pc:docMk/>
          <pc:sldMk cId="658760156" sldId="261"/>
        </pc:sldMkLst>
        <pc:spChg chg="mod">
          <ac:chgData name="Kaushal Gundu" userId="395709c346a5d16f" providerId="LiveId" clId="{1666D24E-84C6-4336-8415-BE1D1BE7F817}" dt="2022-12-10T16:59:46.626" v="6170" actId="1076"/>
          <ac:spMkLst>
            <pc:docMk/>
            <pc:sldMk cId="658760156" sldId="261"/>
            <ac:spMk id="2" creationId="{50CDC98F-0CFA-48D4-922D-ECD44ECECFDC}"/>
          </ac:spMkLst>
        </pc:spChg>
        <pc:spChg chg="add del mod">
          <ac:chgData name="Kaushal Gundu" userId="395709c346a5d16f" providerId="LiveId" clId="{1666D24E-84C6-4336-8415-BE1D1BE7F817}" dt="2022-11-24T15:22:53.249" v="244" actId="22"/>
          <ac:spMkLst>
            <pc:docMk/>
            <pc:sldMk cId="658760156" sldId="261"/>
            <ac:spMk id="6" creationId="{C0264C8F-7B9F-F0F7-91E8-3EF616C3510E}"/>
          </ac:spMkLst>
        </pc:spChg>
        <pc:spChg chg="add del mod">
          <ac:chgData name="Kaushal Gundu" userId="395709c346a5d16f" providerId="LiveId" clId="{1666D24E-84C6-4336-8415-BE1D1BE7F817}" dt="2022-11-24T15:29:31.823" v="291"/>
          <ac:spMkLst>
            <pc:docMk/>
            <pc:sldMk cId="658760156" sldId="261"/>
            <ac:spMk id="8" creationId="{EEA855FE-7802-E0A9-429A-ADEEBE6CDBC0}"/>
          </ac:spMkLst>
        </pc:spChg>
        <pc:spChg chg="add del">
          <ac:chgData name="Kaushal Gundu" userId="395709c346a5d16f" providerId="LiveId" clId="{1666D24E-84C6-4336-8415-BE1D1BE7F817}" dt="2022-11-24T15:27:35.302" v="276" actId="22"/>
          <ac:spMkLst>
            <pc:docMk/>
            <pc:sldMk cId="658760156" sldId="261"/>
            <ac:spMk id="9" creationId="{59AF11E7-4377-C976-7A56-1AF00A63870C}"/>
          </ac:spMkLst>
        </pc:spChg>
        <pc:graphicFrameChg chg="add del mod modGraphic">
          <ac:chgData name="Kaushal Gundu" userId="395709c346a5d16f" providerId="LiveId" clId="{1666D24E-84C6-4336-8415-BE1D1BE7F817}" dt="2022-12-10T16:40:23.206" v="5968" actId="478"/>
          <ac:graphicFrameMkLst>
            <pc:docMk/>
            <pc:sldMk cId="658760156" sldId="261"/>
            <ac:graphicFrameMk id="3" creationId="{AB0F126E-B34B-E724-BD45-73DA68059784}"/>
          </ac:graphicFrameMkLst>
        </pc:graphicFrameChg>
        <pc:graphicFrameChg chg="add del mod">
          <ac:chgData name="Kaushal Gundu" userId="395709c346a5d16f" providerId="LiveId" clId="{1666D24E-84C6-4336-8415-BE1D1BE7F817}" dt="2022-12-11T02:41:44.809" v="6800" actId="21"/>
          <ac:graphicFrameMkLst>
            <pc:docMk/>
            <pc:sldMk cId="658760156" sldId="261"/>
            <ac:graphicFrameMk id="4" creationId="{EB9400DD-88A5-7AB3-9F4B-4E26D2689681}"/>
          </ac:graphicFrameMkLst>
        </pc:graphicFrameChg>
        <pc:graphicFrameChg chg="add mod modGraphic">
          <ac:chgData name="Kaushal Gundu" userId="395709c346a5d16f" providerId="LiveId" clId="{1666D24E-84C6-4336-8415-BE1D1BE7F817}" dt="2022-12-11T03:55:57.025" v="7839" actId="207"/>
          <ac:graphicFrameMkLst>
            <pc:docMk/>
            <pc:sldMk cId="658760156" sldId="261"/>
            <ac:graphicFrameMk id="6" creationId="{1F4282C2-BE4D-1CD6-7F85-7A3C1C5991AD}"/>
          </ac:graphicFrameMkLst>
        </pc:graphicFrameChg>
        <pc:picChg chg="add del mod">
          <ac:chgData name="Kaushal Gundu" userId="395709c346a5d16f" providerId="LiveId" clId="{1666D24E-84C6-4336-8415-BE1D1BE7F817}" dt="2022-11-24T15:28:40.140" v="285" actId="21"/>
          <ac:picMkLst>
            <pc:docMk/>
            <pc:sldMk cId="658760156" sldId="261"/>
            <ac:picMk id="4" creationId="{24E71427-078E-8B6F-F4BE-C65921A7697D}"/>
          </ac:picMkLst>
        </pc:picChg>
        <pc:picChg chg="mod">
          <ac:chgData name="Kaushal Gundu" userId="395709c346a5d16f" providerId="LiveId" clId="{1666D24E-84C6-4336-8415-BE1D1BE7F817}" dt="2022-12-11T03:44:46.587" v="7650" actId="1076"/>
          <ac:picMkLst>
            <pc:docMk/>
            <pc:sldMk cId="658760156" sldId="261"/>
            <ac:picMk id="5" creationId="{093B2A80-0541-4BDA-B01F-C9C9FC347505}"/>
          </ac:picMkLst>
        </pc:picChg>
        <pc:picChg chg="mod">
          <ac:chgData name="Kaushal Gundu" userId="395709c346a5d16f" providerId="LiveId" clId="{1666D24E-84C6-4336-8415-BE1D1BE7F817}" dt="2022-12-11T03:44:44.397" v="7649" actId="1076"/>
          <ac:picMkLst>
            <pc:docMk/>
            <pc:sldMk cId="658760156" sldId="261"/>
            <ac:picMk id="7" creationId="{C7BDCDB6-BBF4-4587-85E1-A60161318F01}"/>
          </ac:picMkLst>
        </pc:picChg>
        <pc:picChg chg="add del mod">
          <ac:chgData name="Kaushal Gundu" userId="395709c346a5d16f" providerId="LiveId" clId="{1666D24E-84C6-4336-8415-BE1D1BE7F817}" dt="2022-11-24T15:27:34.493" v="274"/>
          <ac:picMkLst>
            <pc:docMk/>
            <pc:sldMk cId="658760156" sldId="261"/>
            <ac:picMk id="11" creationId="{16ED41EE-DB28-C21E-3BB0-D9054ED30CBA}"/>
          </ac:picMkLst>
        </pc:picChg>
        <pc:picChg chg="add del mod">
          <ac:chgData name="Kaushal Gundu" userId="395709c346a5d16f" providerId="LiveId" clId="{1666D24E-84C6-4336-8415-BE1D1BE7F817}" dt="2022-11-24T15:27:33.271" v="270"/>
          <ac:picMkLst>
            <pc:docMk/>
            <pc:sldMk cId="658760156" sldId="261"/>
            <ac:picMk id="12" creationId="{24E71427-078E-8B6F-F4BE-C65921A7697D}"/>
          </ac:picMkLst>
        </pc:picChg>
      </pc:sldChg>
      <pc:sldChg chg="addSp delSp modSp mod">
        <pc:chgData name="Kaushal Gundu" userId="395709c346a5d16f" providerId="LiveId" clId="{1666D24E-84C6-4336-8415-BE1D1BE7F817}" dt="2022-12-11T03:45:48.923" v="7669" actId="1076"/>
        <pc:sldMkLst>
          <pc:docMk/>
          <pc:sldMk cId="3619518241" sldId="262"/>
        </pc:sldMkLst>
        <pc:spChg chg="mod">
          <ac:chgData name="Kaushal Gundu" userId="395709c346a5d16f" providerId="LiveId" clId="{1666D24E-84C6-4336-8415-BE1D1BE7F817}" dt="2022-12-10T17:00:27.219" v="6171" actId="1076"/>
          <ac:spMkLst>
            <pc:docMk/>
            <pc:sldMk cId="3619518241" sldId="262"/>
            <ac:spMk id="2" creationId="{50CDC98F-0CFA-48D4-922D-ECD44ECECFDC}"/>
          </ac:spMkLst>
        </pc:spChg>
        <pc:spChg chg="add del mod">
          <ac:chgData name="Kaushal Gundu" userId="395709c346a5d16f" providerId="LiveId" clId="{1666D24E-84C6-4336-8415-BE1D1BE7F817}" dt="2022-11-24T15:32:55.190" v="306" actId="21"/>
          <ac:spMkLst>
            <pc:docMk/>
            <pc:sldMk cId="3619518241" sldId="262"/>
            <ac:spMk id="6" creationId="{2EDFEBE2-7C3A-EE46-97E7-437F88876617}"/>
          </ac:spMkLst>
        </pc:spChg>
        <pc:spChg chg="add mod">
          <ac:chgData name="Kaushal Gundu" userId="395709c346a5d16f" providerId="LiveId" clId="{1666D24E-84C6-4336-8415-BE1D1BE7F817}" dt="2022-12-11T03:45:37.615" v="7666" actId="1076"/>
          <ac:spMkLst>
            <pc:docMk/>
            <pc:sldMk cId="3619518241" sldId="262"/>
            <ac:spMk id="9" creationId="{3D34ED09-7B4F-7EC4-D20A-B5B7336A6F64}"/>
          </ac:spMkLst>
        </pc:spChg>
        <pc:spChg chg="add del">
          <ac:chgData name="Kaushal Gundu" userId="395709c346a5d16f" providerId="LiveId" clId="{1666D24E-84C6-4336-8415-BE1D1BE7F817}" dt="2022-12-10T17:14:28.196" v="6198" actId="22"/>
          <ac:spMkLst>
            <pc:docMk/>
            <pc:sldMk cId="3619518241" sldId="262"/>
            <ac:spMk id="12" creationId="{3BB861D3-18B7-602B-40F8-F4EF4DD17450}"/>
          </ac:spMkLst>
        </pc:spChg>
        <pc:graphicFrameChg chg="add del mod modGraphic">
          <ac:chgData name="Kaushal Gundu" userId="395709c346a5d16f" providerId="LiveId" clId="{1666D24E-84C6-4336-8415-BE1D1BE7F817}" dt="2022-12-10T16:51:34.854" v="6135" actId="478"/>
          <ac:graphicFrameMkLst>
            <pc:docMk/>
            <pc:sldMk cId="3619518241" sldId="262"/>
            <ac:graphicFrameMk id="3" creationId="{9341896D-AC7A-3762-7B98-BCBDAE7BF593}"/>
          </ac:graphicFrameMkLst>
        </pc:graphicFrameChg>
        <pc:graphicFrameChg chg="add del">
          <ac:chgData name="Kaushal Gundu" userId="395709c346a5d16f" providerId="LiveId" clId="{1666D24E-84C6-4336-8415-BE1D1BE7F817}" dt="2022-12-10T16:51:52.888" v="6137"/>
          <ac:graphicFrameMkLst>
            <pc:docMk/>
            <pc:sldMk cId="3619518241" sldId="262"/>
            <ac:graphicFrameMk id="4" creationId="{33E54DC2-60D1-E8EC-BF64-F51496F56ADB}"/>
          </ac:graphicFrameMkLst>
        </pc:graphicFrameChg>
        <pc:graphicFrameChg chg="add mod modGraphic">
          <ac:chgData name="Kaushal Gundu" userId="395709c346a5d16f" providerId="LiveId" clId="{1666D24E-84C6-4336-8415-BE1D1BE7F817}" dt="2022-11-24T15:33:17.079" v="314" actId="571"/>
          <ac:graphicFrameMkLst>
            <pc:docMk/>
            <pc:sldMk cId="3619518241" sldId="262"/>
            <ac:graphicFrameMk id="4" creationId="{CE6A07EC-B0C3-D8BF-B725-43B269A5368F}"/>
          </ac:graphicFrameMkLst>
        </pc:graphicFrameChg>
        <pc:graphicFrameChg chg="add mod modGraphic">
          <ac:chgData name="Kaushal Gundu" userId="395709c346a5d16f" providerId="LiveId" clId="{1666D24E-84C6-4336-8415-BE1D1BE7F817}" dt="2022-12-11T03:45:45.411" v="7668" actId="1076"/>
          <ac:graphicFrameMkLst>
            <pc:docMk/>
            <pc:sldMk cId="3619518241" sldId="262"/>
            <ac:graphicFrameMk id="6" creationId="{6E854E0C-4F06-72A7-7F00-7D9B19E4D63C}"/>
          </ac:graphicFrameMkLst>
        </pc:graphicFrameChg>
        <pc:graphicFrameChg chg="add mod modGraphic">
          <ac:chgData name="Kaushal Gundu" userId="395709c346a5d16f" providerId="LiveId" clId="{1666D24E-84C6-4336-8415-BE1D1BE7F817}" dt="2022-11-24T15:33:16.200" v="312" actId="571"/>
          <ac:graphicFrameMkLst>
            <pc:docMk/>
            <pc:sldMk cId="3619518241" sldId="262"/>
            <ac:graphicFrameMk id="7" creationId="{38D4DC4C-4703-0866-E4C1-A380AE3400BA}"/>
          </ac:graphicFrameMkLst>
        </pc:graphicFrameChg>
        <pc:graphicFrameChg chg="add mod">
          <ac:chgData name="Kaushal Gundu" userId="395709c346a5d16f" providerId="LiveId" clId="{1666D24E-84C6-4336-8415-BE1D1BE7F817}" dt="2022-11-24T15:33:53.528" v="323" actId="571"/>
          <ac:graphicFrameMkLst>
            <pc:docMk/>
            <pc:sldMk cId="3619518241" sldId="262"/>
            <ac:graphicFrameMk id="8" creationId="{F0CD6E33-C878-F1F1-CF01-301B0F1A9CEC}"/>
          </ac:graphicFrameMkLst>
        </pc:graphicFrameChg>
        <pc:graphicFrameChg chg="add mod">
          <ac:chgData name="Kaushal Gundu" userId="395709c346a5d16f" providerId="LiveId" clId="{1666D24E-84C6-4336-8415-BE1D1BE7F817}" dt="2022-12-10T16:54:29.677" v="6151"/>
          <ac:graphicFrameMkLst>
            <pc:docMk/>
            <pc:sldMk cId="3619518241" sldId="262"/>
            <ac:graphicFrameMk id="10" creationId="{A065DDAC-D044-2E22-647A-530EAD3753BE}"/>
          </ac:graphicFrameMkLst>
        </pc:graphicFrameChg>
        <pc:picChg chg="mod">
          <ac:chgData name="Kaushal Gundu" userId="395709c346a5d16f" providerId="LiveId" clId="{1666D24E-84C6-4336-8415-BE1D1BE7F817}" dt="2022-12-11T03:45:48.923" v="7669" actId="1076"/>
          <ac:picMkLst>
            <pc:docMk/>
            <pc:sldMk cId="3619518241" sldId="262"/>
            <ac:picMk id="5" creationId="{A21C0458-269C-CEF7-258C-3FD033E6AF91}"/>
          </ac:picMkLst>
        </pc:picChg>
        <pc:picChg chg="add del mod">
          <ac:chgData name="Kaushal Gundu" userId="395709c346a5d16f" providerId="LiveId" clId="{1666D24E-84C6-4336-8415-BE1D1BE7F817}" dt="2022-12-11T03:45:27.537" v="7663" actId="1076"/>
          <ac:picMkLst>
            <pc:docMk/>
            <pc:sldMk cId="3619518241" sldId="262"/>
            <ac:picMk id="1026" creationId="{90250280-6274-183B-D29C-58C12A903735}"/>
          </ac:picMkLst>
        </pc:picChg>
        <pc:inkChg chg="add del">
          <ac:chgData name="Kaushal Gundu" userId="395709c346a5d16f" providerId="LiveId" clId="{1666D24E-84C6-4336-8415-BE1D1BE7F817}" dt="2022-11-27T16:45:43.966" v="4873" actId="9405"/>
          <ac:inkMkLst>
            <pc:docMk/>
            <pc:sldMk cId="3619518241" sldId="262"/>
            <ac:inkMk id="4" creationId="{2AF79751-BB86-36F2-3743-B2DB88274140}"/>
          </ac:inkMkLst>
        </pc:inkChg>
        <pc:inkChg chg="add del">
          <ac:chgData name="Kaushal Gundu" userId="395709c346a5d16f" providerId="LiveId" clId="{1666D24E-84C6-4336-8415-BE1D1BE7F817}" dt="2022-11-27T16:46:02.369" v="4875" actId="9405"/>
          <ac:inkMkLst>
            <pc:docMk/>
            <pc:sldMk cId="3619518241" sldId="262"/>
            <ac:inkMk id="6" creationId="{43EB19D3-FD00-E6EA-D41A-688670FBC856}"/>
          </ac:inkMkLst>
        </pc:inkChg>
        <pc:inkChg chg="add">
          <ac:chgData name="Kaushal Gundu" userId="395709c346a5d16f" providerId="LiveId" clId="{1666D24E-84C6-4336-8415-BE1D1BE7F817}" dt="2022-11-27T16:46:08.857" v="4876" actId="9405"/>
          <ac:inkMkLst>
            <pc:docMk/>
            <pc:sldMk cId="3619518241" sldId="262"/>
            <ac:inkMk id="7" creationId="{34BF362C-EF35-10A3-0B97-6928ABD9D60E}"/>
          </ac:inkMkLst>
        </pc:inkChg>
        <pc:inkChg chg="add">
          <ac:chgData name="Kaushal Gundu" userId="395709c346a5d16f" providerId="LiveId" clId="{1666D24E-84C6-4336-8415-BE1D1BE7F817}" dt="2022-11-27T16:46:13.514" v="4877" actId="9405"/>
          <ac:inkMkLst>
            <pc:docMk/>
            <pc:sldMk cId="3619518241" sldId="262"/>
            <ac:inkMk id="8" creationId="{25A97B6E-EE9E-776D-03A2-18976368F29A}"/>
          </ac:inkMkLst>
        </pc:inkChg>
      </pc:sldChg>
      <pc:sldChg chg="addSp delSp modSp mod setBg">
        <pc:chgData name="Kaushal Gundu" userId="395709c346a5d16f" providerId="LiveId" clId="{1666D24E-84C6-4336-8415-BE1D1BE7F817}" dt="2022-12-11T03:52:10.033" v="7777"/>
        <pc:sldMkLst>
          <pc:docMk/>
          <pc:sldMk cId="2351871822" sldId="263"/>
        </pc:sldMkLst>
        <pc:spChg chg="mod">
          <ac:chgData name="Kaushal Gundu" userId="395709c346a5d16f" providerId="LiveId" clId="{1666D24E-84C6-4336-8415-BE1D1BE7F817}" dt="2022-12-11T03:52:10.033" v="7777"/>
          <ac:spMkLst>
            <pc:docMk/>
            <pc:sldMk cId="2351871822" sldId="263"/>
            <ac:spMk id="2" creationId="{50CDC98F-0CFA-48D4-922D-ECD44ECECFDC}"/>
          </ac:spMkLst>
        </pc:spChg>
        <pc:spChg chg="mod">
          <ac:chgData name="Kaushal Gundu" userId="395709c346a5d16f" providerId="LiveId" clId="{1666D24E-84C6-4336-8415-BE1D1BE7F817}" dt="2022-12-11T03:52:10.033" v="7777"/>
          <ac:spMkLst>
            <pc:docMk/>
            <pc:sldMk cId="2351871822" sldId="263"/>
            <ac:spMk id="3" creationId="{8BDF7215-EF52-4CC7-976A-9094AD3A12EC}"/>
          </ac:spMkLst>
        </pc:spChg>
        <pc:spChg chg="add del">
          <ac:chgData name="Kaushal Gundu" userId="395709c346a5d16f" providerId="LiveId" clId="{1666D24E-84C6-4336-8415-BE1D1BE7F817}" dt="2022-11-25T19:25:58.384" v="3957" actId="26606"/>
          <ac:spMkLst>
            <pc:docMk/>
            <pc:sldMk cId="2351871822" sldId="263"/>
            <ac:spMk id="8" creationId="{17F432D6-15A4-4BE1-BA1F-C0359AC7A314}"/>
          </ac:spMkLst>
        </pc:spChg>
        <pc:spChg chg="add del">
          <ac:chgData name="Kaushal Gundu" userId="395709c346a5d16f" providerId="LiveId" clId="{1666D24E-84C6-4336-8415-BE1D1BE7F817}" dt="2022-11-25T19:25:58.384" v="3957" actId="26606"/>
          <ac:spMkLst>
            <pc:docMk/>
            <pc:sldMk cId="2351871822" sldId="263"/>
            <ac:spMk id="10" creationId="{354706C1-38B7-4C23-8749-906CB0DC80A8}"/>
          </ac:spMkLst>
        </pc:spChg>
        <pc:spChg chg="add del">
          <ac:chgData name="Kaushal Gundu" userId="395709c346a5d16f" providerId="LiveId" clId="{1666D24E-84C6-4336-8415-BE1D1BE7F817}" dt="2022-11-25T19:25:58.384" v="3957" actId="26606"/>
          <ac:spMkLst>
            <pc:docMk/>
            <pc:sldMk cId="2351871822" sldId="263"/>
            <ac:spMk id="12" creationId="{FEE15661-B0F2-42AE-A75B-0999B2CF5983}"/>
          </ac:spMkLst>
        </pc:spChg>
        <pc:spChg chg="add del">
          <ac:chgData name="Kaushal Gundu" userId="395709c346a5d16f" providerId="LiveId" clId="{1666D24E-84C6-4336-8415-BE1D1BE7F817}" dt="2022-11-25T19:26:36.851" v="3959" actId="26606"/>
          <ac:spMkLst>
            <pc:docMk/>
            <pc:sldMk cId="2351871822" sldId="263"/>
            <ac:spMk id="16" creationId="{B0890400-BB8B-4A44-AB63-65C7CA223EBA}"/>
          </ac:spMkLst>
        </pc:spChg>
        <pc:cxnChg chg="add del">
          <ac:chgData name="Kaushal Gundu" userId="395709c346a5d16f" providerId="LiveId" clId="{1666D24E-84C6-4336-8415-BE1D1BE7F817}" dt="2022-11-25T19:25:58.384" v="3957" actId="26606"/>
          <ac:cxnSpMkLst>
            <pc:docMk/>
            <pc:sldMk cId="2351871822" sldId="263"/>
            <ac:cxnSpMk id="14" creationId="{CD161189-7A5B-4B2B-93DC-777102994750}"/>
          </ac:cxnSpMkLst>
        </pc:cxnChg>
        <pc:cxnChg chg="add del">
          <ac:chgData name="Kaushal Gundu" userId="395709c346a5d16f" providerId="LiveId" clId="{1666D24E-84C6-4336-8415-BE1D1BE7F817}" dt="2022-11-25T19:26:36.851" v="3959" actId="26606"/>
          <ac:cxnSpMkLst>
            <pc:docMk/>
            <pc:sldMk cId="2351871822" sldId="263"/>
            <ac:cxnSpMk id="17" creationId="{4D39B797-CDC6-4529-8A36-9CBFC9816337}"/>
          </ac:cxnSpMkLst>
        </pc:cxnChg>
      </pc:sldChg>
      <pc:sldChg chg="addSp delSp modSp mod ord">
        <pc:chgData name="Kaushal Gundu" userId="395709c346a5d16f" providerId="LiveId" clId="{1666D24E-84C6-4336-8415-BE1D1BE7F817}" dt="2022-12-11T03:55:44.032" v="7838" actId="14734"/>
        <pc:sldMkLst>
          <pc:docMk/>
          <pc:sldMk cId="1137301799" sldId="265"/>
        </pc:sldMkLst>
        <pc:spChg chg="mod">
          <ac:chgData name="Kaushal Gundu" userId="395709c346a5d16f" providerId="LiveId" clId="{1666D24E-84C6-4336-8415-BE1D1BE7F817}" dt="2022-11-25T18:28:42.777" v="3124" actId="1076"/>
          <ac:spMkLst>
            <pc:docMk/>
            <pc:sldMk cId="1137301799" sldId="265"/>
            <ac:spMk id="2" creationId="{50CDC98F-0CFA-48D4-922D-ECD44ECECFDC}"/>
          </ac:spMkLst>
        </pc:spChg>
        <pc:spChg chg="add del mod">
          <ac:chgData name="Kaushal Gundu" userId="395709c346a5d16f" providerId="LiveId" clId="{1666D24E-84C6-4336-8415-BE1D1BE7F817}" dt="2022-11-25T16:47:13.203" v="916"/>
          <ac:spMkLst>
            <pc:docMk/>
            <pc:sldMk cId="1137301799" sldId="265"/>
            <ac:spMk id="5" creationId="{344565FB-109C-CB52-0B5D-0DFDF6CAFA4B}"/>
          </ac:spMkLst>
        </pc:spChg>
        <pc:spChg chg="add mod">
          <ac:chgData name="Kaushal Gundu" userId="395709c346a5d16f" providerId="LiveId" clId="{1666D24E-84C6-4336-8415-BE1D1BE7F817}" dt="2022-12-11T03:45:13.557" v="7658" actId="1076"/>
          <ac:spMkLst>
            <pc:docMk/>
            <pc:sldMk cId="1137301799" sldId="265"/>
            <ac:spMk id="7" creationId="{C4A7DDE3-A9BE-2B84-1CAF-D4B2FE74F904}"/>
          </ac:spMkLst>
        </pc:spChg>
        <pc:spChg chg="add mod">
          <ac:chgData name="Kaushal Gundu" userId="395709c346a5d16f" providerId="LiveId" clId="{1666D24E-84C6-4336-8415-BE1D1BE7F817}" dt="2022-12-11T03:45:03.540" v="7655" actId="1076"/>
          <ac:spMkLst>
            <pc:docMk/>
            <pc:sldMk cId="1137301799" sldId="265"/>
            <ac:spMk id="8" creationId="{76B7E2CF-3028-E840-3CFF-BBDB061CA247}"/>
          </ac:spMkLst>
        </pc:spChg>
        <pc:spChg chg="add mod">
          <ac:chgData name="Kaushal Gundu" userId="395709c346a5d16f" providerId="LiveId" clId="{1666D24E-84C6-4336-8415-BE1D1BE7F817}" dt="2022-12-11T03:45:10.650" v="7657" actId="1076"/>
          <ac:spMkLst>
            <pc:docMk/>
            <pc:sldMk cId="1137301799" sldId="265"/>
            <ac:spMk id="14" creationId="{75B81C91-5B6A-0AC5-CB57-95A364E39726}"/>
          </ac:spMkLst>
        </pc:spChg>
        <pc:graphicFrameChg chg="add del mod modGraphic">
          <ac:chgData name="Kaushal Gundu" userId="395709c346a5d16f" providerId="LiveId" clId="{1666D24E-84C6-4336-8415-BE1D1BE7F817}" dt="2022-12-10T16:50:27.674" v="6124" actId="478"/>
          <ac:graphicFrameMkLst>
            <pc:docMk/>
            <pc:sldMk cId="1137301799" sldId="265"/>
            <ac:graphicFrameMk id="3" creationId="{05D55189-91FA-C3E8-EC26-05F939D2DD0B}"/>
          </ac:graphicFrameMkLst>
        </pc:graphicFrameChg>
        <pc:graphicFrameChg chg="add mod modGraphic">
          <ac:chgData name="Kaushal Gundu" userId="395709c346a5d16f" providerId="LiveId" clId="{1666D24E-84C6-4336-8415-BE1D1BE7F817}" dt="2022-12-11T03:55:44.032" v="7838" actId="14734"/>
          <ac:graphicFrameMkLst>
            <pc:docMk/>
            <pc:sldMk cId="1137301799" sldId="265"/>
            <ac:graphicFrameMk id="9" creationId="{39FD2F40-3716-D261-B6A0-B9B5CAEB439C}"/>
          </ac:graphicFrameMkLst>
        </pc:graphicFrameChg>
        <pc:picChg chg="mod">
          <ac:chgData name="Kaushal Gundu" userId="395709c346a5d16f" providerId="LiveId" clId="{1666D24E-84C6-4336-8415-BE1D1BE7F817}" dt="2022-12-11T03:45:07.883" v="7656" actId="1076"/>
          <ac:picMkLst>
            <pc:docMk/>
            <pc:sldMk cId="1137301799" sldId="265"/>
            <ac:picMk id="6" creationId="{6331A0AD-532B-6B3F-1B27-2AFFC82848BC}"/>
          </ac:picMkLst>
        </pc:picChg>
        <pc:picChg chg="mod">
          <ac:chgData name="Kaushal Gundu" userId="395709c346a5d16f" providerId="LiveId" clId="{1666D24E-84C6-4336-8415-BE1D1BE7F817}" dt="2022-12-11T03:44:57.332" v="7653" actId="1076"/>
          <ac:picMkLst>
            <pc:docMk/>
            <pc:sldMk cId="1137301799" sldId="265"/>
            <ac:picMk id="4098" creationId="{D555D128-D689-D6D0-FF4C-1D1BD9BD366E}"/>
          </ac:picMkLst>
        </pc:picChg>
        <pc:inkChg chg="add">
          <ac:chgData name="Kaushal Gundu" userId="395709c346a5d16f" providerId="LiveId" clId="{1666D24E-84C6-4336-8415-BE1D1BE7F817}" dt="2022-11-27T16:46:57.545" v="4878" actId="9405"/>
          <ac:inkMkLst>
            <pc:docMk/>
            <pc:sldMk cId="1137301799" sldId="265"/>
            <ac:inkMk id="4" creationId="{05923D93-A1A5-63FD-42FF-6912981E1080}"/>
          </ac:inkMkLst>
        </pc:inkChg>
        <pc:inkChg chg="add del">
          <ac:chgData name="Kaushal Gundu" userId="395709c346a5d16f" providerId="LiveId" clId="{1666D24E-84C6-4336-8415-BE1D1BE7F817}" dt="2022-11-27T16:47:11.281" v="4888" actId="9405"/>
          <ac:inkMkLst>
            <pc:docMk/>
            <pc:sldMk cId="1137301799" sldId="265"/>
            <ac:inkMk id="5" creationId="{2586EE76-3694-C81F-BB8F-20EFE79AFB31}"/>
          </ac:inkMkLst>
        </pc:inkChg>
        <pc:inkChg chg="add del">
          <ac:chgData name="Kaushal Gundu" userId="395709c346a5d16f" providerId="LiveId" clId="{1666D24E-84C6-4336-8415-BE1D1BE7F817}" dt="2022-11-27T16:47:08.801" v="4887" actId="9405"/>
          <ac:inkMkLst>
            <pc:docMk/>
            <pc:sldMk cId="1137301799" sldId="265"/>
            <ac:inkMk id="8" creationId="{F193E697-1F33-6912-0F80-3EA4FBF158A1}"/>
          </ac:inkMkLst>
        </pc:inkChg>
        <pc:inkChg chg="add del">
          <ac:chgData name="Kaushal Gundu" userId="395709c346a5d16f" providerId="LiveId" clId="{1666D24E-84C6-4336-8415-BE1D1BE7F817}" dt="2022-11-27T16:47:08.361" v="4886" actId="9405"/>
          <ac:inkMkLst>
            <pc:docMk/>
            <pc:sldMk cId="1137301799" sldId="265"/>
            <ac:inkMk id="9" creationId="{0E590C86-8332-E66C-21D6-48D92851C03B}"/>
          </ac:inkMkLst>
        </pc:inkChg>
        <pc:inkChg chg="add del">
          <ac:chgData name="Kaushal Gundu" userId="395709c346a5d16f" providerId="LiveId" clId="{1666D24E-84C6-4336-8415-BE1D1BE7F817}" dt="2022-11-27T16:47:07.937" v="4885" actId="9405"/>
          <ac:inkMkLst>
            <pc:docMk/>
            <pc:sldMk cId="1137301799" sldId="265"/>
            <ac:inkMk id="10" creationId="{CB08A48C-6BC6-E3E2-2237-20BC0ED20CED}"/>
          </ac:inkMkLst>
        </pc:inkChg>
        <pc:inkChg chg="add del">
          <ac:chgData name="Kaushal Gundu" userId="395709c346a5d16f" providerId="LiveId" clId="{1666D24E-84C6-4336-8415-BE1D1BE7F817}" dt="2022-11-27T16:47:07.393" v="4884" actId="9405"/>
          <ac:inkMkLst>
            <pc:docMk/>
            <pc:sldMk cId="1137301799" sldId="265"/>
            <ac:inkMk id="11" creationId="{539473D5-C115-0E0B-FC4E-1533E3578B4A}"/>
          </ac:inkMkLst>
        </pc:inkChg>
        <pc:inkChg chg="add">
          <ac:chgData name="Kaushal Gundu" userId="395709c346a5d16f" providerId="LiveId" clId="{1666D24E-84C6-4336-8415-BE1D1BE7F817}" dt="2022-11-27T16:47:15.480" v="4889" actId="9405"/>
          <ac:inkMkLst>
            <pc:docMk/>
            <pc:sldMk cId="1137301799" sldId="265"/>
            <ac:inkMk id="12" creationId="{FC568811-F9E6-58A5-1C19-63EC707EA211}"/>
          </ac:inkMkLst>
        </pc:inkChg>
      </pc:sldChg>
      <pc:sldChg chg="addSp delSp modSp mod">
        <pc:chgData name="Kaushal Gundu" userId="395709c346a5d16f" providerId="LiveId" clId="{1666D24E-84C6-4336-8415-BE1D1BE7F817}" dt="2022-12-11T03:56:25.280" v="7841" actId="114"/>
        <pc:sldMkLst>
          <pc:docMk/>
          <pc:sldMk cId="284292127" sldId="267"/>
        </pc:sldMkLst>
        <pc:spChg chg="mod">
          <ac:chgData name="Kaushal Gundu" userId="395709c346a5d16f" providerId="LiveId" clId="{1666D24E-84C6-4336-8415-BE1D1BE7F817}" dt="2022-12-11T03:46:39.500" v="7679" actId="1076"/>
          <ac:spMkLst>
            <pc:docMk/>
            <pc:sldMk cId="284292127" sldId="267"/>
            <ac:spMk id="2" creationId="{67C4A46E-AD58-B225-A441-CA2E8B0EDFFA}"/>
          </ac:spMkLst>
        </pc:spChg>
        <pc:spChg chg="add mod">
          <ac:chgData name="Kaushal Gundu" userId="395709c346a5d16f" providerId="LiveId" clId="{1666D24E-84C6-4336-8415-BE1D1BE7F817}" dt="2022-12-11T03:46:22.187" v="7675" actId="1076"/>
          <ac:spMkLst>
            <pc:docMk/>
            <pc:sldMk cId="284292127" sldId="267"/>
            <ac:spMk id="4" creationId="{EFEF0054-6C87-42B5-852B-419B5EAA58FA}"/>
          </ac:spMkLst>
        </pc:spChg>
        <pc:spChg chg="add del mod">
          <ac:chgData name="Kaushal Gundu" userId="395709c346a5d16f" providerId="LiveId" clId="{1666D24E-84C6-4336-8415-BE1D1BE7F817}" dt="2022-12-11T03:11:56.662" v="6863" actId="21"/>
          <ac:spMkLst>
            <pc:docMk/>
            <pc:sldMk cId="284292127" sldId="267"/>
            <ac:spMk id="6" creationId="{6C400C47-C12B-CB5C-8B0A-D419B9CF9BD5}"/>
          </ac:spMkLst>
        </pc:spChg>
        <pc:spChg chg="add mod">
          <ac:chgData name="Kaushal Gundu" userId="395709c346a5d16f" providerId="LiveId" clId="{1666D24E-84C6-4336-8415-BE1D1BE7F817}" dt="2022-11-28T17:09:52.684" v="5785" actId="2711"/>
          <ac:spMkLst>
            <pc:docMk/>
            <pc:sldMk cId="284292127" sldId="267"/>
            <ac:spMk id="7" creationId="{5B5E19B1-7F7A-93AD-2367-93C368C14595}"/>
          </ac:spMkLst>
        </pc:spChg>
        <pc:spChg chg="add del mod">
          <ac:chgData name="Kaushal Gundu" userId="395709c346a5d16f" providerId="LiveId" clId="{1666D24E-84C6-4336-8415-BE1D1BE7F817}" dt="2022-12-11T03:12:53.855" v="6903" actId="21"/>
          <ac:spMkLst>
            <pc:docMk/>
            <pc:sldMk cId="284292127" sldId="267"/>
            <ac:spMk id="9" creationId="{C5C1A0C4-FAC2-712E-9D43-2A36A8C8D25C}"/>
          </ac:spMkLst>
        </pc:spChg>
        <pc:graphicFrameChg chg="add del mod modGraphic">
          <ac:chgData name="Kaushal Gundu" userId="395709c346a5d16f" providerId="LiveId" clId="{1666D24E-84C6-4336-8415-BE1D1BE7F817}" dt="2022-12-10T16:52:54.411" v="6146" actId="478"/>
          <ac:graphicFrameMkLst>
            <pc:docMk/>
            <pc:sldMk cId="284292127" sldId="267"/>
            <ac:graphicFrameMk id="3" creationId="{2700F2DE-3571-6E45-D482-824C0D30F3DB}"/>
          </ac:graphicFrameMkLst>
        </pc:graphicFrameChg>
        <pc:graphicFrameChg chg="add del">
          <ac:chgData name="Kaushal Gundu" userId="395709c346a5d16f" providerId="LiveId" clId="{1666D24E-84C6-4336-8415-BE1D1BE7F817}" dt="2022-12-10T16:52:58.172" v="6148"/>
          <ac:graphicFrameMkLst>
            <pc:docMk/>
            <pc:sldMk cId="284292127" sldId="267"/>
            <ac:graphicFrameMk id="6" creationId="{7D13AD1B-5E9C-5126-374C-1036F8556B78}"/>
          </ac:graphicFrameMkLst>
        </pc:graphicFrameChg>
        <pc:graphicFrameChg chg="add mod modGraphic">
          <ac:chgData name="Kaushal Gundu" userId="395709c346a5d16f" providerId="LiveId" clId="{1666D24E-84C6-4336-8415-BE1D1BE7F817}" dt="2022-12-11T03:56:25.280" v="7841" actId="114"/>
          <ac:graphicFrameMkLst>
            <pc:docMk/>
            <pc:sldMk cId="284292127" sldId="267"/>
            <ac:graphicFrameMk id="8" creationId="{67FCA204-198F-3375-2400-D9B8A5E9ACAB}"/>
          </ac:graphicFrameMkLst>
        </pc:graphicFrameChg>
        <pc:picChg chg="mod">
          <ac:chgData name="Kaushal Gundu" userId="395709c346a5d16f" providerId="LiveId" clId="{1666D24E-84C6-4336-8415-BE1D1BE7F817}" dt="2022-12-11T03:46:16.357" v="7674" actId="1076"/>
          <ac:picMkLst>
            <pc:docMk/>
            <pc:sldMk cId="284292127" sldId="267"/>
            <ac:picMk id="5" creationId="{F9C54A9A-3409-46C4-6BD9-E6537F408B9C}"/>
          </ac:picMkLst>
        </pc:picChg>
        <pc:picChg chg="mod">
          <ac:chgData name="Kaushal Gundu" userId="395709c346a5d16f" providerId="LiveId" clId="{1666D24E-84C6-4336-8415-BE1D1BE7F817}" dt="2022-12-11T03:46:01.307" v="7671" actId="1076"/>
          <ac:picMkLst>
            <pc:docMk/>
            <pc:sldMk cId="284292127" sldId="267"/>
            <ac:picMk id="2050" creationId="{36D883AC-E7D6-0CE2-B7EA-859C79E0C1BC}"/>
          </ac:picMkLst>
        </pc:picChg>
      </pc:sldChg>
      <pc:sldChg chg="addSp delSp modSp mod">
        <pc:chgData name="Kaushal Gundu" userId="395709c346a5d16f" providerId="LiveId" clId="{1666D24E-84C6-4336-8415-BE1D1BE7F817}" dt="2022-12-11T03:56:44.521" v="7842" actId="2165"/>
        <pc:sldMkLst>
          <pc:docMk/>
          <pc:sldMk cId="104303375" sldId="268"/>
        </pc:sldMkLst>
        <pc:spChg chg="mod">
          <ac:chgData name="Kaushal Gundu" userId="395709c346a5d16f" providerId="LiveId" clId="{1666D24E-84C6-4336-8415-BE1D1BE7F817}" dt="2022-12-11T03:46:52.140" v="7681" actId="1076"/>
          <ac:spMkLst>
            <pc:docMk/>
            <pc:sldMk cId="104303375" sldId="268"/>
            <ac:spMk id="2" creationId="{0C12C0DF-0D26-4033-471B-F0D01878B414}"/>
          </ac:spMkLst>
        </pc:spChg>
        <pc:spChg chg="add mod">
          <ac:chgData name="Kaushal Gundu" userId="395709c346a5d16f" providerId="LiveId" clId="{1666D24E-84C6-4336-8415-BE1D1BE7F817}" dt="2022-12-11T03:47:00.654" v="7684" actId="1076"/>
          <ac:spMkLst>
            <pc:docMk/>
            <pc:sldMk cId="104303375" sldId="268"/>
            <ac:spMk id="4" creationId="{02A637C5-2226-65A6-D803-94D5844BD0B6}"/>
          </ac:spMkLst>
        </pc:spChg>
        <pc:spChg chg="add del mod">
          <ac:chgData name="Kaushal Gundu" userId="395709c346a5d16f" providerId="LiveId" clId="{1666D24E-84C6-4336-8415-BE1D1BE7F817}" dt="2022-11-27T17:14:34.374" v="5234"/>
          <ac:spMkLst>
            <pc:docMk/>
            <pc:sldMk cId="104303375" sldId="268"/>
            <ac:spMk id="6" creationId="{099CD2F3-5245-CC2B-9535-178CA3D0EAD5}"/>
          </ac:spMkLst>
        </pc:spChg>
        <pc:spChg chg="add mod">
          <ac:chgData name="Kaushal Gundu" userId="395709c346a5d16f" providerId="LiveId" clId="{1666D24E-84C6-4336-8415-BE1D1BE7F817}" dt="2022-11-28T17:09:34.600" v="5784" actId="2711"/>
          <ac:spMkLst>
            <pc:docMk/>
            <pc:sldMk cId="104303375" sldId="268"/>
            <ac:spMk id="7" creationId="{C41EF070-C827-1993-6FDD-C364179A090C}"/>
          </ac:spMkLst>
        </pc:spChg>
        <pc:spChg chg="add mod">
          <ac:chgData name="Kaushal Gundu" userId="395709c346a5d16f" providerId="LiveId" clId="{1666D24E-84C6-4336-8415-BE1D1BE7F817}" dt="2022-12-11T03:47:05.740" v="7685" actId="1076"/>
          <ac:spMkLst>
            <pc:docMk/>
            <pc:sldMk cId="104303375" sldId="268"/>
            <ac:spMk id="8" creationId="{3A603820-D953-07C2-ADD1-AE73D932C705}"/>
          </ac:spMkLst>
        </pc:spChg>
        <pc:graphicFrameChg chg="add del mod modGraphic">
          <ac:chgData name="Kaushal Gundu" userId="395709c346a5d16f" providerId="LiveId" clId="{1666D24E-84C6-4336-8415-BE1D1BE7F817}" dt="2022-12-10T16:53:32.833" v="6149" actId="478"/>
          <ac:graphicFrameMkLst>
            <pc:docMk/>
            <pc:sldMk cId="104303375" sldId="268"/>
            <ac:graphicFrameMk id="3" creationId="{A20D20DD-9820-7462-9534-BDF2F4B6DA47}"/>
          </ac:graphicFrameMkLst>
        </pc:graphicFrameChg>
        <pc:graphicFrameChg chg="add mod modGraphic">
          <ac:chgData name="Kaushal Gundu" userId="395709c346a5d16f" providerId="LiveId" clId="{1666D24E-84C6-4336-8415-BE1D1BE7F817}" dt="2022-12-11T03:56:44.521" v="7842" actId="2165"/>
          <ac:graphicFrameMkLst>
            <pc:docMk/>
            <pc:sldMk cId="104303375" sldId="268"/>
            <ac:graphicFrameMk id="6" creationId="{186913FA-BB47-45D0-F54D-5B18C11AC6FD}"/>
          </ac:graphicFrameMkLst>
        </pc:graphicFrameChg>
        <pc:picChg chg="add mod">
          <ac:chgData name="Kaushal Gundu" userId="395709c346a5d16f" providerId="LiveId" clId="{1666D24E-84C6-4336-8415-BE1D1BE7F817}" dt="2022-12-11T03:46:54.027" v="7682" actId="1076"/>
          <ac:picMkLst>
            <pc:docMk/>
            <pc:sldMk cId="104303375" sldId="268"/>
            <ac:picMk id="5" creationId="{9CFA2151-CD85-4197-ABB6-3122B286C542}"/>
          </ac:picMkLst>
        </pc:picChg>
        <pc:picChg chg="add mod">
          <ac:chgData name="Kaushal Gundu" userId="395709c346a5d16f" providerId="LiveId" clId="{1666D24E-84C6-4336-8415-BE1D1BE7F817}" dt="2022-12-11T03:46:57.895" v="7683" actId="1076"/>
          <ac:picMkLst>
            <pc:docMk/>
            <pc:sldMk cId="104303375" sldId="268"/>
            <ac:picMk id="1026" creationId="{749902FB-2CA9-D646-6520-4A4BC3A49FC8}"/>
          </ac:picMkLst>
        </pc:picChg>
        <pc:picChg chg="add del mod">
          <ac:chgData name="Kaushal Gundu" userId="395709c346a5d16f" providerId="LiveId" clId="{1666D24E-84C6-4336-8415-BE1D1BE7F817}" dt="2022-11-27T17:14:56.597" v="5242"/>
          <ac:picMkLst>
            <pc:docMk/>
            <pc:sldMk cId="104303375" sldId="268"/>
            <ac:picMk id="1028" creationId="{383E2723-5228-CC1F-0494-A59000CC5B7E}"/>
          </ac:picMkLst>
        </pc:picChg>
        <pc:picChg chg="del mod">
          <ac:chgData name="Kaushal Gundu" userId="395709c346a5d16f" providerId="LiveId" clId="{1666D24E-84C6-4336-8415-BE1D1BE7F817}" dt="2022-11-27T17:13:44.731" v="5233" actId="21"/>
          <ac:picMkLst>
            <pc:docMk/>
            <pc:sldMk cId="104303375" sldId="268"/>
            <ac:picMk id="3074" creationId="{3B20A546-FC1F-BAF0-BF79-994AC9D396D8}"/>
          </ac:picMkLst>
        </pc:picChg>
        <pc:picChg chg="del mod">
          <ac:chgData name="Kaushal Gundu" userId="395709c346a5d16f" providerId="LiveId" clId="{1666D24E-84C6-4336-8415-BE1D1BE7F817}" dt="2022-11-27T17:12:34.620" v="5221" actId="21"/>
          <ac:picMkLst>
            <pc:docMk/>
            <pc:sldMk cId="104303375" sldId="268"/>
            <ac:picMk id="3076" creationId="{DC27787B-10F3-8762-34F4-B87621B6E007}"/>
          </ac:picMkLst>
        </pc:picChg>
      </pc:sldChg>
      <pc:sldChg chg="addSp delSp modSp del mod">
        <pc:chgData name="Kaushal Gundu" userId="395709c346a5d16f" providerId="LiveId" clId="{1666D24E-84C6-4336-8415-BE1D1BE7F817}" dt="2022-11-24T16:39:36.121" v="425" actId="2696"/>
        <pc:sldMkLst>
          <pc:docMk/>
          <pc:sldMk cId="302238609" sldId="269"/>
        </pc:sldMkLst>
        <pc:spChg chg="mod">
          <ac:chgData name="Kaushal Gundu" userId="395709c346a5d16f" providerId="LiveId" clId="{1666D24E-84C6-4336-8415-BE1D1BE7F817}" dt="2022-11-24T15:27:35.656" v="278"/>
          <ac:spMkLst>
            <pc:docMk/>
            <pc:sldMk cId="302238609" sldId="269"/>
            <ac:spMk id="2" creationId="{5EF8B6C2-0909-07E4-D1F3-AB2E8D1911EF}"/>
          </ac:spMkLst>
        </pc:spChg>
        <pc:graphicFrameChg chg="add del mod modGraphic">
          <ac:chgData name="Kaushal Gundu" userId="395709c346a5d16f" providerId="LiveId" clId="{1666D24E-84C6-4336-8415-BE1D1BE7F817}" dt="2022-11-24T15:15:34.035" v="219" actId="478"/>
          <ac:graphicFrameMkLst>
            <pc:docMk/>
            <pc:sldMk cId="302238609" sldId="269"/>
            <ac:graphicFrameMk id="3" creationId="{88C7875B-F5A8-07BC-517C-1AC527588201}"/>
          </ac:graphicFrameMkLst>
        </pc:graphicFrameChg>
        <pc:graphicFrameChg chg="del mod modGraphic">
          <ac:chgData name="Kaushal Gundu" userId="395709c346a5d16f" providerId="LiveId" clId="{1666D24E-84C6-4336-8415-BE1D1BE7F817}" dt="2022-11-24T15:29:13.754" v="288" actId="478"/>
          <ac:graphicFrameMkLst>
            <pc:docMk/>
            <pc:sldMk cId="302238609" sldId="269"/>
            <ac:graphicFrameMk id="7" creationId="{FFAD17D7-CE49-36BA-56DE-43D707C36F6D}"/>
          </ac:graphicFrameMkLst>
        </pc:graphicFrameChg>
      </pc:sldChg>
      <pc:sldChg chg="modSp del mod">
        <pc:chgData name="Kaushal Gundu" userId="395709c346a5d16f" providerId="LiveId" clId="{1666D24E-84C6-4336-8415-BE1D1BE7F817}" dt="2022-11-24T16:39:50.106" v="426" actId="2696"/>
        <pc:sldMkLst>
          <pc:docMk/>
          <pc:sldMk cId="848748665" sldId="270"/>
        </pc:sldMkLst>
        <pc:spChg chg="mod">
          <ac:chgData name="Kaushal Gundu" userId="395709c346a5d16f" providerId="LiveId" clId="{1666D24E-84C6-4336-8415-BE1D1BE7F817}" dt="2022-11-24T15:27:35.656" v="278"/>
          <ac:spMkLst>
            <pc:docMk/>
            <pc:sldMk cId="848748665" sldId="270"/>
            <ac:spMk id="2" creationId="{6F7BA1D7-9095-B8CE-E158-6D9EEAEC2720}"/>
          </ac:spMkLst>
        </pc:spChg>
        <pc:graphicFrameChg chg="modGraphic">
          <ac:chgData name="Kaushal Gundu" userId="395709c346a5d16f" providerId="LiveId" clId="{1666D24E-84C6-4336-8415-BE1D1BE7F817}" dt="2022-11-24T15:20:36.580" v="222" actId="14734"/>
          <ac:graphicFrameMkLst>
            <pc:docMk/>
            <pc:sldMk cId="848748665" sldId="270"/>
            <ac:graphicFrameMk id="4" creationId="{AD3BD7F4-E578-1215-00AB-8D6ADFD9F490}"/>
          </ac:graphicFrameMkLst>
        </pc:graphicFrameChg>
      </pc:sldChg>
      <pc:sldChg chg="modSp del mod">
        <pc:chgData name="Kaushal Gundu" userId="395709c346a5d16f" providerId="LiveId" clId="{1666D24E-84C6-4336-8415-BE1D1BE7F817}" dt="2022-11-24T16:39:14.658" v="423" actId="2696"/>
        <pc:sldMkLst>
          <pc:docMk/>
          <pc:sldMk cId="2365892387" sldId="271"/>
        </pc:sldMkLst>
        <pc:spChg chg="mod">
          <ac:chgData name="Kaushal Gundu" userId="395709c346a5d16f" providerId="LiveId" clId="{1666D24E-84C6-4336-8415-BE1D1BE7F817}" dt="2022-11-24T15:27:35.656" v="278"/>
          <ac:spMkLst>
            <pc:docMk/>
            <pc:sldMk cId="2365892387" sldId="271"/>
            <ac:spMk id="2" creationId="{62ECB691-A9B5-375D-F515-7EFB5A157AC4}"/>
          </ac:spMkLst>
        </pc:spChg>
        <pc:graphicFrameChg chg="modGraphic">
          <ac:chgData name="Kaushal Gundu" userId="395709c346a5d16f" providerId="LiveId" clId="{1666D24E-84C6-4336-8415-BE1D1BE7F817}" dt="2022-11-24T14:39:17.165" v="181" actId="20577"/>
          <ac:graphicFrameMkLst>
            <pc:docMk/>
            <pc:sldMk cId="2365892387" sldId="271"/>
            <ac:graphicFrameMk id="4" creationId="{4389CE82-17A1-22FD-8D83-87DBBD484872}"/>
          </ac:graphicFrameMkLst>
        </pc:graphicFrameChg>
      </pc:sldChg>
      <pc:sldChg chg="addSp delSp modSp del mod">
        <pc:chgData name="Kaushal Gundu" userId="395709c346a5d16f" providerId="LiveId" clId="{1666D24E-84C6-4336-8415-BE1D1BE7F817}" dt="2022-11-24T16:39:17.659" v="424" actId="2696"/>
        <pc:sldMkLst>
          <pc:docMk/>
          <pc:sldMk cId="4138641198" sldId="272"/>
        </pc:sldMkLst>
        <pc:spChg chg="mod">
          <ac:chgData name="Kaushal Gundu" userId="395709c346a5d16f" providerId="LiveId" clId="{1666D24E-84C6-4336-8415-BE1D1BE7F817}" dt="2022-11-24T15:27:35.656" v="278"/>
          <ac:spMkLst>
            <pc:docMk/>
            <pc:sldMk cId="4138641198" sldId="272"/>
            <ac:spMk id="2" creationId="{7EDA8A5C-A499-EBE8-C9F0-5F509A02AA7B}"/>
          </ac:spMkLst>
        </pc:spChg>
        <pc:spChg chg="add mod">
          <ac:chgData name="Kaushal Gundu" userId="395709c346a5d16f" providerId="LiveId" clId="{1666D24E-84C6-4336-8415-BE1D1BE7F817}" dt="2022-11-24T15:32:17.169" v="300" actId="478"/>
          <ac:spMkLst>
            <pc:docMk/>
            <pc:sldMk cId="4138641198" sldId="272"/>
            <ac:spMk id="5" creationId="{7B56DDF0-0378-15CE-23C2-ECD21BB68BF7}"/>
          </ac:spMkLst>
        </pc:spChg>
        <pc:graphicFrameChg chg="del modGraphic">
          <ac:chgData name="Kaushal Gundu" userId="395709c346a5d16f" providerId="LiveId" clId="{1666D24E-84C6-4336-8415-BE1D1BE7F817}" dt="2022-11-24T15:32:17.169" v="300" actId="478"/>
          <ac:graphicFrameMkLst>
            <pc:docMk/>
            <pc:sldMk cId="4138641198" sldId="272"/>
            <ac:graphicFrameMk id="4" creationId="{03FD187A-25BB-9FE3-30C4-3EBAB25308BC}"/>
          </ac:graphicFrameMkLst>
        </pc:graphicFrameChg>
      </pc:sldChg>
      <pc:sldChg chg="modSp del mod">
        <pc:chgData name="Kaushal Gundu" userId="395709c346a5d16f" providerId="LiveId" clId="{1666D24E-84C6-4336-8415-BE1D1BE7F817}" dt="2022-11-24T16:38:54.530" v="421" actId="2696"/>
        <pc:sldMkLst>
          <pc:docMk/>
          <pc:sldMk cId="2701388594" sldId="273"/>
        </pc:sldMkLst>
        <pc:graphicFrameChg chg="mod modGraphic">
          <ac:chgData name="Kaushal Gundu" userId="395709c346a5d16f" providerId="LiveId" clId="{1666D24E-84C6-4336-8415-BE1D1BE7F817}" dt="2022-11-24T15:34:07.853" v="324" actId="14734"/>
          <ac:graphicFrameMkLst>
            <pc:docMk/>
            <pc:sldMk cId="2701388594" sldId="273"/>
            <ac:graphicFrameMk id="4" creationId="{8932934A-F2B4-A68B-FE16-460A4F4B074D}"/>
          </ac:graphicFrameMkLst>
        </pc:graphicFrameChg>
      </pc:sldChg>
      <pc:sldChg chg="addSp delSp modSp mod ord">
        <pc:chgData name="Kaushal Gundu" userId="395709c346a5d16f" providerId="LiveId" clId="{1666D24E-84C6-4336-8415-BE1D1BE7F817}" dt="2022-12-11T03:58:39.089" v="7867" actId="207"/>
        <pc:sldMkLst>
          <pc:docMk/>
          <pc:sldMk cId="220474285" sldId="274"/>
        </pc:sldMkLst>
        <pc:spChg chg="mod">
          <ac:chgData name="Kaushal Gundu" userId="395709c346a5d16f" providerId="LiveId" clId="{1666D24E-84C6-4336-8415-BE1D1BE7F817}" dt="2022-12-10T18:16:32.543" v="6564" actId="20577"/>
          <ac:spMkLst>
            <pc:docMk/>
            <pc:sldMk cId="220474285" sldId="274"/>
            <ac:spMk id="2" creationId="{859E0BF8-FF47-4FC3-10F0-2682FB85647A}"/>
          </ac:spMkLst>
        </pc:spChg>
        <pc:spChg chg="add mod">
          <ac:chgData name="Kaushal Gundu" userId="395709c346a5d16f" providerId="LiveId" clId="{1666D24E-84C6-4336-8415-BE1D1BE7F817}" dt="2022-12-11T03:50:05.891" v="7717" actId="1076"/>
          <ac:spMkLst>
            <pc:docMk/>
            <pc:sldMk cId="220474285" sldId="274"/>
            <ac:spMk id="3" creationId="{AE804166-6E2C-D42D-2198-A0F4C122D2EF}"/>
          </ac:spMkLst>
        </pc:spChg>
        <pc:spChg chg="add mod">
          <ac:chgData name="Kaushal Gundu" userId="395709c346a5d16f" providerId="LiveId" clId="{1666D24E-84C6-4336-8415-BE1D1BE7F817}" dt="2022-12-11T03:58:39.089" v="7867" actId="207"/>
          <ac:spMkLst>
            <pc:docMk/>
            <pc:sldMk cId="220474285" sldId="274"/>
            <ac:spMk id="6" creationId="{BD68EC24-EB37-2700-EA75-7FD60C24586E}"/>
          </ac:spMkLst>
        </pc:spChg>
        <pc:spChg chg="add mod">
          <ac:chgData name="Kaushal Gundu" userId="395709c346a5d16f" providerId="LiveId" clId="{1666D24E-84C6-4336-8415-BE1D1BE7F817}" dt="2022-12-11T03:58:02.087" v="7857" actId="14100"/>
          <ac:spMkLst>
            <pc:docMk/>
            <pc:sldMk cId="220474285" sldId="274"/>
            <ac:spMk id="7" creationId="{D5C7AC1D-679E-3190-995E-B214EB53A656}"/>
          </ac:spMkLst>
        </pc:spChg>
        <pc:spChg chg="add mod">
          <ac:chgData name="Kaushal Gundu" userId="395709c346a5d16f" providerId="LiveId" clId="{1666D24E-84C6-4336-8415-BE1D1BE7F817}" dt="2022-12-11T03:58:34.325" v="7866" actId="20577"/>
          <ac:spMkLst>
            <pc:docMk/>
            <pc:sldMk cId="220474285" sldId="274"/>
            <ac:spMk id="12" creationId="{ABFF2AA5-3050-8B2C-582B-C4916118DF17}"/>
          </ac:spMkLst>
        </pc:spChg>
        <pc:graphicFrameChg chg="add del modGraphic">
          <ac:chgData name="Kaushal Gundu" userId="395709c346a5d16f" providerId="LiveId" clId="{1666D24E-84C6-4336-8415-BE1D1BE7F817}" dt="2022-11-24T15:43:18.223" v="336" actId="27309"/>
          <ac:graphicFrameMkLst>
            <pc:docMk/>
            <pc:sldMk cId="220474285" sldId="274"/>
            <ac:graphicFrameMk id="4" creationId="{3024F7CB-12E3-31C1-C4AD-DF709124AB2A}"/>
          </ac:graphicFrameMkLst>
        </pc:graphicFrameChg>
        <pc:graphicFrameChg chg="add del mod modGraphic">
          <ac:chgData name="Kaushal Gundu" userId="395709c346a5d16f" providerId="LiveId" clId="{1666D24E-84C6-4336-8415-BE1D1BE7F817}" dt="2022-11-24T17:33:34.171" v="676" actId="478"/>
          <ac:graphicFrameMkLst>
            <pc:docMk/>
            <pc:sldMk cId="220474285" sldId="274"/>
            <ac:graphicFrameMk id="6" creationId="{2BDCBE46-06F1-999C-DDF6-9A6E7FAA7653}"/>
          </ac:graphicFrameMkLst>
        </pc:graphicFrameChg>
        <pc:graphicFrameChg chg="add del mod modGraphic">
          <ac:chgData name="Kaushal Gundu" userId="395709c346a5d16f" providerId="LiveId" clId="{1666D24E-84C6-4336-8415-BE1D1BE7F817}" dt="2022-12-10T18:19:50.973" v="6578" actId="478"/>
          <ac:graphicFrameMkLst>
            <pc:docMk/>
            <pc:sldMk cId="220474285" sldId="274"/>
            <ac:graphicFrameMk id="7" creationId="{502D759D-8D42-A6BB-F4E7-E220E7C9629E}"/>
          </ac:graphicFrameMkLst>
        </pc:graphicFrameChg>
        <pc:graphicFrameChg chg="add mod modGraphic">
          <ac:chgData name="Kaushal Gundu" userId="395709c346a5d16f" providerId="LiveId" clId="{1666D24E-84C6-4336-8415-BE1D1BE7F817}" dt="2022-12-11T03:57:30.993" v="7850" actId="207"/>
          <ac:graphicFrameMkLst>
            <pc:docMk/>
            <pc:sldMk cId="220474285" sldId="274"/>
            <ac:graphicFrameMk id="9" creationId="{AFE7A70E-2ADD-5928-B785-5A0A81048483}"/>
          </ac:graphicFrameMkLst>
        </pc:graphicFrameChg>
        <pc:graphicFrameChg chg="add del mod">
          <ac:chgData name="Kaushal Gundu" userId="395709c346a5d16f" providerId="LiveId" clId="{1666D24E-84C6-4336-8415-BE1D1BE7F817}" dt="2022-12-10T19:20:10.226" v="6712"/>
          <ac:graphicFrameMkLst>
            <pc:docMk/>
            <pc:sldMk cId="220474285" sldId="274"/>
            <ac:graphicFrameMk id="10" creationId="{B4DFF6EB-4FF2-83F4-5002-6D130ECB2F0E}"/>
          </ac:graphicFrameMkLst>
        </pc:graphicFrameChg>
        <pc:picChg chg="mod">
          <ac:chgData name="Kaushal Gundu" userId="395709c346a5d16f" providerId="LiveId" clId="{1666D24E-84C6-4336-8415-BE1D1BE7F817}" dt="2022-12-11T03:50:07.597" v="7718" actId="1076"/>
          <ac:picMkLst>
            <pc:docMk/>
            <pc:sldMk cId="220474285" sldId="274"/>
            <ac:picMk id="5" creationId="{53076E3F-51E1-211A-146E-11E7AA551710}"/>
          </ac:picMkLst>
        </pc:picChg>
        <pc:picChg chg="add mod ord">
          <ac:chgData name="Kaushal Gundu" userId="395709c346a5d16f" providerId="LiveId" clId="{1666D24E-84C6-4336-8415-BE1D1BE7F817}" dt="2022-12-11T03:50:03.004" v="7716" actId="1076"/>
          <ac:picMkLst>
            <pc:docMk/>
            <pc:sldMk cId="220474285" sldId="274"/>
            <ac:picMk id="8" creationId="{E4C33364-06F1-8070-6B46-A8F066D9D9C4}"/>
          </ac:picMkLst>
        </pc:picChg>
        <pc:picChg chg="del mod">
          <ac:chgData name="Kaushal Gundu" userId="395709c346a5d16f" providerId="LiveId" clId="{1666D24E-84C6-4336-8415-BE1D1BE7F817}" dt="2022-12-10T18:16:39.382" v="6566" actId="21"/>
          <ac:picMkLst>
            <pc:docMk/>
            <pc:sldMk cId="220474285" sldId="274"/>
            <ac:picMk id="4098" creationId="{D6116848-AE28-E502-003A-277ACF4E4238}"/>
          </ac:picMkLst>
        </pc:picChg>
      </pc:sldChg>
      <pc:sldChg chg="modSp del mod">
        <pc:chgData name="Kaushal Gundu" userId="395709c346a5d16f" providerId="LiveId" clId="{1666D24E-84C6-4336-8415-BE1D1BE7F817}" dt="2022-11-24T16:40:28.995" v="433" actId="2696"/>
        <pc:sldMkLst>
          <pc:docMk/>
          <pc:sldMk cId="1977761274" sldId="275"/>
        </pc:sldMkLst>
        <pc:picChg chg="mod">
          <ac:chgData name="Kaushal Gundu" userId="395709c346a5d16f" providerId="LiveId" clId="{1666D24E-84C6-4336-8415-BE1D1BE7F817}" dt="2022-11-24T16:40:15.697" v="431" actId="1076"/>
          <ac:picMkLst>
            <pc:docMk/>
            <pc:sldMk cId="1977761274" sldId="275"/>
            <ac:picMk id="5" creationId="{94882D17-D664-6C3C-2779-65A643D86C3E}"/>
          </ac:picMkLst>
        </pc:picChg>
        <pc:picChg chg="mod">
          <ac:chgData name="Kaushal Gundu" userId="395709c346a5d16f" providerId="LiveId" clId="{1666D24E-84C6-4336-8415-BE1D1BE7F817}" dt="2022-11-24T16:40:14.513" v="430" actId="1076"/>
          <ac:picMkLst>
            <pc:docMk/>
            <pc:sldMk cId="1977761274" sldId="275"/>
            <ac:picMk id="2050" creationId="{A61ECCBB-E93D-176B-40F0-EB3D255221D6}"/>
          </ac:picMkLst>
        </pc:picChg>
      </pc:sldChg>
      <pc:sldChg chg="addSp modSp del">
        <pc:chgData name="Kaushal Gundu" userId="395709c346a5d16f" providerId="LiveId" clId="{1666D24E-84C6-4336-8415-BE1D1BE7F817}" dt="2022-11-24T16:40:03.450" v="429" actId="2696"/>
        <pc:sldMkLst>
          <pc:docMk/>
          <pc:sldMk cId="1388770453" sldId="276"/>
        </pc:sldMkLst>
        <pc:spChg chg="mod">
          <ac:chgData name="Kaushal Gundu" userId="395709c346a5d16f" providerId="LiveId" clId="{1666D24E-84C6-4336-8415-BE1D1BE7F817}" dt="2022-11-24T15:27:35.656" v="278"/>
          <ac:spMkLst>
            <pc:docMk/>
            <pc:sldMk cId="1388770453" sldId="276"/>
            <ac:spMk id="2" creationId="{9A375F81-3BE2-4129-B446-CD0BDA8E2EEB}"/>
          </ac:spMkLst>
        </pc:spChg>
        <pc:picChg chg="add mod">
          <ac:chgData name="Kaushal Gundu" userId="395709c346a5d16f" providerId="LiveId" clId="{1666D24E-84C6-4336-8415-BE1D1BE7F817}" dt="2022-11-24T16:36:41.352" v="394"/>
          <ac:picMkLst>
            <pc:docMk/>
            <pc:sldMk cId="1388770453" sldId="276"/>
            <ac:picMk id="3" creationId="{31F56949-0386-C856-ACE1-AE0DF86C9D8E}"/>
          </ac:picMkLst>
        </pc:picChg>
      </pc:sldChg>
      <pc:sldChg chg="modSp del">
        <pc:chgData name="Kaushal Gundu" userId="395709c346a5d16f" providerId="LiveId" clId="{1666D24E-84C6-4336-8415-BE1D1BE7F817}" dt="2022-11-24T16:40:00.696" v="428" actId="2696"/>
        <pc:sldMkLst>
          <pc:docMk/>
          <pc:sldMk cId="3826567195" sldId="277"/>
        </pc:sldMkLst>
        <pc:spChg chg="mod">
          <ac:chgData name="Kaushal Gundu" userId="395709c346a5d16f" providerId="LiveId" clId="{1666D24E-84C6-4336-8415-BE1D1BE7F817}" dt="2022-11-24T15:27:35.656" v="278"/>
          <ac:spMkLst>
            <pc:docMk/>
            <pc:sldMk cId="3826567195" sldId="277"/>
            <ac:spMk id="2" creationId="{DBC16AB1-29F1-BCD6-D4D4-14087ED3B048}"/>
          </ac:spMkLst>
        </pc:spChg>
      </pc:sldChg>
      <pc:sldChg chg="addSp delSp modSp new del mod">
        <pc:chgData name="Kaushal Gundu" userId="395709c346a5d16f" providerId="LiveId" clId="{1666D24E-84C6-4336-8415-BE1D1BE7F817}" dt="2022-11-24T16:39:56.514" v="427" actId="2696"/>
        <pc:sldMkLst>
          <pc:docMk/>
          <pc:sldMk cId="2708616" sldId="278"/>
        </pc:sldMkLst>
        <pc:spChg chg="mod">
          <ac:chgData name="Kaushal Gundu" userId="395709c346a5d16f" providerId="LiveId" clId="{1666D24E-84C6-4336-8415-BE1D1BE7F817}" dt="2022-11-24T15:27:35.656" v="278"/>
          <ac:spMkLst>
            <pc:docMk/>
            <pc:sldMk cId="2708616" sldId="278"/>
            <ac:spMk id="2" creationId="{2868DF6A-0854-F46A-218D-82261075A9FF}"/>
          </ac:spMkLst>
        </pc:spChg>
        <pc:spChg chg="del mod">
          <ac:chgData name="Kaushal Gundu" userId="395709c346a5d16f" providerId="LiveId" clId="{1666D24E-84C6-4336-8415-BE1D1BE7F817}" dt="2022-11-13T09:09:23.646" v="2" actId="22"/>
          <ac:spMkLst>
            <pc:docMk/>
            <pc:sldMk cId="2708616" sldId="278"/>
            <ac:spMk id="3" creationId="{2F351508-0C1A-828E-2E6D-87B86D67EE95}"/>
          </ac:spMkLst>
        </pc:spChg>
        <pc:picChg chg="add mod ord">
          <ac:chgData name="Kaushal Gundu" userId="395709c346a5d16f" providerId="LiveId" clId="{1666D24E-84C6-4336-8415-BE1D1BE7F817}" dt="2022-11-24T16:37:39.658" v="400" actId="1076"/>
          <ac:picMkLst>
            <pc:docMk/>
            <pc:sldMk cId="2708616" sldId="278"/>
            <ac:picMk id="5" creationId="{D2650A4D-250A-3CF3-CC92-8F11E99919EB}"/>
          </ac:picMkLst>
        </pc:picChg>
      </pc:sldChg>
      <pc:sldChg chg="new del">
        <pc:chgData name="Kaushal Gundu" userId="395709c346a5d16f" providerId="LiveId" clId="{1666D24E-84C6-4336-8415-BE1D1BE7F817}" dt="2022-11-24T16:38:48.647" v="420" actId="2696"/>
        <pc:sldMkLst>
          <pc:docMk/>
          <pc:sldMk cId="1832509735" sldId="279"/>
        </pc:sldMkLst>
      </pc:sldChg>
      <pc:sldChg chg="addSp delSp modSp new del mod">
        <pc:chgData name="Kaushal Gundu" userId="395709c346a5d16f" providerId="LiveId" clId="{1666D24E-84C6-4336-8415-BE1D1BE7F817}" dt="2022-12-11T03:23:49.904" v="7000" actId="2696"/>
        <pc:sldMkLst>
          <pc:docMk/>
          <pc:sldMk cId="3043065652" sldId="280"/>
        </pc:sldMkLst>
        <pc:spChg chg="del mod">
          <ac:chgData name="Kaushal Gundu" userId="395709c346a5d16f" providerId="LiveId" clId="{1666D24E-84C6-4336-8415-BE1D1BE7F817}" dt="2022-12-11T03:23:45.180" v="6999" actId="21"/>
          <ac:spMkLst>
            <pc:docMk/>
            <pc:sldMk cId="3043065652" sldId="280"/>
            <ac:spMk id="2" creationId="{A3C193D7-1EE4-8D50-A9BE-FE1E6B4FAD5A}"/>
          </ac:spMkLst>
        </pc:spChg>
        <pc:spChg chg="del">
          <ac:chgData name="Kaushal Gundu" userId="395709c346a5d16f" providerId="LiveId" clId="{1666D24E-84C6-4336-8415-BE1D1BE7F817}" dt="2022-11-24T16:35:21.157" v="383"/>
          <ac:spMkLst>
            <pc:docMk/>
            <pc:sldMk cId="3043065652" sldId="280"/>
            <ac:spMk id="3" creationId="{AA30AB2A-D4DC-CB10-1CBF-80B68941F855}"/>
          </ac:spMkLst>
        </pc:spChg>
        <pc:spChg chg="add mod">
          <ac:chgData name="Kaushal Gundu" userId="395709c346a5d16f" providerId="LiveId" clId="{1666D24E-84C6-4336-8415-BE1D1BE7F817}" dt="2022-11-27T17:31:57.704" v="5334" actId="1076"/>
          <ac:spMkLst>
            <pc:docMk/>
            <pc:sldMk cId="3043065652" sldId="280"/>
            <ac:spMk id="3" creationId="{F53536B0-AC87-616B-4E8A-FB4BFF03CA3D}"/>
          </ac:spMkLst>
        </pc:spChg>
        <pc:spChg chg="add mod">
          <ac:chgData name="Kaushal Gundu" userId="395709c346a5d16f" providerId="LiveId" clId="{1666D24E-84C6-4336-8415-BE1D1BE7F817}" dt="2022-12-11T03:23:41.648" v="6998" actId="21"/>
          <ac:spMkLst>
            <pc:docMk/>
            <pc:sldMk cId="3043065652" sldId="280"/>
            <ac:spMk id="5" creationId="{223D0462-4C65-85AE-C411-0B67E9398B0E}"/>
          </ac:spMkLst>
        </pc:spChg>
        <pc:spChg chg="add mod">
          <ac:chgData name="Kaushal Gundu" userId="395709c346a5d16f" providerId="LiveId" clId="{1666D24E-84C6-4336-8415-BE1D1BE7F817}" dt="2022-12-11T03:23:45.180" v="6999" actId="21"/>
          <ac:spMkLst>
            <pc:docMk/>
            <pc:sldMk cId="3043065652" sldId="280"/>
            <ac:spMk id="8" creationId="{31753BC9-D860-20D5-1BC0-8DDFC90E648A}"/>
          </ac:spMkLst>
        </pc:spChg>
        <pc:spChg chg="add mod">
          <ac:chgData name="Kaushal Gundu" userId="395709c346a5d16f" providerId="LiveId" clId="{1666D24E-84C6-4336-8415-BE1D1BE7F817}" dt="2022-11-25T19:31:27.648" v="4011" actId="12"/>
          <ac:spMkLst>
            <pc:docMk/>
            <pc:sldMk cId="3043065652" sldId="280"/>
            <ac:spMk id="9" creationId="{AA6FF445-67D3-EC40-0B2B-23FB11C16119}"/>
          </ac:spMkLst>
        </pc:spChg>
        <pc:graphicFrameChg chg="add del mod modGraphic">
          <ac:chgData name="Kaushal Gundu" userId="395709c346a5d16f" providerId="LiveId" clId="{1666D24E-84C6-4336-8415-BE1D1BE7F817}" dt="2022-11-24T17:06:18.842" v="501" actId="478"/>
          <ac:graphicFrameMkLst>
            <pc:docMk/>
            <pc:sldMk cId="3043065652" sldId="280"/>
            <ac:graphicFrameMk id="6" creationId="{E12855E6-6559-B3DD-CB18-93918795AE64}"/>
          </ac:graphicFrameMkLst>
        </pc:graphicFrameChg>
        <pc:graphicFrameChg chg="add mod modGraphic">
          <ac:chgData name="Kaushal Gundu" userId="395709c346a5d16f" providerId="LiveId" clId="{1666D24E-84C6-4336-8415-BE1D1BE7F817}" dt="2022-11-27T17:38:33.995" v="5406" actId="114"/>
          <ac:graphicFrameMkLst>
            <pc:docMk/>
            <pc:sldMk cId="3043065652" sldId="280"/>
            <ac:graphicFrameMk id="7" creationId="{B9ECBB4C-5CBC-44D2-A1CE-D2D8398FD240}"/>
          </ac:graphicFrameMkLst>
        </pc:graphicFrameChg>
        <pc:picChg chg="add del mod">
          <ac:chgData name="Kaushal Gundu" userId="395709c346a5d16f" providerId="LiveId" clId="{1666D24E-84C6-4336-8415-BE1D1BE7F817}" dt="2022-12-11T03:23:41.648" v="6998" actId="21"/>
          <ac:picMkLst>
            <pc:docMk/>
            <pc:sldMk cId="3043065652" sldId="280"/>
            <ac:picMk id="4" creationId="{87F96308-4538-FFDA-EE1F-BF5B99325E4E}"/>
          </ac:picMkLst>
        </pc:picChg>
        <pc:picChg chg="add del mod">
          <ac:chgData name="Kaushal Gundu" userId="395709c346a5d16f" providerId="LiveId" clId="{1666D24E-84C6-4336-8415-BE1D1BE7F817}" dt="2022-12-10T18:26:55.230" v="6642" actId="478"/>
          <ac:picMkLst>
            <pc:docMk/>
            <pc:sldMk cId="3043065652" sldId="280"/>
            <ac:picMk id="5" creationId="{4AC16AE9-4766-34CA-1C14-B0D51B896856}"/>
          </ac:picMkLst>
        </pc:picChg>
      </pc:sldChg>
      <pc:sldChg chg="addSp delSp modSp new mod ord">
        <pc:chgData name="Kaushal Gundu" userId="395709c346a5d16f" providerId="LiveId" clId="{1666D24E-84C6-4336-8415-BE1D1BE7F817}" dt="2022-12-11T03:57:22.528" v="7849" actId="207"/>
        <pc:sldMkLst>
          <pc:docMk/>
          <pc:sldMk cId="766405512" sldId="281"/>
        </pc:sldMkLst>
        <pc:spChg chg="mod">
          <ac:chgData name="Kaushal Gundu" userId="395709c346a5d16f" providerId="LiveId" clId="{1666D24E-84C6-4336-8415-BE1D1BE7F817}" dt="2022-12-10T18:03:52.704" v="6508" actId="5793"/>
          <ac:spMkLst>
            <pc:docMk/>
            <pc:sldMk cId="766405512" sldId="281"/>
            <ac:spMk id="2" creationId="{F731273B-3AF2-CDF5-4232-A12E47FB98C1}"/>
          </ac:spMkLst>
        </pc:spChg>
        <pc:spChg chg="add mod">
          <ac:chgData name="Kaushal Gundu" userId="395709c346a5d16f" providerId="LiveId" clId="{1666D24E-84C6-4336-8415-BE1D1BE7F817}" dt="2022-12-11T03:49:39.961" v="7699" actId="1076"/>
          <ac:spMkLst>
            <pc:docMk/>
            <pc:sldMk cId="766405512" sldId="281"/>
            <ac:spMk id="3" creationId="{DD5B6A71-776D-4544-DB83-9FC51E609C5E}"/>
          </ac:spMkLst>
        </pc:spChg>
        <pc:spChg chg="add del">
          <ac:chgData name="Kaushal Gundu" userId="395709c346a5d16f" providerId="LiveId" clId="{1666D24E-84C6-4336-8415-BE1D1BE7F817}" dt="2022-11-24T16:37:32.100" v="398"/>
          <ac:spMkLst>
            <pc:docMk/>
            <pc:sldMk cId="766405512" sldId="281"/>
            <ac:spMk id="3" creationId="{FD3F4813-3A79-DAF5-2AD4-5AD85B449C7E}"/>
          </ac:spMkLst>
        </pc:spChg>
        <pc:spChg chg="add del mod">
          <ac:chgData name="Kaushal Gundu" userId="395709c346a5d16f" providerId="LiveId" clId="{1666D24E-84C6-4336-8415-BE1D1BE7F817}" dt="2022-11-28T13:56:48.103" v="5672"/>
          <ac:spMkLst>
            <pc:docMk/>
            <pc:sldMk cId="766405512" sldId="281"/>
            <ac:spMk id="5" creationId="{8EF3539B-D350-8F3D-9832-7474DF5307A3}"/>
          </ac:spMkLst>
        </pc:spChg>
        <pc:spChg chg="add del mod">
          <ac:chgData name="Kaushal Gundu" userId="395709c346a5d16f" providerId="LiveId" clId="{1666D24E-84C6-4336-8415-BE1D1BE7F817}" dt="2022-12-10T17:46:34.137" v="6448" actId="3680"/>
          <ac:spMkLst>
            <pc:docMk/>
            <pc:sldMk cId="766405512" sldId="281"/>
            <ac:spMk id="7" creationId="{81EFEBE1-15B5-C04B-76A6-AE0F7AC1EA54}"/>
          </ac:spMkLst>
        </pc:spChg>
        <pc:spChg chg="add mod">
          <ac:chgData name="Kaushal Gundu" userId="395709c346a5d16f" providerId="LiveId" clId="{1666D24E-84C6-4336-8415-BE1D1BE7F817}" dt="2022-12-11T03:56:59.124" v="7845" actId="1076"/>
          <ac:spMkLst>
            <pc:docMk/>
            <pc:sldMk cId="766405512" sldId="281"/>
            <ac:spMk id="8" creationId="{3E2231F6-33A9-63D6-B6B9-AAE1300BDC62}"/>
          </ac:spMkLst>
        </pc:spChg>
        <pc:spChg chg="add mod">
          <ac:chgData name="Kaushal Gundu" userId="395709c346a5d16f" providerId="LiveId" clId="{1666D24E-84C6-4336-8415-BE1D1BE7F817}" dt="2022-12-11T03:57:10.094" v="7847" actId="20577"/>
          <ac:spMkLst>
            <pc:docMk/>
            <pc:sldMk cId="766405512" sldId="281"/>
            <ac:spMk id="9" creationId="{A1CFE466-8C7A-A8DA-8258-79F7198D42A9}"/>
          </ac:spMkLst>
        </pc:spChg>
        <pc:spChg chg="add del mod">
          <ac:chgData name="Kaushal Gundu" userId="395709c346a5d16f" providerId="LiveId" clId="{1666D24E-84C6-4336-8415-BE1D1BE7F817}" dt="2022-11-24T17:29:07.585" v="641" actId="21"/>
          <ac:spMkLst>
            <pc:docMk/>
            <pc:sldMk cId="766405512" sldId="281"/>
            <ac:spMk id="9" creationId="{E68F44A4-A4C2-15D4-9AF2-5207F93FF363}"/>
          </ac:spMkLst>
        </pc:spChg>
        <pc:spChg chg="add del mod">
          <ac:chgData name="Kaushal Gundu" userId="395709c346a5d16f" providerId="LiveId" clId="{1666D24E-84C6-4336-8415-BE1D1BE7F817}" dt="2022-11-24T17:29:15.995" v="643" actId="21"/>
          <ac:spMkLst>
            <pc:docMk/>
            <pc:sldMk cId="766405512" sldId="281"/>
            <ac:spMk id="11" creationId="{019C62C9-0DD9-2F7A-2DDB-1CB17F8185F8}"/>
          </ac:spMkLst>
        </pc:spChg>
        <pc:graphicFrameChg chg="add mod ord modGraphic">
          <ac:chgData name="Kaushal Gundu" userId="395709c346a5d16f" providerId="LiveId" clId="{1666D24E-84C6-4336-8415-BE1D1BE7F817}" dt="2022-12-11T03:57:22.528" v="7849" actId="207"/>
          <ac:graphicFrameMkLst>
            <pc:docMk/>
            <pc:sldMk cId="766405512" sldId="281"/>
            <ac:graphicFrameMk id="5" creationId="{973BE52C-5AB2-1EFA-E947-43AD41011DBF}"/>
          </ac:graphicFrameMkLst>
        </pc:graphicFrameChg>
        <pc:graphicFrameChg chg="add del mod modGraphic">
          <ac:chgData name="Kaushal Gundu" userId="395709c346a5d16f" providerId="LiveId" clId="{1666D24E-84C6-4336-8415-BE1D1BE7F817}" dt="2022-11-24T17:27:35.726" v="615" actId="478"/>
          <ac:graphicFrameMkLst>
            <pc:docMk/>
            <pc:sldMk cId="766405512" sldId="281"/>
            <ac:graphicFrameMk id="7" creationId="{5E867630-1B81-CCE2-2FCF-25A841ED64E5}"/>
          </ac:graphicFrameMkLst>
        </pc:graphicFrameChg>
        <pc:graphicFrameChg chg="add del mod modGraphic">
          <ac:chgData name="Kaushal Gundu" userId="395709c346a5d16f" providerId="LiveId" clId="{1666D24E-84C6-4336-8415-BE1D1BE7F817}" dt="2022-11-24T17:28:46.704" v="630"/>
          <ac:graphicFrameMkLst>
            <pc:docMk/>
            <pc:sldMk cId="766405512" sldId="281"/>
            <ac:graphicFrameMk id="10" creationId="{6C046959-04BB-C0E0-3E62-E7CF653D7D7F}"/>
          </ac:graphicFrameMkLst>
        </pc:graphicFrameChg>
        <pc:graphicFrameChg chg="add del mod modGraphic">
          <ac:chgData name="Kaushal Gundu" userId="395709c346a5d16f" providerId="LiveId" clId="{1666D24E-84C6-4336-8415-BE1D1BE7F817}" dt="2022-12-10T17:46:24.207" v="6447" actId="478"/>
          <ac:graphicFrameMkLst>
            <pc:docMk/>
            <pc:sldMk cId="766405512" sldId="281"/>
            <ac:graphicFrameMk id="12" creationId="{A13ED1FA-EF48-B1B4-ABDB-31398044B97E}"/>
          </ac:graphicFrameMkLst>
        </pc:graphicFrameChg>
        <pc:picChg chg="add mod">
          <ac:chgData name="Kaushal Gundu" userId="395709c346a5d16f" providerId="LiveId" clId="{1666D24E-84C6-4336-8415-BE1D1BE7F817}" dt="2022-12-11T03:49:37.726" v="7698" actId="1076"/>
          <ac:picMkLst>
            <pc:docMk/>
            <pc:sldMk cId="766405512" sldId="281"/>
            <ac:picMk id="4" creationId="{5FF7056E-D005-95CC-DA56-454993C031AE}"/>
          </ac:picMkLst>
        </pc:picChg>
        <pc:picChg chg="add del mod">
          <ac:chgData name="Kaushal Gundu" userId="395709c346a5d16f" providerId="LiveId" clId="{1666D24E-84C6-4336-8415-BE1D1BE7F817}" dt="2022-11-24T16:37:05.299" v="396"/>
          <ac:picMkLst>
            <pc:docMk/>
            <pc:sldMk cId="766405512" sldId="281"/>
            <ac:picMk id="5" creationId="{3A72BAD2-F788-7863-F1DD-7E2B7427BCF6}"/>
          </ac:picMkLst>
        </pc:picChg>
        <pc:picChg chg="add mod">
          <ac:chgData name="Kaushal Gundu" userId="395709c346a5d16f" providerId="LiveId" clId="{1666D24E-84C6-4336-8415-BE1D1BE7F817}" dt="2022-12-11T03:49:34.605" v="7696" actId="1076"/>
          <ac:picMkLst>
            <pc:docMk/>
            <pc:sldMk cId="766405512" sldId="281"/>
            <ac:picMk id="6" creationId="{34F7A746-DCFD-2A1A-0C2D-E9C23C27E1A7}"/>
          </ac:picMkLst>
        </pc:picChg>
      </pc:sldChg>
      <pc:sldChg chg="addSp delSp modSp new mod ord setBg">
        <pc:chgData name="Kaushal Gundu" userId="395709c346a5d16f" providerId="LiveId" clId="{1666D24E-84C6-4336-8415-BE1D1BE7F817}" dt="2022-12-11T03:59:59.468" v="7879" actId="207"/>
        <pc:sldMkLst>
          <pc:docMk/>
          <pc:sldMk cId="2956593410" sldId="282"/>
        </pc:sldMkLst>
        <pc:spChg chg="add del mod">
          <ac:chgData name="Kaushal Gundu" userId="395709c346a5d16f" providerId="LiveId" clId="{1666D24E-84C6-4336-8415-BE1D1BE7F817}" dt="2022-11-25T19:17:34.996" v="3899" actId="1076"/>
          <ac:spMkLst>
            <pc:docMk/>
            <pc:sldMk cId="2956593410" sldId="282"/>
            <ac:spMk id="2" creationId="{0BDFC637-06AA-F6B9-C677-837410DAD10A}"/>
          </ac:spMkLst>
        </pc:spChg>
        <pc:spChg chg="del mod">
          <ac:chgData name="Kaushal Gundu" userId="395709c346a5d16f" providerId="LiveId" clId="{1666D24E-84C6-4336-8415-BE1D1BE7F817}" dt="2022-11-24T17:37:52.244" v="701" actId="21"/>
          <ac:spMkLst>
            <pc:docMk/>
            <pc:sldMk cId="2956593410" sldId="282"/>
            <ac:spMk id="3" creationId="{2E3A64BA-0E9F-69CF-CB7F-B2AB3E6D431F}"/>
          </ac:spMkLst>
        </pc:spChg>
        <pc:spChg chg="add mod">
          <ac:chgData name="Kaushal Gundu" userId="395709c346a5d16f" providerId="LiveId" clId="{1666D24E-84C6-4336-8415-BE1D1BE7F817}" dt="2022-12-11T03:59:33.554" v="7875" actId="207"/>
          <ac:spMkLst>
            <pc:docMk/>
            <pc:sldMk cId="2956593410" sldId="282"/>
            <ac:spMk id="6" creationId="{73D00313-C71A-B3F0-6C0D-9B9343AFC924}"/>
          </ac:spMkLst>
        </pc:spChg>
        <pc:spChg chg="add del">
          <ac:chgData name="Kaushal Gundu" userId="395709c346a5d16f" providerId="LiveId" clId="{1666D24E-84C6-4336-8415-BE1D1BE7F817}" dt="2022-11-27T17:23:49.953" v="5314" actId="22"/>
          <ac:spMkLst>
            <pc:docMk/>
            <pc:sldMk cId="2956593410" sldId="282"/>
            <ac:spMk id="6" creationId="{BA18E403-F077-8FE1-3490-7CED6849BCAC}"/>
          </ac:spMkLst>
        </pc:spChg>
        <pc:spChg chg="add del mod">
          <ac:chgData name="Kaushal Gundu" userId="395709c346a5d16f" providerId="LiveId" clId="{1666D24E-84C6-4336-8415-BE1D1BE7F817}" dt="2022-11-24T17:37:42.604" v="698" actId="21"/>
          <ac:spMkLst>
            <pc:docMk/>
            <pc:sldMk cId="2956593410" sldId="282"/>
            <ac:spMk id="7" creationId="{CF19065B-5400-65E6-22C8-D7C017D2CF01}"/>
          </ac:spMkLst>
        </pc:spChg>
        <pc:spChg chg="add mod">
          <ac:chgData name="Kaushal Gundu" userId="395709c346a5d16f" providerId="LiveId" clId="{1666D24E-84C6-4336-8415-BE1D1BE7F817}" dt="2022-12-10T19:19:14.567" v="6707" actId="1076"/>
          <ac:spMkLst>
            <pc:docMk/>
            <pc:sldMk cId="2956593410" sldId="282"/>
            <ac:spMk id="7" creationId="{D91B3A9D-F452-851F-4A3F-324F4FAB4829}"/>
          </ac:spMkLst>
        </pc:spChg>
        <pc:spChg chg="add mod">
          <ac:chgData name="Kaushal Gundu" userId="395709c346a5d16f" providerId="LiveId" clId="{1666D24E-84C6-4336-8415-BE1D1BE7F817}" dt="2022-11-24T17:37:42.278" v="697" actId="571"/>
          <ac:spMkLst>
            <pc:docMk/>
            <pc:sldMk cId="2956593410" sldId="282"/>
            <ac:spMk id="8" creationId="{7D0D7FE2-4CF2-4462-3DB6-055A765B0044}"/>
          </ac:spMkLst>
        </pc:spChg>
        <pc:spChg chg="add mod">
          <ac:chgData name="Kaushal Gundu" userId="395709c346a5d16f" providerId="LiveId" clId="{1666D24E-84C6-4336-8415-BE1D1BE7F817}" dt="2022-12-11T03:59:59.468" v="7879" actId="207"/>
          <ac:spMkLst>
            <pc:docMk/>
            <pc:sldMk cId="2956593410" sldId="282"/>
            <ac:spMk id="8" creationId="{8C07E792-F42A-FBEC-B160-C6477455BD47}"/>
          </ac:spMkLst>
        </pc:spChg>
        <pc:spChg chg="add del mod">
          <ac:chgData name="Kaushal Gundu" userId="395709c346a5d16f" providerId="LiveId" clId="{1666D24E-84C6-4336-8415-BE1D1BE7F817}" dt="2022-11-24T17:37:56.809" v="703" actId="21"/>
          <ac:spMkLst>
            <pc:docMk/>
            <pc:sldMk cId="2956593410" sldId="282"/>
            <ac:spMk id="9" creationId="{75A03AA7-BFF2-4BF4-6FAE-55184788713E}"/>
          </ac:spMkLst>
        </pc:spChg>
        <pc:graphicFrameChg chg="add del">
          <ac:chgData name="Kaushal Gundu" userId="395709c346a5d16f" providerId="LiveId" clId="{1666D24E-84C6-4336-8415-BE1D1BE7F817}" dt="2022-12-10T18:12:01.269" v="6546"/>
          <ac:graphicFrameMkLst>
            <pc:docMk/>
            <pc:sldMk cId="2956593410" sldId="282"/>
            <ac:graphicFrameMk id="3" creationId="{9178A869-BB24-ACA1-7F2A-F0F8F4F252F6}"/>
          </ac:graphicFrameMkLst>
        </pc:graphicFrameChg>
        <pc:graphicFrameChg chg="add mod modGraphic">
          <ac:chgData name="Kaushal Gundu" userId="395709c346a5d16f" providerId="LiveId" clId="{1666D24E-84C6-4336-8415-BE1D1BE7F817}" dt="2022-12-11T03:59:43.182" v="7876" actId="207"/>
          <ac:graphicFrameMkLst>
            <pc:docMk/>
            <pc:sldMk cId="2956593410" sldId="282"/>
            <ac:graphicFrameMk id="4" creationId="{E0E4B7D4-73FF-F491-7214-E4097EA154AD}"/>
          </ac:graphicFrameMkLst>
        </pc:graphicFrameChg>
        <pc:graphicFrameChg chg="add del mod modGraphic">
          <ac:chgData name="Kaushal Gundu" userId="395709c346a5d16f" providerId="LiveId" clId="{1666D24E-84C6-4336-8415-BE1D1BE7F817}" dt="2022-12-10T18:11:45.015" v="6541" actId="478"/>
          <ac:graphicFrameMkLst>
            <pc:docMk/>
            <pc:sldMk cId="2956593410" sldId="282"/>
            <ac:graphicFrameMk id="10" creationId="{CFA08107-3C40-C8F6-732E-7104D3840F52}"/>
          </ac:graphicFrameMkLst>
        </pc:graphicFrameChg>
        <pc:picChg chg="add del mod">
          <ac:chgData name="Kaushal Gundu" userId="395709c346a5d16f" providerId="LiveId" clId="{1666D24E-84C6-4336-8415-BE1D1BE7F817}" dt="2022-11-27T17:30:21.015" v="5317" actId="21"/>
          <ac:picMkLst>
            <pc:docMk/>
            <pc:sldMk cId="2956593410" sldId="282"/>
            <ac:picMk id="4" creationId="{4246B807-22CE-3677-6D49-769D56D87026}"/>
          </ac:picMkLst>
        </pc:picChg>
        <pc:picChg chg="add mod">
          <ac:chgData name="Kaushal Gundu" userId="395709c346a5d16f" providerId="LiveId" clId="{1666D24E-84C6-4336-8415-BE1D1BE7F817}" dt="2022-11-27T17:25:53.873" v="5316" actId="1076"/>
          <ac:picMkLst>
            <pc:docMk/>
            <pc:sldMk cId="2956593410" sldId="282"/>
            <ac:picMk id="5" creationId="{B11B9547-EE7A-C627-F60D-D2D716A70F99}"/>
          </ac:picMkLst>
        </pc:picChg>
        <pc:picChg chg="add mod">
          <ac:chgData name="Kaushal Gundu" userId="395709c346a5d16f" providerId="LiveId" clId="{1666D24E-84C6-4336-8415-BE1D1BE7F817}" dt="2022-12-11T03:52:36.609" v="7780" actId="1076"/>
          <ac:picMkLst>
            <pc:docMk/>
            <pc:sldMk cId="2956593410" sldId="282"/>
            <ac:picMk id="2050" creationId="{39E749EF-BA9C-B836-A343-E90DFD63580B}"/>
          </ac:picMkLst>
        </pc:picChg>
      </pc:sldChg>
      <pc:sldChg chg="addSp delSp modSp new mod">
        <pc:chgData name="Kaushal Gundu" userId="395709c346a5d16f" providerId="LiveId" clId="{1666D24E-84C6-4336-8415-BE1D1BE7F817}" dt="2022-12-11T04:02:08.353" v="7893" actId="207"/>
        <pc:sldMkLst>
          <pc:docMk/>
          <pc:sldMk cId="505724737" sldId="283"/>
        </pc:sldMkLst>
        <pc:spChg chg="mod">
          <ac:chgData name="Kaushal Gundu" userId="395709c346a5d16f" providerId="LiveId" clId="{1666D24E-84C6-4336-8415-BE1D1BE7F817}" dt="2022-12-10T19:09:34.913" v="6674" actId="1076"/>
          <ac:spMkLst>
            <pc:docMk/>
            <pc:sldMk cId="505724737" sldId="283"/>
            <ac:spMk id="2" creationId="{458FE3F2-8EF7-5487-C930-5248D4B4682E}"/>
          </ac:spMkLst>
        </pc:spChg>
        <pc:spChg chg="mod">
          <ac:chgData name="Kaushal Gundu" userId="395709c346a5d16f" providerId="LiveId" clId="{1666D24E-84C6-4336-8415-BE1D1BE7F817}" dt="2022-12-10T19:20:47.257" v="6715" actId="20577"/>
          <ac:spMkLst>
            <pc:docMk/>
            <pc:sldMk cId="505724737" sldId="283"/>
            <ac:spMk id="3" creationId="{6A523A5B-744B-959A-B2E9-D0F63777E6F0}"/>
          </ac:spMkLst>
        </pc:spChg>
        <pc:spChg chg="add mod">
          <ac:chgData name="Kaushal Gundu" userId="395709c346a5d16f" providerId="LiveId" clId="{1666D24E-84C6-4336-8415-BE1D1BE7F817}" dt="2022-12-11T03:53:49.344" v="7829" actId="1076"/>
          <ac:spMkLst>
            <pc:docMk/>
            <pc:sldMk cId="505724737" sldId="283"/>
            <ac:spMk id="8" creationId="{0670F17B-0657-A108-09BD-97DD3AE902FE}"/>
          </ac:spMkLst>
        </pc:spChg>
        <pc:spChg chg="add mod">
          <ac:chgData name="Kaushal Gundu" userId="395709c346a5d16f" providerId="LiveId" clId="{1666D24E-84C6-4336-8415-BE1D1BE7F817}" dt="2022-12-11T04:00:06.510" v="7881" actId="1076"/>
          <ac:spMkLst>
            <pc:docMk/>
            <pc:sldMk cId="505724737" sldId="283"/>
            <ac:spMk id="9" creationId="{50B765B3-3C6A-E7CC-B638-2BA2B26E6920}"/>
          </ac:spMkLst>
        </pc:spChg>
        <pc:spChg chg="add mod">
          <ac:chgData name="Kaushal Gundu" userId="395709c346a5d16f" providerId="LiveId" clId="{1666D24E-84C6-4336-8415-BE1D1BE7F817}" dt="2022-11-28T18:18:31.482" v="5835" actId="20577"/>
          <ac:spMkLst>
            <pc:docMk/>
            <pc:sldMk cId="505724737" sldId="283"/>
            <ac:spMk id="10" creationId="{B1793651-F6BD-026E-F1EA-3F3584F233C1}"/>
          </ac:spMkLst>
        </pc:spChg>
        <pc:graphicFrameChg chg="add mod modGraphic">
          <ac:chgData name="Kaushal Gundu" userId="395709c346a5d16f" providerId="LiveId" clId="{1666D24E-84C6-4336-8415-BE1D1BE7F817}" dt="2022-12-11T04:02:08.353" v="7893" actId="207"/>
          <ac:graphicFrameMkLst>
            <pc:docMk/>
            <pc:sldMk cId="505724737" sldId="283"/>
            <ac:graphicFrameMk id="5" creationId="{8C8AA983-330B-29BB-FC38-0A1B2819C33B}"/>
          </ac:graphicFrameMkLst>
        </pc:graphicFrameChg>
        <pc:picChg chg="add mod">
          <ac:chgData name="Kaushal Gundu" userId="395709c346a5d16f" providerId="LiveId" clId="{1666D24E-84C6-4336-8415-BE1D1BE7F817}" dt="2022-11-28T18:17:22.755" v="5811" actId="1076"/>
          <ac:picMkLst>
            <pc:docMk/>
            <pc:sldMk cId="505724737" sldId="283"/>
            <ac:picMk id="4" creationId="{E98A6787-D5F5-1734-DE1F-20B5C6730DC5}"/>
          </ac:picMkLst>
        </pc:picChg>
        <pc:picChg chg="add del mod">
          <ac:chgData name="Kaushal Gundu" userId="395709c346a5d16f" providerId="LiveId" clId="{1666D24E-84C6-4336-8415-BE1D1BE7F817}" dt="2022-11-28T18:16:58.194" v="5803" actId="21"/>
          <ac:picMkLst>
            <pc:docMk/>
            <pc:sldMk cId="505724737" sldId="283"/>
            <ac:picMk id="5" creationId="{A1BD37CC-FC21-4AB1-D2EC-E1C878FA23AB}"/>
          </ac:picMkLst>
        </pc:picChg>
        <pc:picChg chg="add del mod">
          <ac:chgData name="Kaushal Gundu" userId="395709c346a5d16f" providerId="LiveId" clId="{1666D24E-84C6-4336-8415-BE1D1BE7F817}" dt="2022-11-28T18:16:52.255" v="5801" actId="21"/>
          <ac:picMkLst>
            <pc:docMk/>
            <pc:sldMk cId="505724737" sldId="283"/>
            <ac:picMk id="6" creationId="{9B31FE5C-CE6F-71F4-8652-5152195D8455}"/>
          </ac:picMkLst>
        </pc:picChg>
        <pc:picChg chg="add del mod">
          <ac:chgData name="Kaushal Gundu" userId="395709c346a5d16f" providerId="LiveId" clId="{1666D24E-84C6-4336-8415-BE1D1BE7F817}" dt="2022-11-25T17:57:28.569" v="2213" actId="21"/>
          <ac:picMkLst>
            <pc:docMk/>
            <pc:sldMk cId="505724737" sldId="283"/>
            <ac:picMk id="7" creationId="{147A5F36-08B1-A216-140F-463AEB230EFC}"/>
          </ac:picMkLst>
        </pc:picChg>
        <pc:picChg chg="add mod">
          <ac:chgData name="Kaushal Gundu" userId="395709c346a5d16f" providerId="LiveId" clId="{1666D24E-84C6-4336-8415-BE1D1BE7F817}" dt="2022-11-28T18:18:12.771" v="5825" actId="1076"/>
          <ac:picMkLst>
            <pc:docMk/>
            <pc:sldMk cId="505724737" sldId="283"/>
            <ac:picMk id="1026" creationId="{79C8F9A8-4FE0-880F-A368-2D87FA80E3D8}"/>
          </ac:picMkLst>
        </pc:picChg>
      </pc:sldChg>
      <pc:sldChg chg="add del">
        <pc:chgData name="Kaushal Gundu" userId="395709c346a5d16f" providerId="LiveId" clId="{1666D24E-84C6-4336-8415-BE1D1BE7F817}" dt="2022-11-24T16:38:11.430" v="408"/>
        <pc:sldMkLst>
          <pc:docMk/>
          <pc:sldMk cId="4065883373" sldId="283"/>
        </pc:sldMkLst>
      </pc:sldChg>
      <pc:sldChg chg="add del">
        <pc:chgData name="Kaushal Gundu" userId="395709c346a5d16f" providerId="LiveId" clId="{1666D24E-84C6-4336-8415-BE1D1BE7F817}" dt="2022-11-24T16:38:11.212" v="407"/>
        <pc:sldMkLst>
          <pc:docMk/>
          <pc:sldMk cId="1383020031" sldId="284"/>
        </pc:sldMkLst>
      </pc:sldChg>
      <pc:sldChg chg="addSp delSp modSp new mod">
        <pc:chgData name="Kaushal Gundu" userId="395709c346a5d16f" providerId="LiveId" clId="{1666D24E-84C6-4336-8415-BE1D1BE7F817}" dt="2022-12-11T04:02:14.921" v="7894" actId="207"/>
        <pc:sldMkLst>
          <pc:docMk/>
          <pc:sldMk cId="1915858330" sldId="284"/>
        </pc:sldMkLst>
        <pc:spChg chg="mod">
          <ac:chgData name="Kaushal Gundu" userId="395709c346a5d16f" providerId="LiveId" clId="{1666D24E-84C6-4336-8415-BE1D1BE7F817}" dt="2022-11-25T19:29:41.107" v="3994" actId="20577"/>
          <ac:spMkLst>
            <pc:docMk/>
            <pc:sldMk cId="1915858330" sldId="284"/>
            <ac:spMk id="2" creationId="{F9AF4690-F3C0-7BF9-E74C-26E68DC8882A}"/>
          </ac:spMkLst>
        </pc:spChg>
        <pc:spChg chg="add del">
          <ac:chgData name="Kaushal Gundu" userId="395709c346a5d16f" providerId="LiveId" clId="{1666D24E-84C6-4336-8415-BE1D1BE7F817}" dt="2022-11-24T17:55:53.196" v="750"/>
          <ac:spMkLst>
            <pc:docMk/>
            <pc:sldMk cId="1915858330" sldId="284"/>
            <ac:spMk id="3" creationId="{10BFD468-4766-68ED-6541-0CC9202356D9}"/>
          </ac:spMkLst>
        </pc:spChg>
        <pc:spChg chg="add mod">
          <ac:chgData name="Kaushal Gundu" userId="395709c346a5d16f" providerId="LiveId" clId="{1666D24E-84C6-4336-8415-BE1D1BE7F817}" dt="2022-11-28T18:19:32.819" v="5871" actId="20577"/>
          <ac:spMkLst>
            <pc:docMk/>
            <pc:sldMk cId="1915858330" sldId="284"/>
            <ac:spMk id="3" creationId="{2C20E2B1-D488-C46E-9214-587C5494CE0E}"/>
          </ac:spMkLst>
        </pc:spChg>
        <pc:spChg chg="add del mod">
          <ac:chgData name="Kaushal Gundu" userId="395709c346a5d16f" providerId="LiveId" clId="{1666D24E-84C6-4336-8415-BE1D1BE7F817}" dt="2022-11-25T16:54:44.361" v="935" actId="21"/>
          <ac:spMkLst>
            <pc:docMk/>
            <pc:sldMk cId="1915858330" sldId="284"/>
            <ac:spMk id="4" creationId="{87B682CD-7B91-D933-9CB9-C51B8809E711}"/>
          </ac:spMkLst>
        </pc:spChg>
        <pc:spChg chg="add del mod">
          <ac:chgData name="Kaushal Gundu" userId="395709c346a5d16f" providerId="LiveId" clId="{1666D24E-84C6-4336-8415-BE1D1BE7F817}" dt="2022-11-25T16:55:21.602" v="942"/>
          <ac:spMkLst>
            <pc:docMk/>
            <pc:sldMk cId="1915858330" sldId="284"/>
            <ac:spMk id="5" creationId="{3666F5A4-1343-8A88-BFF2-E2D2B92189A0}"/>
          </ac:spMkLst>
        </pc:spChg>
        <pc:spChg chg="add del mod">
          <ac:chgData name="Kaushal Gundu" userId="395709c346a5d16f" providerId="LiveId" clId="{1666D24E-84C6-4336-8415-BE1D1BE7F817}" dt="2022-11-25T16:55:21.602" v="944"/>
          <ac:spMkLst>
            <pc:docMk/>
            <pc:sldMk cId="1915858330" sldId="284"/>
            <ac:spMk id="6" creationId="{13EDBB00-8013-057E-CC00-6B70850E3650}"/>
          </ac:spMkLst>
        </pc:spChg>
        <pc:spChg chg="add del mod">
          <ac:chgData name="Kaushal Gundu" userId="395709c346a5d16f" providerId="LiveId" clId="{1666D24E-84C6-4336-8415-BE1D1BE7F817}" dt="2022-11-25T16:55:21.595" v="940" actId="21"/>
          <ac:spMkLst>
            <pc:docMk/>
            <pc:sldMk cId="1915858330" sldId="284"/>
            <ac:spMk id="7" creationId="{5D2A44ED-8437-6FDA-0E15-1D670F5DDDAB}"/>
          </ac:spMkLst>
        </pc:spChg>
        <pc:spChg chg="add del mod">
          <ac:chgData name="Kaushal Gundu" userId="395709c346a5d16f" providerId="LiveId" clId="{1666D24E-84C6-4336-8415-BE1D1BE7F817}" dt="2022-11-25T16:55:21.603" v="946"/>
          <ac:spMkLst>
            <pc:docMk/>
            <pc:sldMk cId="1915858330" sldId="284"/>
            <ac:spMk id="8" creationId="{C6B8A006-FA28-CDD5-EF1B-A5340684D21C}"/>
          </ac:spMkLst>
        </pc:spChg>
        <pc:spChg chg="add del mod">
          <ac:chgData name="Kaushal Gundu" userId="395709c346a5d16f" providerId="LiveId" clId="{1666D24E-84C6-4336-8415-BE1D1BE7F817}" dt="2022-12-10T19:09:40.040" v="6675"/>
          <ac:spMkLst>
            <pc:docMk/>
            <pc:sldMk cId="1915858330" sldId="284"/>
            <ac:spMk id="9" creationId="{008EE84F-4F4F-3E54-28A9-15B25FFED546}"/>
          </ac:spMkLst>
        </pc:spChg>
        <pc:spChg chg="add del mod">
          <ac:chgData name="Kaushal Gundu" userId="395709c346a5d16f" providerId="LiveId" clId="{1666D24E-84C6-4336-8415-BE1D1BE7F817}" dt="2022-12-10T19:21:29.231" v="6722"/>
          <ac:spMkLst>
            <pc:docMk/>
            <pc:sldMk cId="1915858330" sldId="284"/>
            <ac:spMk id="10" creationId="{08BB2957-D785-475B-F1C8-0BDD89F2F2D0}"/>
          </ac:spMkLst>
        </pc:spChg>
        <pc:spChg chg="add del mod">
          <ac:chgData name="Kaushal Gundu" userId="395709c346a5d16f" providerId="LiveId" clId="{1666D24E-84C6-4336-8415-BE1D1BE7F817}" dt="2022-11-25T16:55:31.114" v="950"/>
          <ac:spMkLst>
            <pc:docMk/>
            <pc:sldMk cId="1915858330" sldId="284"/>
            <ac:spMk id="18" creationId="{320EBA28-8F92-0E1C-90A6-6E274E54D0AD}"/>
          </ac:spMkLst>
        </pc:spChg>
        <pc:graphicFrameChg chg="add mod modGraphic">
          <ac:chgData name="Kaushal Gundu" userId="395709c346a5d16f" providerId="LiveId" clId="{1666D24E-84C6-4336-8415-BE1D1BE7F817}" dt="2022-12-11T04:02:14.921" v="7894" actId="207"/>
          <ac:graphicFrameMkLst>
            <pc:docMk/>
            <pc:sldMk cId="1915858330" sldId="284"/>
            <ac:graphicFrameMk id="4" creationId="{4868FED7-120B-7416-54FC-26A54BCCB2E2}"/>
          </ac:graphicFrameMkLst>
        </pc:graphicFrameChg>
        <pc:picChg chg="add del mod ord">
          <ac:chgData name="Kaushal Gundu" userId="395709c346a5d16f" providerId="LiveId" clId="{1666D24E-84C6-4336-8415-BE1D1BE7F817}" dt="2022-11-24T17:55:51.471" v="749" actId="22"/>
          <ac:picMkLst>
            <pc:docMk/>
            <pc:sldMk cId="1915858330" sldId="284"/>
            <ac:picMk id="5" creationId="{75A07ECB-0A0F-F34B-555D-A76DC5462A86}"/>
          </ac:picMkLst>
        </pc:picChg>
        <pc:picChg chg="add mod">
          <ac:chgData name="Kaushal Gundu" userId="395709c346a5d16f" providerId="LiveId" clId="{1666D24E-84C6-4336-8415-BE1D1BE7F817}" dt="2022-11-24T17:55:50.790" v="747" actId="571"/>
          <ac:picMkLst>
            <pc:docMk/>
            <pc:sldMk cId="1915858330" sldId="284"/>
            <ac:picMk id="6" creationId="{78710A39-05F4-9978-51FC-C05959F70690}"/>
          </ac:picMkLst>
        </pc:picChg>
        <pc:picChg chg="add mod">
          <ac:chgData name="Kaushal Gundu" userId="395709c346a5d16f" providerId="LiveId" clId="{1666D24E-84C6-4336-8415-BE1D1BE7F817}" dt="2022-11-24T17:55:50.790" v="747" actId="571"/>
          <ac:picMkLst>
            <pc:docMk/>
            <pc:sldMk cId="1915858330" sldId="284"/>
            <ac:picMk id="7" creationId="{22B7B55F-EDDE-5B35-2BEC-437B3C5D32D9}"/>
          </ac:picMkLst>
        </pc:picChg>
        <pc:picChg chg="add mod">
          <ac:chgData name="Kaushal Gundu" userId="395709c346a5d16f" providerId="LiveId" clId="{1666D24E-84C6-4336-8415-BE1D1BE7F817}" dt="2022-11-24T17:55:50.566" v="746" actId="571"/>
          <ac:picMkLst>
            <pc:docMk/>
            <pc:sldMk cId="1915858330" sldId="284"/>
            <ac:picMk id="8" creationId="{F4DC7DDA-2677-5F32-4E6B-BEA143EE09CF}"/>
          </ac:picMkLst>
        </pc:picChg>
        <pc:picChg chg="add mod">
          <ac:chgData name="Kaushal Gundu" userId="395709c346a5d16f" providerId="LiveId" clId="{1666D24E-84C6-4336-8415-BE1D1BE7F817}" dt="2022-11-24T17:55:50.566" v="746" actId="571"/>
          <ac:picMkLst>
            <pc:docMk/>
            <pc:sldMk cId="1915858330" sldId="284"/>
            <ac:picMk id="9" creationId="{CC4F2189-407D-91DD-3691-70A89F30EEC4}"/>
          </ac:picMkLst>
        </pc:picChg>
        <pc:picChg chg="add del mod">
          <ac:chgData name="Kaushal Gundu" userId="395709c346a5d16f" providerId="LiveId" clId="{1666D24E-84C6-4336-8415-BE1D1BE7F817}" dt="2022-11-25T17:58:25.484" v="2265" actId="21"/>
          <ac:picMkLst>
            <pc:docMk/>
            <pc:sldMk cId="1915858330" sldId="284"/>
            <ac:picMk id="11" creationId="{8F140D79-529F-83C2-2040-DDC70977713B}"/>
          </ac:picMkLst>
        </pc:picChg>
        <pc:picChg chg="add del">
          <ac:chgData name="Kaushal Gundu" userId="395709c346a5d16f" providerId="LiveId" clId="{1666D24E-84C6-4336-8415-BE1D1BE7F817}" dt="2022-11-24T17:56:33.633" v="760" actId="21"/>
          <ac:picMkLst>
            <pc:docMk/>
            <pc:sldMk cId="1915858330" sldId="284"/>
            <ac:picMk id="11" creationId="{F2E20826-00F6-B518-6E72-682CD8B5DDFD}"/>
          </ac:picMkLst>
        </pc:picChg>
        <pc:picChg chg="add mod">
          <ac:chgData name="Kaushal Gundu" userId="395709c346a5d16f" providerId="LiveId" clId="{1666D24E-84C6-4336-8415-BE1D1BE7F817}" dt="2022-11-25T19:18:19.364" v="3908" actId="1076"/>
          <ac:picMkLst>
            <pc:docMk/>
            <pc:sldMk cId="1915858330" sldId="284"/>
            <ac:picMk id="12" creationId="{1634BA1C-5932-3C95-E365-2DD2401EFFDD}"/>
          </ac:picMkLst>
        </pc:picChg>
        <pc:picChg chg="add mod">
          <ac:chgData name="Kaushal Gundu" userId="395709c346a5d16f" providerId="LiveId" clId="{1666D24E-84C6-4336-8415-BE1D1BE7F817}" dt="2022-11-25T19:18:21.125" v="3909" actId="1076"/>
          <ac:picMkLst>
            <pc:docMk/>
            <pc:sldMk cId="1915858330" sldId="284"/>
            <ac:picMk id="13" creationId="{418CF6A0-0A9E-88BA-BD38-76F39EDF7F57}"/>
          </ac:picMkLst>
        </pc:picChg>
        <pc:picChg chg="add mod">
          <ac:chgData name="Kaushal Gundu" userId="395709c346a5d16f" providerId="LiveId" clId="{1666D24E-84C6-4336-8415-BE1D1BE7F817}" dt="2022-11-24T17:56:25.248" v="756" actId="571"/>
          <ac:picMkLst>
            <pc:docMk/>
            <pc:sldMk cId="1915858330" sldId="284"/>
            <ac:picMk id="14" creationId="{99AAA059-F8E4-CE7E-3660-82B685389A3A}"/>
          </ac:picMkLst>
        </pc:picChg>
        <pc:picChg chg="add del mod">
          <ac:chgData name="Kaushal Gundu" userId="395709c346a5d16f" providerId="LiveId" clId="{1666D24E-84C6-4336-8415-BE1D1BE7F817}" dt="2022-11-24T17:56:31.929" v="759" actId="21"/>
          <ac:picMkLst>
            <pc:docMk/>
            <pc:sldMk cId="1915858330" sldId="284"/>
            <ac:picMk id="15" creationId="{DA055BEF-E458-E474-B2CC-117C4F8FB8AD}"/>
          </ac:picMkLst>
        </pc:picChg>
        <pc:picChg chg="add del mod">
          <ac:chgData name="Kaushal Gundu" userId="395709c346a5d16f" providerId="LiveId" clId="{1666D24E-84C6-4336-8415-BE1D1BE7F817}" dt="2022-11-24T17:56:29.641" v="758" actId="21"/>
          <ac:picMkLst>
            <pc:docMk/>
            <pc:sldMk cId="1915858330" sldId="284"/>
            <ac:picMk id="16" creationId="{96A25BF8-1E2D-9E3F-4604-6FD9B24E67D5}"/>
          </ac:picMkLst>
        </pc:picChg>
        <pc:picChg chg="add del mod">
          <ac:chgData name="Kaushal Gundu" userId="395709c346a5d16f" providerId="LiveId" clId="{1666D24E-84C6-4336-8415-BE1D1BE7F817}" dt="2022-11-24T17:56:29.641" v="758" actId="21"/>
          <ac:picMkLst>
            <pc:docMk/>
            <pc:sldMk cId="1915858330" sldId="284"/>
            <ac:picMk id="17" creationId="{FB24D519-6769-3930-B8FB-C2F59E1F65EB}"/>
          </ac:picMkLst>
        </pc:picChg>
        <pc:picChg chg="add del mod">
          <ac:chgData name="Kaushal Gundu" userId="395709c346a5d16f" providerId="LiveId" clId="{1666D24E-84C6-4336-8415-BE1D1BE7F817}" dt="2022-11-24T17:55:40.833" v="738"/>
          <ac:picMkLst>
            <pc:docMk/>
            <pc:sldMk cId="1915858330" sldId="284"/>
            <ac:picMk id="1026" creationId="{A77EE18F-AADC-F2E2-6BFF-6BA71BC9B43F}"/>
          </ac:picMkLst>
        </pc:picChg>
        <pc:picChg chg="add del">
          <ac:chgData name="Kaushal Gundu" userId="395709c346a5d16f" providerId="LiveId" clId="{1666D24E-84C6-4336-8415-BE1D1BE7F817}" dt="2022-11-24T17:55:51.468" v="748"/>
          <ac:picMkLst>
            <pc:docMk/>
            <pc:sldMk cId="1915858330" sldId="284"/>
            <ac:picMk id="1028" creationId="{1A272A16-5D5C-081F-4FF9-CFEB4688DF0E}"/>
          </ac:picMkLst>
        </pc:picChg>
        <pc:picChg chg="add del mod">
          <ac:chgData name="Kaushal Gundu" userId="395709c346a5d16f" providerId="LiveId" clId="{1666D24E-84C6-4336-8415-BE1D1BE7F817}" dt="2022-11-24T17:56:35.414" v="761" actId="21"/>
          <ac:picMkLst>
            <pc:docMk/>
            <pc:sldMk cId="1915858330" sldId="284"/>
            <ac:picMk id="1030" creationId="{93CE9B96-808D-0B84-2A58-7F381CF8A6DD}"/>
          </ac:picMkLst>
        </pc:picChg>
        <pc:picChg chg="add del">
          <ac:chgData name="Kaushal Gundu" userId="395709c346a5d16f" providerId="LiveId" clId="{1666D24E-84C6-4336-8415-BE1D1BE7F817}" dt="2022-11-24T17:56:12.526" v="753"/>
          <ac:picMkLst>
            <pc:docMk/>
            <pc:sldMk cId="1915858330" sldId="284"/>
            <ac:picMk id="1032" creationId="{6F9C16DC-FC28-2DC4-5E72-E86B2C639A31}"/>
          </ac:picMkLst>
        </pc:picChg>
      </pc:sldChg>
      <pc:sldChg chg="addSp delSp modSp new mod setBg">
        <pc:chgData name="Kaushal Gundu" userId="395709c346a5d16f" providerId="LiveId" clId="{1666D24E-84C6-4336-8415-BE1D1BE7F817}" dt="2022-12-11T03:55:07.866" v="7835" actId="207"/>
        <pc:sldMkLst>
          <pc:docMk/>
          <pc:sldMk cId="1980861906" sldId="285"/>
        </pc:sldMkLst>
        <pc:spChg chg="mod">
          <ac:chgData name="Kaushal Gundu" userId="395709c346a5d16f" providerId="LiveId" clId="{1666D24E-84C6-4336-8415-BE1D1BE7F817}" dt="2022-12-11T03:52:10.033" v="7777"/>
          <ac:spMkLst>
            <pc:docMk/>
            <pc:sldMk cId="1980861906" sldId="285"/>
            <ac:spMk id="2" creationId="{5E07711B-055C-3BDD-8CAE-D598C71C4FE4}"/>
          </ac:spMkLst>
        </pc:spChg>
        <pc:spChg chg="del mod">
          <ac:chgData name="Kaushal Gundu" userId="395709c346a5d16f" providerId="LiveId" clId="{1666D24E-84C6-4336-8415-BE1D1BE7F817}" dt="2022-11-25T17:30:30.866" v="1595" actId="3680"/>
          <ac:spMkLst>
            <pc:docMk/>
            <pc:sldMk cId="1980861906" sldId="285"/>
            <ac:spMk id="3" creationId="{7B6C09EC-CE8B-7144-F406-46C9BBBD601C}"/>
          </ac:spMkLst>
        </pc:spChg>
        <pc:spChg chg="add del mod">
          <ac:chgData name="Kaushal Gundu" userId="395709c346a5d16f" providerId="LiveId" clId="{1666D24E-84C6-4336-8415-BE1D1BE7F817}" dt="2022-11-25T17:43:59.285" v="1973" actId="478"/>
          <ac:spMkLst>
            <pc:docMk/>
            <pc:sldMk cId="1980861906" sldId="285"/>
            <ac:spMk id="6" creationId="{52BD564C-CB40-6458-EB78-5F449F9709DD}"/>
          </ac:spMkLst>
        </pc:spChg>
        <pc:spChg chg="add del">
          <ac:chgData name="Kaushal Gundu" userId="395709c346a5d16f" providerId="LiveId" clId="{1666D24E-84C6-4336-8415-BE1D1BE7F817}" dt="2022-11-25T19:26:38.997" v="3963" actId="26606"/>
          <ac:spMkLst>
            <pc:docMk/>
            <pc:sldMk cId="1980861906" sldId="285"/>
            <ac:spMk id="9" creationId="{F27E2391-4EC5-4FD9-A3B0-20F5E23EE34C}"/>
          </ac:spMkLst>
        </pc:spChg>
        <pc:graphicFrameChg chg="add del mod ord modGraphic">
          <ac:chgData name="Kaushal Gundu" userId="395709c346a5d16f" providerId="LiveId" clId="{1666D24E-84C6-4336-8415-BE1D1BE7F817}" dt="2022-12-11T03:55:07.866" v="7835" actId="207"/>
          <ac:graphicFrameMkLst>
            <pc:docMk/>
            <pc:sldMk cId="1980861906" sldId="285"/>
            <ac:graphicFrameMk id="4" creationId="{0255ADF8-78DA-57B8-F4DA-E02601C3D0D2}"/>
          </ac:graphicFrameMkLst>
        </pc:graphicFrameChg>
      </pc:sldChg>
      <pc:sldChg chg="addSp delSp modSp new mod">
        <pc:chgData name="Kaushal Gundu" userId="395709c346a5d16f" providerId="LiveId" clId="{1666D24E-84C6-4336-8415-BE1D1BE7F817}" dt="2022-12-11T03:52:10.033" v="7777"/>
        <pc:sldMkLst>
          <pc:docMk/>
          <pc:sldMk cId="1945819289" sldId="286"/>
        </pc:sldMkLst>
        <pc:spChg chg="mod">
          <ac:chgData name="Kaushal Gundu" userId="395709c346a5d16f" providerId="LiveId" clId="{1666D24E-84C6-4336-8415-BE1D1BE7F817}" dt="2022-12-11T03:52:10.033" v="7777"/>
          <ac:spMkLst>
            <pc:docMk/>
            <pc:sldMk cId="1945819289" sldId="286"/>
            <ac:spMk id="2" creationId="{8CA223D0-7F81-7F93-8A3B-C9C1BA3845A8}"/>
          </ac:spMkLst>
        </pc:spChg>
        <pc:spChg chg="del">
          <ac:chgData name="Kaushal Gundu" userId="395709c346a5d16f" providerId="LiveId" clId="{1666D24E-84C6-4336-8415-BE1D1BE7F817}" dt="2022-11-25T17:50:22.038" v="2109" actId="22"/>
          <ac:spMkLst>
            <pc:docMk/>
            <pc:sldMk cId="1945819289" sldId="286"/>
            <ac:spMk id="3" creationId="{56F0EB82-BEFB-3486-FEAD-CE28D1AFB605}"/>
          </ac:spMkLst>
        </pc:spChg>
        <pc:picChg chg="add mod ord">
          <ac:chgData name="Kaushal Gundu" userId="395709c346a5d16f" providerId="LiveId" clId="{1666D24E-84C6-4336-8415-BE1D1BE7F817}" dt="2022-11-25T17:55:38.052" v="2150" actId="1076"/>
          <ac:picMkLst>
            <pc:docMk/>
            <pc:sldMk cId="1945819289" sldId="286"/>
            <ac:picMk id="5" creationId="{3D975E80-7A39-1883-5B85-8776513831DB}"/>
          </ac:picMkLst>
        </pc:picChg>
        <pc:picChg chg="add mod">
          <ac:chgData name="Kaushal Gundu" userId="395709c346a5d16f" providerId="LiveId" clId="{1666D24E-84C6-4336-8415-BE1D1BE7F817}" dt="2022-11-25T19:28:56.766" v="3983" actId="1076"/>
          <ac:picMkLst>
            <pc:docMk/>
            <pc:sldMk cId="1945819289" sldId="286"/>
            <ac:picMk id="7" creationId="{9B046119-1510-B136-222E-40A387975718}"/>
          </ac:picMkLst>
        </pc:picChg>
        <pc:picChg chg="add mod">
          <ac:chgData name="Kaushal Gundu" userId="395709c346a5d16f" providerId="LiveId" clId="{1666D24E-84C6-4336-8415-BE1D1BE7F817}" dt="2022-11-25T19:28:57.983" v="3984" actId="1076"/>
          <ac:picMkLst>
            <pc:docMk/>
            <pc:sldMk cId="1945819289" sldId="286"/>
            <ac:picMk id="9" creationId="{C0493E55-3B3B-ABF6-6310-CEC25915D571}"/>
          </ac:picMkLst>
        </pc:picChg>
        <pc:picChg chg="add mod">
          <ac:chgData name="Kaushal Gundu" userId="395709c346a5d16f" providerId="LiveId" clId="{1666D24E-84C6-4336-8415-BE1D1BE7F817}" dt="2022-11-25T18:53:29.048" v="3694" actId="1076"/>
          <ac:picMkLst>
            <pc:docMk/>
            <pc:sldMk cId="1945819289" sldId="286"/>
            <ac:picMk id="11" creationId="{819390EE-2C97-455D-0791-AF25EFE9D9D5}"/>
          </ac:picMkLst>
        </pc:picChg>
        <pc:picChg chg="add mod">
          <ac:chgData name="Kaushal Gundu" userId="395709c346a5d16f" providerId="LiveId" clId="{1666D24E-84C6-4336-8415-BE1D1BE7F817}" dt="2022-12-10T16:55:35.178" v="6158" actId="1076"/>
          <ac:picMkLst>
            <pc:docMk/>
            <pc:sldMk cId="1945819289" sldId="286"/>
            <ac:picMk id="13" creationId="{F42722FD-0CFC-546F-C98A-EFD851F756EC}"/>
          </ac:picMkLst>
        </pc:picChg>
      </pc:sldChg>
      <pc:sldChg chg="addSp delSp modSp new del mod">
        <pc:chgData name="Kaushal Gundu" userId="395709c346a5d16f" providerId="LiveId" clId="{1666D24E-84C6-4336-8415-BE1D1BE7F817}" dt="2022-11-25T17:30:08.720" v="1594" actId="2696"/>
        <pc:sldMkLst>
          <pc:docMk/>
          <pc:sldMk cId="3793413564" sldId="286"/>
        </pc:sldMkLst>
        <pc:spChg chg="del">
          <ac:chgData name="Kaushal Gundu" userId="395709c346a5d16f" providerId="LiveId" clId="{1666D24E-84C6-4336-8415-BE1D1BE7F817}" dt="2022-11-25T17:16:05.517" v="1529" actId="22"/>
          <ac:spMkLst>
            <pc:docMk/>
            <pc:sldMk cId="3793413564" sldId="286"/>
            <ac:spMk id="3" creationId="{B26CAE35-7619-AF17-B5DC-5ECAF3B1BA44}"/>
          </ac:spMkLst>
        </pc:spChg>
        <pc:spChg chg="add mod">
          <ac:chgData name="Kaushal Gundu" userId="395709c346a5d16f" providerId="LiveId" clId="{1666D24E-84C6-4336-8415-BE1D1BE7F817}" dt="2022-11-25T17:27:53.937" v="1565" actId="21"/>
          <ac:spMkLst>
            <pc:docMk/>
            <pc:sldMk cId="3793413564" sldId="286"/>
            <ac:spMk id="7" creationId="{E542D6D6-160F-34BD-A34D-A8FA591C947D}"/>
          </ac:spMkLst>
        </pc:spChg>
        <pc:picChg chg="add del mod ord">
          <ac:chgData name="Kaushal Gundu" userId="395709c346a5d16f" providerId="LiveId" clId="{1666D24E-84C6-4336-8415-BE1D1BE7F817}" dt="2022-11-25T17:27:53.937" v="1565" actId="21"/>
          <ac:picMkLst>
            <pc:docMk/>
            <pc:sldMk cId="3793413564" sldId="286"/>
            <ac:picMk id="5" creationId="{DA4833F8-AB71-2433-0FDC-8D21804E91CE}"/>
          </ac:picMkLst>
        </pc:picChg>
      </pc:sldChg>
      <pc:sldChg chg="modSp new mod ord">
        <pc:chgData name="Kaushal Gundu" userId="395709c346a5d16f" providerId="LiveId" clId="{1666D24E-84C6-4336-8415-BE1D1BE7F817}" dt="2022-12-11T03:52:10.033" v="7777"/>
        <pc:sldMkLst>
          <pc:docMk/>
          <pc:sldMk cId="4225166106" sldId="287"/>
        </pc:sldMkLst>
        <pc:spChg chg="mod">
          <ac:chgData name="Kaushal Gundu" userId="395709c346a5d16f" providerId="LiveId" clId="{1666D24E-84C6-4336-8415-BE1D1BE7F817}" dt="2022-12-11T03:52:10.033" v="7777"/>
          <ac:spMkLst>
            <pc:docMk/>
            <pc:sldMk cId="4225166106" sldId="287"/>
            <ac:spMk id="2" creationId="{E9C2FF7D-ACDB-8861-D4CC-A30B93626D9F}"/>
          </ac:spMkLst>
        </pc:spChg>
        <pc:spChg chg="mod">
          <ac:chgData name="Kaushal Gundu" userId="395709c346a5d16f" providerId="LiveId" clId="{1666D24E-84C6-4336-8415-BE1D1BE7F817}" dt="2022-11-28T17:32:07.436" v="5800" actId="20577"/>
          <ac:spMkLst>
            <pc:docMk/>
            <pc:sldMk cId="4225166106" sldId="287"/>
            <ac:spMk id="3" creationId="{C2E69828-DA1F-6DAB-81F5-9F02E57F68DC}"/>
          </ac:spMkLst>
        </pc:spChg>
      </pc:sldChg>
      <pc:sldChg chg="modSp new mod ord">
        <pc:chgData name="Kaushal Gundu" userId="395709c346a5d16f" providerId="LiveId" clId="{1666D24E-84C6-4336-8415-BE1D1BE7F817}" dt="2022-12-11T03:52:10.033" v="7777"/>
        <pc:sldMkLst>
          <pc:docMk/>
          <pc:sldMk cId="2114052295" sldId="288"/>
        </pc:sldMkLst>
        <pc:spChg chg="mod">
          <ac:chgData name="Kaushal Gundu" userId="395709c346a5d16f" providerId="LiveId" clId="{1666D24E-84C6-4336-8415-BE1D1BE7F817}" dt="2022-12-11T03:52:10.033" v="7777"/>
          <ac:spMkLst>
            <pc:docMk/>
            <pc:sldMk cId="2114052295" sldId="288"/>
            <ac:spMk id="2" creationId="{D9FC2AE0-1F04-9383-CFB7-00FD3EBF36DC}"/>
          </ac:spMkLst>
        </pc:spChg>
        <pc:spChg chg="mod">
          <ac:chgData name="Kaushal Gundu" userId="395709c346a5d16f" providerId="LiveId" clId="{1666D24E-84C6-4336-8415-BE1D1BE7F817}" dt="2022-12-10T19:28:32.919" v="6760"/>
          <ac:spMkLst>
            <pc:docMk/>
            <pc:sldMk cId="2114052295" sldId="288"/>
            <ac:spMk id="3" creationId="{566F2557-1F13-DC21-DC53-8E4F877D7123}"/>
          </ac:spMkLst>
        </pc:spChg>
      </pc:sldChg>
      <pc:sldChg chg="addSp delSp add del setBg delDesignElem">
        <pc:chgData name="Kaushal Gundu" userId="395709c346a5d16f" providerId="LiveId" clId="{1666D24E-84C6-4336-8415-BE1D1BE7F817}" dt="2022-11-25T19:26:37.622" v="3962"/>
        <pc:sldMkLst>
          <pc:docMk/>
          <pc:sldMk cId="2140826617" sldId="289"/>
        </pc:sldMkLst>
        <pc:spChg chg="add del">
          <ac:chgData name="Kaushal Gundu" userId="395709c346a5d16f" providerId="LiveId" clId="{1666D24E-84C6-4336-8415-BE1D1BE7F817}" dt="2022-11-25T19:26:37.622" v="3962"/>
          <ac:spMkLst>
            <pc:docMk/>
            <pc:sldMk cId="2140826617" sldId="289"/>
            <ac:spMk id="9" creationId="{6109556B-EAE9-4435-B409-0519F2CBDB14}"/>
          </ac:spMkLst>
        </pc:spChg>
        <pc:cxnChg chg="add del">
          <ac:chgData name="Kaushal Gundu" userId="395709c346a5d16f" providerId="LiveId" clId="{1666D24E-84C6-4336-8415-BE1D1BE7F817}" dt="2022-11-25T19:26:37.622" v="3962"/>
          <ac:cxnSpMkLst>
            <pc:docMk/>
            <pc:sldMk cId="2140826617" sldId="289"/>
            <ac:cxnSpMk id="11" creationId="{5814CCBE-423E-41B2-A9F3-82679F490EF4}"/>
          </ac:cxnSpMkLst>
        </pc:cxnChg>
      </pc:sldChg>
      <pc:sldChg chg="modSp add mod">
        <pc:chgData name="Kaushal Gundu" userId="395709c346a5d16f" providerId="LiveId" clId="{1666D24E-84C6-4336-8415-BE1D1BE7F817}" dt="2022-12-10T19:25:30.580" v="6743" actId="1076"/>
        <pc:sldMkLst>
          <pc:docMk/>
          <pc:sldMk cId="4027496367" sldId="289"/>
        </pc:sldMkLst>
        <pc:spChg chg="mod">
          <ac:chgData name="Kaushal Gundu" userId="395709c346a5d16f" providerId="LiveId" clId="{1666D24E-84C6-4336-8415-BE1D1BE7F817}" dt="2022-12-10T19:25:30.580" v="6743" actId="1076"/>
          <ac:spMkLst>
            <pc:docMk/>
            <pc:sldMk cId="4027496367" sldId="289"/>
            <ac:spMk id="2" creationId="{50CDC98F-0CFA-48D4-922D-ECD44ECECFDC}"/>
          </ac:spMkLst>
        </pc:spChg>
        <pc:spChg chg="mod">
          <ac:chgData name="Kaushal Gundu" userId="395709c346a5d16f" providerId="LiveId" clId="{1666D24E-84C6-4336-8415-BE1D1BE7F817}" dt="2022-11-27T16:44:36.866" v="4871" actId="27107"/>
          <ac:spMkLst>
            <pc:docMk/>
            <pc:sldMk cId="4027496367" sldId="289"/>
            <ac:spMk id="3" creationId="{8BDF7215-EF52-4CC7-976A-9094AD3A12EC}"/>
          </ac:spMkLst>
        </pc:spChg>
      </pc:sldChg>
      <pc:sldChg chg="addSp delSp add del setBg delDesignElem">
        <pc:chgData name="Kaushal Gundu" userId="395709c346a5d16f" providerId="LiveId" clId="{1666D24E-84C6-4336-8415-BE1D1BE7F817}" dt="2022-11-25T19:26:37.353" v="3961"/>
        <pc:sldMkLst>
          <pc:docMk/>
          <pc:sldMk cId="1673837133" sldId="290"/>
        </pc:sldMkLst>
        <pc:spChg chg="add del">
          <ac:chgData name="Kaushal Gundu" userId="395709c346a5d16f" providerId="LiveId" clId="{1666D24E-84C6-4336-8415-BE1D1BE7F817}" dt="2022-11-25T19:26:37.353" v="3961"/>
          <ac:spMkLst>
            <pc:docMk/>
            <pc:sldMk cId="1673837133" sldId="290"/>
            <ac:spMk id="9" creationId="{6109556B-EAE9-4435-B409-0519F2CBDB14}"/>
          </ac:spMkLst>
        </pc:spChg>
        <pc:cxnChg chg="add del">
          <ac:chgData name="Kaushal Gundu" userId="395709c346a5d16f" providerId="LiveId" clId="{1666D24E-84C6-4336-8415-BE1D1BE7F817}" dt="2022-11-25T19:26:37.353" v="3961"/>
          <ac:cxnSpMkLst>
            <pc:docMk/>
            <pc:sldMk cId="1673837133" sldId="290"/>
            <ac:cxnSpMk id="11" creationId="{5814CCBE-423E-41B2-A9F3-82679F490EF4}"/>
          </ac:cxnSpMkLst>
        </pc:cxnChg>
      </pc:sldChg>
      <pc:sldChg chg="addSp delSp modSp new mod">
        <pc:chgData name="Kaushal Gundu" userId="395709c346a5d16f" providerId="LiveId" clId="{1666D24E-84C6-4336-8415-BE1D1BE7F817}" dt="2022-12-11T03:52:10.033" v="7777"/>
        <pc:sldMkLst>
          <pc:docMk/>
          <pc:sldMk cId="1847527604" sldId="290"/>
        </pc:sldMkLst>
        <pc:spChg chg="mod">
          <ac:chgData name="Kaushal Gundu" userId="395709c346a5d16f" providerId="LiveId" clId="{1666D24E-84C6-4336-8415-BE1D1BE7F817}" dt="2022-12-11T03:52:10.033" v="7777"/>
          <ac:spMkLst>
            <pc:docMk/>
            <pc:sldMk cId="1847527604" sldId="290"/>
            <ac:spMk id="2" creationId="{12B7D97F-908E-4095-AC05-C7FE7B3EA6B7}"/>
          </ac:spMkLst>
        </pc:spChg>
        <pc:spChg chg="mod">
          <ac:chgData name="Kaushal Gundu" userId="395709c346a5d16f" providerId="LiveId" clId="{1666D24E-84C6-4336-8415-BE1D1BE7F817}" dt="2022-12-11T03:52:10.033" v="7777"/>
          <ac:spMkLst>
            <pc:docMk/>
            <pc:sldMk cId="1847527604" sldId="290"/>
            <ac:spMk id="3" creationId="{336393E8-1504-0C53-4ADD-6529D929F22B}"/>
          </ac:spMkLst>
        </pc:spChg>
        <pc:inkChg chg="add">
          <ac:chgData name="Kaushal Gundu" userId="395709c346a5d16f" providerId="LiveId" clId="{1666D24E-84C6-4336-8415-BE1D1BE7F817}" dt="2022-11-27T16:53:45.359" v="4891" actId="9405"/>
          <ac:inkMkLst>
            <pc:docMk/>
            <pc:sldMk cId="1847527604" sldId="290"/>
            <ac:inkMk id="4" creationId="{EE722E4D-7DF6-C9AC-395E-1068120D6479}"/>
          </ac:inkMkLst>
        </pc:inkChg>
        <pc:inkChg chg="add">
          <ac:chgData name="Kaushal Gundu" userId="395709c346a5d16f" providerId="LiveId" clId="{1666D24E-84C6-4336-8415-BE1D1BE7F817}" dt="2022-11-27T16:53:45.999" v="4892" actId="9405"/>
          <ac:inkMkLst>
            <pc:docMk/>
            <pc:sldMk cId="1847527604" sldId="290"/>
            <ac:inkMk id="5" creationId="{3311DBBA-8C5C-B1E9-D930-F2A29E16F1C2}"/>
          </ac:inkMkLst>
        </pc:inkChg>
        <pc:inkChg chg="add">
          <ac:chgData name="Kaushal Gundu" userId="395709c346a5d16f" providerId="LiveId" clId="{1666D24E-84C6-4336-8415-BE1D1BE7F817}" dt="2022-11-27T16:53:46.500" v="4893" actId="9405"/>
          <ac:inkMkLst>
            <pc:docMk/>
            <pc:sldMk cId="1847527604" sldId="290"/>
            <ac:inkMk id="6" creationId="{68EAE427-8242-8880-88A5-2E9A6E58B2A6}"/>
          </ac:inkMkLst>
        </pc:inkChg>
        <pc:inkChg chg="add del">
          <ac:chgData name="Kaushal Gundu" userId="395709c346a5d16f" providerId="LiveId" clId="{1666D24E-84C6-4336-8415-BE1D1BE7F817}" dt="2022-11-27T17:45:31.979" v="5458"/>
          <ac:inkMkLst>
            <pc:docMk/>
            <pc:sldMk cId="1847527604" sldId="290"/>
            <ac:inkMk id="7" creationId="{6C215755-B78B-144D-E76C-C909EABDCBDB}"/>
          </ac:inkMkLst>
        </pc:inkChg>
        <pc:inkChg chg="add">
          <ac:chgData name="Kaushal Gundu" userId="395709c346a5d16f" providerId="LiveId" clId="{1666D24E-84C6-4336-8415-BE1D1BE7F817}" dt="2022-11-27T16:53:47.303" v="4895" actId="9405"/>
          <ac:inkMkLst>
            <pc:docMk/>
            <pc:sldMk cId="1847527604" sldId="290"/>
            <ac:inkMk id="8" creationId="{EF069252-41EC-F6CF-E5EC-BACFD3AAD7B6}"/>
          </ac:inkMkLst>
        </pc:inkChg>
        <pc:inkChg chg="add">
          <ac:chgData name="Kaushal Gundu" userId="395709c346a5d16f" providerId="LiveId" clId="{1666D24E-84C6-4336-8415-BE1D1BE7F817}" dt="2022-11-27T16:53:47.650" v="4896" actId="9405"/>
          <ac:inkMkLst>
            <pc:docMk/>
            <pc:sldMk cId="1847527604" sldId="290"/>
            <ac:inkMk id="9" creationId="{F35EAA7C-EFE9-8B8F-BB5A-9460E96798F3}"/>
          </ac:inkMkLst>
        </pc:inkChg>
      </pc:sldChg>
      <pc:sldChg chg="addSp delSp add del setBg delDesignElem">
        <pc:chgData name="Kaushal Gundu" userId="395709c346a5d16f" providerId="LiveId" clId="{1666D24E-84C6-4336-8415-BE1D1BE7F817}" dt="2022-11-25T19:26:37.125" v="3960"/>
        <pc:sldMkLst>
          <pc:docMk/>
          <pc:sldMk cId="827104469" sldId="291"/>
        </pc:sldMkLst>
        <pc:spChg chg="add del">
          <ac:chgData name="Kaushal Gundu" userId="395709c346a5d16f" providerId="LiveId" clId="{1666D24E-84C6-4336-8415-BE1D1BE7F817}" dt="2022-11-25T19:26:37.125" v="3960"/>
          <ac:spMkLst>
            <pc:docMk/>
            <pc:sldMk cId="827104469" sldId="291"/>
            <ac:spMk id="9" creationId="{F27E2391-4EC5-4FD9-A3B0-20F5E23EE34C}"/>
          </ac:spMkLst>
        </pc:spChg>
      </pc:sldChg>
      <pc:sldChg chg="new del">
        <pc:chgData name="Kaushal Gundu" userId="395709c346a5d16f" providerId="LiveId" clId="{1666D24E-84C6-4336-8415-BE1D1BE7F817}" dt="2022-11-28T13:21:22.782" v="5533" actId="2696"/>
        <pc:sldMkLst>
          <pc:docMk/>
          <pc:sldMk cId="841624331" sldId="291"/>
        </pc:sldMkLst>
      </pc:sldChg>
      <pc:sldChg chg="addSp delSp modSp new mod ord setBg delDesignElem">
        <pc:chgData name="Kaushal Gundu" userId="395709c346a5d16f" providerId="LiveId" clId="{1666D24E-84C6-4336-8415-BE1D1BE7F817}" dt="2022-12-11T03:52:01.420" v="7768"/>
        <pc:sldMkLst>
          <pc:docMk/>
          <pc:sldMk cId="942429352" sldId="291"/>
        </pc:sldMkLst>
        <pc:spChg chg="mod ord">
          <ac:chgData name="Kaushal Gundu" userId="395709c346a5d16f" providerId="LiveId" clId="{1666D24E-84C6-4336-8415-BE1D1BE7F817}" dt="2022-12-11T03:43:19.706" v="7638" actId="2711"/>
          <ac:spMkLst>
            <pc:docMk/>
            <pc:sldMk cId="942429352" sldId="291"/>
            <ac:spMk id="2" creationId="{55CFE8CB-2D5F-FAA1-55E8-5725C7585D8F}"/>
          </ac:spMkLst>
        </pc:spChg>
        <pc:picChg chg="add mod">
          <ac:chgData name="Kaushal Gundu" userId="395709c346a5d16f" providerId="LiveId" clId="{1666D24E-84C6-4336-8415-BE1D1BE7F817}" dt="2022-12-10T19:51:23.559" v="6799" actId="26606"/>
          <ac:picMkLst>
            <pc:docMk/>
            <pc:sldMk cId="942429352" sldId="291"/>
            <ac:picMk id="2050" creationId="{E8D347B3-8067-C104-E09F-3875E5D69E5E}"/>
          </ac:picMkLst>
        </pc:picChg>
        <pc:picChg chg="add del">
          <ac:chgData name="Kaushal Gundu" userId="395709c346a5d16f" providerId="LiveId" clId="{1666D24E-84C6-4336-8415-BE1D1BE7F817}" dt="2022-12-11T03:52:01.420" v="7768"/>
          <ac:picMkLst>
            <pc:docMk/>
            <pc:sldMk cId="942429352" sldId="291"/>
            <ac:picMk id="2055" creationId="{54E66219-DD19-4776-A661-5538EE74F4BC}"/>
          </ac:picMkLst>
        </pc:picChg>
        <pc:picChg chg="add del">
          <ac:chgData name="Kaushal Gundu" userId="395709c346a5d16f" providerId="LiveId" clId="{1666D24E-84C6-4336-8415-BE1D1BE7F817}" dt="2022-12-11T03:52:01.420" v="7768"/>
          <ac:picMkLst>
            <pc:docMk/>
            <pc:sldMk cId="942429352" sldId="291"/>
            <ac:picMk id="2057" creationId="{88D1DC7D-442F-4648-9D94-75E533CA734F}"/>
          </ac:picMkLst>
        </pc:picChg>
      </pc:sldChg>
      <pc:sldChg chg="new del">
        <pc:chgData name="Kaushal Gundu" userId="395709c346a5d16f" providerId="LiveId" clId="{1666D24E-84C6-4336-8415-BE1D1BE7F817}" dt="2022-11-28T13:24:00.072" v="5548" actId="2696"/>
        <pc:sldMkLst>
          <pc:docMk/>
          <pc:sldMk cId="452974284" sldId="292"/>
        </pc:sldMkLst>
      </pc:sldChg>
      <pc:sldChg chg="addSp delSp modSp new mod setBg addAnim delDesignElem">
        <pc:chgData name="Kaushal Gundu" userId="395709c346a5d16f" providerId="LiveId" clId="{1666D24E-84C6-4336-8415-BE1D1BE7F817}" dt="2022-12-11T03:52:01.420" v="7768"/>
        <pc:sldMkLst>
          <pc:docMk/>
          <pc:sldMk cId="3514429232" sldId="292"/>
        </pc:sldMkLst>
        <pc:spChg chg="mod ord">
          <ac:chgData name="Kaushal Gundu" userId="395709c346a5d16f" providerId="LiveId" clId="{1666D24E-84C6-4336-8415-BE1D1BE7F817}" dt="2022-12-10T19:48:47.035" v="6797" actId="26606"/>
          <ac:spMkLst>
            <pc:docMk/>
            <pc:sldMk cId="3514429232" sldId="292"/>
            <ac:spMk id="2" creationId="{B417D2BA-BD52-B793-A5A4-4FD39A481CDA}"/>
          </ac:spMkLst>
        </pc:spChg>
        <pc:picChg chg="add del">
          <ac:chgData name="Kaushal Gundu" userId="395709c346a5d16f" providerId="LiveId" clId="{1666D24E-84C6-4336-8415-BE1D1BE7F817}" dt="2022-12-10T19:44:01.199" v="6793" actId="21"/>
          <ac:picMkLst>
            <pc:docMk/>
            <pc:sldMk cId="3514429232" sldId="292"/>
            <ac:picMk id="4" creationId="{6559BE86-89A5-9F3A-6FE6-21489CA07179}"/>
          </ac:picMkLst>
        </pc:picChg>
        <pc:picChg chg="add del">
          <ac:chgData name="Kaushal Gundu" userId="395709c346a5d16f" providerId="LiveId" clId="{1666D24E-84C6-4336-8415-BE1D1BE7F817}" dt="2022-12-10T19:48:47.035" v="6797" actId="26606"/>
          <ac:picMkLst>
            <pc:docMk/>
            <pc:sldMk cId="3514429232" sldId="292"/>
            <ac:picMk id="8" creationId="{54E66219-DD19-4776-A661-5538EE74F4BC}"/>
          </ac:picMkLst>
        </pc:picChg>
        <pc:picChg chg="add del">
          <ac:chgData name="Kaushal Gundu" userId="395709c346a5d16f" providerId="LiveId" clId="{1666D24E-84C6-4336-8415-BE1D1BE7F817}" dt="2022-12-10T19:48:47.035" v="6797" actId="26606"/>
          <ac:picMkLst>
            <pc:docMk/>
            <pc:sldMk cId="3514429232" sldId="292"/>
            <ac:picMk id="10" creationId="{45A26059-7554-422B-A308-DC8C2F9EA749}"/>
          </ac:picMkLst>
        </pc:picChg>
        <pc:picChg chg="add mod">
          <ac:chgData name="Kaushal Gundu" userId="395709c346a5d16f" providerId="LiveId" clId="{1666D24E-84C6-4336-8415-BE1D1BE7F817}" dt="2022-12-10T19:48:47.035" v="6797" actId="26606"/>
          <ac:picMkLst>
            <pc:docMk/>
            <pc:sldMk cId="3514429232" sldId="292"/>
            <ac:picMk id="1026" creationId="{ACEEF71C-086B-24DC-A89B-39338E1095F7}"/>
          </ac:picMkLst>
        </pc:picChg>
        <pc:picChg chg="add del">
          <ac:chgData name="Kaushal Gundu" userId="395709c346a5d16f" providerId="LiveId" clId="{1666D24E-84C6-4336-8415-BE1D1BE7F817}" dt="2022-12-11T03:52:01.420" v="7768"/>
          <ac:picMkLst>
            <pc:docMk/>
            <pc:sldMk cId="3514429232" sldId="292"/>
            <ac:picMk id="1031" creationId="{54E66219-DD19-4776-A661-5538EE74F4BC}"/>
          </ac:picMkLst>
        </pc:picChg>
        <pc:picChg chg="add del">
          <ac:chgData name="Kaushal Gundu" userId="395709c346a5d16f" providerId="LiveId" clId="{1666D24E-84C6-4336-8415-BE1D1BE7F817}" dt="2022-12-11T03:52:01.420" v="7768"/>
          <ac:picMkLst>
            <pc:docMk/>
            <pc:sldMk cId="3514429232" sldId="292"/>
            <ac:picMk id="1033" creationId="{45A26059-7554-422B-A308-DC8C2F9EA749}"/>
          </ac:picMkLst>
        </pc:picChg>
      </pc:sldChg>
      <pc:sldChg chg="new del">
        <pc:chgData name="Kaushal Gundu" userId="395709c346a5d16f" providerId="LiveId" clId="{1666D24E-84C6-4336-8415-BE1D1BE7F817}" dt="2022-11-28T13:25:00.768" v="5570" actId="2696"/>
        <pc:sldMkLst>
          <pc:docMk/>
          <pc:sldMk cId="2325910232" sldId="293"/>
        </pc:sldMkLst>
      </pc:sldChg>
      <pc:sldChg chg="addSp delSp modSp new mod setBg addAnim delAnim delDesignElem">
        <pc:chgData name="Kaushal Gundu" userId="395709c346a5d16f" providerId="LiveId" clId="{1666D24E-84C6-4336-8415-BE1D1BE7F817}" dt="2022-12-11T03:52:01.420" v="7768"/>
        <pc:sldMkLst>
          <pc:docMk/>
          <pc:sldMk cId="2580484593" sldId="294"/>
        </pc:sldMkLst>
        <pc:spChg chg="mod ord">
          <ac:chgData name="Kaushal Gundu" userId="395709c346a5d16f" providerId="LiveId" clId="{1666D24E-84C6-4336-8415-BE1D1BE7F817}" dt="2022-12-10T19:43:40.556" v="6790" actId="26606"/>
          <ac:spMkLst>
            <pc:docMk/>
            <pc:sldMk cId="2580484593" sldId="294"/>
            <ac:spMk id="2" creationId="{F3A2454E-805B-8CB3-FA46-B5C55079C5A4}"/>
          </ac:spMkLst>
        </pc:spChg>
        <pc:spChg chg="add del">
          <ac:chgData name="Kaushal Gundu" userId="395709c346a5d16f" providerId="LiveId" clId="{1666D24E-84C6-4336-8415-BE1D1BE7F817}" dt="2022-12-10T19:43:02.529" v="6784" actId="26606"/>
          <ac:spMkLst>
            <pc:docMk/>
            <pc:sldMk cId="2580484593" sldId="294"/>
            <ac:spMk id="15" creationId="{0608689E-F5B5-454E-A1A5-B256614C83FF}"/>
          </ac:spMkLst>
        </pc:spChg>
        <pc:spChg chg="add del">
          <ac:chgData name="Kaushal Gundu" userId="395709c346a5d16f" providerId="LiveId" clId="{1666D24E-84C6-4336-8415-BE1D1BE7F817}" dt="2022-12-10T19:42:42.121" v="6772" actId="26606"/>
          <ac:spMkLst>
            <pc:docMk/>
            <pc:sldMk cId="2580484593" sldId="294"/>
            <ac:spMk id="26" creationId="{0608689E-F5B5-454E-A1A5-B256614C83FF}"/>
          </ac:spMkLst>
        </pc:spChg>
        <pc:spChg chg="add del">
          <ac:chgData name="Kaushal Gundu" userId="395709c346a5d16f" providerId="LiveId" clId="{1666D24E-84C6-4336-8415-BE1D1BE7F817}" dt="2022-12-10T19:42:43.478" v="6774" actId="26606"/>
          <ac:spMkLst>
            <pc:docMk/>
            <pc:sldMk cId="2580484593" sldId="294"/>
            <ac:spMk id="30" creationId="{FD9DE10E-11E5-48B9-BE83-8F2CA7FE47E5}"/>
          </ac:spMkLst>
        </pc:spChg>
        <pc:spChg chg="add del">
          <ac:chgData name="Kaushal Gundu" userId="395709c346a5d16f" providerId="LiveId" clId="{1666D24E-84C6-4336-8415-BE1D1BE7F817}" dt="2022-12-10T19:42:44.632" v="6777" actId="26606"/>
          <ac:spMkLst>
            <pc:docMk/>
            <pc:sldMk cId="2580484593" sldId="294"/>
            <ac:spMk id="33" creationId="{0DC895F7-4E59-40FB-87DD-ACE47F94C143}"/>
          </ac:spMkLst>
        </pc:spChg>
        <pc:spChg chg="add del">
          <ac:chgData name="Kaushal Gundu" userId="395709c346a5d16f" providerId="LiveId" clId="{1666D24E-84C6-4336-8415-BE1D1BE7F817}" dt="2022-12-10T19:42:47.459" v="6780" actId="26606"/>
          <ac:spMkLst>
            <pc:docMk/>
            <pc:sldMk cId="2580484593" sldId="294"/>
            <ac:spMk id="109" creationId="{29E3F1F7-82C5-44BF-9A2E-4F4DA1D59062}"/>
          </ac:spMkLst>
        </pc:spChg>
        <pc:spChg chg="add del">
          <ac:chgData name="Kaushal Gundu" userId="395709c346a5d16f" providerId="LiveId" clId="{1666D24E-84C6-4336-8415-BE1D1BE7F817}" dt="2022-12-10T19:42:47.459" v="6780" actId="26606"/>
          <ac:spMkLst>
            <pc:docMk/>
            <pc:sldMk cId="2580484593" sldId="294"/>
            <ac:spMk id="110" creationId="{FE24DEC4-3935-490A-9B9A-82FDAFBE1D22}"/>
          </ac:spMkLst>
        </pc:spChg>
        <pc:spChg chg="add del">
          <ac:chgData name="Kaushal Gundu" userId="395709c346a5d16f" providerId="LiveId" clId="{1666D24E-84C6-4336-8415-BE1D1BE7F817}" dt="2022-12-10T19:43:40.556" v="6790" actId="26606"/>
          <ac:spMkLst>
            <pc:docMk/>
            <pc:sldMk cId="2580484593" sldId="294"/>
            <ac:spMk id="123" creationId="{29E3F1F7-82C5-44BF-9A2E-4F4DA1D59062}"/>
          </ac:spMkLst>
        </pc:spChg>
        <pc:spChg chg="add del">
          <ac:chgData name="Kaushal Gundu" userId="395709c346a5d16f" providerId="LiveId" clId="{1666D24E-84C6-4336-8415-BE1D1BE7F817}" dt="2022-12-10T19:43:40.556" v="6790" actId="26606"/>
          <ac:spMkLst>
            <pc:docMk/>
            <pc:sldMk cId="2580484593" sldId="294"/>
            <ac:spMk id="124" creationId="{FE24DEC4-3935-490A-9B9A-82FDAFBE1D22}"/>
          </ac:spMkLst>
        </pc:spChg>
        <pc:spChg chg="add del">
          <ac:chgData name="Kaushal Gundu" userId="395709c346a5d16f" providerId="LiveId" clId="{1666D24E-84C6-4336-8415-BE1D1BE7F817}" dt="2022-12-10T19:43:40.542" v="6789" actId="26606"/>
          <ac:spMkLst>
            <pc:docMk/>
            <pc:sldMk cId="2580484593" sldId="294"/>
            <ac:spMk id="137" creationId="{0DC895F7-4E59-40FB-87DD-ACE47F94C143}"/>
          </ac:spMkLst>
        </pc:spChg>
        <pc:grpChg chg="add del">
          <ac:chgData name="Kaushal Gundu" userId="395709c346a5d16f" providerId="LiveId" clId="{1666D24E-84C6-4336-8415-BE1D1BE7F817}" dt="2022-12-10T19:42:47.459" v="6780" actId="26606"/>
          <ac:grpSpMkLst>
            <pc:docMk/>
            <pc:sldMk cId="2580484593" sldId="294"/>
            <ac:grpSpMk id="111" creationId="{4C153385-0067-47AC-A00C-A183959AAFE6}"/>
          </ac:grpSpMkLst>
        </pc:grpChg>
        <pc:grpChg chg="add del">
          <ac:chgData name="Kaushal Gundu" userId="395709c346a5d16f" providerId="LiveId" clId="{1666D24E-84C6-4336-8415-BE1D1BE7F817}" dt="2022-12-10T19:43:40.556" v="6790" actId="26606"/>
          <ac:grpSpMkLst>
            <pc:docMk/>
            <pc:sldMk cId="2580484593" sldId="294"/>
            <ac:grpSpMk id="125" creationId="{4C153385-0067-47AC-A00C-A183959AAFE6}"/>
          </ac:grpSpMkLst>
        </pc:grpChg>
        <pc:picChg chg="add del mod">
          <ac:chgData name="Kaushal Gundu" userId="395709c346a5d16f" providerId="LiveId" clId="{1666D24E-84C6-4336-8415-BE1D1BE7F817}" dt="2022-12-10T19:41:54.891" v="6766" actId="21"/>
          <ac:picMkLst>
            <pc:docMk/>
            <pc:sldMk cId="2580484593" sldId="294"/>
            <ac:picMk id="3" creationId="{0BCFFD52-1F1C-9CD5-E573-41322BFB4BD8}"/>
          </ac:picMkLst>
        </pc:picChg>
        <pc:picChg chg="add mod">
          <ac:chgData name="Kaushal Gundu" userId="395709c346a5d16f" providerId="LiveId" clId="{1666D24E-84C6-4336-8415-BE1D1BE7F817}" dt="2022-12-10T19:43:40.556" v="6790" actId="26606"/>
          <ac:picMkLst>
            <pc:docMk/>
            <pc:sldMk cId="2580484593" sldId="294"/>
            <ac:picMk id="4" creationId="{889D4DA8-1D19-505C-8F94-C2693BE32C00}"/>
          </ac:picMkLst>
        </pc:picChg>
        <pc:picChg chg="add del">
          <ac:chgData name="Kaushal Gundu" userId="395709c346a5d16f" providerId="LiveId" clId="{1666D24E-84C6-4336-8415-BE1D1BE7F817}" dt="2022-12-10T19:43:02.529" v="6784" actId="26606"/>
          <ac:picMkLst>
            <pc:docMk/>
            <pc:sldMk cId="2580484593" sldId="294"/>
            <ac:picMk id="9" creationId="{54E66219-DD19-4776-A661-5538EE74F4BC}"/>
          </ac:picMkLst>
        </pc:picChg>
        <pc:picChg chg="add del">
          <ac:chgData name="Kaushal Gundu" userId="395709c346a5d16f" providerId="LiveId" clId="{1666D24E-84C6-4336-8415-BE1D1BE7F817}" dt="2022-12-10T19:43:02.529" v="6784" actId="26606"/>
          <ac:picMkLst>
            <pc:docMk/>
            <pc:sldMk cId="2580484593" sldId="294"/>
            <ac:picMk id="11" creationId="{833A8DFF-4409-4F4E-9D95-A5C01CCD27CC}"/>
          </ac:picMkLst>
        </pc:picChg>
        <pc:picChg chg="add del">
          <ac:chgData name="Kaushal Gundu" userId="395709c346a5d16f" providerId="LiveId" clId="{1666D24E-84C6-4336-8415-BE1D1BE7F817}" dt="2022-12-10T19:43:02.529" v="6784" actId="26606"/>
          <ac:picMkLst>
            <pc:docMk/>
            <pc:sldMk cId="2580484593" sldId="294"/>
            <ac:picMk id="13" creationId="{8A74702C-00C6-45DD-8350-D2CB8ECB3B02}"/>
          </ac:picMkLst>
        </pc:picChg>
        <pc:picChg chg="add del">
          <ac:chgData name="Kaushal Gundu" userId="395709c346a5d16f" providerId="LiveId" clId="{1666D24E-84C6-4336-8415-BE1D1BE7F817}" dt="2022-12-10T19:42:42.121" v="6772" actId="26606"/>
          <ac:picMkLst>
            <pc:docMk/>
            <pc:sldMk cId="2580484593" sldId="294"/>
            <ac:picMk id="20" creationId="{54E66219-DD19-4776-A661-5538EE74F4BC}"/>
          </ac:picMkLst>
        </pc:picChg>
        <pc:picChg chg="add del">
          <ac:chgData name="Kaushal Gundu" userId="395709c346a5d16f" providerId="LiveId" clId="{1666D24E-84C6-4336-8415-BE1D1BE7F817}" dt="2022-12-10T19:42:42.121" v="6772" actId="26606"/>
          <ac:picMkLst>
            <pc:docMk/>
            <pc:sldMk cId="2580484593" sldId="294"/>
            <ac:picMk id="22" creationId="{833A8DFF-4409-4F4E-9D95-A5C01CCD27CC}"/>
          </ac:picMkLst>
        </pc:picChg>
        <pc:picChg chg="add del">
          <ac:chgData name="Kaushal Gundu" userId="395709c346a5d16f" providerId="LiveId" clId="{1666D24E-84C6-4336-8415-BE1D1BE7F817}" dt="2022-12-10T19:42:42.121" v="6772" actId="26606"/>
          <ac:picMkLst>
            <pc:docMk/>
            <pc:sldMk cId="2580484593" sldId="294"/>
            <ac:picMk id="24" creationId="{8A74702C-00C6-45DD-8350-D2CB8ECB3B02}"/>
          </ac:picMkLst>
        </pc:picChg>
        <pc:picChg chg="add del">
          <ac:chgData name="Kaushal Gundu" userId="395709c346a5d16f" providerId="LiveId" clId="{1666D24E-84C6-4336-8415-BE1D1BE7F817}" dt="2022-12-10T19:42:43.478" v="6774" actId="26606"/>
          <ac:picMkLst>
            <pc:docMk/>
            <pc:sldMk cId="2580484593" sldId="294"/>
            <ac:picMk id="28" creationId="{54E66219-DD19-4776-A661-5538EE74F4BC}"/>
          </ac:picMkLst>
        </pc:picChg>
        <pc:picChg chg="add del">
          <ac:chgData name="Kaushal Gundu" userId="395709c346a5d16f" providerId="LiveId" clId="{1666D24E-84C6-4336-8415-BE1D1BE7F817}" dt="2022-12-10T19:42:43.478" v="6774" actId="26606"/>
          <ac:picMkLst>
            <pc:docMk/>
            <pc:sldMk cId="2580484593" sldId="294"/>
            <ac:picMk id="29" creationId="{9DB37191-1F31-4B6E-B02B-3CF8B077CF67}"/>
          </ac:picMkLst>
        </pc:picChg>
        <pc:picChg chg="add del">
          <ac:chgData name="Kaushal Gundu" userId="395709c346a5d16f" providerId="LiveId" clId="{1666D24E-84C6-4336-8415-BE1D1BE7F817}" dt="2022-12-10T19:42:44.632" v="6777" actId="26606"/>
          <ac:picMkLst>
            <pc:docMk/>
            <pc:sldMk cId="2580484593" sldId="294"/>
            <ac:picMk id="32" creationId="{54E66219-DD19-4776-A661-5538EE74F4BC}"/>
          </ac:picMkLst>
        </pc:picChg>
        <pc:picChg chg="add del">
          <ac:chgData name="Kaushal Gundu" userId="395709c346a5d16f" providerId="LiveId" clId="{1666D24E-84C6-4336-8415-BE1D1BE7F817}" dt="2022-12-10T19:42:44.632" v="6777" actId="26606"/>
          <ac:picMkLst>
            <pc:docMk/>
            <pc:sldMk cId="2580484593" sldId="294"/>
            <ac:picMk id="34" creationId="{1A4C720E-710D-44F8-A8D7-2BAA61E1814B}"/>
          </ac:picMkLst>
        </pc:picChg>
        <pc:picChg chg="add del">
          <ac:chgData name="Kaushal Gundu" userId="395709c346a5d16f" providerId="LiveId" clId="{1666D24E-84C6-4336-8415-BE1D1BE7F817}" dt="2022-12-10T19:42:47.459" v="6780" actId="26606"/>
          <ac:picMkLst>
            <pc:docMk/>
            <pc:sldMk cId="2580484593" sldId="294"/>
            <ac:picMk id="107" creationId="{54E66219-DD19-4776-A661-5538EE74F4BC}"/>
          </ac:picMkLst>
        </pc:picChg>
        <pc:picChg chg="add del">
          <ac:chgData name="Kaushal Gundu" userId="395709c346a5d16f" providerId="LiveId" clId="{1666D24E-84C6-4336-8415-BE1D1BE7F817}" dt="2022-12-10T19:42:47.459" v="6780" actId="26606"/>
          <ac:picMkLst>
            <pc:docMk/>
            <pc:sldMk cId="2580484593" sldId="294"/>
            <ac:picMk id="108" creationId="{D5DC997E-91E8-45E5-B29D-7BB363396F23}"/>
          </ac:picMkLst>
        </pc:picChg>
        <pc:picChg chg="add del">
          <ac:chgData name="Kaushal Gundu" userId="395709c346a5d16f" providerId="LiveId" clId="{1666D24E-84C6-4336-8415-BE1D1BE7F817}" dt="2022-12-10T19:43:02.493" v="6783" actId="26606"/>
          <ac:picMkLst>
            <pc:docMk/>
            <pc:sldMk cId="2580484593" sldId="294"/>
            <ac:picMk id="118" creationId="{54E66219-DD19-4776-A661-5538EE74F4BC}"/>
          </ac:picMkLst>
        </pc:picChg>
        <pc:picChg chg="add del">
          <ac:chgData name="Kaushal Gundu" userId="395709c346a5d16f" providerId="LiveId" clId="{1666D24E-84C6-4336-8415-BE1D1BE7F817}" dt="2022-12-10T19:43:02.493" v="6783" actId="26606"/>
          <ac:picMkLst>
            <pc:docMk/>
            <pc:sldMk cId="2580484593" sldId="294"/>
            <ac:picMk id="119" creationId="{45A26059-7554-422B-A308-DC8C2F9EA749}"/>
          </ac:picMkLst>
        </pc:picChg>
        <pc:picChg chg="add del">
          <ac:chgData name="Kaushal Gundu" userId="395709c346a5d16f" providerId="LiveId" clId="{1666D24E-84C6-4336-8415-BE1D1BE7F817}" dt="2022-12-10T19:43:40.556" v="6790" actId="26606"/>
          <ac:picMkLst>
            <pc:docMk/>
            <pc:sldMk cId="2580484593" sldId="294"/>
            <ac:picMk id="121" creationId="{54E66219-DD19-4776-A661-5538EE74F4BC}"/>
          </ac:picMkLst>
        </pc:picChg>
        <pc:picChg chg="add del">
          <ac:chgData name="Kaushal Gundu" userId="395709c346a5d16f" providerId="LiveId" clId="{1666D24E-84C6-4336-8415-BE1D1BE7F817}" dt="2022-12-10T19:43:40.556" v="6790" actId="26606"/>
          <ac:picMkLst>
            <pc:docMk/>
            <pc:sldMk cId="2580484593" sldId="294"/>
            <ac:picMk id="122" creationId="{D5DC997E-91E8-45E5-B29D-7BB363396F23}"/>
          </ac:picMkLst>
        </pc:picChg>
        <pc:picChg chg="add del">
          <ac:chgData name="Kaushal Gundu" userId="395709c346a5d16f" providerId="LiveId" clId="{1666D24E-84C6-4336-8415-BE1D1BE7F817}" dt="2022-12-10T19:43:40.542" v="6789" actId="26606"/>
          <ac:picMkLst>
            <pc:docMk/>
            <pc:sldMk cId="2580484593" sldId="294"/>
            <ac:picMk id="135" creationId="{54E66219-DD19-4776-A661-5538EE74F4BC}"/>
          </ac:picMkLst>
        </pc:picChg>
        <pc:picChg chg="add del">
          <ac:chgData name="Kaushal Gundu" userId="395709c346a5d16f" providerId="LiveId" clId="{1666D24E-84C6-4336-8415-BE1D1BE7F817}" dt="2022-12-10T19:43:40.542" v="6789" actId="26606"/>
          <ac:picMkLst>
            <pc:docMk/>
            <pc:sldMk cId="2580484593" sldId="294"/>
            <ac:picMk id="139" creationId="{1A4C720E-710D-44F8-A8D7-2BAA61E1814B}"/>
          </ac:picMkLst>
        </pc:picChg>
        <pc:picChg chg="add del">
          <ac:chgData name="Kaushal Gundu" userId="395709c346a5d16f" providerId="LiveId" clId="{1666D24E-84C6-4336-8415-BE1D1BE7F817}" dt="2022-12-11T03:52:01.420" v="7768"/>
          <ac:picMkLst>
            <pc:docMk/>
            <pc:sldMk cId="2580484593" sldId="294"/>
            <ac:picMk id="141" creationId="{54E66219-DD19-4776-A661-5538EE74F4BC}"/>
          </ac:picMkLst>
        </pc:picChg>
        <pc:picChg chg="add del">
          <ac:chgData name="Kaushal Gundu" userId="395709c346a5d16f" providerId="LiveId" clId="{1666D24E-84C6-4336-8415-BE1D1BE7F817}" dt="2022-12-11T03:52:01.420" v="7768"/>
          <ac:picMkLst>
            <pc:docMk/>
            <pc:sldMk cId="2580484593" sldId="294"/>
            <ac:picMk id="142" creationId="{45A26059-7554-422B-A308-DC8C2F9EA749}"/>
          </ac:picMkLst>
        </pc:picChg>
        <pc:picChg chg="add del mod">
          <ac:chgData name="Kaushal Gundu" userId="395709c346a5d16f" providerId="LiveId" clId="{1666D24E-84C6-4336-8415-BE1D1BE7F817}" dt="2022-12-10T19:41:58.846" v="6767" actId="21"/>
          <ac:picMkLst>
            <pc:docMk/>
            <pc:sldMk cId="2580484593" sldId="294"/>
            <ac:picMk id="2050" creationId="{1E232D39-0A70-5E06-02D6-E52E6EB842DF}"/>
          </ac:picMkLst>
        </pc:picChg>
      </pc:sldChg>
      <pc:sldChg chg="add del">
        <pc:chgData name="Kaushal Gundu" userId="395709c346a5d16f" providerId="LiveId" clId="{1666D24E-84C6-4336-8415-BE1D1BE7F817}" dt="2022-12-10T16:52:09.765" v="6141"/>
        <pc:sldMkLst>
          <pc:docMk/>
          <pc:sldMk cId="1418680600" sldId="295"/>
        </pc:sldMkLst>
      </pc:sldChg>
      <pc:sldChg chg="add del">
        <pc:chgData name="Kaushal Gundu" userId="395709c346a5d16f" providerId="LiveId" clId="{1666D24E-84C6-4336-8415-BE1D1BE7F817}" dt="2022-12-10T16:52:15.417" v="6143"/>
        <pc:sldMkLst>
          <pc:docMk/>
          <pc:sldMk cId="2556658248" sldId="295"/>
        </pc:sldMkLst>
      </pc:sldChg>
      <pc:sldChg chg="add del">
        <pc:chgData name="Kaushal Gundu" userId="395709c346a5d16f" providerId="LiveId" clId="{1666D24E-84C6-4336-8415-BE1D1BE7F817}" dt="2022-12-10T19:27:25.645" v="6745"/>
        <pc:sldMkLst>
          <pc:docMk/>
          <pc:sldMk cId="3014410396" sldId="295"/>
        </pc:sldMkLst>
      </pc:sldChg>
      <pc:sldChg chg="add del">
        <pc:chgData name="Kaushal Gundu" userId="395709c346a5d16f" providerId="LiveId" clId="{1666D24E-84C6-4336-8415-BE1D1BE7F817}" dt="2022-12-10T19:25:20.397" v="6742"/>
        <pc:sldMkLst>
          <pc:docMk/>
          <pc:sldMk cId="3683295066" sldId="295"/>
        </pc:sldMkLst>
      </pc:sldChg>
      <pc:sldChg chg="addSp delSp modSp new del mod">
        <pc:chgData name="Kaushal Gundu" userId="395709c346a5d16f" providerId="LiveId" clId="{1666D24E-84C6-4336-8415-BE1D1BE7F817}" dt="2022-12-11T03:08:24.014" v="6851" actId="2696"/>
        <pc:sldMkLst>
          <pc:docMk/>
          <pc:sldMk cId="3895372705" sldId="295"/>
        </pc:sldMkLst>
        <pc:spChg chg="mod">
          <ac:chgData name="Kaushal Gundu" userId="395709c346a5d16f" providerId="LiveId" clId="{1666D24E-84C6-4336-8415-BE1D1BE7F817}" dt="2022-12-11T02:59:38.354" v="6826"/>
          <ac:spMkLst>
            <pc:docMk/>
            <pc:sldMk cId="3895372705" sldId="295"/>
            <ac:spMk id="2" creationId="{7C619A86-0E91-BA45-1832-C3CC1B07F310}"/>
          </ac:spMkLst>
        </pc:spChg>
        <pc:spChg chg="del">
          <ac:chgData name="Kaushal Gundu" userId="395709c346a5d16f" providerId="LiveId" clId="{1666D24E-84C6-4336-8415-BE1D1BE7F817}" dt="2022-12-11T02:54:02.996" v="6811"/>
          <ac:spMkLst>
            <pc:docMk/>
            <pc:sldMk cId="3895372705" sldId="295"/>
            <ac:spMk id="3" creationId="{3E58A324-1F40-8082-4320-3E2B223083F3}"/>
          </ac:spMkLst>
        </pc:spChg>
        <pc:spChg chg="add del mod">
          <ac:chgData name="Kaushal Gundu" userId="395709c346a5d16f" providerId="LiveId" clId="{1666D24E-84C6-4336-8415-BE1D1BE7F817}" dt="2022-12-11T02:54:10.521" v="6812"/>
          <ac:spMkLst>
            <pc:docMk/>
            <pc:sldMk cId="3895372705" sldId="295"/>
            <ac:spMk id="4" creationId="{517E0DA2-1C50-E6FB-59B6-F6C18684C9FD}"/>
          </ac:spMkLst>
        </pc:spChg>
        <pc:spChg chg="add del mod">
          <ac:chgData name="Kaushal Gundu" userId="395709c346a5d16f" providerId="LiveId" clId="{1666D24E-84C6-4336-8415-BE1D1BE7F817}" dt="2022-12-11T02:54:14.261" v="6813"/>
          <ac:spMkLst>
            <pc:docMk/>
            <pc:sldMk cId="3895372705" sldId="295"/>
            <ac:spMk id="5" creationId="{ABF33AD7-7611-D3A7-BB41-3823028846E6}"/>
          </ac:spMkLst>
        </pc:spChg>
        <pc:spChg chg="add del mod">
          <ac:chgData name="Kaushal Gundu" userId="395709c346a5d16f" providerId="LiveId" clId="{1666D24E-84C6-4336-8415-BE1D1BE7F817}" dt="2022-12-11T02:54:15.879" v="6814"/>
          <ac:spMkLst>
            <pc:docMk/>
            <pc:sldMk cId="3895372705" sldId="295"/>
            <ac:spMk id="6" creationId="{BDE6B4B2-1F25-33A8-7359-D590C5D9EF8F}"/>
          </ac:spMkLst>
        </pc:spChg>
        <pc:spChg chg="add del mod">
          <ac:chgData name="Kaushal Gundu" userId="395709c346a5d16f" providerId="LiveId" clId="{1666D24E-84C6-4336-8415-BE1D1BE7F817}" dt="2022-12-11T02:54:18.100" v="6815"/>
          <ac:spMkLst>
            <pc:docMk/>
            <pc:sldMk cId="3895372705" sldId="295"/>
            <ac:spMk id="7" creationId="{96934E7C-819F-1077-9F59-BDC79452F920}"/>
          </ac:spMkLst>
        </pc:spChg>
        <pc:spChg chg="add del mod">
          <ac:chgData name="Kaushal Gundu" userId="395709c346a5d16f" providerId="LiveId" clId="{1666D24E-84C6-4336-8415-BE1D1BE7F817}" dt="2022-12-11T02:54:45.156" v="6816"/>
          <ac:spMkLst>
            <pc:docMk/>
            <pc:sldMk cId="3895372705" sldId="295"/>
            <ac:spMk id="8" creationId="{E8004092-F6B9-3B0F-B1E9-CE61620157FF}"/>
          </ac:spMkLst>
        </pc:spChg>
        <pc:spChg chg="add del mod">
          <ac:chgData name="Kaushal Gundu" userId="395709c346a5d16f" providerId="LiveId" clId="{1666D24E-84C6-4336-8415-BE1D1BE7F817}" dt="2022-12-11T02:55:26.213" v="6817" actId="22"/>
          <ac:spMkLst>
            <pc:docMk/>
            <pc:sldMk cId="3895372705" sldId="295"/>
            <ac:spMk id="9" creationId="{D997828F-7B5F-B770-E85D-9CFC115934AE}"/>
          </ac:spMkLst>
        </pc:spChg>
        <pc:picChg chg="add mod ord">
          <ac:chgData name="Kaushal Gundu" userId="395709c346a5d16f" providerId="LiveId" clId="{1666D24E-84C6-4336-8415-BE1D1BE7F817}" dt="2022-12-11T02:57:55.393" v="6823" actId="1076"/>
          <ac:picMkLst>
            <pc:docMk/>
            <pc:sldMk cId="3895372705" sldId="295"/>
            <ac:picMk id="11" creationId="{56152BBA-BC5A-48F7-A432-5A7905882438}"/>
          </ac:picMkLst>
        </pc:picChg>
      </pc:sldChg>
      <pc:sldChg chg="add del">
        <pc:chgData name="Kaushal Gundu" userId="395709c346a5d16f" providerId="LiveId" clId="{1666D24E-84C6-4336-8415-BE1D1BE7F817}" dt="2022-12-10T16:52:21.504" v="6145"/>
        <pc:sldMkLst>
          <pc:docMk/>
          <pc:sldMk cId="4292779053" sldId="295"/>
        </pc:sldMkLst>
      </pc:sldChg>
      <pc:sldChg chg="addSp delSp modSp new mod">
        <pc:chgData name="Kaushal Gundu" userId="395709c346a5d16f" providerId="LiveId" clId="{1666D24E-84C6-4336-8415-BE1D1BE7F817}" dt="2022-12-11T03:59:23.993" v="7874" actId="207"/>
        <pc:sldMkLst>
          <pc:docMk/>
          <pc:sldMk cId="127548183" sldId="296"/>
        </pc:sldMkLst>
        <pc:spChg chg="mod">
          <ac:chgData name="Kaushal Gundu" userId="395709c346a5d16f" providerId="LiveId" clId="{1666D24E-84C6-4336-8415-BE1D1BE7F817}" dt="2022-12-11T03:52:10.033" v="7777"/>
          <ac:spMkLst>
            <pc:docMk/>
            <pc:sldMk cId="127548183" sldId="296"/>
            <ac:spMk id="2" creationId="{6227E35C-59D7-5CA4-11BB-0D8A58E70580}"/>
          </ac:spMkLst>
        </pc:spChg>
        <pc:spChg chg="del">
          <ac:chgData name="Kaushal Gundu" userId="395709c346a5d16f" providerId="LiveId" clId="{1666D24E-84C6-4336-8415-BE1D1BE7F817}" dt="2022-12-11T02:57:58.837" v="6824"/>
          <ac:spMkLst>
            <pc:docMk/>
            <pc:sldMk cId="127548183" sldId="296"/>
            <ac:spMk id="3" creationId="{665C016E-7C69-8AFC-4118-5FCCEF05D3A8}"/>
          </ac:spMkLst>
        </pc:spChg>
        <pc:spChg chg="add mod">
          <ac:chgData name="Kaushal Gundu" userId="395709c346a5d16f" providerId="LiveId" clId="{1666D24E-84C6-4336-8415-BE1D1BE7F817}" dt="2022-12-11T03:59:00.029" v="7870" actId="113"/>
          <ac:spMkLst>
            <pc:docMk/>
            <pc:sldMk cId="127548183" sldId="296"/>
            <ac:spMk id="11" creationId="{BA9C4FFE-44F4-7B38-F988-DF6963A4E5DB}"/>
          </ac:spMkLst>
        </pc:spChg>
        <pc:spChg chg="add mod">
          <ac:chgData name="Kaushal Gundu" userId="395709c346a5d16f" providerId="LiveId" clId="{1666D24E-84C6-4336-8415-BE1D1BE7F817}" dt="2022-12-11T03:18:01.475" v="6938"/>
          <ac:spMkLst>
            <pc:docMk/>
            <pc:sldMk cId="127548183" sldId="296"/>
            <ac:spMk id="13" creationId="{52755075-56A2-8103-ED14-B49D4C125C16}"/>
          </ac:spMkLst>
        </pc:spChg>
        <pc:spChg chg="add mod">
          <ac:chgData name="Kaushal Gundu" userId="395709c346a5d16f" providerId="LiveId" clId="{1666D24E-84C6-4336-8415-BE1D1BE7F817}" dt="2022-12-11T03:17:58.957" v="6937"/>
          <ac:spMkLst>
            <pc:docMk/>
            <pc:sldMk cId="127548183" sldId="296"/>
            <ac:spMk id="17" creationId="{6A95B19F-0022-604D-8F31-95330106AC8F}"/>
          </ac:spMkLst>
        </pc:spChg>
        <pc:spChg chg="add del mod">
          <ac:chgData name="Kaushal Gundu" userId="395709c346a5d16f" providerId="LiveId" clId="{1666D24E-84C6-4336-8415-BE1D1BE7F817}" dt="2022-12-11T03:19:02.246" v="6963"/>
          <ac:spMkLst>
            <pc:docMk/>
            <pc:sldMk cId="127548183" sldId="296"/>
            <ac:spMk id="18" creationId="{488B4AD9-3297-B567-4B77-A38F5056D38E}"/>
          </ac:spMkLst>
        </pc:spChg>
        <pc:spChg chg="add mod">
          <ac:chgData name="Kaushal Gundu" userId="395709c346a5d16f" providerId="LiveId" clId="{1666D24E-84C6-4336-8415-BE1D1BE7F817}" dt="2022-12-11T03:58:52.914" v="7869" actId="207"/>
          <ac:spMkLst>
            <pc:docMk/>
            <pc:sldMk cId="127548183" sldId="296"/>
            <ac:spMk id="19" creationId="{ECED7637-3553-1868-0BBC-3BBDF455A7EA}"/>
          </ac:spMkLst>
        </pc:spChg>
        <pc:spChg chg="add mod">
          <ac:chgData name="Kaushal Gundu" userId="395709c346a5d16f" providerId="LiveId" clId="{1666D24E-84C6-4336-8415-BE1D1BE7F817}" dt="2022-12-11T03:59:06.929" v="7871" actId="207"/>
          <ac:spMkLst>
            <pc:docMk/>
            <pc:sldMk cId="127548183" sldId="296"/>
            <ac:spMk id="20" creationId="{0616CCE8-2178-5CED-196A-8B880563D4DD}"/>
          </ac:spMkLst>
        </pc:spChg>
        <pc:graphicFrameChg chg="add mod modGraphic">
          <ac:chgData name="Kaushal Gundu" userId="395709c346a5d16f" providerId="LiveId" clId="{1666D24E-84C6-4336-8415-BE1D1BE7F817}" dt="2022-12-11T03:59:23.993" v="7874" actId="207"/>
          <ac:graphicFrameMkLst>
            <pc:docMk/>
            <pc:sldMk cId="127548183" sldId="296"/>
            <ac:graphicFrameMk id="5" creationId="{3DA6B01A-0E21-F6B6-D39E-0548447B124B}"/>
          </ac:graphicFrameMkLst>
        </pc:graphicFrameChg>
        <pc:picChg chg="add mod">
          <ac:chgData name="Kaushal Gundu" userId="395709c346a5d16f" providerId="LiveId" clId="{1666D24E-84C6-4336-8415-BE1D1BE7F817}" dt="2022-12-11T03:53:09.377" v="7802" actId="14100"/>
          <ac:picMkLst>
            <pc:docMk/>
            <pc:sldMk cId="127548183" sldId="296"/>
            <ac:picMk id="4" creationId="{7EC63E6B-F8F0-5866-A9E6-227EA0264D80}"/>
          </ac:picMkLst>
        </pc:picChg>
        <pc:picChg chg="add del">
          <ac:chgData name="Kaushal Gundu" userId="395709c346a5d16f" providerId="LiveId" clId="{1666D24E-84C6-4336-8415-BE1D1BE7F817}" dt="2022-12-11T03:04:51.521" v="6848" actId="21"/>
          <ac:picMkLst>
            <pc:docMk/>
            <pc:sldMk cId="127548183" sldId="296"/>
            <ac:picMk id="7" creationId="{5EADB283-C8B6-DF47-E067-EE47AF7B9A44}"/>
          </ac:picMkLst>
        </pc:picChg>
        <pc:picChg chg="add mod">
          <ac:chgData name="Kaushal Gundu" userId="395709c346a5d16f" providerId="LiveId" clId="{1666D24E-84C6-4336-8415-BE1D1BE7F817}" dt="2022-12-11T03:51:18.154" v="7754" actId="1076"/>
          <ac:picMkLst>
            <pc:docMk/>
            <pc:sldMk cId="127548183" sldId="296"/>
            <ac:picMk id="9" creationId="{20948F8F-910A-BD0B-8F01-EC9AF582617B}"/>
          </ac:picMkLst>
        </pc:picChg>
        <pc:picChg chg="add mod">
          <ac:chgData name="Kaushal Gundu" userId="395709c346a5d16f" providerId="LiveId" clId="{1666D24E-84C6-4336-8415-BE1D1BE7F817}" dt="2022-12-11T03:51:12.220" v="7753" actId="1076"/>
          <ac:picMkLst>
            <pc:docMk/>
            <pc:sldMk cId="127548183" sldId="296"/>
            <ac:picMk id="15" creationId="{410729F2-B43E-41C5-1066-57F39B87FB3F}"/>
          </ac:picMkLst>
        </pc:picChg>
      </pc:sldChg>
      <pc:sldChg chg="add del">
        <pc:chgData name="Kaushal Gundu" userId="395709c346a5d16f" providerId="LiveId" clId="{1666D24E-84C6-4336-8415-BE1D1BE7F817}" dt="2022-12-10T19:25:20.103" v="6741"/>
        <pc:sldMkLst>
          <pc:docMk/>
          <pc:sldMk cId="4279882097" sldId="296"/>
        </pc:sldMkLst>
      </pc:sldChg>
      <pc:sldChg chg="add del">
        <pc:chgData name="Kaushal Gundu" userId="395709c346a5d16f" providerId="LiveId" clId="{1666D24E-84C6-4336-8415-BE1D1BE7F817}" dt="2022-12-11T03:49:05.297" v="7693"/>
        <pc:sldMkLst>
          <pc:docMk/>
          <pc:sldMk cId="2416159872" sldId="297"/>
        </pc:sldMkLst>
      </pc:sldChg>
      <pc:sldChg chg="add del">
        <pc:chgData name="Kaushal Gundu" userId="395709c346a5d16f" providerId="LiveId" clId="{1666D24E-84C6-4336-8415-BE1D1BE7F817}" dt="2022-12-11T03:49:01.772" v="7691"/>
        <pc:sldMkLst>
          <pc:docMk/>
          <pc:sldMk cId="4129207314" sldId="297"/>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5.359"/>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5.999"/>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6.500"/>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7.303"/>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7.650"/>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6:57.5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7:15.480"/>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6:08.857"/>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6:13.514"/>
    </inkml:context>
    <inkml:brush xml:id="br0">
      <inkml:brushProperty name="width" value="0.05" units="cm"/>
      <inkml:brushProperty name="height" value="0.05" units="cm"/>
      <inkml:brushProperty name="color" value="#FFC114"/>
    </inkml:brush>
  </inkml:definitions>
  <inkml:trace contextRef="#ctx0" brushRef="#br0">932 195 24575,'0'-1'0,"0"0"0,1 0 0,-1 0 0,1 0 0,-1 0 0,1 0 0,-1 1 0,1-1 0,0 0 0,-1 0 0,1 0 0,0 1 0,0-1 0,0 0 0,-1 1 0,1-1 0,0 0 0,0 1 0,0-1 0,0 1 0,0 0 0,2-1 0,28-9 0,-29 10 0,731-148 0,-674 139 0,0 3 0,0 2 0,1 3 0,70 8 0,-115-6 0,0 1 0,0 1 0,0 1 0,0 0 0,28 11 0,-32-9 0,-1-1 0,0 2 0,0-1 0,-1 1 0,0 1 0,0 0 0,0 0 0,8 12 0,-3-2 0,-1 1 0,0 1 0,-2 0 0,0 1 0,-2 0 0,0 0 0,-1 1 0,9 42 0,-5 5 0,6 110 0,-12 317 0,-9-279 0,4 594 0,-4-772 0,0-1 0,-15 61 0,-1 5 0,8 39 0,8 196 0,5-171 0,-2-145 0,-6 175 0,3-172 0,-1 1 0,-1 0 0,-1-1 0,-1 0 0,-15 32 0,-115 206 0,12-27 0,62-102 0,-99 159 0,155-284 0,1 0 0,-1-1 0,0 1 0,-1-1 0,0-1 0,-1 0 0,1 0 0,-1 0 0,-1-1 0,0 0 0,0-1 0,-20 9 0,3-4 0,-1-2 0,0 0 0,0-2 0,-52 6 0,66-11 0,1-2 0,0 1 0,0-1 0,0-1 0,-1-1 0,1 0 0,0 0 0,0-1 0,1-1 0,-1 0 0,1-1 0,-22-11 0,-195-152 0,103 72 0,51 36 0,2-3 0,2-4 0,4-2 0,-58-78 0,28 44 0,18 20 0,64 63 0,1-1 0,1-1 0,1 0 0,1 0 0,-14-43 0,4 13 0,-15-34 0,-109-266 0,119 277 0,-32-155 0,55 214 0,1 9 0,0-1 0,1 1 0,0-1 0,0 0 0,1 0 0,0 1 0,0-1 0,1 0 0,2-12 0,5-7 0,1 0 0,21-41 0,36-55 0,-15 31 0,97-214 0,-118 235 0,-4-2 0,24-103 0,-39 134 0,2 2 0,2 0 0,22-42 0,-14 30 0,-9 17 0,-1-1 0,-2 0 0,9-49 0,3-114 0,-21-142 191,-4 176-1747,2 131-5270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8487C-AECE-48AB-A5AD-2F404259F0D7}" type="datetimeFigureOut">
              <a:rPr lang="en-IN" smtClean="0"/>
              <a:t>15-12-2022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2A968-AD69-4738-8FB6-B0F7A852D4A7}" type="slidenum">
              <a:rPr lang="en-IN" smtClean="0"/>
              <a:t>‹#›</a:t>
            </a:fld>
            <a:endParaRPr lang="en-IN"/>
          </a:p>
        </p:txBody>
      </p:sp>
    </p:spTree>
    <p:extLst>
      <p:ext uri="{BB962C8B-B14F-4D97-AF65-F5344CB8AC3E}">
        <p14:creationId xmlns:p14="http://schemas.microsoft.com/office/powerpoint/2010/main" val="103335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BA2A968-AD69-4738-8FB6-B0F7A852D4A7}" type="slidenum">
              <a:rPr lang="en-IN" smtClean="0"/>
              <a:t>1</a:t>
            </a:fld>
            <a:endParaRPr lang="en-IN"/>
          </a:p>
        </p:txBody>
      </p:sp>
    </p:spTree>
    <p:extLst>
      <p:ext uri="{BB962C8B-B14F-4D97-AF65-F5344CB8AC3E}">
        <p14:creationId xmlns:p14="http://schemas.microsoft.com/office/powerpoint/2010/main" val="107282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BA2A968-AD69-4738-8FB6-B0F7A852D4A7}" type="slidenum">
              <a:rPr lang="en-IN" smtClean="0"/>
              <a:t>4</a:t>
            </a:fld>
            <a:endParaRPr lang="en-IN"/>
          </a:p>
        </p:txBody>
      </p:sp>
    </p:spTree>
    <p:extLst>
      <p:ext uri="{BB962C8B-B14F-4D97-AF65-F5344CB8AC3E}">
        <p14:creationId xmlns:p14="http://schemas.microsoft.com/office/powerpoint/2010/main" val="83017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BA2A968-AD69-4738-8FB6-B0F7A852D4A7}" type="slidenum">
              <a:rPr lang="en-IN" smtClean="0"/>
              <a:t>8</a:t>
            </a:fld>
            <a:endParaRPr lang="en-IN"/>
          </a:p>
        </p:txBody>
      </p:sp>
    </p:spTree>
    <p:extLst>
      <p:ext uri="{BB962C8B-B14F-4D97-AF65-F5344CB8AC3E}">
        <p14:creationId xmlns:p14="http://schemas.microsoft.com/office/powerpoint/2010/main" val="4129036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77851930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287F5-01F4-4DC8-9E8F-EE096E85CA2F}"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65004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11028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303799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3356682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61617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3149212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3347994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05421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69419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13263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7287F5-01F4-4DC8-9E8F-EE096E85CA2F}"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419503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7287F5-01F4-4DC8-9E8F-EE096E85CA2F}"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61541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7287F5-01F4-4DC8-9E8F-EE096E85CA2F}"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62929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07287F5-01F4-4DC8-9E8F-EE096E85CA2F}"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91743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287F5-01F4-4DC8-9E8F-EE096E85CA2F}"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95424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287F5-01F4-4DC8-9E8F-EE096E85CA2F}"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4913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7287F5-01F4-4DC8-9E8F-EE096E85CA2F}" type="datetimeFigureOut">
              <a:rPr lang="en-US" smtClean="0"/>
              <a:t>12/15/2022</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652C41-DFA0-4A7E-A96D-190AAE5D50D3}" type="slidenum">
              <a:rPr lang="en-US" smtClean="0"/>
              <a:t>‹#›</a:t>
            </a:fld>
            <a:endParaRPr lang="en-US"/>
          </a:p>
        </p:txBody>
      </p:sp>
    </p:spTree>
    <p:extLst>
      <p:ext uri="{BB962C8B-B14F-4D97-AF65-F5344CB8AC3E}">
        <p14:creationId xmlns:p14="http://schemas.microsoft.com/office/powerpoint/2010/main" val="3862980827"/>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s://www.bing.com/search?q=red+wiskered+bulbul+ebird.org&amp;qs=n&amp;form=QBRE&amp;sp=-1&amp;pq=red+wiskered+bulbul+ebird.org&amp;sc=0-29&amp;sk=&amp;cvid=5928F546E41742F6A33193BE8F13AB8F&amp;ghsh=0&amp;ghacc=0&amp;ghpl=" TargetMode="External"/><Relationship Id="rId3" Type="http://schemas.openxmlformats.org/officeDocument/2006/relationships/image" Target="../media/image17.png"/><Relationship Id="rId7" Type="http://schemas.openxmlformats.org/officeDocument/2006/relationships/image" Target="../media/image15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40.png"/><Relationship Id="rId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birdsandnature.in/2021/07/the-common-grass-yellow.html" TargetMode="External"/><Relationship Id="rId3" Type="http://schemas.openxmlformats.org/officeDocument/2006/relationships/hyperlink" Target="https://en.wikipedia.org/wiki/Great_cormorant" TargetMode="External"/><Relationship Id="rId7" Type="http://schemas.openxmlformats.org/officeDocument/2006/relationships/hyperlink" Target="http://natureconservation.in/description-of-common-grass-yellow-butterfly-eurema-hecabe/" TargetMode="External"/><Relationship Id="rId2" Type="http://schemas.openxmlformats.org/officeDocument/2006/relationships/hyperlink" Target="https://en.wikipedia.org/wiki/Great_egret" TargetMode="External"/><Relationship Id="rId1" Type="http://schemas.openxmlformats.org/officeDocument/2006/relationships/slideLayout" Target="../slideLayouts/slideLayout2.xml"/><Relationship Id="rId6" Type="http://schemas.openxmlformats.org/officeDocument/2006/relationships/hyperlink" Target="https://butterfly-conservation.org/butterflies/holly-blueZhttps:/www.butterflyidentification.com/holly-blue.htm" TargetMode="External"/><Relationship Id="rId11" Type="http://schemas.openxmlformats.org/officeDocument/2006/relationships/hyperlink" Target="https://www.thailandnatureproject.com/eurema-hecabe-hecabe.html" TargetMode="External"/><Relationship Id="rId5" Type="http://schemas.openxmlformats.org/officeDocument/2006/relationships/hyperlink" Target="https://ebird.org/science/status-and-trends/greegr/range-map-breeding" TargetMode="External"/><Relationship Id="rId10" Type="http://schemas.openxmlformats.org/officeDocument/2006/relationships/hyperlink" Target="https://learnbirdwatching.com/fun-facts-about-great-egrets/" TargetMode="External"/><Relationship Id="rId4" Type="http://schemas.openxmlformats.org/officeDocument/2006/relationships/hyperlink" Target="http://www.nationalgeographic.com/animals/birds/facts/great-egret" TargetMode="External"/><Relationship Id="rId9" Type="http://schemas.openxmlformats.org/officeDocument/2006/relationships/hyperlink" Target="https://www.birdbaron.com/fun-facts-about-bi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40.png"/><Relationship Id="rId4" Type="http://schemas.openxmlformats.org/officeDocument/2006/relationships/customXml" Target="../ink/ink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ee the source image">
            <a:extLst>
              <a:ext uri="{FF2B5EF4-FFF2-40B4-BE49-F238E27FC236}">
                <a16:creationId xmlns:a16="http://schemas.microsoft.com/office/drawing/2014/main" id="{A10AF6D5-E846-A743-1653-E6C0AB3DE83B}"/>
              </a:ext>
            </a:extLst>
          </p:cNvPr>
          <p:cNvPicPr>
            <a:picLocks noChangeAspect="1" noChangeArrowheads="1"/>
          </p:cNvPicPr>
          <p:nvPr/>
        </p:nvPicPr>
        <p:blipFill>
          <a:blip r:embed="rId3">
            <a:alphaModFix amt="78000"/>
            <a:extLst>
              <a:ext uri="{BEBA8EAE-BF5A-486C-A8C5-ECC9F3942E4B}">
                <a14:imgProps xmlns:a14="http://schemas.microsoft.com/office/drawing/2010/main">
                  <a14:imgLayer r:embed="rId4">
                    <a14:imgEffect>
                      <a14:artisticCrisscrossEtching/>
                    </a14:imgEffect>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57909" y="3429000"/>
            <a:ext cx="5360363" cy="3286257"/>
          </a:xfrm>
          <a:prstGeom prst="rect">
            <a:avLst/>
          </a:prstGeom>
          <a:noFill/>
          <a:effectLst>
            <a:outerShdw dist="50800" dir="5400000" algn="ctr" rotWithShape="0">
              <a:srgbClr val="000000">
                <a:alpha val="74000"/>
              </a:srgbClr>
            </a:outerShdw>
          </a:effectLst>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B193DC3D-D7F3-21F1-FED1-EF08C6513BAF}"/>
              </a:ext>
            </a:extLst>
          </p:cNvPr>
          <p:cNvPicPr>
            <a:picLocks noChangeAspect="1" noChangeArrowheads="1"/>
          </p:cNvPicPr>
          <p:nvPr/>
        </p:nvPicPr>
        <p:blipFill>
          <a:blip r:embed="rId5">
            <a:alphaModFix amt="77000"/>
            <a:extLst>
              <a:ext uri="{BEBA8EAE-BF5A-486C-A8C5-ECC9F3942E4B}">
                <a14:imgProps xmlns:a14="http://schemas.microsoft.com/office/drawing/2010/main">
                  <a14:imgLayer r:embed="rId6">
                    <a14:imgEffect>
                      <a14:artisticCrisscrossEtching/>
                    </a14:imgEffect>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5479515" y="7644"/>
            <a:ext cx="6781614" cy="3878286"/>
          </a:xfrm>
          <a:prstGeom prst="rect">
            <a:avLst/>
          </a:prstGeom>
          <a:noFill/>
          <a:effectLst>
            <a:outerShdw blurRad="50800" dist="50800" dir="5400000" algn="ctr" rotWithShape="0">
              <a:srgbClr val="000000">
                <a:alpha val="89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636AF0-9A1A-4E7F-9212-BAB33AAEAE3F}"/>
              </a:ext>
            </a:extLst>
          </p:cNvPr>
          <p:cNvSpPr>
            <a:spLocks noGrp="1"/>
          </p:cNvSpPr>
          <p:nvPr>
            <p:ph type="ctrTitle"/>
          </p:nvPr>
        </p:nvSpPr>
        <p:spPr>
          <a:xfrm>
            <a:off x="5380915" y="2680154"/>
            <a:ext cx="6880214" cy="3862998"/>
          </a:xfrm>
        </p:spPr>
        <p:txBody>
          <a:bodyPr>
            <a:normAutofit fontScale="90000"/>
          </a:bodyPr>
          <a:lstStyle/>
          <a:p>
            <a:pPr algn="ctr"/>
            <a:r>
              <a:rPr lang="en-US" sz="6000" dirty="0">
                <a:latin typeface="Amasis MT Pro Black" panose="02040A04050005020304" pitchFamily="18" charset="0"/>
              </a:rPr>
              <a:t>The bio-indicators of </a:t>
            </a:r>
            <a:r>
              <a:rPr lang="en-US" sz="6000" dirty="0" err="1">
                <a:latin typeface="Amasis MT Pro Black" panose="02040A04050005020304" pitchFamily="18" charset="0"/>
              </a:rPr>
              <a:t>kalena</a:t>
            </a:r>
            <a:r>
              <a:rPr lang="en-US" sz="6000" dirty="0">
                <a:latin typeface="Amasis MT Pro Black" panose="02040A04050005020304" pitchFamily="18" charset="0"/>
              </a:rPr>
              <a:t> Agrahara lake</a:t>
            </a:r>
            <a:br>
              <a:rPr lang="en-US" sz="8000" dirty="0"/>
            </a:br>
            <a:br>
              <a:rPr lang="en-US" sz="18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 grade 9  </a:t>
            </a:r>
            <a:br>
              <a:rPr lang="en-US" sz="20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by Kaushal </a:t>
            </a:r>
            <a:br>
              <a:rPr lang="en-US" sz="2000" dirty="0">
                <a:solidFill>
                  <a:schemeClr val="accent3">
                    <a:lumMod val="60000"/>
                    <a:lumOff val="40000"/>
                  </a:schemeClr>
                </a:solidFill>
                <a:latin typeface="Amasis MT Pro Medium" panose="02040604050005020304" pitchFamily="18" charset="0"/>
              </a:rPr>
            </a:br>
            <a:br>
              <a:rPr lang="en-US" sz="20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SCHOOL: PRESIDENCY SCHOOL BANGALORE SOUTH</a:t>
            </a:r>
            <a:br>
              <a:rPr lang="en-US" sz="2000" dirty="0">
                <a:solidFill>
                  <a:schemeClr val="accent3">
                    <a:lumMod val="60000"/>
                    <a:lumOff val="40000"/>
                  </a:schemeClr>
                </a:solidFill>
                <a:latin typeface="Amasis MT Pro Medium" panose="02040604050005020304" pitchFamily="18" charset="0"/>
              </a:rPr>
            </a:br>
            <a:br>
              <a:rPr lang="en-US" sz="2000" dirty="0">
                <a:solidFill>
                  <a:schemeClr val="accent3">
                    <a:lumMod val="60000"/>
                    <a:lumOff val="40000"/>
                  </a:schemeClr>
                </a:solidFill>
                <a:latin typeface="Amasis MT Pro Medium" panose="02040604050005020304" pitchFamily="18" charset="0"/>
              </a:rPr>
            </a:br>
            <a:endParaRPr lang="en-US" sz="2000" dirty="0">
              <a:solidFill>
                <a:schemeClr val="accent3">
                  <a:lumMod val="60000"/>
                  <a:lumOff val="40000"/>
                </a:schemeClr>
              </a:solidFill>
              <a:latin typeface="Amasis MT Pro Medium" panose="02040604050005020304" pitchFamily="18" charset="0"/>
            </a:endParaRPr>
          </a:p>
        </p:txBody>
      </p:sp>
      <p:pic>
        <p:nvPicPr>
          <p:cNvPr id="4" name="Picture 3">
            <a:extLst>
              <a:ext uri="{FF2B5EF4-FFF2-40B4-BE49-F238E27FC236}">
                <a16:creationId xmlns:a16="http://schemas.microsoft.com/office/drawing/2014/main" id="{9AF437F8-13DE-A2E5-31A7-AD8BF1ADADCD}"/>
              </a:ext>
            </a:extLst>
          </p:cNvPr>
          <p:cNvPicPr>
            <a:picLocks noChangeAspect="1"/>
          </p:cNvPicPr>
          <p:nvPr/>
        </p:nvPicPr>
        <p:blipFill>
          <a:blip r:embed="rId7"/>
          <a:stretch>
            <a:fillRect/>
          </a:stretch>
        </p:blipFill>
        <p:spPr>
          <a:xfrm>
            <a:off x="173632" y="3561534"/>
            <a:ext cx="3537255" cy="2929479"/>
          </a:xfrm>
          <a:prstGeom prst="rect">
            <a:avLst/>
          </a:prstGeom>
        </p:spPr>
      </p:pic>
      <p:pic>
        <p:nvPicPr>
          <p:cNvPr id="8" name="Picture 7">
            <a:extLst>
              <a:ext uri="{FF2B5EF4-FFF2-40B4-BE49-F238E27FC236}">
                <a16:creationId xmlns:a16="http://schemas.microsoft.com/office/drawing/2014/main" id="{E1CE8AFC-D81F-940C-B811-EEBF33085C01}"/>
              </a:ext>
            </a:extLst>
          </p:cNvPr>
          <p:cNvPicPr>
            <a:picLocks noChangeAspect="1"/>
          </p:cNvPicPr>
          <p:nvPr/>
        </p:nvPicPr>
        <p:blipFill>
          <a:blip r:embed="rId8"/>
          <a:stretch>
            <a:fillRect/>
          </a:stretch>
        </p:blipFill>
        <p:spPr>
          <a:xfrm>
            <a:off x="173632" y="166406"/>
            <a:ext cx="5305883" cy="3121423"/>
          </a:xfrm>
          <a:prstGeom prst="rect">
            <a:avLst/>
          </a:prstGeom>
        </p:spPr>
      </p:pic>
    </p:spTree>
    <p:extLst>
      <p:ext uri="{BB962C8B-B14F-4D97-AF65-F5344CB8AC3E}">
        <p14:creationId xmlns:p14="http://schemas.microsoft.com/office/powerpoint/2010/main" val="2347518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a:xfrm>
            <a:off x="81323" y="784822"/>
            <a:ext cx="10131425" cy="155944"/>
          </a:xfrm>
        </p:spPr>
        <p:txBody>
          <a:bodyPr>
            <a:normAutofit fontScale="90000"/>
          </a:bodyPr>
          <a:lstStyle/>
          <a:p>
            <a:r>
              <a:rPr lang="en-US" sz="4400" dirty="0">
                <a:solidFill>
                  <a:srgbClr val="92D050"/>
                </a:solidFill>
                <a:effectLst/>
                <a:latin typeface="Amasis MT Pro Black" panose="02040A04050005020304" pitchFamily="18" charset="0"/>
                <a:ea typeface="Calibri" panose="020F0502020204030204" pitchFamily="34" charset="0"/>
                <a:cs typeface="Times New Roman" panose="02020603050405020304" pitchFamily="18" charset="0"/>
              </a:rPr>
              <a:t>Red whiskered bulbul</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1026" name="Picture 2" descr="Red-whiskered Bulbul - eBird">
            <a:extLst>
              <a:ext uri="{FF2B5EF4-FFF2-40B4-BE49-F238E27FC236}">
                <a16:creationId xmlns:a16="http://schemas.microsoft.com/office/drawing/2014/main" id="{90250280-6274-183B-D29C-58C12A9037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84211" y="1433655"/>
            <a:ext cx="3794088" cy="2846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1C0458-269C-CEF7-258C-3FD033E6AF91}"/>
              </a:ext>
            </a:extLst>
          </p:cNvPr>
          <p:cNvPicPr>
            <a:picLocks noChangeAspect="1"/>
          </p:cNvPicPr>
          <p:nvPr/>
        </p:nvPicPr>
        <p:blipFill>
          <a:blip r:embed="rId3"/>
          <a:stretch>
            <a:fillRect/>
          </a:stretch>
        </p:blipFill>
        <p:spPr>
          <a:xfrm>
            <a:off x="4490602" y="1433655"/>
            <a:ext cx="3341264" cy="290248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4BF362C-EF35-10A3-0B97-6928ABD9D60E}"/>
                  </a:ext>
                </a:extLst>
              </p14:cNvPr>
              <p14:cNvContentPartPr/>
              <p14:nvPr/>
            </p14:nvContentPartPr>
            <p14:xfrm>
              <a:off x="1524066" y="4778396"/>
              <a:ext cx="360" cy="360"/>
            </p14:xfrm>
          </p:contentPart>
        </mc:Choice>
        <mc:Fallback xmlns="">
          <p:pic>
            <p:nvPicPr>
              <p:cNvPr id="7" name="Ink 6">
                <a:extLst>
                  <a:ext uri="{FF2B5EF4-FFF2-40B4-BE49-F238E27FC236}">
                    <a16:creationId xmlns:a16="http://schemas.microsoft.com/office/drawing/2014/main" id="{34BF362C-EF35-10A3-0B97-6928ABD9D60E}"/>
                  </a:ext>
                </a:extLst>
              </p:cNvPr>
              <p:cNvPicPr/>
              <p:nvPr/>
            </p:nvPicPr>
            <p:blipFill>
              <a:blip r:embed="rId5"/>
              <a:stretch>
                <a:fillRect/>
              </a:stretch>
            </p:blipFill>
            <p:spPr>
              <a:xfrm>
                <a:off x="1515066" y="4769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25A97B6E-EE9E-776D-03A2-18976368F29A}"/>
                  </a:ext>
                </a:extLst>
              </p14:cNvPr>
              <p14:cNvContentPartPr/>
              <p14:nvPr/>
            </p14:nvContentPartPr>
            <p14:xfrm>
              <a:off x="1011426" y="4668596"/>
              <a:ext cx="876960" cy="1637280"/>
            </p14:xfrm>
          </p:contentPart>
        </mc:Choice>
        <mc:Fallback xmlns="">
          <p:pic>
            <p:nvPicPr>
              <p:cNvPr id="8" name="Ink 7">
                <a:extLst>
                  <a:ext uri="{FF2B5EF4-FFF2-40B4-BE49-F238E27FC236}">
                    <a16:creationId xmlns:a16="http://schemas.microsoft.com/office/drawing/2014/main" id="{25A97B6E-EE9E-776D-03A2-18976368F29A}"/>
                  </a:ext>
                </a:extLst>
              </p:cNvPr>
              <p:cNvPicPr/>
              <p:nvPr/>
            </p:nvPicPr>
            <p:blipFill>
              <a:blip r:embed="rId7"/>
              <a:stretch>
                <a:fillRect/>
              </a:stretch>
            </p:blipFill>
            <p:spPr>
              <a:xfrm>
                <a:off x="1002786" y="4659596"/>
                <a:ext cx="894600" cy="1654920"/>
              </a:xfrm>
              <a:prstGeom prst="rect">
                <a:avLst/>
              </a:prstGeom>
            </p:spPr>
          </p:pic>
        </mc:Fallback>
      </mc:AlternateContent>
      <p:sp>
        <p:nvSpPr>
          <p:cNvPr id="9" name="TextBox 8">
            <a:extLst>
              <a:ext uri="{FF2B5EF4-FFF2-40B4-BE49-F238E27FC236}">
                <a16:creationId xmlns:a16="http://schemas.microsoft.com/office/drawing/2014/main" id="{3D34ED09-7B4F-7EC4-D20A-B5B7336A6F64}"/>
              </a:ext>
            </a:extLst>
          </p:cNvPr>
          <p:cNvSpPr txBox="1"/>
          <p:nvPr/>
        </p:nvSpPr>
        <p:spPr>
          <a:xfrm>
            <a:off x="8032209" y="4336140"/>
            <a:ext cx="3746090" cy="923330"/>
          </a:xfrm>
          <a:prstGeom prst="rect">
            <a:avLst/>
          </a:prstGeom>
          <a:noFill/>
        </p:spPr>
        <p:txBody>
          <a:bodyPr wrap="square" rtlCol="0">
            <a:spAutoFit/>
          </a:bodyPr>
          <a:lstStyle/>
          <a:p>
            <a:r>
              <a:rPr lang="en-US" dirty="0"/>
              <a:t>Source:</a:t>
            </a:r>
            <a:r>
              <a:rPr lang="en-IN" b="0" i="0" dirty="0">
                <a:effectLst/>
                <a:latin typeface="Roboto" panose="02000000000000000000" pitchFamily="2" charset="0"/>
              </a:rPr>
              <a:t>https://ebird.org/species/rewbul</a:t>
            </a:r>
            <a:br>
              <a:rPr lang="en-IN" b="0" i="0" u="none" strike="noStrike" dirty="0">
                <a:effectLst/>
                <a:latin typeface="Roboto" panose="02000000000000000000" pitchFamily="2" charset="0"/>
                <a:hlinkClick r:id="rId8">
                  <a:extLst>
                    <a:ext uri="{A12FA001-AC4F-418D-AE19-62706E023703}">
                      <ahyp:hlinkClr xmlns:ahyp="http://schemas.microsoft.com/office/drawing/2018/hyperlinkcolor" val="tx"/>
                    </a:ext>
                  </a:extLst>
                </a:hlinkClick>
              </a:rPr>
            </a:br>
            <a:endParaRPr lang="en-IN" dirty="0"/>
          </a:p>
        </p:txBody>
      </p:sp>
      <p:graphicFrame>
        <p:nvGraphicFramePr>
          <p:cNvPr id="6" name="Table 5">
            <a:extLst>
              <a:ext uri="{FF2B5EF4-FFF2-40B4-BE49-F238E27FC236}">
                <a16:creationId xmlns:a16="http://schemas.microsoft.com/office/drawing/2014/main" id="{6E854E0C-4F06-72A7-7F00-7D9B19E4D63C}"/>
              </a:ext>
            </a:extLst>
          </p:cNvPr>
          <p:cNvGraphicFramePr>
            <a:graphicFrameLocks noGrp="1"/>
          </p:cNvGraphicFramePr>
          <p:nvPr>
            <p:extLst>
              <p:ext uri="{D42A27DB-BD31-4B8C-83A1-F6EECF244321}">
                <p14:modId xmlns:p14="http://schemas.microsoft.com/office/powerpoint/2010/main" val="1397040422"/>
              </p:ext>
            </p:extLst>
          </p:nvPr>
        </p:nvGraphicFramePr>
        <p:xfrm>
          <a:off x="217056" y="1399815"/>
          <a:ext cx="4131467" cy="4906061"/>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val="3773177581"/>
                    </a:ext>
                  </a:extLst>
                </a:gridCol>
                <a:gridCol w="2260399">
                  <a:extLst>
                    <a:ext uri="{9D8B030D-6E8A-4147-A177-3AD203B41FA5}">
                      <a16:colId xmlns:a16="http://schemas.microsoft.com/office/drawing/2014/main" val="3209637513"/>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4153489928"/>
                  </a:ext>
                </a:extLst>
              </a:tr>
              <a:tr h="370840">
                <a:tc>
                  <a:txBody>
                    <a:bodyPr/>
                    <a:lstStyle/>
                    <a:p>
                      <a:r>
                        <a:rPr lang="en-IN" dirty="0"/>
                        <a:t>Common name</a:t>
                      </a:r>
                    </a:p>
                  </a:txBody>
                  <a:tcPr/>
                </a:tc>
                <a:tc>
                  <a:txBody>
                    <a:bodyPr/>
                    <a:lstStyle/>
                    <a:p>
                      <a:r>
                        <a:rPr lang="en-US" sz="1800" kern="1200" dirty="0">
                          <a:solidFill>
                            <a:schemeClr val="lt1"/>
                          </a:solidFill>
                          <a:effectLst/>
                          <a:latin typeface="+mn-lt"/>
                          <a:ea typeface="+mn-ea"/>
                          <a:cs typeface="+mn-cs"/>
                        </a:rPr>
                        <a:t>Red whiskered bulbul</a:t>
                      </a:r>
                      <a:endParaRPr lang="en-IN" dirty="0"/>
                    </a:p>
                  </a:txBody>
                  <a:tcPr/>
                </a:tc>
                <a:extLst>
                  <a:ext uri="{0D108BD9-81ED-4DB2-BD59-A6C34878D82A}">
                    <a16:rowId xmlns:a16="http://schemas.microsoft.com/office/drawing/2014/main" val="3802784982"/>
                  </a:ext>
                </a:extLst>
              </a:tr>
              <a:tr h="468911">
                <a:tc>
                  <a:txBody>
                    <a:bodyPr/>
                    <a:lstStyle/>
                    <a:p>
                      <a:r>
                        <a:rPr lang="en-IN" dirty="0"/>
                        <a:t>Scientific name</a:t>
                      </a:r>
                    </a:p>
                  </a:txBody>
                  <a:tcPr/>
                </a:tc>
                <a:tc>
                  <a:txBody>
                    <a:bodyPr/>
                    <a:lstStyle/>
                    <a:p>
                      <a:r>
                        <a:rPr lang="en-IN" sz="1800" i="1" kern="1200" dirty="0" err="1">
                          <a:solidFill>
                            <a:schemeClr val="lt1"/>
                          </a:solidFill>
                          <a:effectLst/>
                          <a:latin typeface="+mn-lt"/>
                          <a:ea typeface="+mn-ea"/>
                          <a:cs typeface="+mn-cs"/>
                        </a:rPr>
                        <a:t>Pycnonotus</a:t>
                      </a:r>
                      <a:r>
                        <a:rPr lang="en-IN" sz="1800" i="1" kern="1200" dirty="0">
                          <a:solidFill>
                            <a:schemeClr val="lt1"/>
                          </a:solidFill>
                          <a:effectLst/>
                          <a:latin typeface="+mn-lt"/>
                          <a:ea typeface="+mn-ea"/>
                          <a:cs typeface="+mn-cs"/>
                        </a:rPr>
                        <a:t> </a:t>
                      </a:r>
                      <a:r>
                        <a:rPr lang="en-IN" sz="1800" i="1" kern="1200" dirty="0" err="1">
                          <a:solidFill>
                            <a:schemeClr val="lt1"/>
                          </a:solidFill>
                          <a:effectLst/>
                          <a:latin typeface="+mn-lt"/>
                          <a:ea typeface="+mn-ea"/>
                          <a:cs typeface="+mn-cs"/>
                        </a:rPr>
                        <a:t>jocosus</a:t>
                      </a:r>
                      <a:endParaRPr lang="en-IN" dirty="0"/>
                    </a:p>
                  </a:txBody>
                  <a:tcPr/>
                </a:tc>
                <a:extLst>
                  <a:ext uri="{0D108BD9-81ED-4DB2-BD59-A6C34878D82A}">
                    <a16:rowId xmlns:a16="http://schemas.microsoft.com/office/drawing/2014/main" val="4182207117"/>
                  </a:ext>
                </a:extLst>
              </a:tr>
              <a:tr h="937030">
                <a:tc>
                  <a:txBody>
                    <a:bodyPr/>
                    <a:lstStyle/>
                    <a:p>
                      <a:r>
                        <a:rPr lang="en-IN" dirty="0"/>
                        <a:t>Kannada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n-IN" sz="1800" b="0" kern="1200" dirty="0">
                          <a:solidFill>
                            <a:schemeClr val="lt1"/>
                          </a:solidFill>
                          <a:effectLst/>
                          <a:latin typeface="+mn-lt"/>
                          <a:ea typeface="+mn-ea"/>
                          <a:cs typeface="+mn-cs"/>
                        </a:rPr>
                        <a:t>ಕೆಮ್ಮೀಸೆ ಪಿಕಳಾರ - </a:t>
                      </a:r>
                      <a:r>
                        <a:rPr lang="en-IN" sz="1800" b="0" kern="1200" dirty="0" err="1">
                          <a:solidFill>
                            <a:schemeClr val="lt1"/>
                          </a:solidFill>
                          <a:effectLst/>
                          <a:latin typeface="+mn-lt"/>
                          <a:ea typeface="+mn-ea"/>
                          <a:cs typeface="+mn-cs"/>
                        </a:rPr>
                        <a:t>Kemmise</a:t>
                      </a:r>
                      <a:r>
                        <a:rPr lang="en-IN" sz="1800" b="0" kern="1200" dirty="0">
                          <a:solidFill>
                            <a:schemeClr val="lt1"/>
                          </a:solidFill>
                          <a:effectLst/>
                          <a:latin typeface="+mn-lt"/>
                          <a:ea typeface="+mn-ea"/>
                          <a:cs typeface="+mn-cs"/>
                        </a:rPr>
                        <a:t> </a:t>
                      </a:r>
                      <a:r>
                        <a:rPr lang="en-IN" sz="1800" b="0" kern="1200" dirty="0" err="1">
                          <a:solidFill>
                            <a:schemeClr val="lt1"/>
                          </a:solidFill>
                          <a:effectLst/>
                          <a:latin typeface="+mn-lt"/>
                          <a:ea typeface="+mn-ea"/>
                          <a:cs typeface="+mn-cs"/>
                        </a:rPr>
                        <a:t>Pikalara</a:t>
                      </a:r>
                      <a:endParaRPr lang="en-IN" sz="1800" b="0" kern="1200" dirty="0">
                        <a:solidFill>
                          <a:schemeClr val="lt1"/>
                        </a:solidFill>
                        <a:effectLst/>
                        <a:latin typeface="+mn-lt"/>
                        <a:ea typeface="+mn-ea"/>
                        <a:cs typeface="+mn-cs"/>
                      </a:endParaRPr>
                    </a:p>
                    <a:p>
                      <a:endParaRPr lang="en-IN" dirty="0"/>
                    </a:p>
                  </a:txBody>
                  <a:tcPr/>
                </a:tc>
                <a:extLst>
                  <a:ext uri="{0D108BD9-81ED-4DB2-BD59-A6C34878D82A}">
                    <a16:rowId xmlns:a16="http://schemas.microsoft.com/office/drawing/2014/main" val="2943078333"/>
                  </a:ext>
                </a:extLst>
              </a:tr>
              <a:tr h="370840">
                <a:tc>
                  <a:txBody>
                    <a:bodyPr/>
                    <a:lstStyle/>
                    <a:p>
                      <a:r>
                        <a:rPr lang="en-IN" dirty="0"/>
                        <a:t>Type</a:t>
                      </a:r>
                    </a:p>
                  </a:txBody>
                  <a:tcPr/>
                </a:tc>
                <a:tc>
                  <a:txBody>
                    <a:bodyPr/>
                    <a:lstStyle/>
                    <a:p>
                      <a:r>
                        <a:rPr lang="en-IN" sz="1800" b="0" i="0" kern="1200" dirty="0">
                          <a:solidFill>
                            <a:schemeClr val="lt1"/>
                          </a:solidFill>
                          <a:effectLst/>
                          <a:latin typeface="+mn-lt"/>
                          <a:ea typeface="+mn-ea"/>
                          <a:cs typeface="+mn-cs"/>
                        </a:rPr>
                        <a:t>Omnivores </a:t>
                      </a:r>
                      <a:endParaRPr lang="en-IN" dirty="0"/>
                    </a:p>
                  </a:txBody>
                  <a:tcPr/>
                </a:tc>
                <a:extLst>
                  <a:ext uri="{0D108BD9-81ED-4DB2-BD59-A6C34878D82A}">
                    <a16:rowId xmlns:a16="http://schemas.microsoft.com/office/drawing/2014/main" val="1305176033"/>
                  </a:ext>
                </a:extLst>
              </a:tr>
              <a:tr h="370840">
                <a:tc>
                  <a:txBody>
                    <a:bodyPr/>
                    <a:lstStyle/>
                    <a:p>
                      <a:r>
                        <a:rPr lang="en-IN" dirty="0"/>
                        <a:t>Class</a:t>
                      </a:r>
                    </a:p>
                  </a:txBody>
                  <a:tcPr/>
                </a:tc>
                <a:tc>
                  <a:txBody>
                    <a:bodyPr/>
                    <a:lstStyle/>
                    <a:p>
                      <a:r>
                        <a:rPr lang="en-IN" dirty="0"/>
                        <a:t>Aves</a:t>
                      </a:r>
                    </a:p>
                  </a:txBody>
                  <a:tcPr/>
                </a:tc>
                <a:extLst>
                  <a:ext uri="{0D108BD9-81ED-4DB2-BD59-A6C34878D82A}">
                    <a16:rowId xmlns:a16="http://schemas.microsoft.com/office/drawing/2014/main" val="2279024169"/>
                  </a:ext>
                </a:extLst>
              </a:tr>
              <a:tr h="370840">
                <a:tc>
                  <a:txBody>
                    <a:bodyPr/>
                    <a:lstStyle/>
                    <a:p>
                      <a:r>
                        <a:rPr lang="en-IN" dirty="0"/>
                        <a:t>Order</a:t>
                      </a:r>
                    </a:p>
                  </a:txBody>
                  <a:tcPr/>
                </a:tc>
                <a:tc>
                  <a:txBody>
                    <a:bodyPr/>
                    <a:lstStyle/>
                    <a:p>
                      <a:r>
                        <a:rPr lang="en-IN" sz="1800" b="0" i="0" kern="1200" dirty="0">
                          <a:solidFill>
                            <a:schemeClr val="lt1"/>
                          </a:solidFill>
                          <a:effectLst/>
                          <a:latin typeface="+mn-lt"/>
                          <a:ea typeface="+mn-ea"/>
                          <a:cs typeface="+mn-cs"/>
                        </a:rPr>
                        <a:t>Passeriformes</a:t>
                      </a:r>
                      <a:endParaRPr lang="en-IN" dirty="0"/>
                    </a:p>
                  </a:txBody>
                  <a:tcPr/>
                </a:tc>
                <a:extLst>
                  <a:ext uri="{0D108BD9-81ED-4DB2-BD59-A6C34878D82A}">
                    <a16:rowId xmlns:a16="http://schemas.microsoft.com/office/drawing/2014/main" val="3993254623"/>
                  </a:ext>
                </a:extLst>
              </a:tr>
              <a:tr h="370840">
                <a:tc>
                  <a:txBody>
                    <a:bodyPr/>
                    <a:lstStyle/>
                    <a:p>
                      <a:r>
                        <a:rPr lang="en-IN" dirty="0"/>
                        <a:t>Family</a:t>
                      </a:r>
                    </a:p>
                  </a:txBody>
                  <a:tcPr/>
                </a:tc>
                <a:tc>
                  <a:txBody>
                    <a:bodyPr/>
                    <a:lstStyle/>
                    <a:p>
                      <a:r>
                        <a:rPr lang="en-IN" sz="1800" b="0" i="0" kern="1200" dirty="0">
                          <a:solidFill>
                            <a:schemeClr val="lt1"/>
                          </a:solidFill>
                          <a:effectLst/>
                          <a:latin typeface="+mn-lt"/>
                          <a:ea typeface="+mn-ea"/>
                          <a:cs typeface="+mn-cs"/>
                        </a:rPr>
                        <a:t>Pycnonotidae</a:t>
                      </a:r>
                      <a:endParaRPr lang="en-IN" dirty="0"/>
                    </a:p>
                  </a:txBody>
                  <a:tcPr/>
                </a:tc>
                <a:extLst>
                  <a:ext uri="{0D108BD9-81ED-4DB2-BD59-A6C34878D82A}">
                    <a16:rowId xmlns:a16="http://schemas.microsoft.com/office/drawing/2014/main" val="2240486972"/>
                  </a:ext>
                </a:extLst>
              </a:tr>
              <a:tr h="370840">
                <a:tc>
                  <a:txBody>
                    <a:bodyPr/>
                    <a:lstStyle/>
                    <a:p>
                      <a:r>
                        <a:rPr lang="en-IN" dirty="0"/>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p>
                      <a:endParaRPr lang="en-IN" dirty="0"/>
                    </a:p>
                  </a:txBody>
                  <a:tcPr/>
                </a:tc>
                <a:extLst>
                  <a:ext uri="{0D108BD9-81ED-4DB2-BD59-A6C34878D82A}">
                    <a16:rowId xmlns:a16="http://schemas.microsoft.com/office/drawing/2014/main" val="622383099"/>
                  </a:ext>
                </a:extLst>
              </a:tr>
              <a:tr h="185054">
                <a:tc>
                  <a:txBody>
                    <a:bodyPr/>
                    <a:lstStyle/>
                    <a:p>
                      <a:endParaRPr lang="en-IN" dirty="0"/>
                    </a:p>
                  </a:txBody>
                  <a:tcPr/>
                </a:tc>
                <a:tc>
                  <a:txBody>
                    <a:bodyPr/>
                    <a:lstStyle/>
                    <a:p>
                      <a:endParaRPr lang="en-IN" dirty="0"/>
                    </a:p>
                  </a:txBody>
                  <a:tcPr/>
                </a:tc>
                <a:extLst>
                  <a:ext uri="{0D108BD9-81ED-4DB2-BD59-A6C34878D82A}">
                    <a16:rowId xmlns:a16="http://schemas.microsoft.com/office/drawing/2014/main" val="2855406493"/>
                  </a:ext>
                </a:extLst>
              </a:tr>
            </a:tbl>
          </a:graphicData>
        </a:graphic>
      </p:graphicFrame>
    </p:spTree>
    <p:extLst>
      <p:ext uri="{BB962C8B-B14F-4D97-AF65-F5344CB8AC3E}">
        <p14:creationId xmlns:p14="http://schemas.microsoft.com/office/powerpoint/2010/main" val="361951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A46E-AD58-B225-A441-CA2E8B0EDFFA}"/>
              </a:ext>
            </a:extLst>
          </p:cNvPr>
          <p:cNvSpPr>
            <a:spLocks noGrp="1"/>
          </p:cNvSpPr>
          <p:nvPr>
            <p:ph type="title"/>
          </p:nvPr>
        </p:nvSpPr>
        <p:spPr>
          <a:xfrm>
            <a:off x="381001" y="213211"/>
            <a:ext cx="10131425" cy="1456267"/>
          </a:xfrm>
        </p:spPr>
        <p:txBody>
          <a:bodyPr/>
          <a:lstStyle/>
          <a:p>
            <a:r>
              <a:rPr lang="en-US" sz="4000" dirty="0">
                <a:solidFill>
                  <a:srgbClr val="92D050"/>
                </a:solidFill>
                <a:effectLst/>
                <a:latin typeface="Amasis MT Pro Black" panose="02040A04050005020304" pitchFamily="18" charset="0"/>
                <a:ea typeface="Calibri" panose="020F0502020204030204" pitchFamily="34" charset="0"/>
                <a:cs typeface="Times New Roman" panose="02020603050405020304" pitchFamily="18" charset="0"/>
              </a:rPr>
              <a:t>Purple rumpled sun bird</a:t>
            </a:r>
            <a:br>
              <a:rPr lang="en-IN" sz="4000" dirty="0">
                <a:effectLst/>
                <a:latin typeface="Calibri" panose="020F0502020204030204" pitchFamily="34" charset="0"/>
                <a:ea typeface="Calibri" panose="020F0502020204030204" pitchFamily="34" charset="0"/>
                <a:cs typeface="Times New Roman" panose="02020603050405020304" pitchFamily="18" charset="0"/>
              </a:rPr>
            </a:br>
            <a:endParaRPr lang="en-IN" sz="4000" dirty="0"/>
          </a:p>
        </p:txBody>
      </p:sp>
      <p:pic>
        <p:nvPicPr>
          <p:cNvPr id="2050" name="Picture 2" descr="Purple-rumped Sunbird - eBird">
            <a:extLst>
              <a:ext uri="{FF2B5EF4-FFF2-40B4-BE49-F238E27FC236}">
                <a16:creationId xmlns:a16="http://schemas.microsoft.com/office/drawing/2014/main" id="{36D883AC-E7D6-0CE2-B7EA-859C79E0C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6362" y="1106242"/>
            <a:ext cx="3469964" cy="2602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C54A9A-3409-46C4-6BD9-E6537F408B9C}"/>
              </a:ext>
            </a:extLst>
          </p:cNvPr>
          <p:cNvPicPr>
            <a:picLocks noChangeAspect="1"/>
          </p:cNvPicPr>
          <p:nvPr/>
        </p:nvPicPr>
        <p:blipFill>
          <a:blip r:embed="rId3"/>
          <a:stretch>
            <a:fillRect/>
          </a:stretch>
        </p:blipFill>
        <p:spPr>
          <a:xfrm>
            <a:off x="4363630" y="1111248"/>
            <a:ext cx="3749147" cy="2617938"/>
          </a:xfrm>
          <a:prstGeom prst="rect">
            <a:avLst/>
          </a:prstGeom>
        </p:spPr>
      </p:pic>
      <p:sp>
        <p:nvSpPr>
          <p:cNvPr id="4" name="TextBox 3">
            <a:extLst>
              <a:ext uri="{FF2B5EF4-FFF2-40B4-BE49-F238E27FC236}">
                <a16:creationId xmlns:a16="http://schemas.microsoft.com/office/drawing/2014/main" id="{EFEF0054-6C87-42B5-852B-419B5EAA58FA}"/>
              </a:ext>
            </a:extLst>
          </p:cNvPr>
          <p:cNvSpPr txBox="1"/>
          <p:nvPr/>
        </p:nvSpPr>
        <p:spPr>
          <a:xfrm>
            <a:off x="8336584" y="3848993"/>
            <a:ext cx="3224157" cy="646331"/>
          </a:xfrm>
          <a:prstGeom prst="rect">
            <a:avLst/>
          </a:prstGeom>
          <a:noFill/>
        </p:spPr>
        <p:txBody>
          <a:bodyPr wrap="square" rtlCol="0">
            <a:spAutoFit/>
          </a:bodyPr>
          <a:lstStyle/>
          <a:p>
            <a:r>
              <a:rPr lang="en-US" dirty="0"/>
              <a:t>Source:</a:t>
            </a:r>
            <a:r>
              <a:rPr lang="en-IN" b="0" i="0" dirty="0">
                <a:effectLst/>
                <a:latin typeface="Roboto" panose="02000000000000000000" pitchFamily="2" charset="0"/>
              </a:rPr>
              <a:t>https://ebird.org/species/rewbul</a:t>
            </a:r>
            <a:endParaRPr lang="en-IN" dirty="0"/>
          </a:p>
        </p:txBody>
      </p:sp>
      <p:sp>
        <p:nvSpPr>
          <p:cNvPr id="7" name="TextBox 6">
            <a:extLst>
              <a:ext uri="{FF2B5EF4-FFF2-40B4-BE49-F238E27FC236}">
                <a16:creationId xmlns:a16="http://schemas.microsoft.com/office/drawing/2014/main" id="{5B5E19B1-7F7A-93AD-2367-93C368C14595}"/>
              </a:ext>
            </a:extLst>
          </p:cNvPr>
          <p:cNvSpPr txBox="1"/>
          <p:nvPr/>
        </p:nvSpPr>
        <p:spPr>
          <a:xfrm>
            <a:off x="4500716" y="5281934"/>
            <a:ext cx="6189406" cy="1252651"/>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n-IN" sz="2400" dirty="0">
                <a:solidFill>
                  <a:schemeClr val="tx1">
                    <a:lumMod val="85000"/>
                  </a:schemeClr>
                </a:solidFill>
                <a:effectLst/>
                <a:latin typeface="Amasis MT Pro Medium" panose="02040604050005020304" pitchFamily="18" charset="0"/>
                <a:ea typeface="Calibri" panose="020F0502020204030204" pitchFamily="34" charset="0"/>
                <a:cs typeface="Times New Roman" panose="02020603050405020304" pitchFamily="18" charset="0"/>
              </a:rPr>
              <a:t>These sunbirds are noisy less active and they spend a lot of time perching on small branches.</a:t>
            </a:r>
          </a:p>
        </p:txBody>
      </p:sp>
      <p:graphicFrame>
        <p:nvGraphicFramePr>
          <p:cNvPr id="8" name="Table 7">
            <a:extLst>
              <a:ext uri="{FF2B5EF4-FFF2-40B4-BE49-F238E27FC236}">
                <a16:creationId xmlns:a16="http://schemas.microsoft.com/office/drawing/2014/main" id="{67FCA204-198F-3375-2400-D9B8A5E9ACAB}"/>
              </a:ext>
            </a:extLst>
          </p:cNvPr>
          <p:cNvGraphicFramePr>
            <a:graphicFrameLocks noGrp="1"/>
          </p:cNvGraphicFramePr>
          <p:nvPr>
            <p:extLst>
              <p:ext uri="{D42A27DB-BD31-4B8C-83A1-F6EECF244321}">
                <p14:modId xmlns:p14="http://schemas.microsoft.com/office/powerpoint/2010/main" val="1086081054"/>
              </p:ext>
            </p:extLst>
          </p:nvPr>
        </p:nvGraphicFramePr>
        <p:xfrm>
          <a:off x="73847" y="1037123"/>
          <a:ext cx="4126198" cy="5607666"/>
        </p:xfrm>
        <a:graphic>
          <a:graphicData uri="http://schemas.openxmlformats.org/drawingml/2006/table">
            <a:tbl>
              <a:tblPr firstRow="1" bandRow="1">
                <a:tableStyleId>{E929F9F4-4A8F-4326-A1B4-22849713DDAB}</a:tableStyleId>
              </a:tblPr>
              <a:tblGrid>
                <a:gridCol w="1868682">
                  <a:extLst>
                    <a:ext uri="{9D8B030D-6E8A-4147-A177-3AD203B41FA5}">
                      <a16:colId xmlns:a16="http://schemas.microsoft.com/office/drawing/2014/main" val="1508065503"/>
                    </a:ext>
                  </a:extLst>
                </a:gridCol>
                <a:gridCol w="2257516">
                  <a:extLst>
                    <a:ext uri="{9D8B030D-6E8A-4147-A177-3AD203B41FA5}">
                      <a16:colId xmlns:a16="http://schemas.microsoft.com/office/drawing/2014/main" val="2022415762"/>
                    </a:ext>
                  </a:extLst>
                </a:gridCol>
              </a:tblGrid>
              <a:tr h="340007">
                <a:tc>
                  <a:txBody>
                    <a:bodyPr/>
                    <a:lstStyle/>
                    <a:p>
                      <a:endParaRPr lang="en-IN" dirty="0"/>
                    </a:p>
                  </a:txBody>
                  <a:tcPr/>
                </a:tc>
                <a:tc>
                  <a:txBody>
                    <a:bodyPr/>
                    <a:lstStyle/>
                    <a:p>
                      <a:endParaRPr lang="en-IN" dirty="0"/>
                    </a:p>
                  </a:txBody>
                  <a:tcPr/>
                </a:tc>
                <a:extLst>
                  <a:ext uri="{0D108BD9-81ED-4DB2-BD59-A6C34878D82A}">
                    <a16:rowId xmlns:a16="http://schemas.microsoft.com/office/drawing/2014/main" val="670787584"/>
                  </a:ext>
                </a:extLst>
              </a:tr>
              <a:tr h="595013">
                <a:tc>
                  <a:txBody>
                    <a:bodyPr/>
                    <a:lstStyle/>
                    <a:p>
                      <a:r>
                        <a:rPr lang="en-IN" dirty="0"/>
                        <a:t>Common name</a:t>
                      </a:r>
                    </a:p>
                  </a:txBody>
                  <a:tcPr/>
                </a:tc>
                <a:tc>
                  <a:txBody>
                    <a:bodyPr/>
                    <a:lstStyle/>
                    <a:p>
                      <a:r>
                        <a:rPr lang="en-US" sz="1800" kern="1200" dirty="0">
                          <a:solidFill>
                            <a:schemeClr val="lt1"/>
                          </a:solidFill>
                          <a:effectLst/>
                          <a:latin typeface="+mn-lt"/>
                          <a:ea typeface="+mn-ea"/>
                          <a:cs typeface="+mn-cs"/>
                        </a:rPr>
                        <a:t>Purple rumpled sun bird</a:t>
                      </a:r>
                      <a:endParaRPr lang="en-IN" dirty="0"/>
                    </a:p>
                  </a:txBody>
                  <a:tcPr/>
                </a:tc>
                <a:extLst>
                  <a:ext uri="{0D108BD9-81ED-4DB2-BD59-A6C34878D82A}">
                    <a16:rowId xmlns:a16="http://schemas.microsoft.com/office/drawing/2014/main" val="1762188978"/>
                  </a:ext>
                </a:extLst>
              </a:tr>
              <a:tr h="340007">
                <a:tc>
                  <a:txBody>
                    <a:bodyPr/>
                    <a:lstStyle/>
                    <a:p>
                      <a:r>
                        <a:rPr lang="en-IN" dirty="0"/>
                        <a:t>Scientific name</a:t>
                      </a:r>
                    </a:p>
                  </a:txBody>
                  <a:tcPr/>
                </a:tc>
                <a:tc>
                  <a:txBody>
                    <a:bodyPr/>
                    <a:lstStyle/>
                    <a:p>
                      <a:r>
                        <a:rPr lang="en-IN" sz="1800" i="1" u="none" kern="1200" dirty="0" err="1">
                          <a:solidFill>
                            <a:schemeClr val="lt1"/>
                          </a:solidFill>
                          <a:effectLst/>
                          <a:latin typeface="+mn-lt"/>
                          <a:ea typeface="+mn-ea"/>
                          <a:cs typeface="+mn-cs"/>
                        </a:rPr>
                        <a:t>Leptocoma</a:t>
                      </a:r>
                      <a:r>
                        <a:rPr lang="en-IN" sz="1800" i="1" u="none" kern="1200" dirty="0">
                          <a:solidFill>
                            <a:schemeClr val="lt1"/>
                          </a:solidFill>
                          <a:effectLst/>
                          <a:latin typeface="+mn-lt"/>
                          <a:ea typeface="+mn-ea"/>
                          <a:cs typeface="+mn-cs"/>
                        </a:rPr>
                        <a:t> </a:t>
                      </a:r>
                      <a:r>
                        <a:rPr lang="en-IN" sz="1800" i="1" u="none" kern="1200" dirty="0" err="1">
                          <a:solidFill>
                            <a:schemeClr val="lt1"/>
                          </a:solidFill>
                          <a:effectLst/>
                          <a:latin typeface="+mn-lt"/>
                          <a:ea typeface="+mn-ea"/>
                          <a:cs typeface="+mn-cs"/>
                        </a:rPr>
                        <a:t>zeylonica</a:t>
                      </a:r>
                      <a:endParaRPr lang="en-IN" i="1" u="none" dirty="0"/>
                    </a:p>
                  </a:txBody>
                  <a:tcPr/>
                </a:tc>
                <a:extLst>
                  <a:ext uri="{0D108BD9-81ED-4DB2-BD59-A6C34878D82A}">
                    <a16:rowId xmlns:a16="http://schemas.microsoft.com/office/drawing/2014/main" val="659875468"/>
                  </a:ext>
                </a:extLst>
              </a:tr>
              <a:tr h="850018">
                <a:tc>
                  <a:txBody>
                    <a:bodyPr/>
                    <a:lstStyle/>
                    <a:p>
                      <a:r>
                        <a:rPr lang="en-IN" dirty="0"/>
                        <a:t>Kannada name</a:t>
                      </a:r>
                    </a:p>
                  </a:txBody>
                  <a:tcPr/>
                </a:tc>
                <a:tc>
                  <a:txBody>
                    <a:bodyPr/>
                    <a:lstStyle/>
                    <a:p>
                      <a:r>
                        <a:rPr lang="kn-IN" sz="1800" b="1" i="0" kern="1200" dirty="0">
                          <a:solidFill>
                            <a:schemeClr val="lt1"/>
                          </a:solidFill>
                          <a:effectLst/>
                          <a:latin typeface="+mn-lt"/>
                          <a:ea typeface="+mn-ea"/>
                          <a:cs typeface="+mn-cs"/>
                        </a:rPr>
                        <a:t>ನೇರಳೆ ಬೆನ್ನಿನಾ ಸೂರಕ್ಕಿ</a:t>
                      </a:r>
                      <a:r>
                        <a:rPr lang="kn-IN" sz="1800" b="0" i="0" kern="1200" dirty="0">
                          <a:solidFill>
                            <a:schemeClr val="lt1"/>
                          </a:solidFill>
                          <a:effectLst/>
                          <a:latin typeface="+mn-lt"/>
                          <a:ea typeface="+mn-ea"/>
                          <a:cs typeface="+mn-cs"/>
                        </a:rPr>
                        <a:t>, ಖಗರತ್ನ - </a:t>
                      </a:r>
                      <a:r>
                        <a:rPr lang="en-IN" sz="1800" b="0" i="0" kern="1200" dirty="0" err="1">
                          <a:solidFill>
                            <a:schemeClr val="lt1"/>
                          </a:solidFill>
                          <a:effectLst/>
                          <a:latin typeface="+mn-lt"/>
                          <a:ea typeface="+mn-ea"/>
                          <a:cs typeface="+mn-cs"/>
                        </a:rPr>
                        <a:t>Nerale</a:t>
                      </a:r>
                      <a:r>
                        <a:rPr lang="en-IN" sz="1800" b="0" i="0" kern="1200" dirty="0">
                          <a:solidFill>
                            <a:schemeClr val="lt1"/>
                          </a:solidFill>
                          <a:effectLst/>
                          <a:latin typeface="+mn-lt"/>
                          <a:ea typeface="+mn-ea"/>
                          <a:cs typeface="+mn-cs"/>
                        </a:rPr>
                        <a:t> </a:t>
                      </a:r>
                      <a:r>
                        <a:rPr lang="en-IN" sz="1800" b="0" i="0" kern="1200" dirty="0" err="1">
                          <a:solidFill>
                            <a:schemeClr val="lt1"/>
                          </a:solidFill>
                          <a:effectLst/>
                          <a:latin typeface="+mn-lt"/>
                          <a:ea typeface="+mn-ea"/>
                          <a:cs typeface="+mn-cs"/>
                        </a:rPr>
                        <a:t>bennina</a:t>
                      </a:r>
                      <a:r>
                        <a:rPr lang="en-IN" sz="1800" b="0" i="0" kern="1200" dirty="0">
                          <a:solidFill>
                            <a:schemeClr val="lt1"/>
                          </a:solidFill>
                          <a:effectLst/>
                          <a:latin typeface="+mn-lt"/>
                          <a:ea typeface="+mn-ea"/>
                          <a:cs typeface="+mn-cs"/>
                        </a:rPr>
                        <a:t> </a:t>
                      </a:r>
                      <a:r>
                        <a:rPr lang="en-IN" sz="1800" b="0" i="0" kern="1200" dirty="0" err="1">
                          <a:solidFill>
                            <a:schemeClr val="lt1"/>
                          </a:solidFill>
                          <a:effectLst/>
                          <a:latin typeface="+mn-lt"/>
                          <a:ea typeface="+mn-ea"/>
                          <a:cs typeface="+mn-cs"/>
                        </a:rPr>
                        <a:t>Soorakk</a:t>
                      </a:r>
                      <a:endParaRPr lang="en-IN" dirty="0"/>
                    </a:p>
                  </a:txBody>
                  <a:tcPr/>
                </a:tc>
                <a:extLst>
                  <a:ext uri="{0D108BD9-81ED-4DB2-BD59-A6C34878D82A}">
                    <a16:rowId xmlns:a16="http://schemas.microsoft.com/office/drawing/2014/main" val="3734289060"/>
                  </a:ext>
                </a:extLst>
              </a:tr>
              <a:tr h="850018">
                <a:tc>
                  <a:txBody>
                    <a:bodyPr/>
                    <a:lstStyle/>
                    <a:p>
                      <a:r>
                        <a:rPr lang="en-IN" dirty="0"/>
                        <a:t>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a:solidFill>
                            <a:schemeClr val="lt1"/>
                          </a:solidFill>
                          <a:effectLst/>
                          <a:latin typeface="+mn-lt"/>
                          <a:ea typeface="+mn-ea"/>
                          <a:cs typeface="+mn-cs"/>
                        </a:rPr>
                        <a:t>Omnivores (Mainly nectar)</a:t>
                      </a:r>
                      <a:endParaRPr lang="en-IN" dirty="0"/>
                    </a:p>
                    <a:p>
                      <a:endParaRPr lang="en-IN" dirty="0"/>
                    </a:p>
                  </a:txBody>
                  <a:tcPr/>
                </a:tc>
                <a:extLst>
                  <a:ext uri="{0D108BD9-81ED-4DB2-BD59-A6C34878D82A}">
                    <a16:rowId xmlns:a16="http://schemas.microsoft.com/office/drawing/2014/main" val="3109506099"/>
                  </a:ext>
                </a:extLst>
              </a:tr>
              <a:tr h="340007">
                <a:tc>
                  <a:txBody>
                    <a:bodyPr/>
                    <a:lstStyle/>
                    <a:p>
                      <a:r>
                        <a:rPr lang="en-IN" dirty="0"/>
                        <a:t>Class</a:t>
                      </a:r>
                    </a:p>
                  </a:txBody>
                  <a:tcPr/>
                </a:tc>
                <a:tc>
                  <a:txBody>
                    <a:bodyPr/>
                    <a:lstStyle/>
                    <a:p>
                      <a:r>
                        <a:rPr lang="en-IN" dirty="0"/>
                        <a:t>Aves</a:t>
                      </a:r>
                    </a:p>
                  </a:txBody>
                  <a:tcPr/>
                </a:tc>
                <a:extLst>
                  <a:ext uri="{0D108BD9-81ED-4DB2-BD59-A6C34878D82A}">
                    <a16:rowId xmlns:a16="http://schemas.microsoft.com/office/drawing/2014/main" val="298578283"/>
                  </a:ext>
                </a:extLst>
              </a:tr>
              <a:tr h="395586">
                <a:tc>
                  <a:txBody>
                    <a:bodyPr/>
                    <a:lstStyle/>
                    <a:p>
                      <a:r>
                        <a:rPr lang="en-IN" dirty="0"/>
                        <a:t>Order</a:t>
                      </a:r>
                    </a:p>
                  </a:txBody>
                  <a:tcPr/>
                </a:tc>
                <a:tc>
                  <a:txBody>
                    <a:bodyPr/>
                    <a:lstStyle/>
                    <a:p>
                      <a:r>
                        <a:rPr lang="en-IN" sz="1800" b="1" i="0" kern="1200" dirty="0">
                          <a:solidFill>
                            <a:schemeClr val="lt1"/>
                          </a:solidFill>
                          <a:effectLst/>
                          <a:latin typeface="+mn-lt"/>
                          <a:ea typeface="+mn-ea"/>
                          <a:cs typeface="+mn-cs"/>
                        </a:rPr>
                        <a:t>Passeriformes</a:t>
                      </a:r>
                      <a:endParaRPr lang="en-IN" dirty="0"/>
                    </a:p>
                  </a:txBody>
                  <a:tcPr/>
                </a:tc>
                <a:extLst>
                  <a:ext uri="{0D108BD9-81ED-4DB2-BD59-A6C34878D82A}">
                    <a16:rowId xmlns:a16="http://schemas.microsoft.com/office/drawing/2014/main" val="2788744814"/>
                  </a:ext>
                </a:extLst>
              </a:tr>
              <a:tr h="5950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a:t>Family </a:t>
                      </a:r>
                    </a:p>
                    <a:p>
                      <a:endParaRPr lang="en-IN" dirty="0"/>
                    </a:p>
                  </a:txBody>
                  <a:tcPr/>
                </a:tc>
                <a:tc>
                  <a:txBody>
                    <a:bodyPr/>
                    <a:lstStyle/>
                    <a:p>
                      <a:r>
                        <a:rPr lang="en-IN" sz="1800" b="0" i="0" kern="1200" dirty="0" err="1">
                          <a:solidFill>
                            <a:schemeClr val="lt1"/>
                          </a:solidFill>
                          <a:effectLst/>
                          <a:latin typeface="+mn-lt"/>
                          <a:ea typeface="+mn-ea"/>
                          <a:cs typeface="+mn-cs"/>
                        </a:rPr>
                        <a:t>Nectariniidae</a:t>
                      </a:r>
                      <a:endParaRPr lang="en-IN" dirty="0"/>
                    </a:p>
                  </a:txBody>
                  <a:tcPr/>
                </a:tc>
                <a:extLst>
                  <a:ext uri="{0D108BD9-81ED-4DB2-BD59-A6C34878D82A}">
                    <a16:rowId xmlns:a16="http://schemas.microsoft.com/office/drawing/2014/main" val="1912963295"/>
                  </a:ext>
                </a:extLst>
              </a:tr>
              <a:tr h="595013">
                <a:tc>
                  <a:txBody>
                    <a:bodyPr/>
                    <a:lstStyle/>
                    <a:p>
                      <a:r>
                        <a:rPr lang="en-IN" dirty="0"/>
                        <a:t>IUCN status</a:t>
                      </a:r>
                    </a:p>
                  </a:txBody>
                  <a:tcPr/>
                </a:tc>
                <a:tc>
                  <a:txBody>
                    <a:bodyPr/>
                    <a:lstStyle/>
                    <a:p>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txBody>
                  <a:tcPr/>
                </a:tc>
                <a:extLst>
                  <a:ext uri="{0D108BD9-81ED-4DB2-BD59-A6C34878D82A}">
                    <a16:rowId xmlns:a16="http://schemas.microsoft.com/office/drawing/2014/main" val="2146110019"/>
                  </a:ext>
                </a:extLst>
              </a:tr>
              <a:tr h="340007">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138432613"/>
                  </a:ext>
                </a:extLst>
              </a:tr>
            </a:tbl>
          </a:graphicData>
        </a:graphic>
      </p:graphicFrame>
    </p:spTree>
    <p:extLst>
      <p:ext uri="{BB962C8B-B14F-4D97-AF65-F5344CB8AC3E}">
        <p14:creationId xmlns:p14="http://schemas.microsoft.com/office/powerpoint/2010/main" val="28429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 the source image">
            <a:extLst>
              <a:ext uri="{FF2B5EF4-FFF2-40B4-BE49-F238E27FC236}">
                <a16:creationId xmlns:a16="http://schemas.microsoft.com/office/drawing/2014/main" id="{9CFA2151-CD85-4197-ABB6-3122B286C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7690" y="1169320"/>
            <a:ext cx="2773791" cy="33652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12C0DF-0D26-4033-471B-F0D01878B414}"/>
              </a:ext>
            </a:extLst>
          </p:cNvPr>
          <p:cNvSpPr>
            <a:spLocks noGrp="1"/>
          </p:cNvSpPr>
          <p:nvPr>
            <p:ph type="title"/>
          </p:nvPr>
        </p:nvSpPr>
        <p:spPr>
          <a:xfrm>
            <a:off x="171267" y="254514"/>
            <a:ext cx="10131425" cy="1456267"/>
          </a:xfrm>
        </p:spPr>
        <p:txBody>
          <a:bodyPr/>
          <a:lstStyle/>
          <a:p>
            <a:r>
              <a:rPr lang="en-US" sz="3600" dirty="0">
                <a:solidFill>
                  <a:srgbClr val="92D050"/>
                </a:solidFill>
                <a:effectLst/>
                <a:latin typeface="Amasis MT Pro Black" panose="02040A04050005020304" pitchFamily="18" charset="0"/>
                <a:ea typeface="Calibri" panose="020F0502020204030204" pitchFamily="34" charset="0"/>
                <a:cs typeface="Times New Roman" panose="02020603050405020304" pitchFamily="18" charset="0"/>
              </a:rPr>
              <a:t>Olive backed sunbird</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pic>
        <p:nvPicPr>
          <p:cNvPr id="1026" name="Picture 2" descr="See the source image">
            <a:extLst>
              <a:ext uri="{FF2B5EF4-FFF2-40B4-BE49-F238E27FC236}">
                <a16:creationId xmlns:a16="http://schemas.microsoft.com/office/drawing/2014/main" id="{749902FB-2CA9-D646-6520-4A4BC3A49F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93616" y="1279917"/>
            <a:ext cx="3765755" cy="28243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A637C5-2226-65A6-D803-94D5844BD0B6}"/>
              </a:ext>
            </a:extLst>
          </p:cNvPr>
          <p:cNvSpPr txBox="1"/>
          <p:nvPr/>
        </p:nvSpPr>
        <p:spPr>
          <a:xfrm>
            <a:off x="9115948" y="4500888"/>
            <a:ext cx="2960633" cy="646331"/>
          </a:xfrm>
          <a:prstGeom prst="rect">
            <a:avLst/>
          </a:prstGeom>
          <a:noFill/>
        </p:spPr>
        <p:txBody>
          <a:bodyPr wrap="square" rtlCol="0">
            <a:spAutoFit/>
          </a:bodyPr>
          <a:lstStyle/>
          <a:p>
            <a:r>
              <a:rPr lang="en-US" dirty="0"/>
              <a:t>Source: http://daintreesafari.com</a:t>
            </a:r>
            <a:endParaRPr lang="en-IN" dirty="0"/>
          </a:p>
        </p:txBody>
      </p:sp>
      <p:sp>
        <p:nvSpPr>
          <p:cNvPr id="8" name="TextBox 7">
            <a:extLst>
              <a:ext uri="{FF2B5EF4-FFF2-40B4-BE49-F238E27FC236}">
                <a16:creationId xmlns:a16="http://schemas.microsoft.com/office/drawing/2014/main" id="{3A603820-D953-07C2-ADD1-AE73D932C705}"/>
              </a:ext>
            </a:extLst>
          </p:cNvPr>
          <p:cNvSpPr txBox="1"/>
          <p:nvPr/>
        </p:nvSpPr>
        <p:spPr>
          <a:xfrm>
            <a:off x="4593616" y="4127744"/>
            <a:ext cx="3606595" cy="646331"/>
          </a:xfrm>
          <a:prstGeom prst="rect">
            <a:avLst/>
          </a:prstGeom>
          <a:noFill/>
        </p:spPr>
        <p:txBody>
          <a:bodyPr wrap="square">
            <a:spAutoFit/>
          </a:bodyPr>
          <a:lstStyle/>
          <a:p>
            <a:r>
              <a:rPr lang="en-US" dirty="0"/>
              <a:t>Source:</a:t>
            </a:r>
            <a:r>
              <a:rPr lang="en-IN" b="0" i="0" dirty="0">
                <a:effectLst/>
                <a:latin typeface="Roboto" panose="02000000000000000000" pitchFamily="2" charset="0"/>
              </a:rPr>
              <a:t>https://ebird.org/species/rewbul</a:t>
            </a:r>
            <a:endParaRPr lang="en-IN" dirty="0"/>
          </a:p>
        </p:txBody>
      </p:sp>
      <p:sp>
        <p:nvSpPr>
          <p:cNvPr id="7" name="TextBox 6">
            <a:extLst>
              <a:ext uri="{FF2B5EF4-FFF2-40B4-BE49-F238E27FC236}">
                <a16:creationId xmlns:a16="http://schemas.microsoft.com/office/drawing/2014/main" id="{C41EF070-C827-1993-6FDD-C364179A090C}"/>
              </a:ext>
            </a:extLst>
          </p:cNvPr>
          <p:cNvSpPr txBox="1"/>
          <p:nvPr/>
        </p:nvSpPr>
        <p:spPr>
          <a:xfrm>
            <a:off x="4806855" y="5013573"/>
            <a:ext cx="6164826" cy="1647823"/>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n-IN" sz="2400" dirty="0">
                <a:solidFill>
                  <a:schemeClr val="tx1">
                    <a:lumMod val="85000"/>
                  </a:schemeClr>
                </a:solidFill>
                <a:effectLst/>
                <a:latin typeface="Amasis MT Pro Medium" panose="02040604050005020304" pitchFamily="18" charset="0"/>
                <a:ea typeface="Calibri" panose="020F0502020204030204" pitchFamily="34" charset="0"/>
                <a:cs typeface="Times New Roman" panose="02020603050405020304" pitchFamily="18" charset="0"/>
              </a:rPr>
              <a:t>The birds mate between the months of April and August in the Northern Hemisphere, and between August and January in the Southern Hemisphere.</a:t>
            </a:r>
          </a:p>
        </p:txBody>
      </p:sp>
      <p:graphicFrame>
        <p:nvGraphicFramePr>
          <p:cNvPr id="6" name="Table 5">
            <a:extLst>
              <a:ext uri="{FF2B5EF4-FFF2-40B4-BE49-F238E27FC236}">
                <a16:creationId xmlns:a16="http://schemas.microsoft.com/office/drawing/2014/main" id="{186913FA-BB47-45D0-F54D-5B18C11AC6FD}"/>
              </a:ext>
            </a:extLst>
          </p:cNvPr>
          <p:cNvGraphicFramePr>
            <a:graphicFrameLocks noGrp="1"/>
          </p:cNvGraphicFramePr>
          <p:nvPr>
            <p:extLst>
              <p:ext uri="{D42A27DB-BD31-4B8C-83A1-F6EECF244321}">
                <p14:modId xmlns:p14="http://schemas.microsoft.com/office/powerpoint/2010/main" val="568825882"/>
              </p:ext>
            </p:extLst>
          </p:nvPr>
        </p:nvGraphicFramePr>
        <p:xfrm>
          <a:off x="171267" y="1283355"/>
          <a:ext cx="4131467" cy="4683760"/>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val="1508065503"/>
                    </a:ext>
                  </a:extLst>
                </a:gridCol>
                <a:gridCol w="2260399">
                  <a:extLst>
                    <a:ext uri="{9D8B030D-6E8A-4147-A177-3AD203B41FA5}">
                      <a16:colId xmlns:a16="http://schemas.microsoft.com/office/drawing/2014/main" val="2022415762"/>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670787584"/>
                  </a:ext>
                </a:extLst>
              </a:tr>
              <a:tr h="370840">
                <a:tc>
                  <a:txBody>
                    <a:bodyPr/>
                    <a:lstStyle/>
                    <a:p>
                      <a:r>
                        <a:rPr lang="en-IN" dirty="0"/>
                        <a:t>Common name</a:t>
                      </a:r>
                    </a:p>
                  </a:txBody>
                  <a:tcPr/>
                </a:tc>
                <a:tc>
                  <a:txBody>
                    <a:bodyPr/>
                    <a:lstStyle/>
                    <a:p>
                      <a:r>
                        <a:rPr lang="en-US" sz="1800" kern="1200" dirty="0">
                          <a:solidFill>
                            <a:schemeClr val="lt1"/>
                          </a:solidFill>
                          <a:effectLst/>
                          <a:latin typeface="+mn-lt"/>
                          <a:ea typeface="+mn-ea"/>
                          <a:cs typeface="+mn-cs"/>
                        </a:rPr>
                        <a:t>Olive backed sunbird</a:t>
                      </a:r>
                      <a:endParaRPr lang="en-IN" dirty="0"/>
                    </a:p>
                  </a:txBody>
                  <a:tcPr/>
                </a:tc>
                <a:extLst>
                  <a:ext uri="{0D108BD9-81ED-4DB2-BD59-A6C34878D82A}">
                    <a16:rowId xmlns:a16="http://schemas.microsoft.com/office/drawing/2014/main" val="1762188978"/>
                  </a:ext>
                </a:extLst>
              </a:tr>
              <a:tr h="370840">
                <a:tc>
                  <a:txBody>
                    <a:bodyPr/>
                    <a:lstStyle/>
                    <a:p>
                      <a:r>
                        <a:rPr lang="en-IN" dirty="0"/>
                        <a:t>Scientific name</a:t>
                      </a:r>
                    </a:p>
                  </a:txBody>
                  <a:tcPr/>
                </a:tc>
                <a:tc>
                  <a:txBody>
                    <a:bodyPr/>
                    <a:lstStyle/>
                    <a:p>
                      <a:r>
                        <a:rPr lang="en-IN" sz="1800" i="1" kern="1200" dirty="0" err="1">
                          <a:solidFill>
                            <a:schemeClr val="lt1"/>
                          </a:solidFill>
                          <a:effectLst/>
                          <a:latin typeface="+mn-lt"/>
                          <a:ea typeface="+mn-ea"/>
                          <a:cs typeface="+mn-cs"/>
                        </a:rPr>
                        <a:t>Cinnyris</a:t>
                      </a:r>
                      <a:r>
                        <a:rPr lang="en-IN" sz="1800" i="1" kern="1200" dirty="0">
                          <a:solidFill>
                            <a:schemeClr val="lt1"/>
                          </a:solidFill>
                          <a:effectLst/>
                          <a:latin typeface="+mn-lt"/>
                          <a:ea typeface="+mn-ea"/>
                          <a:cs typeface="+mn-cs"/>
                        </a:rPr>
                        <a:t> jugularis</a:t>
                      </a:r>
                      <a:endParaRPr lang="en-IN" dirty="0"/>
                    </a:p>
                  </a:txBody>
                  <a:tcPr/>
                </a:tc>
                <a:extLst>
                  <a:ext uri="{0D108BD9-81ED-4DB2-BD59-A6C34878D82A}">
                    <a16:rowId xmlns:a16="http://schemas.microsoft.com/office/drawing/2014/main" val="659875468"/>
                  </a:ext>
                </a:extLst>
              </a:tr>
              <a:tr h="370840">
                <a:tc>
                  <a:txBody>
                    <a:bodyPr/>
                    <a:lstStyle/>
                    <a:p>
                      <a:r>
                        <a:rPr lang="en-IN" dirty="0"/>
                        <a:t>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a:solidFill>
                            <a:schemeClr val="lt1"/>
                          </a:solidFill>
                          <a:effectLst/>
                          <a:latin typeface="+mn-lt"/>
                          <a:ea typeface="+mn-ea"/>
                          <a:cs typeface="+mn-cs"/>
                        </a:rPr>
                        <a:t>Omnivores (Mainly nectar)</a:t>
                      </a:r>
                      <a:endParaRPr lang="en-IN" dirty="0"/>
                    </a:p>
                    <a:p>
                      <a:endParaRPr lang="en-IN" dirty="0"/>
                    </a:p>
                  </a:txBody>
                  <a:tcPr/>
                </a:tc>
                <a:extLst>
                  <a:ext uri="{0D108BD9-81ED-4DB2-BD59-A6C34878D82A}">
                    <a16:rowId xmlns:a16="http://schemas.microsoft.com/office/drawing/2014/main" val="3109506099"/>
                  </a:ext>
                </a:extLst>
              </a:tr>
              <a:tr h="370840">
                <a:tc>
                  <a:txBody>
                    <a:bodyPr/>
                    <a:lstStyle/>
                    <a:p>
                      <a:r>
                        <a:rPr lang="en-IN" dirty="0"/>
                        <a:t>Class</a:t>
                      </a:r>
                    </a:p>
                  </a:txBody>
                  <a:tcPr/>
                </a:tc>
                <a:tc>
                  <a:txBody>
                    <a:bodyPr/>
                    <a:lstStyle/>
                    <a:p>
                      <a:r>
                        <a:rPr lang="en-IN" dirty="0"/>
                        <a:t>Aves</a:t>
                      </a:r>
                    </a:p>
                  </a:txBody>
                  <a:tcPr/>
                </a:tc>
                <a:extLst>
                  <a:ext uri="{0D108BD9-81ED-4DB2-BD59-A6C34878D82A}">
                    <a16:rowId xmlns:a16="http://schemas.microsoft.com/office/drawing/2014/main" val="298578283"/>
                  </a:ext>
                </a:extLst>
              </a:tr>
              <a:tr h="370840">
                <a:tc>
                  <a:txBody>
                    <a:bodyPr/>
                    <a:lstStyle/>
                    <a:p>
                      <a:r>
                        <a:rPr lang="en-IN" dirty="0"/>
                        <a:t>Order</a:t>
                      </a:r>
                    </a:p>
                  </a:txBody>
                  <a:tcPr/>
                </a:tc>
                <a:tc>
                  <a:txBody>
                    <a:bodyPr/>
                    <a:lstStyle/>
                    <a:p>
                      <a:r>
                        <a:rPr lang="en-IN" sz="1800" b="1" i="0" kern="1200" dirty="0">
                          <a:solidFill>
                            <a:schemeClr val="lt1"/>
                          </a:solidFill>
                          <a:effectLst/>
                          <a:latin typeface="+mn-lt"/>
                          <a:ea typeface="+mn-ea"/>
                          <a:cs typeface="+mn-cs"/>
                        </a:rPr>
                        <a:t>Passeriformes</a:t>
                      </a:r>
                      <a:endParaRPr lang="en-IN" dirty="0"/>
                    </a:p>
                  </a:txBody>
                  <a:tcPr/>
                </a:tc>
                <a:extLst>
                  <a:ext uri="{0D108BD9-81ED-4DB2-BD59-A6C34878D82A}">
                    <a16:rowId xmlns:a16="http://schemas.microsoft.com/office/drawing/2014/main" val="2788744814"/>
                  </a:ext>
                </a:extLst>
              </a:tr>
              <a:tr h="370840">
                <a:tc>
                  <a:txBody>
                    <a:bodyPr/>
                    <a:lstStyle/>
                    <a:p>
                      <a:r>
                        <a:rPr lang="en-IN" dirty="0"/>
                        <a:t>Family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err="1">
                          <a:solidFill>
                            <a:schemeClr val="lt1"/>
                          </a:solidFill>
                          <a:effectLst/>
                          <a:latin typeface="+mn-lt"/>
                          <a:ea typeface="+mn-ea"/>
                          <a:cs typeface="+mn-cs"/>
                        </a:rPr>
                        <a:t>Nectariniidae</a:t>
                      </a:r>
                      <a:endParaRPr lang="en-IN" dirty="0"/>
                    </a:p>
                    <a:p>
                      <a:endParaRPr lang="en-IN" dirty="0"/>
                    </a:p>
                  </a:txBody>
                  <a:tcPr/>
                </a:tc>
                <a:extLst>
                  <a:ext uri="{0D108BD9-81ED-4DB2-BD59-A6C34878D82A}">
                    <a16:rowId xmlns:a16="http://schemas.microsoft.com/office/drawing/2014/main" val="1912963295"/>
                  </a:ext>
                </a:extLst>
              </a:tr>
              <a:tr h="370840">
                <a:tc>
                  <a:txBody>
                    <a:bodyPr/>
                    <a:lstStyle/>
                    <a:p>
                      <a:r>
                        <a:rPr lang="en-IN" dirty="0"/>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p>
                      <a:endParaRPr lang="en-IN" dirty="0"/>
                    </a:p>
                  </a:txBody>
                  <a:tcPr/>
                </a:tc>
                <a:extLst>
                  <a:ext uri="{0D108BD9-81ED-4DB2-BD59-A6C34878D82A}">
                    <a16:rowId xmlns:a16="http://schemas.microsoft.com/office/drawing/2014/main" val="2146110019"/>
                  </a:ext>
                </a:extLst>
              </a:tr>
              <a:tr h="185054">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138432613"/>
                  </a:ext>
                </a:extLst>
              </a:tr>
            </a:tbl>
          </a:graphicData>
        </a:graphic>
      </p:graphicFrame>
    </p:spTree>
    <p:extLst>
      <p:ext uri="{BB962C8B-B14F-4D97-AF65-F5344CB8AC3E}">
        <p14:creationId xmlns:p14="http://schemas.microsoft.com/office/powerpoint/2010/main" val="10430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711B-055C-3BDD-8CAE-D598C71C4FE4}"/>
              </a:ext>
            </a:extLst>
          </p:cNvPr>
          <p:cNvSpPr>
            <a:spLocks noGrp="1"/>
          </p:cNvSpPr>
          <p:nvPr>
            <p:ph type="title"/>
          </p:nvPr>
        </p:nvSpPr>
        <p:spPr>
          <a:xfrm>
            <a:off x="228601" y="0"/>
            <a:ext cx="10131425" cy="1456267"/>
          </a:xfrm>
        </p:spPr>
        <p:txBody>
          <a:bodyPr>
            <a:normAutofit/>
          </a:bodyPr>
          <a:lstStyle/>
          <a:p>
            <a:r>
              <a:rPr lang="en-IN" sz="4400" dirty="0">
                <a:solidFill>
                  <a:srgbClr val="92D050"/>
                </a:solidFill>
                <a:latin typeface="Amasis MT Pro Black" panose="02040A04050005020304" pitchFamily="18" charset="0"/>
              </a:rPr>
              <a:t>BIRD COUNT</a:t>
            </a:r>
          </a:p>
        </p:txBody>
      </p:sp>
      <p:graphicFrame>
        <p:nvGraphicFramePr>
          <p:cNvPr id="4" name="Table 4">
            <a:extLst>
              <a:ext uri="{FF2B5EF4-FFF2-40B4-BE49-F238E27FC236}">
                <a16:creationId xmlns:a16="http://schemas.microsoft.com/office/drawing/2014/main" id="{0255ADF8-78DA-57B8-F4DA-E02601C3D0D2}"/>
              </a:ext>
            </a:extLst>
          </p:cNvPr>
          <p:cNvGraphicFramePr>
            <a:graphicFrameLocks noGrp="1"/>
          </p:cNvGraphicFramePr>
          <p:nvPr>
            <p:ph idx="1"/>
            <p:extLst>
              <p:ext uri="{D42A27DB-BD31-4B8C-83A1-F6EECF244321}">
                <p14:modId xmlns:p14="http://schemas.microsoft.com/office/powerpoint/2010/main" val="408371492"/>
              </p:ext>
            </p:extLst>
          </p:nvPr>
        </p:nvGraphicFramePr>
        <p:xfrm>
          <a:off x="1199534" y="1456267"/>
          <a:ext cx="9982814" cy="5083039"/>
        </p:xfrm>
        <a:graphic>
          <a:graphicData uri="http://schemas.openxmlformats.org/drawingml/2006/table">
            <a:tbl>
              <a:tblPr firstRow="1" bandRow="1">
                <a:tableStyleId>{E929F9F4-4A8F-4326-A1B4-22849713DDAB}</a:tableStyleId>
              </a:tblPr>
              <a:tblGrid>
                <a:gridCol w="2972114">
                  <a:extLst>
                    <a:ext uri="{9D8B030D-6E8A-4147-A177-3AD203B41FA5}">
                      <a16:colId xmlns:a16="http://schemas.microsoft.com/office/drawing/2014/main" val="302956771"/>
                    </a:ext>
                  </a:extLst>
                </a:gridCol>
                <a:gridCol w="3505350">
                  <a:extLst>
                    <a:ext uri="{9D8B030D-6E8A-4147-A177-3AD203B41FA5}">
                      <a16:colId xmlns:a16="http://schemas.microsoft.com/office/drawing/2014/main" val="3701816958"/>
                    </a:ext>
                  </a:extLst>
                </a:gridCol>
                <a:gridCol w="3505350">
                  <a:extLst>
                    <a:ext uri="{9D8B030D-6E8A-4147-A177-3AD203B41FA5}">
                      <a16:colId xmlns:a16="http://schemas.microsoft.com/office/drawing/2014/main" val="1562193931"/>
                    </a:ext>
                  </a:extLst>
                </a:gridCol>
              </a:tblGrid>
              <a:tr h="600595">
                <a:tc>
                  <a:txBody>
                    <a:bodyPr/>
                    <a:lstStyle/>
                    <a:p>
                      <a:r>
                        <a:rPr lang="en-IN" sz="2000" dirty="0">
                          <a:solidFill>
                            <a:schemeClr val="accent2">
                              <a:lumMod val="20000"/>
                              <a:lumOff val="80000"/>
                            </a:schemeClr>
                          </a:solidFill>
                        </a:rPr>
                        <a:t>day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weather</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a:solidFill>
                            <a:schemeClr val="accent2">
                              <a:lumMod val="20000"/>
                              <a:lumOff val="80000"/>
                            </a:schemeClr>
                          </a:solidFill>
                        </a:rPr>
                        <a:t>No  of  birds</a:t>
                      </a:r>
                      <a:endParaRPr lang="en-IN" sz="200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656188132"/>
                  </a:ext>
                </a:extLst>
              </a:tr>
              <a:tr h="791416">
                <a:tc>
                  <a:txBody>
                    <a:bodyPr/>
                    <a:lstStyle/>
                    <a:p>
                      <a:r>
                        <a:rPr lang="en-IN" sz="2000" dirty="0">
                          <a:solidFill>
                            <a:schemeClr val="accent2">
                              <a:lumMod val="20000"/>
                              <a:lumOff val="80000"/>
                            </a:schemeClr>
                          </a:solidFill>
                        </a:rPr>
                        <a:t>12/11/22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a:solidFill>
                            <a:schemeClr val="accent2">
                              <a:lumMod val="20000"/>
                              <a:lumOff val="80000"/>
                            </a:schemeClr>
                          </a:solidFill>
                        </a:rPr>
                        <a:t>Sunny , slow winds</a:t>
                      </a:r>
                      <a:endParaRPr lang="en-IN" sz="200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6-7</a:t>
                      </a:r>
                    </a:p>
                    <a:p>
                      <a:r>
                        <a:rPr lang="en-IN" sz="2000" dirty="0">
                          <a:solidFill>
                            <a:schemeClr val="accent2">
                              <a:lumMod val="20000"/>
                              <a:lumOff val="80000"/>
                            </a:schemeClr>
                          </a:solidFill>
                        </a:rPr>
                        <a:t>captured great </a:t>
                      </a:r>
                      <a:r>
                        <a:rPr lang="en-IN" sz="2000" dirty="0" err="1">
                          <a:solidFill>
                            <a:schemeClr val="accent2">
                              <a:lumMod val="20000"/>
                              <a:lumOff val="80000"/>
                            </a:schemeClr>
                          </a:solidFill>
                        </a:rPr>
                        <a:t>camorant</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2284058295"/>
                  </a:ext>
                </a:extLst>
              </a:tr>
              <a:tr h="606776">
                <a:tc>
                  <a:txBody>
                    <a:bodyPr/>
                    <a:lstStyle/>
                    <a:p>
                      <a:r>
                        <a:rPr lang="en-IN" sz="2000" dirty="0">
                          <a:solidFill>
                            <a:schemeClr val="accent2">
                              <a:lumMod val="20000"/>
                              <a:lumOff val="80000"/>
                            </a:schemeClr>
                          </a:solidFill>
                        </a:rPr>
                        <a:t>13/11/22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Cool , windy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5 captured great egret</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2564633688"/>
                  </a:ext>
                </a:extLst>
              </a:tr>
              <a:tr h="606776">
                <a:tc>
                  <a:txBody>
                    <a:bodyPr/>
                    <a:lstStyle/>
                    <a:p>
                      <a:r>
                        <a:rPr lang="en-IN" sz="2000" dirty="0">
                          <a:solidFill>
                            <a:schemeClr val="accent2">
                              <a:lumMod val="20000"/>
                              <a:lumOff val="80000"/>
                            </a:schemeClr>
                          </a:solidFill>
                        </a:rPr>
                        <a:t>14//11/22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Cool , light drizzles</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4</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2892940560"/>
                  </a:ext>
                </a:extLst>
              </a:tr>
              <a:tr h="791416">
                <a:tc>
                  <a:txBody>
                    <a:bodyPr/>
                    <a:lstStyle/>
                    <a:p>
                      <a:r>
                        <a:rPr lang="en-IN" sz="2000" dirty="0">
                          <a:solidFill>
                            <a:schemeClr val="accent2">
                              <a:lumMod val="20000"/>
                              <a:lumOff val="80000"/>
                            </a:schemeClr>
                          </a:solidFill>
                        </a:rPr>
                        <a:t>16/11/22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Sunny,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8-9 captured red </a:t>
                      </a:r>
                      <a:r>
                        <a:rPr lang="en-IN" sz="2000" dirty="0" err="1">
                          <a:solidFill>
                            <a:schemeClr val="accent2">
                              <a:lumMod val="20000"/>
                              <a:lumOff val="80000"/>
                            </a:schemeClr>
                          </a:solidFill>
                        </a:rPr>
                        <a:t>wishered</a:t>
                      </a:r>
                      <a:r>
                        <a:rPr lang="en-IN" sz="2000" dirty="0">
                          <a:solidFill>
                            <a:schemeClr val="accent2">
                              <a:lumMod val="20000"/>
                              <a:lumOff val="80000"/>
                            </a:schemeClr>
                          </a:solidFill>
                        </a:rPr>
                        <a:t> bulbul</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698939923"/>
                  </a:ext>
                </a:extLst>
              </a:tr>
              <a:tr h="791416">
                <a:tc>
                  <a:txBody>
                    <a:bodyPr/>
                    <a:lstStyle/>
                    <a:p>
                      <a:r>
                        <a:rPr lang="en-IN" sz="2000" dirty="0">
                          <a:solidFill>
                            <a:schemeClr val="accent2">
                              <a:lumMod val="20000"/>
                              <a:lumOff val="80000"/>
                            </a:schemeClr>
                          </a:solidFill>
                        </a:rPr>
                        <a:t>17/11/22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sunny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5 -6  Captured  purple rumpled sun </a:t>
                      </a:r>
                      <a:r>
                        <a:rPr lang="en-IN" sz="2000" dirty="0" err="1">
                          <a:solidFill>
                            <a:schemeClr val="accent2">
                              <a:lumMod val="20000"/>
                              <a:lumOff val="80000"/>
                            </a:schemeClr>
                          </a:solidFill>
                        </a:rPr>
                        <a:t>bird,olive</a:t>
                      </a:r>
                      <a:r>
                        <a:rPr lang="en-IN" sz="2000" dirty="0">
                          <a:solidFill>
                            <a:schemeClr val="accent2">
                              <a:lumMod val="20000"/>
                              <a:lumOff val="80000"/>
                            </a:schemeClr>
                          </a:solidFill>
                        </a:rPr>
                        <a:t> backed sun bird</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76426950"/>
                  </a:ext>
                </a:extLst>
              </a:tr>
              <a:tr h="447322">
                <a:tc>
                  <a:txBody>
                    <a:bodyPr/>
                    <a:lstStyle/>
                    <a:p>
                      <a:r>
                        <a:rPr lang="en-IN" sz="2000">
                          <a:solidFill>
                            <a:schemeClr val="accent2">
                              <a:lumMod val="20000"/>
                              <a:lumOff val="80000"/>
                            </a:schemeClr>
                          </a:solidFill>
                        </a:rPr>
                        <a:t>18/11/22</a:t>
                      </a:r>
                      <a:endParaRPr lang="en-IN" sz="2000">
                        <a:solidFill>
                          <a:schemeClr val="accent2">
                            <a:lumMod val="20000"/>
                            <a:lumOff val="80000"/>
                          </a:schemeClr>
                        </a:solidFill>
                        <a:latin typeface="Avenir Next LT Pro Light" panose="020B0304020202020204" pitchFamily="34" charset="0"/>
                      </a:endParaRPr>
                    </a:p>
                  </a:txBody>
                  <a:tcPr/>
                </a:tc>
                <a:tc>
                  <a:txBody>
                    <a:bodyPr/>
                    <a:lstStyle/>
                    <a:p>
                      <a:r>
                        <a:rPr lang="en-IN" sz="2000" dirty="0" err="1">
                          <a:solidFill>
                            <a:schemeClr val="accent2">
                              <a:lumMod val="20000"/>
                              <a:lumOff val="80000"/>
                            </a:schemeClr>
                          </a:solidFill>
                        </a:rPr>
                        <a:t>Cool,windy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4-5</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2911256712"/>
                  </a:ext>
                </a:extLst>
              </a:tr>
              <a:tr h="447322">
                <a:tc>
                  <a:txBody>
                    <a:bodyPr/>
                    <a:lstStyle/>
                    <a:p>
                      <a:r>
                        <a:rPr lang="en-IN" sz="2000">
                          <a:solidFill>
                            <a:schemeClr val="accent2">
                              <a:lumMod val="20000"/>
                              <a:lumOff val="80000"/>
                            </a:schemeClr>
                          </a:solidFill>
                        </a:rPr>
                        <a:t>20/11/22</a:t>
                      </a:r>
                      <a:endParaRPr lang="en-IN" sz="2000">
                        <a:solidFill>
                          <a:schemeClr val="accent2">
                            <a:lumMod val="20000"/>
                            <a:lumOff val="80000"/>
                          </a:schemeClr>
                        </a:solidFill>
                        <a:latin typeface="Avenir Next LT Pro Light" panose="020B0304020202020204" pitchFamily="34" charset="0"/>
                      </a:endParaRPr>
                    </a:p>
                  </a:txBody>
                  <a:tcPr/>
                </a:tc>
                <a:tc>
                  <a:txBody>
                    <a:bodyPr/>
                    <a:lstStyle/>
                    <a:p>
                      <a:r>
                        <a:rPr lang="en-IN" sz="2000" dirty="0" err="1">
                          <a:solidFill>
                            <a:schemeClr val="accent2">
                              <a:lumMod val="20000"/>
                              <a:lumOff val="80000"/>
                            </a:schemeClr>
                          </a:solidFill>
                        </a:rPr>
                        <a:t>Cloudy,windy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3-4</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val="2671554882"/>
                  </a:ext>
                </a:extLst>
              </a:tr>
            </a:tbl>
          </a:graphicData>
        </a:graphic>
      </p:graphicFrame>
    </p:spTree>
    <p:extLst>
      <p:ext uri="{BB962C8B-B14F-4D97-AF65-F5344CB8AC3E}">
        <p14:creationId xmlns:p14="http://schemas.microsoft.com/office/powerpoint/2010/main" val="198086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23D0-7F81-7F93-8A3B-C9C1BA3845A8}"/>
              </a:ext>
            </a:extLst>
          </p:cNvPr>
          <p:cNvSpPr>
            <a:spLocks noGrp="1"/>
          </p:cNvSpPr>
          <p:nvPr>
            <p:ph type="title"/>
          </p:nvPr>
        </p:nvSpPr>
        <p:spPr>
          <a:xfrm>
            <a:off x="194210" y="82920"/>
            <a:ext cx="10131425" cy="1456267"/>
          </a:xfrm>
        </p:spPr>
        <p:txBody>
          <a:bodyPr/>
          <a:lstStyle/>
          <a:p>
            <a:r>
              <a:rPr lang="en-IN" dirty="0">
                <a:solidFill>
                  <a:srgbClr val="92D050"/>
                </a:solidFill>
                <a:latin typeface="Amasis MT Pro Black" panose="02040A04050005020304" pitchFamily="18" charset="0"/>
              </a:rPr>
              <a:t>Other birds captured</a:t>
            </a:r>
          </a:p>
        </p:txBody>
      </p:sp>
      <p:pic>
        <p:nvPicPr>
          <p:cNvPr id="5" name="Content Placeholder 4">
            <a:extLst>
              <a:ext uri="{FF2B5EF4-FFF2-40B4-BE49-F238E27FC236}">
                <a16:creationId xmlns:a16="http://schemas.microsoft.com/office/drawing/2014/main" id="{3D975E80-7A39-1883-5B85-8776513831DB}"/>
              </a:ext>
            </a:extLst>
          </p:cNvPr>
          <p:cNvPicPr>
            <a:picLocks noGrp="1" noChangeAspect="1"/>
          </p:cNvPicPr>
          <p:nvPr>
            <p:ph idx="1"/>
          </p:nvPr>
        </p:nvPicPr>
        <p:blipFill>
          <a:blip r:embed="rId2"/>
          <a:stretch>
            <a:fillRect/>
          </a:stretch>
        </p:blipFill>
        <p:spPr>
          <a:xfrm>
            <a:off x="365905" y="1300902"/>
            <a:ext cx="2870701" cy="2739419"/>
          </a:xfrm>
        </p:spPr>
      </p:pic>
      <p:pic>
        <p:nvPicPr>
          <p:cNvPr id="7" name="Picture 6">
            <a:extLst>
              <a:ext uri="{FF2B5EF4-FFF2-40B4-BE49-F238E27FC236}">
                <a16:creationId xmlns:a16="http://schemas.microsoft.com/office/drawing/2014/main" id="{9B046119-1510-B136-222E-40A387975718}"/>
              </a:ext>
            </a:extLst>
          </p:cNvPr>
          <p:cNvPicPr>
            <a:picLocks noChangeAspect="1"/>
          </p:cNvPicPr>
          <p:nvPr/>
        </p:nvPicPr>
        <p:blipFill>
          <a:blip r:embed="rId3"/>
          <a:stretch>
            <a:fillRect/>
          </a:stretch>
        </p:blipFill>
        <p:spPr>
          <a:xfrm>
            <a:off x="4126888" y="1242956"/>
            <a:ext cx="2654232" cy="2855310"/>
          </a:xfrm>
          <a:prstGeom prst="rect">
            <a:avLst/>
          </a:prstGeom>
        </p:spPr>
      </p:pic>
      <p:pic>
        <p:nvPicPr>
          <p:cNvPr id="9" name="Picture 8">
            <a:extLst>
              <a:ext uri="{FF2B5EF4-FFF2-40B4-BE49-F238E27FC236}">
                <a16:creationId xmlns:a16="http://schemas.microsoft.com/office/drawing/2014/main" id="{C0493E55-3B3B-ABF6-6310-CEC25915D571}"/>
              </a:ext>
            </a:extLst>
          </p:cNvPr>
          <p:cNvPicPr>
            <a:picLocks noChangeAspect="1"/>
          </p:cNvPicPr>
          <p:nvPr/>
        </p:nvPicPr>
        <p:blipFill>
          <a:blip r:embed="rId4"/>
          <a:stretch>
            <a:fillRect/>
          </a:stretch>
        </p:blipFill>
        <p:spPr>
          <a:xfrm>
            <a:off x="8560368" y="1158259"/>
            <a:ext cx="2931875" cy="2882062"/>
          </a:xfrm>
          <a:prstGeom prst="rect">
            <a:avLst/>
          </a:prstGeom>
        </p:spPr>
      </p:pic>
      <p:pic>
        <p:nvPicPr>
          <p:cNvPr id="11" name="Picture 10">
            <a:extLst>
              <a:ext uri="{FF2B5EF4-FFF2-40B4-BE49-F238E27FC236}">
                <a16:creationId xmlns:a16="http://schemas.microsoft.com/office/drawing/2014/main" id="{819390EE-2C97-455D-0791-AF25EFE9D9D5}"/>
              </a:ext>
            </a:extLst>
          </p:cNvPr>
          <p:cNvPicPr>
            <a:picLocks noChangeAspect="1"/>
          </p:cNvPicPr>
          <p:nvPr/>
        </p:nvPicPr>
        <p:blipFill>
          <a:blip r:embed="rId5"/>
          <a:stretch>
            <a:fillRect/>
          </a:stretch>
        </p:blipFill>
        <p:spPr>
          <a:xfrm>
            <a:off x="6556852" y="4144854"/>
            <a:ext cx="2654233" cy="2481131"/>
          </a:xfrm>
          <a:prstGeom prst="rect">
            <a:avLst/>
          </a:prstGeom>
        </p:spPr>
      </p:pic>
      <p:pic>
        <p:nvPicPr>
          <p:cNvPr id="13" name="Picture 12">
            <a:extLst>
              <a:ext uri="{FF2B5EF4-FFF2-40B4-BE49-F238E27FC236}">
                <a16:creationId xmlns:a16="http://schemas.microsoft.com/office/drawing/2014/main" id="{F42722FD-0CFC-546F-C98A-EFD851F756EC}"/>
              </a:ext>
            </a:extLst>
          </p:cNvPr>
          <p:cNvPicPr>
            <a:picLocks noChangeAspect="1"/>
          </p:cNvPicPr>
          <p:nvPr/>
        </p:nvPicPr>
        <p:blipFill>
          <a:blip r:embed="rId6"/>
          <a:stretch>
            <a:fillRect/>
          </a:stretch>
        </p:blipFill>
        <p:spPr>
          <a:xfrm>
            <a:off x="1801256" y="4243522"/>
            <a:ext cx="3208894" cy="2382756"/>
          </a:xfrm>
          <a:prstGeom prst="rect">
            <a:avLst/>
          </a:prstGeom>
        </p:spPr>
      </p:pic>
    </p:spTree>
    <p:extLst>
      <p:ext uri="{BB962C8B-B14F-4D97-AF65-F5344CB8AC3E}">
        <p14:creationId xmlns:p14="http://schemas.microsoft.com/office/powerpoint/2010/main" val="194581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CEEF71C-086B-24DC-A89B-39338E109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5" r="9705"/>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17D2BA-BD52-B793-A5A4-4FD39A481CDA}"/>
              </a:ext>
            </a:extLst>
          </p:cNvPr>
          <p:cNvSpPr>
            <a:spLocks noGrp="1"/>
          </p:cNvSpPr>
          <p:nvPr>
            <p:ph type="title"/>
          </p:nvPr>
        </p:nvSpPr>
        <p:spPr>
          <a:xfrm>
            <a:off x="7905134" y="1964267"/>
            <a:ext cx="4119717" cy="2421464"/>
          </a:xfrm>
        </p:spPr>
        <p:txBody>
          <a:bodyPr vert="horz" lIns="91440" tIns="45720" rIns="91440" bIns="45720" rtlCol="0" anchor="b">
            <a:normAutofit/>
          </a:bodyPr>
          <a:lstStyle/>
          <a:p>
            <a:pPr algn="r"/>
            <a:r>
              <a:rPr lang="en-US" sz="4400" dirty="0">
                <a:solidFill>
                  <a:srgbClr val="FFC000"/>
                </a:solidFill>
                <a:latin typeface="Arial Rounded MT Bold" panose="020F0704030504030204" pitchFamily="34" charset="0"/>
              </a:rPr>
              <a:t>BUTTERFLIES</a:t>
            </a:r>
          </a:p>
        </p:txBody>
      </p:sp>
    </p:spTree>
    <p:extLst>
      <p:ext uri="{BB962C8B-B14F-4D97-AF65-F5344CB8AC3E}">
        <p14:creationId xmlns:p14="http://schemas.microsoft.com/office/powerpoint/2010/main" val="35144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73B-3AF2-CDF5-4232-A12E47FB98C1}"/>
              </a:ext>
            </a:extLst>
          </p:cNvPr>
          <p:cNvSpPr>
            <a:spLocks noGrp="1"/>
          </p:cNvSpPr>
          <p:nvPr>
            <p:ph type="title"/>
          </p:nvPr>
        </p:nvSpPr>
        <p:spPr>
          <a:xfrm>
            <a:off x="-100780" y="18068"/>
            <a:ext cx="10131425" cy="1456267"/>
          </a:xfrm>
        </p:spPr>
        <p:txBody>
          <a:bodyPr/>
          <a:lstStyle/>
          <a:p>
            <a:r>
              <a:rPr lang="en-US" dirty="0">
                <a:solidFill>
                  <a:srgbClr val="92D050"/>
                </a:solidFill>
                <a:latin typeface="Amasis MT Pro Black" panose="02040A04050005020304" pitchFamily="18" charset="0"/>
              </a:rPr>
              <a:t>Common </a:t>
            </a:r>
            <a:r>
              <a:rPr lang="en-US" dirty="0" err="1">
                <a:solidFill>
                  <a:srgbClr val="92D050"/>
                </a:solidFill>
                <a:latin typeface="Amasis MT Pro Black" panose="02040A04050005020304" pitchFamily="18" charset="0"/>
              </a:rPr>
              <a:t>sailer</a:t>
            </a:r>
            <a:endParaRPr lang="en-IN" dirty="0">
              <a:solidFill>
                <a:srgbClr val="92D050"/>
              </a:solidFill>
              <a:latin typeface="Amasis MT Pro Black" panose="02040A04050005020304" pitchFamily="18" charset="0"/>
            </a:endParaRPr>
          </a:p>
        </p:txBody>
      </p:sp>
      <p:graphicFrame>
        <p:nvGraphicFramePr>
          <p:cNvPr id="5" name="Table 7">
            <a:extLst>
              <a:ext uri="{FF2B5EF4-FFF2-40B4-BE49-F238E27FC236}">
                <a16:creationId xmlns:a16="http://schemas.microsoft.com/office/drawing/2014/main" id="{973BE52C-5AB2-1EFA-E947-43AD41011DBF}"/>
              </a:ext>
            </a:extLst>
          </p:cNvPr>
          <p:cNvGraphicFramePr>
            <a:graphicFrameLocks noGrp="1"/>
          </p:cNvGraphicFramePr>
          <p:nvPr>
            <p:ph idx="1"/>
            <p:extLst>
              <p:ext uri="{D42A27DB-BD31-4B8C-83A1-F6EECF244321}">
                <p14:modId xmlns:p14="http://schemas.microsoft.com/office/powerpoint/2010/main" val="194741037"/>
              </p:ext>
            </p:extLst>
          </p:nvPr>
        </p:nvGraphicFramePr>
        <p:xfrm>
          <a:off x="58994" y="1181432"/>
          <a:ext cx="3805761" cy="3288234"/>
        </p:xfrm>
        <a:graphic>
          <a:graphicData uri="http://schemas.openxmlformats.org/drawingml/2006/table">
            <a:tbl>
              <a:tblPr firstRow="1" bandRow="1">
                <a:tableStyleId>{EB9631B5-78F2-41C9-869B-9F39066F8104}</a:tableStyleId>
              </a:tblPr>
              <a:tblGrid>
                <a:gridCol w="2132025">
                  <a:extLst>
                    <a:ext uri="{9D8B030D-6E8A-4147-A177-3AD203B41FA5}">
                      <a16:colId xmlns:a16="http://schemas.microsoft.com/office/drawing/2014/main" val="3126491283"/>
                    </a:ext>
                  </a:extLst>
                </a:gridCol>
                <a:gridCol w="1673736">
                  <a:extLst>
                    <a:ext uri="{9D8B030D-6E8A-4147-A177-3AD203B41FA5}">
                      <a16:colId xmlns:a16="http://schemas.microsoft.com/office/drawing/2014/main" val="3247632758"/>
                    </a:ext>
                  </a:extLst>
                </a:gridCol>
              </a:tblGrid>
              <a:tr h="256408">
                <a:tc>
                  <a:txBody>
                    <a:bodyPr/>
                    <a:lstStyle/>
                    <a:p>
                      <a:endParaRPr lang="en-IN" dirty="0"/>
                    </a:p>
                  </a:txBody>
                  <a:tcPr/>
                </a:tc>
                <a:tc>
                  <a:txBody>
                    <a:bodyPr/>
                    <a:lstStyle/>
                    <a:p>
                      <a:endParaRPr lang="en-IN"/>
                    </a:p>
                  </a:txBody>
                  <a:tcPr/>
                </a:tc>
                <a:extLst>
                  <a:ext uri="{0D108BD9-81ED-4DB2-BD59-A6C34878D82A}">
                    <a16:rowId xmlns:a16="http://schemas.microsoft.com/office/drawing/2014/main" val="2352175088"/>
                  </a:ext>
                </a:extLst>
              </a:tr>
              <a:tr h="450317">
                <a:tc>
                  <a:txBody>
                    <a:bodyPr/>
                    <a:lstStyle/>
                    <a:p>
                      <a:r>
                        <a:rPr lang="en-IN" dirty="0">
                          <a:solidFill>
                            <a:schemeClr val="accent1">
                              <a:lumMod val="50000"/>
                            </a:schemeClr>
                          </a:solidFill>
                        </a:rPr>
                        <a:t>Common name</a:t>
                      </a:r>
                    </a:p>
                  </a:txBody>
                  <a:tcPr/>
                </a:tc>
                <a:tc>
                  <a:txBody>
                    <a:bodyPr/>
                    <a:lstStyle/>
                    <a:p>
                      <a:r>
                        <a:rPr lang="en-IN" dirty="0">
                          <a:solidFill>
                            <a:schemeClr val="accent1">
                              <a:lumMod val="50000"/>
                            </a:schemeClr>
                          </a:solidFill>
                        </a:rPr>
                        <a:t>Common </a:t>
                      </a:r>
                      <a:r>
                        <a:rPr lang="en-IN" dirty="0" err="1">
                          <a:solidFill>
                            <a:schemeClr val="accent1">
                              <a:lumMod val="50000"/>
                            </a:schemeClr>
                          </a:solidFill>
                        </a:rPr>
                        <a:t>sailer</a:t>
                      </a:r>
                      <a:endParaRPr lang="en-IN" dirty="0">
                        <a:solidFill>
                          <a:schemeClr val="accent1">
                            <a:lumMod val="50000"/>
                          </a:schemeClr>
                        </a:solidFill>
                      </a:endParaRPr>
                    </a:p>
                  </a:txBody>
                  <a:tcPr/>
                </a:tc>
                <a:extLst>
                  <a:ext uri="{0D108BD9-81ED-4DB2-BD59-A6C34878D82A}">
                    <a16:rowId xmlns:a16="http://schemas.microsoft.com/office/drawing/2014/main" val="1109273049"/>
                  </a:ext>
                </a:extLst>
              </a:tr>
              <a:tr h="450317">
                <a:tc>
                  <a:txBody>
                    <a:bodyPr/>
                    <a:lstStyle/>
                    <a:p>
                      <a:r>
                        <a:rPr lang="en-IN" dirty="0">
                          <a:solidFill>
                            <a:schemeClr val="accent1">
                              <a:lumMod val="50000"/>
                            </a:schemeClr>
                          </a:solidFill>
                        </a:rPr>
                        <a:t>Scientific name</a:t>
                      </a:r>
                    </a:p>
                  </a:txBody>
                  <a:tcPr/>
                </a:tc>
                <a:tc>
                  <a:txBody>
                    <a:bodyPr/>
                    <a:lstStyle/>
                    <a:p>
                      <a:r>
                        <a:rPr lang="en-IN" sz="1800" b="0" i="1" kern="1200" dirty="0" err="1">
                          <a:solidFill>
                            <a:schemeClr val="accent1">
                              <a:lumMod val="50000"/>
                            </a:schemeClr>
                          </a:solidFill>
                          <a:effectLst/>
                          <a:latin typeface="+mn-lt"/>
                          <a:ea typeface="+mn-ea"/>
                          <a:cs typeface="+mn-cs"/>
                        </a:rPr>
                        <a:t>Neptis</a:t>
                      </a:r>
                      <a:r>
                        <a:rPr lang="en-IN" sz="1800" b="0" i="1" kern="1200" dirty="0">
                          <a:solidFill>
                            <a:schemeClr val="accent1">
                              <a:lumMod val="50000"/>
                            </a:schemeClr>
                          </a:solidFill>
                          <a:effectLst/>
                          <a:latin typeface="+mn-lt"/>
                          <a:ea typeface="+mn-ea"/>
                          <a:cs typeface="+mn-cs"/>
                        </a:rPr>
                        <a:t> </a:t>
                      </a:r>
                      <a:r>
                        <a:rPr lang="en-IN" sz="1800" b="0" i="1" kern="1200" dirty="0" err="1">
                          <a:solidFill>
                            <a:schemeClr val="accent1">
                              <a:lumMod val="50000"/>
                            </a:schemeClr>
                          </a:solidFill>
                          <a:effectLst/>
                          <a:latin typeface="+mn-lt"/>
                          <a:ea typeface="+mn-ea"/>
                          <a:cs typeface="+mn-cs"/>
                        </a:rPr>
                        <a:t>hylas</a:t>
                      </a:r>
                      <a:endParaRPr lang="en-IN" i="1" dirty="0">
                        <a:solidFill>
                          <a:schemeClr val="accent1">
                            <a:lumMod val="50000"/>
                          </a:schemeClr>
                        </a:solidFill>
                      </a:endParaRPr>
                    </a:p>
                  </a:txBody>
                  <a:tcPr/>
                </a:tc>
                <a:extLst>
                  <a:ext uri="{0D108BD9-81ED-4DB2-BD59-A6C34878D82A}">
                    <a16:rowId xmlns:a16="http://schemas.microsoft.com/office/drawing/2014/main" val="1847991266"/>
                  </a:ext>
                </a:extLst>
              </a:tr>
              <a:tr h="370840">
                <a:tc>
                  <a:txBody>
                    <a:bodyPr/>
                    <a:lstStyle/>
                    <a:p>
                      <a:r>
                        <a:rPr lang="en-IN" dirty="0">
                          <a:solidFill>
                            <a:schemeClr val="accent1">
                              <a:lumMod val="50000"/>
                            </a:schemeClr>
                          </a:solidFill>
                        </a:rPr>
                        <a:t>Class</a:t>
                      </a:r>
                    </a:p>
                  </a:txBody>
                  <a:tcPr/>
                </a:tc>
                <a:tc>
                  <a:txBody>
                    <a:bodyPr/>
                    <a:lstStyle/>
                    <a:p>
                      <a:r>
                        <a:rPr lang="en-IN" dirty="0" err="1">
                          <a:solidFill>
                            <a:schemeClr val="accent1">
                              <a:lumMod val="50000"/>
                            </a:schemeClr>
                          </a:solidFill>
                        </a:rPr>
                        <a:t>Insecta</a:t>
                      </a:r>
                      <a:endParaRPr lang="en-IN" dirty="0">
                        <a:solidFill>
                          <a:schemeClr val="accent1">
                            <a:lumMod val="50000"/>
                          </a:schemeClr>
                        </a:solidFill>
                      </a:endParaRPr>
                    </a:p>
                  </a:txBody>
                  <a:tcPr/>
                </a:tc>
                <a:extLst>
                  <a:ext uri="{0D108BD9-81ED-4DB2-BD59-A6C34878D82A}">
                    <a16:rowId xmlns:a16="http://schemas.microsoft.com/office/drawing/2014/main" val="740353523"/>
                  </a:ext>
                </a:extLst>
              </a:tr>
              <a:tr h="370840">
                <a:tc>
                  <a:txBody>
                    <a:bodyPr/>
                    <a:lstStyle/>
                    <a:p>
                      <a:r>
                        <a:rPr lang="en-IN" dirty="0">
                          <a:solidFill>
                            <a:schemeClr val="accent1">
                              <a:lumMod val="50000"/>
                            </a:schemeClr>
                          </a:solidFill>
                        </a:rPr>
                        <a:t>Order</a:t>
                      </a:r>
                    </a:p>
                  </a:txBody>
                  <a:tcPr/>
                </a:tc>
                <a:tc>
                  <a:txBody>
                    <a:bodyPr/>
                    <a:lstStyle/>
                    <a:p>
                      <a:r>
                        <a:rPr lang="en-IN" sz="1800" b="0" i="0" kern="1200" dirty="0">
                          <a:solidFill>
                            <a:schemeClr val="accent1">
                              <a:lumMod val="50000"/>
                            </a:schemeClr>
                          </a:solidFill>
                          <a:effectLst/>
                          <a:latin typeface="+mn-lt"/>
                          <a:ea typeface="+mn-ea"/>
                          <a:cs typeface="+mn-cs"/>
                        </a:rPr>
                        <a:t>Lepidoptera</a:t>
                      </a:r>
                      <a:endParaRPr lang="en-IN" dirty="0">
                        <a:solidFill>
                          <a:schemeClr val="accent1">
                            <a:lumMod val="50000"/>
                          </a:schemeClr>
                        </a:solidFill>
                      </a:endParaRPr>
                    </a:p>
                  </a:txBody>
                  <a:tcPr/>
                </a:tc>
                <a:extLst>
                  <a:ext uri="{0D108BD9-81ED-4DB2-BD59-A6C34878D82A}">
                    <a16:rowId xmlns:a16="http://schemas.microsoft.com/office/drawing/2014/main" val="302423334"/>
                  </a:ext>
                </a:extLst>
              </a:tr>
              <a:tr h="370840">
                <a:tc>
                  <a:txBody>
                    <a:bodyPr/>
                    <a:lstStyle/>
                    <a:p>
                      <a:r>
                        <a:rPr lang="en-IN" dirty="0">
                          <a:solidFill>
                            <a:schemeClr val="accent1">
                              <a:lumMod val="50000"/>
                            </a:schemeClr>
                          </a:solidFill>
                        </a:rPr>
                        <a:t>Family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err="1">
                          <a:solidFill>
                            <a:schemeClr val="accent1">
                              <a:lumMod val="50000"/>
                            </a:schemeClr>
                          </a:solidFill>
                          <a:effectLst/>
                          <a:latin typeface="+mn-lt"/>
                          <a:ea typeface="+mn-ea"/>
                          <a:cs typeface="+mn-cs"/>
                        </a:rPr>
                        <a:t>Nymphalidae</a:t>
                      </a:r>
                      <a:endParaRPr lang="en-IN" dirty="0">
                        <a:solidFill>
                          <a:schemeClr val="accent1">
                            <a:lumMod val="50000"/>
                          </a:schemeClr>
                        </a:solidFill>
                      </a:endParaRPr>
                    </a:p>
                    <a:p>
                      <a:endParaRPr lang="en-IN" dirty="0">
                        <a:solidFill>
                          <a:schemeClr val="accent1">
                            <a:lumMod val="50000"/>
                          </a:schemeClr>
                        </a:solidFill>
                      </a:endParaRPr>
                    </a:p>
                  </a:txBody>
                  <a:tcPr/>
                </a:tc>
                <a:extLst>
                  <a:ext uri="{0D108BD9-81ED-4DB2-BD59-A6C34878D82A}">
                    <a16:rowId xmlns:a16="http://schemas.microsoft.com/office/drawing/2014/main" val="1485164543"/>
                  </a:ext>
                </a:extLst>
              </a:tr>
              <a:tr h="370840">
                <a:tc>
                  <a:txBody>
                    <a:bodyPr/>
                    <a:lstStyle/>
                    <a:p>
                      <a:r>
                        <a:rPr lang="en-IN" dirty="0">
                          <a:solidFill>
                            <a:schemeClr val="accent1">
                              <a:lumMod val="50000"/>
                            </a:schemeClr>
                          </a:solidFill>
                        </a:rPr>
                        <a:t>IUCN status</a:t>
                      </a:r>
                    </a:p>
                  </a:txBody>
                  <a:tcPr/>
                </a:tc>
                <a:tc>
                  <a:txBody>
                    <a:bodyPr/>
                    <a:lstStyle/>
                    <a:p>
                      <a:r>
                        <a:rPr lang="en-IN" sz="1800" b="1" i="0" kern="1200" dirty="0">
                          <a:solidFill>
                            <a:schemeClr val="accent1">
                              <a:lumMod val="50000"/>
                            </a:schemeClr>
                          </a:solidFill>
                          <a:effectLst/>
                          <a:latin typeface="+mn-lt"/>
                          <a:ea typeface="+mn-ea"/>
                          <a:cs typeface="+mn-cs"/>
                        </a:rPr>
                        <a:t>Threatened category</a:t>
                      </a:r>
                      <a:endParaRPr lang="en-IN" dirty="0">
                        <a:solidFill>
                          <a:schemeClr val="accent1">
                            <a:lumMod val="50000"/>
                          </a:schemeClr>
                        </a:solidFill>
                      </a:endParaRPr>
                    </a:p>
                  </a:txBody>
                  <a:tcPr/>
                </a:tc>
                <a:extLst>
                  <a:ext uri="{0D108BD9-81ED-4DB2-BD59-A6C34878D82A}">
                    <a16:rowId xmlns:a16="http://schemas.microsoft.com/office/drawing/2014/main" val="1595503740"/>
                  </a:ext>
                </a:extLst>
              </a:tr>
            </a:tbl>
          </a:graphicData>
        </a:graphic>
      </p:graphicFrame>
      <p:pic>
        <p:nvPicPr>
          <p:cNvPr id="4" name="Picture 2" descr="See the source image">
            <a:extLst>
              <a:ext uri="{FF2B5EF4-FFF2-40B4-BE49-F238E27FC236}">
                <a16:creationId xmlns:a16="http://schemas.microsoft.com/office/drawing/2014/main" id="{5FF7056E-D005-95CC-DA56-454993C03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6824" y="705802"/>
            <a:ext cx="3987190" cy="260008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id="{34F7A746-DCFD-2A1A-0C2D-E9C23C27E1A7}"/>
              </a:ext>
            </a:extLst>
          </p:cNvPr>
          <p:cNvPicPr>
            <a:picLocks noChangeAspect="1"/>
          </p:cNvPicPr>
          <p:nvPr/>
        </p:nvPicPr>
        <p:blipFill>
          <a:blip r:embed="rId3"/>
          <a:stretch>
            <a:fillRect/>
          </a:stretch>
        </p:blipFill>
        <p:spPr>
          <a:xfrm>
            <a:off x="4336253" y="1024600"/>
            <a:ext cx="3083988" cy="3429000"/>
          </a:xfrm>
          <a:prstGeom prst="rect">
            <a:avLst/>
          </a:prstGeom>
        </p:spPr>
      </p:pic>
      <p:sp>
        <p:nvSpPr>
          <p:cNvPr id="3" name="TextBox 2">
            <a:extLst>
              <a:ext uri="{FF2B5EF4-FFF2-40B4-BE49-F238E27FC236}">
                <a16:creationId xmlns:a16="http://schemas.microsoft.com/office/drawing/2014/main" id="{DD5B6A71-776D-4544-DB83-9FC51E609C5E}"/>
              </a:ext>
            </a:extLst>
          </p:cNvPr>
          <p:cNvSpPr txBox="1"/>
          <p:nvPr/>
        </p:nvSpPr>
        <p:spPr>
          <a:xfrm>
            <a:off x="8418833" y="3305882"/>
            <a:ext cx="3773167" cy="369332"/>
          </a:xfrm>
          <a:prstGeom prst="rect">
            <a:avLst/>
          </a:prstGeom>
          <a:noFill/>
        </p:spPr>
        <p:txBody>
          <a:bodyPr wrap="square" rtlCol="0">
            <a:spAutoFit/>
          </a:bodyPr>
          <a:lstStyle/>
          <a:p>
            <a:r>
              <a:rPr lang="en-IN" dirty="0"/>
              <a:t>Source: https://www.pinterest.com</a:t>
            </a:r>
          </a:p>
        </p:txBody>
      </p:sp>
      <p:sp>
        <p:nvSpPr>
          <p:cNvPr id="9" name="TextBox 8">
            <a:extLst>
              <a:ext uri="{FF2B5EF4-FFF2-40B4-BE49-F238E27FC236}">
                <a16:creationId xmlns:a16="http://schemas.microsoft.com/office/drawing/2014/main" id="{A1CFE466-8C7A-A8DA-8258-79F7198D42A9}"/>
              </a:ext>
            </a:extLst>
          </p:cNvPr>
          <p:cNvSpPr txBox="1"/>
          <p:nvPr/>
        </p:nvSpPr>
        <p:spPr>
          <a:xfrm>
            <a:off x="4336252" y="4808665"/>
            <a:ext cx="7796753" cy="2246769"/>
          </a:xfrm>
          <a:prstGeom prst="rect">
            <a:avLst/>
          </a:prstGeom>
          <a:noFill/>
        </p:spPr>
        <p:txBody>
          <a:bodyPr wrap="square">
            <a:spAutoFit/>
          </a:bodyPr>
          <a:lstStyle/>
          <a:p>
            <a:pPr algn="just"/>
            <a:r>
              <a:rPr lang="en-US" sz="20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It is  medium sized butterfly with black and white markings on the dorsal side of its wings </a:t>
            </a:r>
            <a:r>
              <a:rPr lang="en-US" sz="2000" b="0" i="0" dirty="0">
                <a:solidFill>
                  <a:schemeClr val="accent3">
                    <a:lumMod val="60000"/>
                    <a:lumOff val="40000"/>
                  </a:schemeClr>
                </a:solidFill>
                <a:effectLst/>
                <a:latin typeface="Georgia" panose="02040502050405020303" pitchFamily="18" charset="0"/>
              </a:rPr>
              <a:t>Upper side of Common Sailor butterfly is having blackish brown base color. The thorax is has dusty appearance. Underside markings of Common Sailor butterfly resembles those on upper side but with lighter brown color.</a:t>
            </a:r>
          </a:p>
          <a:p>
            <a:br>
              <a:rPr lang="en-US" sz="2000" dirty="0"/>
            </a:br>
            <a:endParaRPr lang="en-IN" sz="2000" dirty="0"/>
          </a:p>
        </p:txBody>
      </p:sp>
      <p:sp>
        <p:nvSpPr>
          <p:cNvPr id="8" name="TextBox 7">
            <a:extLst>
              <a:ext uri="{FF2B5EF4-FFF2-40B4-BE49-F238E27FC236}">
                <a16:creationId xmlns:a16="http://schemas.microsoft.com/office/drawing/2014/main" id="{3E2231F6-33A9-63D6-B6B9-AAE1300BDC62}"/>
              </a:ext>
            </a:extLst>
          </p:cNvPr>
          <p:cNvSpPr txBox="1"/>
          <p:nvPr/>
        </p:nvSpPr>
        <p:spPr>
          <a:xfrm>
            <a:off x="58994" y="4808665"/>
            <a:ext cx="6272980" cy="461665"/>
          </a:xfrm>
          <a:prstGeom prst="rect">
            <a:avLst/>
          </a:prstGeom>
          <a:noFill/>
        </p:spPr>
        <p:txBody>
          <a:bodyPr wrap="square">
            <a:spAutoFit/>
          </a:bodyPr>
          <a:lstStyle/>
          <a:p>
            <a:r>
              <a:rPr lang="en-IN" sz="2400" dirty="0">
                <a:solidFill>
                  <a:srgbClr val="002060"/>
                </a:solidFill>
                <a:latin typeface="Amasis MT Pro Medium" panose="02040604050005020304" pitchFamily="18" charset="0"/>
              </a:rPr>
              <a:t> </a:t>
            </a:r>
            <a:r>
              <a:rPr lang="en-IN" sz="2400" dirty="0">
                <a:solidFill>
                  <a:srgbClr val="66CCFF"/>
                </a:solidFill>
                <a:latin typeface="Amasis MT Pro Medium" panose="02040604050005020304" pitchFamily="18" charset="0"/>
              </a:rPr>
              <a:t>DATE CAPUTRED:13/11/22</a:t>
            </a:r>
          </a:p>
        </p:txBody>
      </p:sp>
    </p:spTree>
    <p:extLst>
      <p:ext uri="{BB962C8B-B14F-4D97-AF65-F5344CB8AC3E}">
        <p14:creationId xmlns:p14="http://schemas.microsoft.com/office/powerpoint/2010/main" val="766405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C33364-06F1-8070-6B46-A8F066D9D9C4}"/>
              </a:ext>
            </a:extLst>
          </p:cNvPr>
          <p:cNvPicPr>
            <a:picLocks noChangeAspect="1"/>
          </p:cNvPicPr>
          <p:nvPr/>
        </p:nvPicPr>
        <p:blipFill>
          <a:blip r:embed="rId2"/>
          <a:stretch>
            <a:fillRect/>
          </a:stretch>
        </p:blipFill>
        <p:spPr>
          <a:xfrm>
            <a:off x="8903393" y="1553964"/>
            <a:ext cx="2903339" cy="2578897"/>
          </a:xfrm>
          <a:prstGeom prst="rect">
            <a:avLst/>
          </a:prstGeom>
        </p:spPr>
      </p:pic>
      <p:sp>
        <p:nvSpPr>
          <p:cNvPr id="2" name="Title 1">
            <a:extLst>
              <a:ext uri="{FF2B5EF4-FFF2-40B4-BE49-F238E27FC236}">
                <a16:creationId xmlns:a16="http://schemas.microsoft.com/office/drawing/2014/main" id="{859E0BF8-FF47-4FC3-10F0-2682FB85647A}"/>
              </a:ext>
            </a:extLst>
          </p:cNvPr>
          <p:cNvSpPr>
            <a:spLocks noGrp="1"/>
          </p:cNvSpPr>
          <p:nvPr>
            <p:ph type="title"/>
          </p:nvPr>
        </p:nvSpPr>
        <p:spPr>
          <a:xfrm>
            <a:off x="0" y="35927"/>
            <a:ext cx="9404723" cy="1400530"/>
          </a:xfrm>
        </p:spPr>
        <p:txBody>
          <a:bodyPr/>
          <a:lstStyle/>
          <a:p>
            <a:r>
              <a:rPr lang="en-US" dirty="0">
                <a:solidFill>
                  <a:srgbClr val="92D050"/>
                </a:solidFill>
                <a:latin typeface="Amasis MT Pro Black" panose="02040A04050005020304" pitchFamily="18" charset="0"/>
              </a:rPr>
              <a:t> ORIENTAL Common grass yellow</a:t>
            </a:r>
            <a:endParaRPr lang="en-IN" dirty="0">
              <a:solidFill>
                <a:srgbClr val="92D050"/>
              </a:solidFill>
              <a:latin typeface="Amasis MT Pro Black" panose="02040A04050005020304" pitchFamily="18" charset="0"/>
            </a:endParaRPr>
          </a:p>
        </p:txBody>
      </p:sp>
      <p:pic>
        <p:nvPicPr>
          <p:cNvPr id="5" name="Content Placeholder 4">
            <a:extLst>
              <a:ext uri="{FF2B5EF4-FFF2-40B4-BE49-F238E27FC236}">
                <a16:creationId xmlns:a16="http://schemas.microsoft.com/office/drawing/2014/main" id="{53076E3F-51E1-211A-146E-11E7AA551710}"/>
              </a:ext>
            </a:extLst>
          </p:cNvPr>
          <p:cNvPicPr>
            <a:picLocks noGrp="1" noChangeAspect="1"/>
          </p:cNvPicPr>
          <p:nvPr>
            <p:ph idx="1"/>
          </p:nvPr>
        </p:nvPicPr>
        <p:blipFill>
          <a:blip r:embed="rId3"/>
          <a:stretch>
            <a:fillRect/>
          </a:stretch>
        </p:blipFill>
        <p:spPr>
          <a:xfrm>
            <a:off x="4827000" y="1073279"/>
            <a:ext cx="3880115" cy="3813048"/>
          </a:xfrm>
        </p:spPr>
      </p:pic>
      <p:sp>
        <p:nvSpPr>
          <p:cNvPr id="3" name="TextBox 2">
            <a:extLst>
              <a:ext uri="{FF2B5EF4-FFF2-40B4-BE49-F238E27FC236}">
                <a16:creationId xmlns:a16="http://schemas.microsoft.com/office/drawing/2014/main" id="{AE804166-6E2C-D42D-2198-A0F4C122D2EF}"/>
              </a:ext>
            </a:extLst>
          </p:cNvPr>
          <p:cNvSpPr txBox="1"/>
          <p:nvPr/>
        </p:nvSpPr>
        <p:spPr>
          <a:xfrm>
            <a:off x="8928430" y="4132861"/>
            <a:ext cx="3334100" cy="646331"/>
          </a:xfrm>
          <a:prstGeom prst="rect">
            <a:avLst/>
          </a:prstGeom>
          <a:noFill/>
        </p:spPr>
        <p:txBody>
          <a:bodyPr wrap="square" rtlCol="0">
            <a:spAutoFit/>
          </a:bodyPr>
          <a:lstStyle/>
          <a:p>
            <a:r>
              <a:rPr lang="en-US" dirty="0" err="1"/>
              <a:t>Souce</a:t>
            </a:r>
            <a:r>
              <a:rPr lang="en-US" dirty="0"/>
              <a:t>: https://www.treknature.com</a:t>
            </a:r>
            <a:endParaRPr lang="en-IN" dirty="0"/>
          </a:p>
        </p:txBody>
      </p:sp>
      <p:graphicFrame>
        <p:nvGraphicFramePr>
          <p:cNvPr id="9" name="Table 8">
            <a:extLst>
              <a:ext uri="{FF2B5EF4-FFF2-40B4-BE49-F238E27FC236}">
                <a16:creationId xmlns:a16="http://schemas.microsoft.com/office/drawing/2014/main" id="{AFE7A70E-2ADD-5928-B785-5A0A81048483}"/>
              </a:ext>
            </a:extLst>
          </p:cNvPr>
          <p:cNvGraphicFramePr>
            <a:graphicFrameLocks noGrp="1"/>
          </p:cNvGraphicFramePr>
          <p:nvPr>
            <p:extLst>
              <p:ext uri="{D42A27DB-BD31-4B8C-83A1-F6EECF244321}">
                <p14:modId xmlns:p14="http://schemas.microsoft.com/office/powerpoint/2010/main" val="1943892601"/>
              </p:ext>
            </p:extLst>
          </p:nvPr>
        </p:nvGraphicFramePr>
        <p:xfrm>
          <a:off x="385267" y="1251021"/>
          <a:ext cx="3549034" cy="3484157"/>
        </p:xfrm>
        <a:graphic>
          <a:graphicData uri="http://schemas.openxmlformats.org/drawingml/2006/table">
            <a:tbl>
              <a:tblPr firstRow="1" bandRow="1">
                <a:tableStyleId>{EB9631B5-78F2-41C9-869B-9F39066F8104}</a:tableStyleId>
              </a:tblPr>
              <a:tblGrid>
                <a:gridCol w="1815974">
                  <a:extLst>
                    <a:ext uri="{9D8B030D-6E8A-4147-A177-3AD203B41FA5}">
                      <a16:colId xmlns:a16="http://schemas.microsoft.com/office/drawing/2014/main" val="3973234323"/>
                    </a:ext>
                  </a:extLst>
                </a:gridCol>
                <a:gridCol w="1733060">
                  <a:extLst>
                    <a:ext uri="{9D8B030D-6E8A-4147-A177-3AD203B41FA5}">
                      <a16:colId xmlns:a16="http://schemas.microsoft.com/office/drawing/2014/main" val="636894168"/>
                    </a:ext>
                  </a:extLst>
                </a:gridCol>
              </a:tblGrid>
              <a:tr h="256408">
                <a:tc>
                  <a:txBody>
                    <a:bodyPr/>
                    <a:lstStyle/>
                    <a:p>
                      <a:endParaRPr lang="en-IN" dirty="0"/>
                    </a:p>
                  </a:txBody>
                  <a:tcPr/>
                </a:tc>
                <a:tc>
                  <a:txBody>
                    <a:bodyPr/>
                    <a:lstStyle/>
                    <a:p>
                      <a:endParaRPr lang="en-IN"/>
                    </a:p>
                  </a:txBody>
                  <a:tcPr/>
                </a:tc>
                <a:extLst>
                  <a:ext uri="{0D108BD9-81ED-4DB2-BD59-A6C34878D82A}">
                    <a16:rowId xmlns:a16="http://schemas.microsoft.com/office/drawing/2014/main" val="412217752"/>
                  </a:ext>
                </a:extLst>
              </a:tr>
              <a:tr h="450317">
                <a:tc>
                  <a:txBody>
                    <a:bodyPr/>
                    <a:lstStyle/>
                    <a:p>
                      <a:r>
                        <a:rPr lang="en-IN" dirty="0">
                          <a:solidFill>
                            <a:schemeClr val="accent1">
                              <a:lumMod val="50000"/>
                            </a:schemeClr>
                          </a:solidFill>
                        </a:rPr>
                        <a:t>Common name</a:t>
                      </a:r>
                    </a:p>
                  </a:txBody>
                  <a:tcPr/>
                </a:tc>
                <a:tc>
                  <a:txBody>
                    <a:bodyPr/>
                    <a:lstStyle/>
                    <a:p>
                      <a:r>
                        <a:rPr lang="en-IN">
                          <a:solidFill>
                            <a:schemeClr val="accent1">
                              <a:lumMod val="50000"/>
                            </a:schemeClr>
                          </a:solidFill>
                        </a:rPr>
                        <a:t> Oreintal Commong rass yellow</a:t>
                      </a:r>
                      <a:endParaRPr lang="en-IN" dirty="0">
                        <a:solidFill>
                          <a:schemeClr val="accent1">
                            <a:lumMod val="50000"/>
                          </a:schemeClr>
                        </a:solidFill>
                      </a:endParaRPr>
                    </a:p>
                  </a:txBody>
                  <a:tcPr/>
                </a:tc>
                <a:extLst>
                  <a:ext uri="{0D108BD9-81ED-4DB2-BD59-A6C34878D82A}">
                    <a16:rowId xmlns:a16="http://schemas.microsoft.com/office/drawing/2014/main" val="2878896609"/>
                  </a:ext>
                </a:extLst>
              </a:tr>
              <a:tr h="450317">
                <a:tc>
                  <a:txBody>
                    <a:bodyPr/>
                    <a:lstStyle/>
                    <a:p>
                      <a:r>
                        <a:rPr lang="en-IN" dirty="0">
                          <a:solidFill>
                            <a:schemeClr val="accent1">
                              <a:lumMod val="50000"/>
                            </a:schemeClr>
                          </a:solidFill>
                        </a:rPr>
                        <a:t>Scientific name</a:t>
                      </a:r>
                    </a:p>
                  </a:txBody>
                  <a:tcPr/>
                </a:tc>
                <a:tc>
                  <a:txBody>
                    <a:bodyPr/>
                    <a:lstStyle/>
                    <a:p>
                      <a:r>
                        <a:rPr lang="en-IN" sz="1800" i="1" kern="1200" dirty="0" err="1">
                          <a:solidFill>
                            <a:schemeClr val="accent1">
                              <a:lumMod val="50000"/>
                            </a:schemeClr>
                          </a:solidFill>
                          <a:effectLst/>
                          <a:latin typeface="+mn-lt"/>
                          <a:ea typeface="+mn-ea"/>
                          <a:cs typeface="+mn-cs"/>
                        </a:rPr>
                        <a:t>Eurema</a:t>
                      </a:r>
                      <a:r>
                        <a:rPr lang="en-IN" sz="1800" i="1" kern="1200" dirty="0">
                          <a:solidFill>
                            <a:schemeClr val="accent1">
                              <a:lumMod val="50000"/>
                            </a:schemeClr>
                          </a:solidFill>
                          <a:effectLst/>
                          <a:latin typeface="+mn-lt"/>
                          <a:ea typeface="+mn-ea"/>
                          <a:cs typeface="+mn-cs"/>
                        </a:rPr>
                        <a:t> </a:t>
                      </a:r>
                      <a:r>
                        <a:rPr lang="en-IN" sz="1800" i="1" kern="1200" dirty="0" err="1">
                          <a:solidFill>
                            <a:schemeClr val="accent1">
                              <a:lumMod val="50000"/>
                            </a:schemeClr>
                          </a:solidFill>
                          <a:effectLst/>
                          <a:latin typeface="+mn-lt"/>
                          <a:ea typeface="+mn-ea"/>
                          <a:cs typeface="+mn-cs"/>
                        </a:rPr>
                        <a:t>heca</a:t>
                      </a:r>
                      <a:r>
                        <a:rPr lang="en-IN" sz="1800" kern="1200" dirty="0" err="1">
                          <a:solidFill>
                            <a:schemeClr val="accent1">
                              <a:lumMod val="50000"/>
                            </a:schemeClr>
                          </a:solidFill>
                          <a:effectLst/>
                          <a:latin typeface="+mn-lt"/>
                          <a:ea typeface="+mn-ea"/>
                          <a:cs typeface="+mn-cs"/>
                        </a:rPr>
                        <a:t>be</a:t>
                      </a:r>
                      <a:endParaRPr lang="en-IN" dirty="0">
                        <a:solidFill>
                          <a:schemeClr val="accent1">
                            <a:lumMod val="50000"/>
                          </a:schemeClr>
                        </a:solidFill>
                      </a:endParaRPr>
                    </a:p>
                  </a:txBody>
                  <a:tcPr/>
                </a:tc>
                <a:extLst>
                  <a:ext uri="{0D108BD9-81ED-4DB2-BD59-A6C34878D82A}">
                    <a16:rowId xmlns:a16="http://schemas.microsoft.com/office/drawing/2014/main" val="3651469979"/>
                  </a:ext>
                </a:extLst>
              </a:tr>
              <a:tr h="370840">
                <a:tc>
                  <a:txBody>
                    <a:bodyPr/>
                    <a:lstStyle/>
                    <a:p>
                      <a:r>
                        <a:rPr lang="en-IN">
                          <a:solidFill>
                            <a:schemeClr val="accent1">
                              <a:lumMod val="50000"/>
                            </a:schemeClr>
                          </a:solidFill>
                        </a:rPr>
                        <a:t>Class</a:t>
                      </a:r>
                      <a:endParaRPr lang="en-IN" dirty="0">
                        <a:solidFill>
                          <a:schemeClr val="accent1">
                            <a:lumMod val="50000"/>
                          </a:schemeClr>
                        </a:solidFill>
                      </a:endParaRPr>
                    </a:p>
                  </a:txBody>
                  <a:tcPr/>
                </a:tc>
                <a:tc>
                  <a:txBody>
                    <a:bodyPr/>
                    <a:lstStyle/>
                    <a:p>
                      <a:r>
                        <a:rPr lang="en-IN" dirty="0" err="1">
                          <a:solidFill>
                            <a:schemeClr val="accent1">
                              <a:lumMod val="50000"/>
                            </a:schemeClr>
                          </a:solidFill>
                        </a:rPr>
                        <a:t>Insecta</a:t>
                      </a:r>
                      <a:endParaRPr lang="en-IN" dirty="0">
                        <a:solidFill>
                          <a:schemeClr val="accent1">
                            <a:lumMod val="50000"/>
                          </a:schemeClr>
                        </a:solidFill>
                      </a:endParaRPr>
                    </a:p>
                  </a:txBody>
                  <a:tcPr/>
                </a:tc>
                <a:extLst>
                  <a:ext uri="{0D108BD9-81ED-4DB2-BD59-A6C34878D82A}">
                    <a16:rowId xmlns:a16="http://schemas.microsoft.com/office/drawing/2014/main" val="4119909236"/>
                  </a:ext>
                </a:extLst>
              </a:tr>
              <a:tr h="370840">
                <a:tc>
                  <a:txBody>
                    <a:bodyPr/>
                    <a:lstStyle/>
                    <a:p>
                      <a:r>
                        <a:rPr lang="en-IN" dirty="0">
                          <a:solidFill>
                            <a:schemeClr val="accent1">
                              <a:lumMod val="50000"/>
                            </a:schemeClr>
                          </a:solidFill>
                        </a:rPr>
                        <a:t>Order</a:t>
                      </a:r>
                    </a:p>
                  </a:txBody>
                  <a:tcPr/>
                </a:tc>
                <a:tc>
                  <a:txBody>
                    <a:bodyPr/>
                    <a:lstStyle/>
                    <a:p>
                      <a:r>
                        <a:rPr lang="en-IN" dirty="0">
                          <a:solidFill>
                            <a:schemeClr val="accent1">
                              <a:lumMod val="50000"/>
                            </a:schemeClr>
                          </a:solidFill>
                        </a:rPr>
                        <a:t>Lepidoptera</a:t>
                      </a:r>
                    </a:p>
                  </a:txBody>
                  <a:tcPr/>
                </a:tc>
                <a:extLst>
                  <a:ext uri="{0D108BD9-81ED-4DB2-BD59-A6C34878D82A}">
                    <a16:rowId xmlns:a16="http://schemas.microsoft.com/office/drawing/2014/main" val="2523836866"/>
                  </a:ext>
                </a:extLst>
              </a:tr>
              <a:tr h="370840">
                <a:tc>
                  <a:txBody>
                    <a:bodyPr/>
                    <a:lstStyle/>
                    <a:p>
                      <a:r>
                        <a:rPr lang="en-IN">
                          <a:solidFill>
                            <a:schemeClr val="accent1">
                              <a:lumMod val="50000"/>
                            </a:schemeClr>
                          </a:solidFill>
                        </a:rPr>
                        <a:t>Family</a:t>
                      </a:r>
                      <a:endParaRPr lang="en-IN" dirty="0">
                        <a:solidFill>
                          <a:schemeClr val="accent1">
                            <a:lumMod val="50000"/>
                          </a:schemeClr>
                        </a:solidFill>
                      </a:endParaRPr>
                    </a:p>
                  </a:txBody>
                  <a:tcPr/>
                </a:tc>
                <a:tc>
                  <a:txBody>
                    <a:bodyPr/>
                    <a:lstStyle/>
                    <a:p>
                      <a:pPr>
                        <a:lnSpc>
                          <a:spcPct val="107000"/>
                        </a:lnSpc>
                        <a:spcAft>
                          <a:spcPts val="800"/>
                        </a:spcAft>
                      </a:pPr>
                      <a:r>
                        <a:rPr lang="en-IN"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Pieridae</a:t>
                      </a:r>
                      <a:endParaRPr lang="en-IN"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075615350"/>
                  </a:ext>
                </a:extLst>
              </a:tr>
              <a:tr h="370840">
                <a:tc>
                  <a:txBody>
                    <a:bodyPr/>
                    <a:lstStyle/>
                    <a:p>
                      <a:r>
                        <a:rPr lang="en-IN">
                          <a:solidFill>
                            <a:schemeClr val="accent1">
                              <a:lumMod val="50000"/>
                            </a:schemeClr>
                          </a:solidFill>
                        </a:rPr>
                        <a:t>IUCN status</a:t>
                      </a:r>
                      <a:endParaRPr lang="en-IN" dirty="0">
                        <a:solidFill>
                          <a:schemeClr val="accent1">
                            <a:lumMod val="50000"/>
                          </a:schemeClr>
                        </a:solidFill>
                      </a:endParaRPr>
                    </a:p>
                  </a:txBody>
                  <a:tcPr/>
                </a:tc>
                <a:tc>
                  <a:txBody>
                    <a:bodyPr/>
                    <a:lstStyle/>
                    <a:p>
                      <a:r>
                        <a:rPr lang="en-IN" sz="1800" b="1" i="0" kern="1200" dirty="0">
                          <a:solidFill>
                            <a:schemeClr val="accent1">
                              <a:lumMod val="50000"/>
                            </a:schemeClr>
                          </a:solidFill>
                          <a:effectLst/>
                          <a:latin typeface="+mn-lt"/>
                          <a:ea typeface="+mn-ea"/>
                          <a:cs typeface="+mn-cs"/>
                        </a:rPr>
                        <a:t> Threatened</a:t>
                      </a:r>
                      <a:r>
                        <a:rPr lang="en-IN" sz="1800" b="0" i="0" kern="1200" dirty="0">
                          <a:solidFill>
                            <a:schemeClr val="accent1">
                              <a:lumMod val="50000"/>
                            </a:schemeClr>
                          </a:solidFill>
                          <a:effectLst/>
                          <a:latin typeface="+mn-lt"/>
                          <a:ea typeface="+mn-ea"/>
                          <a:cs typeface="+mn-cs"/>
                        </a:rPr>
                        <a:t> Category</a:t>
                      </a:r>
                      <a:endParaRPr lang="en-IN" dirty="0">
                        <a:solidFill>
                          <a:schemeClr val="accent1">
                            <a:lumMod val="50000"/>
                          </a:schemeClr>
                        </a:solidFill>
                      </a:endParaRPr>
                    </a:p>
                  </a:txBody>
                  <a:tcPr/>
                </a:tc>
                <a:extLst>
                  <a:ext uri="{0D108BD9-81ED-4DB2-BD59-A6C34878D82A}">
                    <a16:rowId xmlns:a16="http://schemas.microsoft.com/office/drawing/2014/main" val="123423767"/>
                  </a:ext>
                </a:extLst>
              </a:tr>
            </a:tbl>
          </a:graphicData>
        </a:graphic>
      </p:graphicFrame>
      <p:sp>
        <p:nvSpPr>
          <p:cNvPr id="12" name="TextBox 11">
            <a:extLst>
              <a:ext uri="{FF2B5EF4-FFF2-40B4-BE49-F238E27FC236}">
                <a16:creationId xmlns:a16="http://schemas.microsoft.com/office/drawing/2014/main" id="{ABFF2AA5-3050-8B2C-582B-C4916118DF17}"/>
              </a:ext>
            </a:extLst>
          </p:cNvPr>
          <p:cNvSpPr txBox="1"/>
          <p:nvPr/>
        </p:nvSpPr>
        <p:spPr>
          <a:xfrm>
            <a:off x="3657600" y="5128560"/>
            <a:ext cx="7500030" cy="1631216"/>
          </a:xfrm>
          <a:prstGeom prst="rect">
            <a:avLst/>
          </a:prstGeom>
          <a:noFill/>
        </p:spPr>
        <p:txBody>
          <a:bodyPr wrap="square">
            <a:spAutoFit/>
          </a:bodyPr>
          <a:lstStyle/>
          <a:p>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Small  in size. They have bright yellow wings, with blackish brown bordering on the upper side and the underside of the wings are paler yellow with brown speckles</a:t>
            </a:r>
          </a:p>
          <a:p>
            <a:r>
              <a:rPr lang="en-US" sz="2000" b="0" i="0" dirty="0">
                <a:solidFill>
                  <a:srgbClr val="FFFF00"/>
                </a:solidFill>
                <a:effectLst/>
                <a:latin typeface="Amasis MT Pro Medium" panose="02040604050005020304" pitchFamily="18" charset="0"/>
              </a:rPr>
              <a:t>The common grass yellow exhibits </a:t>
            </a:r>
            <a:r>
              <a:rPr lang="en-US" sz="2000" b="1" i="0" dirty="0">
                <a:solidFill>
                  <a:srgbClr val="FFFF00"/>
                </a:solidFill>
                <a:effectLst/>
                <a:latin typeface="Amasis MT Pro Medium" panose="02040604050005020304" pitchFamily="18" charset="0"/>
              </a:rPr>
              <a:t>seasonal polyphenism</a:t>
            </a:r>
            <a:r>
              <a:rPr lang="en-US" sz="2000" b="0" i="0" dirty="0">
                <a:solidFill>
                  <a:schemeClr val="tx1">
                    <a:lumMod val="85000"/>
                  </a:schemeClr>
                </a:solidFill>
                <a:effectLst/>
                <a:latin typeface="Amasis MT Pro Medium" panose="02040604050005020304" pitchFamily="18" charset="0"/>
              </a:rPr>
              <a:t>. </a:t>
            </a:r>
            <a:endParaRPr lang="en-IN" sz="2000" dirty="0">
              <a:solidFill>
                <a:schemeClr val="tx1">
                  <a:lumMod val="85000"/>
                </a:schemeClr>
              </a:solidFill>
              <a:latin typeface="Amasis MT Pro Medium" panose="02040604050005020304" pitchFamily="18" charset="0"/>
            </a:endParaRPr>
          </a:p>
          <a:p>
            <a:endParaRPr lang="en-IN" sz="2000" dirty="0">
              <a:solidFill>
                <a:srgbClr val="FFFF00"/>
              </a:solidFill>
            </a:endParaRPr>
          </a:p>
        </p:txBody>
      </p:sp>
      <p:sp>
        <p:nvSpPr>
          <p:cNvPr id="7" name="TextBox 6">
            <a:extLst>
              <a:ext uri="{FF2B5EF4-FFF2-40B4-BE49-F238E27FC236}">
                <a16:creationId xmlns:a16="http://schemas.microsoft.com/office/drawing/2014/main" id="{D5C7AC1D-679E-3190-995E-B214EB53A656}"/>
              </a:ext>
            </a:extLst>
          </p:cNvPr>
          <p:cNvSpPr txBox="1"/>
          <p:nvPr/>
        </p:nvSpPr>
        <p:spPr>
          <a:xfrm>
            <a:off x="753812" y="5004472"/>
            <a:ext cx="3641207" cy="830997"/>
          </a:xfrm>
          <a:prstGeom prst="rect">
            <a:avLst/>
          </a:prstGeom>
          <a:noFill/>
        </p:spPr>
        <p:txBody>
          <a:bodyPr wrap="square">
            <a:spAutoFit/>
          </a:bodyPr>
          <a:lstStyle/>
          <a:p>
            <a:r>
              <a:rPr lang="en-IN" sz="2400" dirty="0">
                <a:solidFill>
                  <a:srgbClr val="66CCFF"/>
                </a:solidFill>
                <a:latin typeface="Amasis MT Pro Medium" panose="02040604050005020304" pitchFamily="18" charset="0"/>
              </a:rPr>
              <a:t>DATE CAPTURED: 14/11/22</a:t>
            </a:r>
          </a:p>
        </p:txBody>
      </p:sp>
    </p:spTree>
    <p:extLst>
      <p:ext uri="{BB962C8B-B14F-4D97-AF65-F5344CB8AC3E}">
        <p14:creationId xmlns:p14="http://schemas.microsoft.com/office/powerpoint/2010/main" val="220474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E35C-59D7-5CA4-11BB-0D8A58E70580}"/>
              </a:ext>
            </a:extLst>
          </p:cNvPr>
          <p:cNvSpPr>
            <a:spLocks noGrp="1"/>
          </p:cNvSpPr>
          <p:nvPr>
            <p:ph type="title"/>
          </p:nvPr>
        </p:nvSpPr>
        <p:spPr>
          <a:xfrm>
            <a:off x="177714" y="225372"/>
            <a:ext cx="10131425" cy="1456267"/>
          </a:xfrm>
        </p:spPr>
        <p:txBody>
          <a:bodyPr/>
          <a:lstStyle/>
          <a:p>
            <a:r>
              <a:rPr lang="en-IN" b="1" dirty="0">
                <a:solidFill>
                  <a:srgbClr val="92D050"/>
                </a:solidFill>
                <a:latin typeface="Amasis MT Pro Medium" panose="02040604050005020304" pitchFamily="18" charset="0"/>
              </a:rPr>
              <a:t>danaid egg fly</a:t>
            </a:r>
          </a:p>
        </p:txBody>
      </p:sp>
      <p:pic>
        <p:nvPicPr>
          <p:cNvPr id="4" name="Content Placeholder 10">
            <a:extLst>
              <a:ext uri="{FF2B5EF4-FFF2-40B4-BE49-F238E27FC236}">
                <a16:creationId xmlns:a16="http://schemas.microsoft.com/office/drawing/2014/main" id="{7EC63E6B-F8F0-5866-A9E6-227EA0264D80}"/>
              </a:ext>
            </a:extLst>
          </p:cNvPr>
          <p:cNvPicPr>
            <a:picLocks noGrp="1" noChangeAspect="1"/>
          </p:cNvPicPr>
          <p:nvPr>
            <p:ph idx="1"/>
          </p:nvPr>
        </p:nvPicPr>
        <p:blipFill>
          <a:blip r:embed="rId2"/>
          <a:stretch>
            <a:fillRect/>
          </a:stretch>
        </p:blipFill>
        <p:spPr bwMode="auto">
          <a:xfrm>
            <a:off x="7725351" y="2926091"/>
            <a:ext cx="2884392" cy="23283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3DA6B01A-0E21-F6B6-D39E-0548447B124B}"/>
              </a:ext>
            </a:extLst>
          </p:cNvPr>
          <p:cNvGraphicFramePr>
            <a:graphicFrameLocks noGrp="1"/>
          </p:cNvGraphicFramePr>
          <p:nvPr>
            <p:extLst>
              <p:ext uri="{D42A27DB-BD31-4B8C-83A1-F6EECF244321}">
                <p14:modId xmlns:p14="http://schemas.microsoft.com/office/powerpoint/2010/main" val="4129377187"/>
              </p:ext>
            </p:extLst>
          </p:nvPr>
        </p:nvGraphicFramePr>
        <p:xfrm>
          <a:off x="210360" y="1357793"/>
          <a:ext cx="3395958" cy="3716480"/>
        </p:xfrm>
        <a:graphic>
          <a:graphicData uri="http://schemas.openxmlformats.org/drawingml/2006/table">
            <a:tbl>
              <a:tblPr firstRow="1" bandRow="1">
                <a:tableStyleId>{EB9631B5-78F2-41C9-869B-9F39066F8104}</a:tableStyleId>
              </a:tblPr>
              <a:tblGrid>
                <a:gridCol w="1662898">
                  <a:extLst>
                    <a:ext uri="{9D8B030D-6E8A-4147-A177-3AD203B41FA5}">
                      <a16:colId xmlns:a16="http://schemas.microsoft.com/office/drawing/2014/main" val="3879585210"/>
                    </a:ext>
                  </a:extLst>
                </a:gridCol>
                <a:gridCol w="1733060">
                  <a:extLst>
                    <a:ext uri="{9D8B030D-6E8A-4147-A177-3AD203B41FA5}">
                      <a16:colId xmlns:a16="http://schemas.microsoft.com/office/drawing/2014/main" val="919199162"/>
                    </a:ext>
                  </a:extLst>
                </a:gridCol>
              </a:tblGrid>
              <a:tr h="156191">
                <a:tc>
                  <a:txBody>
                    <a:bodyPr/>
                    <a:lstStyle/>
                    <a:p>
                      <a:endParaRPr lang="en-IN" dirty="0"/>
                    </a:p>
                  </a:txBody>
                  <a:tcPr/>
                </a:tc>
                <a:tc>
                  <a:txBody>
                    <a:bodyPr/>
                    <a:lstStyle/>
                    <a:p>
                      <a:endParaRPr lang="en-IN"/>
                    </a:p>
                  </a:txBody>
                  <a:tcPr/>
                </a:tc>
                <a:extLst>
                  <a:ext uri="{0D108BD9-81ED-4DB2-BD59-A6C34878D82A}">
                    <a16:rowId xmlns:a16="http://schemas.microsoft.com/office/drawing/2014/main" val="3883034946"/>
                  </a:ext>
                </a:extLst>
              </a:tr>
              <a:tr h="450317">
                <a:tc>
                  <a:txBody>
                    <a:bodyPr/>
                    <a:lstStyle/>
                    <a:p>
                      <a:r>
                        <a:rPr lang="en-IN" sz="1800" dirty="0">
                          <a:solidFill>
                            <a:schemeClr val="accent1">
                              <a:lumMod val="50000"/>
                            </a:schemeClr>
                          </a:solidFill>
                        </a:rPr>
                        <a:t>Common name</a:t>
                      </a:r>
                    </a:p>
                  </a:txBody>
                  <a:tcPr/>
                </a:tc>
                <a:tc>
                  <a:txBody>
                    <a:bodyPr/>
                    <a:lstStyle/>
                    <a:p>
                      <a:r>
                        <a:rPr lang="en-IN" sz="1800" dirty="0">
                          <a:solidFill>
                            <a:schemeClr val="accent1">
                              <a:lumMod val="50000"/>
                            </a:schemeClr>
                          </a:solidFill>
                        </a:rPr>
                        <a:t> Danaid </a:t>
                      </a:r>
                      <a:r>
                        <a:rPr lang="en-IN" sz="1800" dirty="0" err="1">
                          <a:solidFill>
                            <a:schemeClr val="accent1">
                              <a:lumMod val="50000"/>
                            </a:schemeClr>
                          </a:solidFill>
                        </a:rPr>
                        <a:t>eggfly</a:t>
                      </a:r>
                      <a:endParaRPr lang="en-IN" sz="1800" dirty="0">
                        <a:solidFill>
                          <a:schemeClr val="accent1">
                            <a:lumMod val="50000"/>
                          </a:schemeClr>
                        </a:solidFill>
                      </a:endParaRPr>
                    </a:p>
                  </a:txBody>
                  <a:tcPr/>
                </a:tc>
                <a:extLst>
                  <a:ext uri="{0D108BD9-81ED-4DB2-BD59-A6C34878D82A}">
                    <a16:rowId xmlns:a16="http://schemas.microsoft.com/office/drawing/2014/main" val="877207061"/>
                  </a:ext>
                </a:extLst>
              </a:tr>
              <a:tr h="450317">
                <a:tc>
                  <a:txBody>
                    <a:bodyPr/>
                    <a:lstStyle/>
                    <a:p>
                      <a:r>
                        <a:rPr lang="en-IN" sz="1800" dirty="0">
                          <a:solidFill>
                            <a:schemeClr val="accent1">
                              <a:lumMod val="50000"/>
                            </a:schemeClr>
                          </a:solidFill>
                        </a:rPr>
                        <a:t>Scientific name</a:t>
                      </a:r>
                    </a:p>
                  </a:txBody>
                  <a:tcPr/>
                </a:tc>
                <a:tc>
                  <a:txBody>
                    <a:bodyPr/>
                    <a:lstStyle/>
                    <a:p>
                      <a:r>
                        <a:rPr lang="en-IN" sz="1800" b="0" i="1" kern="1200" dirty="0" err="1">
                          <a:solidFill>
                            <a:schemeClr val="accent1">
                              <a:lumMod val="50000"/>
                            </a:schemeClr>
                          </a:solidFill>
                          <a:effectLst/>
                          <a:latin typeface="+mn-lt"/>
                          <a:ea typeface="+mn-ea"/>
                          <a:cs typeface="+mn-cs"/>
                        </a:rPr>
                        <a:t>Hypolimnas</a:t>
                      </a:r>
                      <a:r>
                        <a:rPr lang="en-IN" sz="1800" b="0" i="1" kern="1200" dirty="0">
                          <a:solidFill>
                            <a:schemeClr val="accent1">
                              <a:lumMod val="50000"/>
                            </a:schemeClr>
                          </a:solidFill>
                          <a:effectLst/>
                          <a:latin typeface="+mn-lt"/>
                          <a:ea typeface="+mn-ea"/>
                          <a:cs typeface="+mn-cs"/>
                        </a:rPr>
                        <a:t> </a:t>
                      </a:r>
                      <a:r>
                        <a:rPr lang="en-IN" sz="1800" b="0" i="1" kern="1200" dirty="0" err="1">
                          <a:solidFill>
                            <a:schemeClr val="accent1">
                              <a:lumMod val="50000"/>
                            </a:schemeClr>
                          </a:solidFill>
                          <a:effectLst/>
                          <a:latin typeface="+mn-lt"/>
                          <a:ea typeface="+mn-ea"/>
                          <a:cs typeface="+mn-cs"/>
                        </a:rPr>
                        <a:t>misippus</a:t>
                      </a:r>
                      <a:endParaRPr lang="en-IN" sz="1800" i="1" dirty="0">
                        <a:solidFill>
                          <a:schemeClr val="accent1">
                            <a:lumMod val="50000"/>
                          </a:schemeClr>
                        </a:solidFill>
                      </a:endParaRPr>
                    </a:p>
                  </a:txBody>
                  <a:tcPr/>
                </a:tc>
                <a:extLst>
                  <a:ext uri="{0D108BD9-81ED-4DB2-BD59-A6C34878D82A}">
                    <a16:rowId xmlns:a16="http://schemas.microsoft.com/office/drawing/2014/main" val="956746256"/>
                  </a:ext>
                </a:extLst>
              </a:tr>
              <a:tr h="370840">
                <a:tc>
                  <a:txBody>
                    <a:bodyPr/>
                    <a:lstStyle/>
                    <a:p>
                      <a:r>
                        <a:rPr lang="en-IN" sz="1800">
                          <a:solidFill>
                            <a:schemeClr val="accent1">
                              <a:lumMod val="50000"/>
                            </a:schemeClr>
                          </a:solidFill>
                        </a:rPr>
                        <a:t>Class</a:t>
                      </a:r>
                      <a:endParaRPr lang="en-IN" sz="1800" dirty="0">
                        <a:solidFill>
                          <a:schemeClr val="accent1">
                            <a:lumMod val="50000"/>
                          </a:schemeClr>
                        </a:solidFill>
                      </a:endParaRPr>
                    </a:p>
                  </a:txBody>
                  <a:tcPr/>
                </a:tc>
                <a:tc>
                  <a:txBody>
                    <a:bodyPr/>
                    <a:lstStyle/>
                    <a:p>
                      <a:r>
                        <a:rPr lang="en-IN" sz="1800" dirty="0" err="1">
                          <a:solidFill>
                            <a:schemeClr val="accent1">
                              <a:lumMod val="50000"/>
                            </a:schemeClr>
                          </a:solidFill>
                        </a:rPr>
                        <a:t>Insecta</a:t>
                      </a:r>
                      <a:endParaRPr lang="en-IN" sz="1800" dirty="0">
                        <a:solidFill>
                          <a:schemeClr val="accent1">
                            <a:lumMod val="50000"/>
                          </a:schemeClr>
                        </a:solidFill>
                      </a:endParaRPr>
                    </a:p>
                  </a:txBody>
                  <a:tcPr/>
                </a:tc>
                <a:extLst>
                  <a:ext uri="{0D108BD9-81ED-4DB2-BD59-A6C34878D82A}">
                    <a16:rowId xmlns:a16="http://schemas.microsoft.com/office/drawing/2014/main" val="1485818094"/>
                  </a:ext>
                </a:extLst>
              </a:tr>
              <a:tr h="482386">
                <a:tc>
                  <a:txBody>
                    <a:bodyPr/>
                    <a:lstStyle/>
                    <a:p>
                      <a:r>
                        <a:rPr lang="en-IN" sz="1800" dirty="0">
                          <a:solidFill>
                            <a:schemeClr val="accent1">
                              <a:lumMod val="50000"/>
                            </a:schemeClr>
                          </a:solidFill>
                        </a:rPr>
                        <a:t>Order</a:t>
                      </a:r>
                    </a:p>
                  </a:txBody>
                  <a:tcPr/>
                </a:tc>
                <a:tc>
                  <a:txBody>
                    <a:bodyPr/>
                    <a:lstStyle/>
                    <a:p>
                      <a:r>
                        <a:rPr lang="en-IN" sz="1800" dirty="0">
                          <a:solidFill>
                            <a:schemeClr val="accent1">
                              <a:lumMod val="50000"/>
                            </a:schemeClr>
                          </a:solidFill>
                        </a:rPr>
                        <a:t>Lepidoptera</a:t>
                      </a:r>
                    </a:p>
                  </a:txBody>
                  <a:tcPr/>
                </a:tc>
                <a:extLst>
                  <a:ext uri="{0D108BD9-81ED-4DB2-BD59-A6C34878D82A}">
                    <a16:rowId xmlns:a16="http://schemas.microsoft.com/office/drawing/2014/main" val="170054645"/>
                  </a:ext>
                </a:extLst>
              </a:tr>
              <a:tr h="370840">
                <a:tc>
                  <a:txBody>
                    <a:bodyPr/>
                    <a:lstStyle/>
                    <a:p>
                      <a:r>
                        <a:rPr lang="en-IN" sz="1800">
                          <a:solidFill>
                            <a:schemeClr val="accent1">
                              <a:lumMod val="50000"/>
                            </a:schemeClr>
                          </a:solidFill>
                        </a:rPr>
                        <a:t>Family</a:t>
                      </a:r>
                      <a:endParaRPr lang="en-IN" sz="1800" dirty="0">
                        <a:solidFill>
                          <a:schemeClr val="accent1">
                            <a:lumMod val="50000"/>
                          </a:schemeClr>
                        </a:solidFill>
                      </a:endParaRPr>
                    </a:p>
                  </a:txBody>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IN"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b="0" i="0" kern="1200" dirty="0" err="1">
                          <a:solidFill>
                            <a:schemeClr val="accent1">
                              <a:lumMod val="50000"/>
                            </a:schemeClr>
                          </a:solidFill>
                          <a:effectLst/>
                          <a:latin typeface="+mn-lt"/>
                          <a:ea typeface="+mn-ea"/>
                          <a:cs typeface="+mn-cs"/>
                        </a:rPr>
                        <a:t>Nymphalidae</a:t>
                      </a:r>
                      <a:endParaRPr lang="en-IN" sz="1800" dirty="0">
                        <a:solidFill>
                          <a:schemeClr val="accent1">
                            <a:lumMod val="50000"/>
                          </a:schemeClr>
                        </a:solidFill>
                      </a:endParaRPr>
                    </a:p>
                    <a:p>
                      <a:pPr>
                        <a:lnSpc>
                          <a:spcPct val="107000"/>
                        </a:lnSpc>
                        <a:spcAft>
                          <a:spcPts val="800"/>
                        </a:spcAft>
                      </a:pPr>
                      <a:endParaRPr lang="en-IN"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91169637"/>
                  </a:ext>
                </a:extLst>
              </a:tr>
              <a:tr h="370840">
                <a:tc>
                  <a:txBody>
                    <a:bodyPr/>
                    <a:lstStyle/>
                    <a:p>
                      <a:r>
                        <a:rPr lang="en-IN" sz="1800">
                          <a:solidFill>
                            <a:schemeClr val="accent1">
                              <a:lumMod val="50000"/>
                            </a:schemeClr>
                          </a:solidFill>
                        </a:rPr>
                        <a:t>IUCN status</a:t>
                      </a:r>
                      <a:endParaRPr lang="en-IN" sz="1800" dirty="0">
                        <a:solidFill>
                          <a:schemeClr val="accent1">
                            <a:lumMod val="50000"/>
                          </a:schemeClr>
                        </a:solidFill>
                      </a:endParaRPr>
                    </a:p>
                  </a:txBody>
                  <a:tcPr/>
                </a:tc>
                <a:tc>
                  <a:txBody>
                    <a:bodyPr/>
                    <a:lstStyle/>
                    <a:p>
                      <a:r>
                        <a:rPr lang="en-IN" sz="1800" b="0" i="0" kern="1200" dirty="0">
                          <a:solidFill>
                            <a:schemeClr val="accent1">
                              <a:lumMod val="50000"/>
                            </a:schemeClr>
                          </a:solidFill>
                          <a:effectLst/>
                          <a:latin typeface="+mn-lt"/>
                          <a:ea typeface="+mn-ea"/>
                          <a:cs typeface="+mn-cs"/>
                        </a:rPr>
                        <a:t>Least Concern category</a:t>
                      </a:r>
                      <a:endParaRPr lang="en-IN" sz="1800" dirty="0">
                        <a:solidFill>
                          <a:schemeClr val="accent1">
                            <a:lumMod val="50000"/>
                          </a:schemeClr>
                        </a:solidFill>
                      </a:endParaRPr>
                    </a:p>
                  </a:txBody>
                  <a:tcPr/>
                </a:tc>
                <a:extLst>
                  <a:ext uri="{0D108BD9-81ED-4DB2-BD59-A6C34878D82A}">
                    <a16:rowId xmlns:a16="http://schemas.microsoft.com/office/drawing/2014/main" val="545580189"/>
                  </a:ext>
                </a:extLst>
              </a:tr>
            </a:tbl>
          </a:graphicData>
        </a:graphic>
      </p:graphicFrame>
      <p:pic>
        <p:nvPicPr>
          <p:cNvPr id="9" name="Picture 8">
            <a:extLst>
              <a:ext uri="{FF2B5EF4-FFF2-40B4-BE49-F238E27FC236}">
                <a16:creationId xmlns:a16="http://schemas.microsoft.com/office/drawing/2014/main" id="{20948F8F-910A-BD0B-8F01-EC9AF582617B}"/>
              </a:ext>
            </a:extLst>
          </p:cNvPr>
          <p:cNvPicPr>
            <a:picLocks noChangeAspect="1"/>
          </p:cNvPicPr>
          <p:nvPr/>
        </p:nvPicPr>
        <p:blipFill>
          <a:blip r:embed="rId3"/>
          <a:stretch>
            <a:fillRect/>
          </a:stretch>
        </p:blipFill>
        <p:spPr>
          <a:xfrm>
            <a:off x="5339999" y="243311"/>
            <a:ext cx="3333921" cy="2228965"/>
          </a:xfrm>
          <a:prstGeom prst="rect">
            <a:avLst/>
          </a:prstGeom>
        </p:spPr>
      </p:pic>
      <p:sp>
        <p:nvSpPr>
          <p:cNvPr id="11" name="TextBox 10">
            <a:extLst>
              <a:ext uri="{FF2B5EF4-FFF2-40B4-BE49-F238E27FC236}">
                <a16:creationId xmlns:a16="http://schemas.microsoft.com/office/drawing/2014/main" id="{BA9C4FFE-44F4-7B38-F988-DF6963A4E5DB}"/>
              </a:ext>
            </a:extLst>
          </p:cNvPr>
          <p:cNvSpPr txBox="1"/>
          <p:nvPr/>
        </p:nvSpPr>
        <p:spPr>
          <a:xfrm>
            <a:off x="210360" y="5309189"/>
            <a:ext cx="5485447" cy="1323439"/>
          </a:xfrm>
          <a:prstGeom prst="rect">
            <a:avLst/>
          </a:prstGeom>
          <a:noFill/>
        </p:spPr>
        <p:txBody>
          <a:bodyPr wrap="square">
            <a:spAutoFit/>
          </a:bodyPr>
          <a:lstStyle/>
          <a:p>
            <a:r>
              <a:rPr lang="en-US" sz="2000" b="0" i="1" dirty="0" err="1">
                <a:solidFill>
                  <a:srgbClr val="FFFF00"/>
                </a:solidFill>
                <a:effectLst/>
                <a:latin typeface="arial" panose="020B0604020202020204" pitchFamily="34" charset="0"/>
              </a:rPr>
              <a:t>Hypolimnas</a:t>
            </a:r>
            <a:r>
              <a:rPr lang="en-US" sz="2000" b="0" i="1" dirty="0">
                <a:solidFill>
                  <a:srgbClr val="FFFF00"/>
                </a:solidFill>
                <a:effectLst/>
                <a:latin typeface="arial" panose="020B0604020202020204" pitchFamily="34" charset="0"/>
              </a:rPr>
              <a:t> </a:t>
            </a:r>
            <a:r>
              <a:rPr lang="en-US" sz="2000" b="0" i="1" dirty="0" err="1">
                <a:solidFill>
                  <a:srgbClr val="FFFF00"/>
                </a:solidFill>
                <a:effectLst/>
                <a:latin typeface="arial" panose="020B0604020202020204" pitchFamily="34" charset="0"/>
              </a:rPr>
              <a:t>misippus</a:t>
            </a:r>
            <a:r>
              <a:rPr lang="en-US" sz="2000" b="0" i="0" dirty="0">
                <a:solidFill>
                  <a:srgbClr val="FFFF00"/>
                </a:solidFill>
                <a:effectLst/>
                <a:latin typeface="arial" panose="020B0604020202020204" pitchFamily="34" charset="0"/>
              </a:rPr>
              <a:t>, the </a:t>
            </a:r>
            <a:r>
              <a:rPr lang="en-US" sz="2000" i="0" dirty="0">
                <a:solidFill>
                  <a:srgbClr val="FFFF00"/>
                </a:solidFill>
                <a:effectLst/>
                <a:latin typeface="arial" panose="020B0604020202020204" pitchFamily="34" charset="0"/>
              </a:rPr>
              <a:t>Danaid egg fly</a:t>
            </a:r>
            <a:r>
              <a:rPr lang="en-US" sz="2000" b="0" i="0" dirty="0">
                <a:solidFill>
                  <a:srgbClr val="FFFF00"/>
                </a:solidFill>
                <a:effectLst/>
                <a:latin typeface="arial" panose="020B0604020202020204" pitchFamily="34" charset="0"/>
              </a:rPr>
              <a:t>, mimic, or diadem, is a widespread species of nymphalid butterfly. It is well known for polymorphism and mimicry.</a:t>
            </a:r>
            <a:endParaRPr lang="en-IN" sz="2000" dirty="0">
              <a:solidFill>
                <a:srgbClr val="FFFF00"/>
              </a:solidFill>
            </a:endParaRPr>
          </a:p>
        </p:txBody>
      </p:sp>
      <p:sp>
        <p:nvSpPr>
          <p:cNvPr id="13" name="TextBox 12">
            <a:extLst>
              <a:ext uri="{FF2B5EF4-FFF2-40B4-BE49-F238E27FC236}">
                <a16:creationId xmlns:a16="http://schemas.microsoft.com/office/drawing/2014/main" id="{52755075-56A2-8103-ED14-B49D4C125C16}"/>
              </a:ext>
            </a:extLst>
          </p:cNvPr>
          <p:cNvSpPr txBox="1"/>
          <p:nvPr/>
        </p:nvSpPr>
        <p:spPr>
          <a:xfrm>
            <a:off x="5339999" y="2480197"/>
            <a:ext cx="6096000" cy="369332"/>
          </a:xfrm>
          <a:prstGeom prst="rect">
            <a:avLst/>
          </a:prstGeom>
          <a:noFill/>
        </p:spPr>
        <p:txBody>
          <a:bodyPr wrap="square">
            <a:spAutoFit/>
          </a:bodyPr>
          <a:lstStyle/>
          <a:p>
            <a:r>
              <a:rPr lang="en-IN" dirty="0"/>
              <a:t>Source: https://observation.org/</a:t>
            </a:r>
          </a:p>
        </p:txBody>
      </p:sp>
      <p:pic>
        <p:nvPicPr>
          <p:cNvPr id="15" name="Picture 14">
            <a:extLst>
              <a:ext uri="{FF2B5EF4-FFF2-40B4-BE49-F238E27FC236}">
                <a16:creationId xmlns:a16="http://schemas.microsoft.com/office/drawing/2014/main" id="{410729F2-B43E-41C5-1066-57F39B87FB3F}"/>
              </a:ext>
            </a:extLst>
          </p:cNvPr>
          <p:cNvPicPr>
            <a:picLocks noChangeAspect="1"/>
          </p:cNvPicPr>
          <p:nvPr/>
        </p:nvPicPr>
        <p:blipFill>
          <a:blip r:embed="rId4"/>
          <a:stretch>
            <a:fillRect/>
          </a:stretch>
        </p:blipFill>
        <p:spPr>
          <a:xfrm>
            <a:off x="8969229" y="274265"/>
            <a:ext cx="3045057" cy="2030038"/>
          </a:xfrm>
          <a:prstGeom prst="rect">
            <a:avLst/>
          </a:prstGeom>
        </p:spPr>
      </p:pic>
      <p:sp>
        <p:nvSpPr>
          <p:cNvPr id="17" name="TextBox 16">
            <a:extLst>
              <a:ext uri="{FF2B5EF4-FFF2-40B4-BE49-F238E27FC236}">
                <a16:creationId xmlns:a16="http://schemas.microsoft.com/office/drawing/2014/main" id="{6A95B19F-0022-604D-8F31-95330106AC8F}"/>
              </a:ext>
            </a:extLst>
          </p:cNvPr>
          <p:cNvSpPr txBox="1"/>
          <p:nvPr/>
        </p:nvSpPr>
        <p:spPr>
          <a:xfrm>
            <a:off x="8969229" y="2380865"/>
            <a:ext cx="6096000" cy="369332"/>
          </a:xfrm>
          <a:prstGeom prst="rect">
            <a:avLst/>
          </a:prstGeom>
          <a:noFill/>
        </p:spPr>
        <p:txBody>
          <a:bodyPr wrap="square">
            <a:spAutoFit/>
          </a:bodyPr>
          <a:lstStyle/>
          <a:p>
            <a:r>
              <a:rPr lang="en-IN" dirty="0"/>
              <a:t>Source: https://www.flickr.com</a:t>
            </a:r>
          </a:p>
        </p:txBody>
      </p:sp>
      <p:sp>
        <p:nvSpPr>
          <p:cNvPr id="19" name="TextBox 18">
            <a:extLst>
              <a:ext uri="{FF2B5EF4-FFF2-40B4-BE49-F238E27FC236}">
                <a16:creationId xmlns:a16="http://schemas.microsoft.com/office/drawing/2014/main" id="{ECED7637-3553-1868-0BBC-3BBDF455A7EA}"/>
              </a:ext>
            </a:extLst>
          </p:cNvPr>
          <p:cNvSpPr txBox="1"/>
          <p:nvPr/>
        </p:nvSpPr>
        <p:spPr>
          <a:xfrm>
            <a:off x="5506900" y="5353740"/>
            <a:ext cx="6685100" cy="1323439"/>
          </a:xfrm>
          <a:prstGeom prst="rect">
            <a:avLst/>
          </a:prstGeom>
          <a:noFill/>
        </p:spPr>
        <p:txBody>
          <a:bodyPr wrap="square" rtlCol="0">
            <a:spAutoFit/>
          </a:bodyPr>
          <a:lstStyle/>
          <a:p>
            <a:r>
              <a:rPr lang="en-US" sz="2000" b="0" i="0" dirty="0">
                <a:solidFill>
                  <a:srgbClr val="FFFF00"/>
                </a:solidFill>
                <a:effectLst/>
                <a:latin typeface="arial" panose="020B0604020202020204" pitchFamily="34" charset="0"/>
              </a:rPr>
              <a:t>The color of antennae, head, thorax and abdomen is dark brown. The adult Danaid Egg flies are dimorphic. The males and females have entirely different colors and patterns.</a:t>
            </a:r>
            <a:endParaRPr lang="en-IN" sz="2000" dirty="0">
              <a:solidFill>
                <a:srgbClr val="FFFF00"/>
              </a:solidFill>
            </a:endParaRPr>
          </a:p>
        </p:txBody>
      </p:sp>
      <p:sp>
        <p:nvSpPr>
          <p:cNvPr id="20" name="TextBox 19">
            <a:extLst>
              <a:ext uri="{FF2B5EF4-FFF2-40B4-BE49-F238E27FC236}">
                <a16:creationId xmlns:a16="http://schemas.microsoft.com/office/drawing/2014/main" id="{0616CCE8-2178-5CED-196A-8B880563D4DD}"/>
              </a:ext>
            </a:extLst>
          </p:cNvPr>
          <p:cNvSpPr txBox="1"/>
          <p:nvPr/>
        </p:nvSpPr>
        <p:spPr>
          <a:xfrm>
            <a:off x="4759719" y="3895047"/>
            <a:ext cx="3230880" cy="369332"/>
          </a:xfrm>
          <a:prstGeom prst="rect">
            <a:avLst/>
          </a:prstGeom>
          <a:noFill/>
        </p:spPr>
        <p:txBody>
          <a:bodyPr wrap="square" rtlCol="0">
            <a:spAutoFit/>
          </a:bodyPr>
          <a:lstStyle/>
          <a:p>
            <a:r>
              <a:rPr lang="en-US" dirty="0">
                <a:solidFill>
                  <a:srgbClr val="66CCFF"/>
                </a:solidFill>
              </a:rPr>
              <a:t>DATE CAPTURED:22/11/22</a:t>
            </a:r>
            <a:endParaRPr lang="en-IN" dirty="0">
              <a:solidFill>
                <a:srgbClr val="66CCFF"/>
              </a:solidFill>
            </a:endParaRPr>
          </a:p>
        </p:txBody>
      </p:sp>
      <p:sp>
        <p:nvSpPr>
          <p:cNvPr id="3" name="TextBox 2">
            <a:extLst>
              <a:ext uri="{FF2B5EF4-FFF2-40B4-BE49-F238E27FC236}">
                <a16:creationId xmlns:a16="http://schemas.microsoft.com/office/drawing/2014/main" id="{B5FD14BB-320D-9B31-86DB-B51F2DC154DA}"/>
              </a:ext>
            </a:extLst>
          </p:cNvPr>
          <p:cNvSpPr txBox="1"/>
          <p:nvPr/>
        </p:nvSpPr>
        <p:spPr>
          <a:xfrm>
            <a:off x="8969229" y="574762"/>
            <a:ext cx="1320800" cy="369332"/>
          </a:xfrm>
          <a:prstGeom prst="rect">
            <a:avLst/>
          </a:prstGeom>
          <a:noFill/>
        </p:spPr>
        <p:txBody>
          <a:bodyPr wrap="square" rtlCol="0">
            <a:spAutoFit/>
          </a:bodyPr>
          <a:lstStyle/>
          <a:p>
            <a:r>
              <a:rPr lang="en-IN" dirty="0">
                <a:solidFill>
                  <a:srgbClr val="002060"/>
                </a:solidFill>
                <a:latin typeface="Amasis MT Pro Black" panose="02040A04050005020304" pitchFamily="18" charset="0"/>
              </a:rPr>
              <a:t>Female</a:t>
            </a:r>
          </a:p>
        </p:txBody>
      </p:sp>
    </p:spTree>
    <p:extLst>
      <p:ext uri="{BB962C8B-B14F-4D97-AF65-F5344CB8AC3E}">
        <p14:creationId xmlns:p14="http://schemas.microsoft.com/office/powerpoint/2010/main" val="12754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C637-06AA-F6B9-C677-837410DAD10A}"/>
              </a:ext>
            </a:extLst>
          </p:cNvPr>
          <p:cNvSpPr>
            <a:spLocks noGrp="1"/>
          </p:cNvSpPr>
          <p:nvPr>
            <p:ph type="title"/>
          </p:nvPr>
        </p:nvSpPr>
        <p:spPr>
          <a:xfrm>
            <a:off x="48467" y="0"/>
            <a:ext cx="10131425" cy="1456267"/>
          </a:xfrm>
        </p:spPr>
        <p:txBody>
          <a:bodyPr/>
          <a:lstStyle/>
          <a:p>
            <a:r>
              <a:rPr lang="en-US" dirty="0">
                <a:solidFill>
                  <a:srgbClr val="92D050"/>
                </a:solidFill>
                <a:latin typeface="Amasis MT Pro Black" panose="02040A04050005020304" pitchFamily="18" charset="0"/>
              </a:rPr>
              <a:t>Common castor</a:t>
            </a:r>
            <a:endParaRPr lang="en-IN" dirty="0">
              <a:solidFill>
                <a:srgbClr val="92D050"/>
              </a:solidFill>
              <a:latin typeface="Amasis MT Pro Black" panose="02040A04050005020304" pitchFamily="18" charset="0"/>
            </a:endParaRPr>
          </a:p>
        </p:txBody>
      </p:sp>
      <p:pic>
        <p:nvPicPr>
          <p:cNvPr id="5" name="Content Placeholder 4">
            <a:extLst>
              <a:ext uri="{FF2B5EF4-FFF2-40B4-BE49-F238E27FC236}">
                <a16:creationId xmlns:a16="http://schemas.microsoft.com/office/drawing/2014/main" id="{B11B9547-EE7A-C627-F60D-D2D716A70F99}"/>
              </a:ext>
            </a:extLst>
          </p:cNvPr>
          <p:cNvPicPr>
            <a:picLocks noChangeAspect="1"/>
          </p:cNvPicPr>
          <p:nvPr/>
        </p:nvPicPr>
        <p:blipFill>
          <a:blip r:embed="rId3"/>
          <a:stretch>
            <a:fillRect/>
          </a:stretch>
        </p:blipFill>
        <p:spPr>
          <a:xfrm>
            <a:off x="43390" y="3873499"/>
            <a:ext cx="3538625" cy="2900849"/>
          </a:xfrm>
          <a:prstGeom prst="rect">
            <a:avLst/>
          </a:prstGeom>
        </p:spPr>
      </p:pic>
      <p:pic>
        <p:nvPicPr>
          <p:cNvPr id="2050" name="Picture 2" descr="Image result for common castor">
            <a:extLst>
              <a:ext uri="{FF2B5EF4-FFF2-40B4-BE49-F238E27FC236}">
                <a16:creationId xmlns:a16="http://schemas.microsoft.com/office/drawing/2014/main" id="{39E749EF-BA9C-B836-A343-E90DFD635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23" y="1088648"/>
            <a:ext cx="42672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1B3A9D-F452-851F-4A3F-324F4FAB4829}"/>
              </a:ext>
            </a:extLst>
          </p:cNvPr>
          <p:cNvSpPr txBox="1"/>
          <p:nvPr/>
        </p:nvSpPr>
        <p:spPr>
          <a:xfrm>
            <a:off x="286924" y="3148684"/>
            <a:ext cx="3538625" cy="646331"/>
          </a:xfrm>
          <a:prstGeom prst="rect">
            <a:avLst/>
          </a:prstGeom>
          <a:noFill/>
        </p:spPr>
        <p:txBody>
          <a:bodyPr wrap="square" rtlCol="0">
            <a:spAutoFit/>
          </a:bodyPr>
          <a:lstStyle/>
          <a:p>
            <a:r>
              <a:rPr lang="en-US" dirty="0" err="1"/>
              <a:t>Source:http</a:t>
            </a:r>
            <a:r>
              <a:rPr lang="en-US" dirty="0"/>
              <a:t>://www.sahapedia.org/butterfly-conservatory-ybp</a:t>
            </a:r>
            <a:endParaRPr lang="en-IN" dirty="0"/>
          </a:p>
        </p:txBody>
      </p:sp>
      <p:graphicFrame>
        <p:nvGraphicFramePr>
          <p:cNvPr id="4" name="Table 3">
            <a:extLst>
              <a:ext uri="{FF2B5EF4-FFF2-40B4-BE49-F238E27FC236}">
                <a16:creationId xmlns:a16="http://schemas.microsoft.com/office/drawing/2014/main" id="{E0E4B7D4-73FF-F491-7214-E4097EA154AD}"/>
              </a:ext>
            </a:extLst>
          </p:cNvPr>
          <p:cNvGraphicFramePr>
            <a:graphicFrameLocks noGrp="1"/>
          </p:cNvGraphicFramePr>
          <p:nvPr>
            <p:extLst>
              <p:ext uri="{D42A27DB-BD31-4B8C-83A1-F6EECF244321}">
                <p14:modId xmlns:p14="http://schemas.microsoft.com/office/powerpoint/2010/main" val="1067224096"/>
              </p:ext>
            </p:extLst>
          </p:nvPr>
        </p:nvGraphicFramePr>
        <p:xfrm>
          <a:off x="7364174" y="759928"/>
          <a:ext cx="4267200" cy="4042617"/>
        </p:xfrm>
        <a:graphic>
          <a:graphicData uri="http://schemas.openxmlformats.org/drawingml/2006/table">
            <a:tbl>
              <a:tblPr firstRow="1" bandRow="1">
                <a:tableStyleId>{EB9631B5-78F2-41C9-869B-9F39066F8104}</a:tableStyleId>
              </a:tblPr>
              <a:tblGrid>
                <a:gridCol w="2294244">
                  <a:extLst>
                    <a:ext uri="{9D8B030D-6E8A-4147-A177-3AD203B41FA5}">
                      <a16:colId xmlns:a16="http://schemas.microsoft.com/office/drawing/2014/main" val="2307452831"/>
                    </a:ext>
                  </a:extLst>
                </a:gridCol>
                <a:gridCol w="1972956">
                  <a:extLst>
                    <a:ext uri="{9D8B030D-6E8A-4147-A177-3AD203B41FA5}">
                      <a16:colId xmlns:a16="http://schemas.microsoft.com/office/drawing/2014/main" val="2516150063"/>
                    </a:ext>
                  </a:extLst>
                </a:gridCol>
              </a:tblGrid>
              <a:tr h="46081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435973543"/>
                  </a:ext>
                </a:extLst>
              </a:tr>
              <a:tr h="567341">
                <a:tc>
                  <a:txBody>
                    <a:bodyPr/>
                    <a:lstStyle/>
                    <a:p>
                      <a:r>
                        <a:rPr lang="en-IN" dirty="0">
                          <a:solidFill>
                            <a:schemeClr val="accent1">
                              <a:lumMod val="50000"/>
                            </a:schemeClr>
                          </a:solidFill>
                        </a:rPr>
                        <a:t>Common name</a:t>
                      </a:r>
                    </a:p>
                  </a:txBody>
                  <a:tcPr/>
                </a:tc>
                <a:tc>
                  <a:txBody>
                    <a:bodyPr/>
                    <a:lstStyle/>
                    <a:p>
                      <a:r>
                        <a:rPr lang="en-IN" dirty="0">
                          <a:solidFill>
                            <a:schemeClr val="accent1">
                              <a:lumMod val="50000"/>
                            </a:schemeClr>
                          </a:solidFill>
                        </a:rPr>
                        <a:t>Common </a:t>
                      </a:r>
                      <a:r>
                        <a:rPr lang="en-IN" dirty="0" err="1">
                          <a:solidFill>
                            <a:schemeClr val="accent1">
                              <a:lumMod val="50000"/>
                            </a:schemeClr>
                          </a:solidFill>
                        </a:rPr>
                        <a:t>sailer</a:t>
                      </a:r>
                      <a:endParaRPr lang="en-IN" dirty="0">
                        <a:solidFill>
                          <a:schemeClr val="accent1">
                            <a:lumMod val="50000"/>
                          </a:schemeClr>
                        </a:solidFill>
                      </a:endParaRPr>
                    </a:p>
                  </a:txBody>
                  <a:tcPr/>
                </a:tc>
                <a:extLst>
                  <a:ext uri="{0D108BD9-81ED-4DB2-BD59-A6C34878D82A}">
                    <a16:rowId xmlns:a16="http://schemas.microsoft.com/office/drawing/2014/main" val="1785004063"/>
                  </a:ext>
                </a:extLst>
              </a:tr>
              <a:tr h="806418">
                <a:tc>
                  <a:txBody>
                    <a:bodyPr/>
                    <a:lstStyle/>
                    <a:p>
                      <a:r>
                        <a:rPr lang="en-IN" dirty="0">
                          <a:solidFill>
                            <a:schemeClr val="accent1">
                              <a:lumMod val="50000"/>
                            </a:schemeClr>
                          </a:solidFill>
                        </a:rPr>
                        <a:t>Scientific name</a:t>
                      </a:r>
                    </a:p>
                  </a:txBody>
                  <a:tcPr/>
                </a:tc>
                <a:tc>
                  <a:txBody>
                    <a:bodyPr/>
                    <a:lstStyle/>
                    <a:p>
                      <a:r>
                        <a:rPr lang="en-IN" sz="1800" b="0" i="1" kern="1200" dirty="0">
                          <a:solidFill>
                            <a:schemeClr val="accent1">
                              <a:lumMod val="50000"/>
                            </a:schemeClr>
                          </a:solidFill>
                          <a:effectLst/>
                          <a:latin typeface="+mn-lt"/>
                          <a:ea typeface="+mn-ea"/>
                          <a:cs typeface="+mn-cs"/>
                        </a:rPr>
                        <a:t>Ariadne </a:t>
                      </a:r>
                      <a:r>
                        <a:rPr lang="en-IN" sz="1800" b="0" i="1" kern="1200" dirty="0" err="1">
                          <a:solidFill>
                            <a:schemeClr val="accent1">
                              <a:lumMod val="50000"/>
                            </a:schemeClr>
                          </a:solidFill>
                          <a:effectLst/>
                          <a:latin typeface="+mn-lt"/>
                          <a:ea typeface="+mn-ea"/>
                          <a:cs typeface="+mn-cs"/>
                        </a:rPr>
                        <a:t>merione</a:t>
                      </a:r>
                      <a:endParaRPr lang="en-IN" i="1" dirty="0">
                        <a:solidFill>
                          <a:schemeClr val="accent1">
                            <a:lumMod val="50000"/>
                          </a:schemeClr>
                        </a:solidFill>
                      </a:endParaRPr>
                    </a:p>
                  </a:txBody>
                  <a:tcPr/>
                </a:tc>
                <a:extLst>
                  <a:ext uri="{0D108BD9-81ED-4DB2-BD59-A6C34878D82A}">
                    <a16:rowId xmlns:a16="http://schemas.microsoft.com/office/drawing/2014/main" val="3960112614"/>
                  </a:ext>
                </a:extLst>
              </a:tr>
              <a:tr h="467210">
                <a:tc>
                  <a:txBody>
                    <a:bodyPr/>
                    <a:lstStyle/>
                    <a:p>
                      <a:r>
                        <a:rPr lang="en-IN" dirty="0">
                          <a:solidFill>
                            <a:schemeClr val="accent1">
                              <a:lumMod val="50000"/>
                            </a:schemeClr>
                          </a:solidFill>
                        </a:rPr>
                        <a:t>Class</a:t>
                      </a:r>
                    </a:p>
                  </a:txBody>
                  <a:tcPr/>
                </a:tc>
                <a:tc>
                  <a:txBody>
                    <a:bodyPr/>
                    <a:lstStyle/>
                    <a:p>
                      <a:r>
                        <a:rPr lang="en-IN" dirty="0" err="1">
                          <a:solidFill>
                            <a:schemeClr val="accent1">
                              <a:lumMod val="50000"/>
                            </a:schemeClr>
                          </a:solidFill>
                        </a:rPr>
                        <a:t>Insecta</a:t>
                      </a:r>
                      <a:endParaRPr lang="en-IN" dirty="0">
                        <a:solidFill>
                          <a:schemeClr val="accent1">
                            <a:lumMod val="50000"/>
                          </a:schemeClr>
                        </a:solidFill>
                      </a:endParaRPr>
                    </a:p>
                  </a:txBody>
                  <a:tcPr/>
                </a:tc>
                <a:extLst>
                  <a:ext uri="{0D108BD9-81ED-4DB2-BD59-A6C34878D82A}">
                    <a16:rowId xmlns:a16="http://schemas.microsoft.com/office/drawing/2014/main" val="3470959357"/>
                  </a:ext>
                </a:extLst>
              </a:tr>
              <a:tr h="467210">
                <a:tc>
                  <a:txBody>
                    <a:bodyPr/>
                    <a:lstStyle/>
                    <a:p>
                      <a:r>
                        <a:rPr lang="en-IN" dirty="0">
                          <a:solidFill>
                            <a:schemeClr val="accent1">
                              <a:lumMod val="50000"/>
                            </a:schemeClr>
                          </a:solidFill>
                        </a:rPr>
                        <a:t>Order</a:t>
                      </a:r>
                    </a:p>
                  </a:txBody>
                  <a:tcPr/>
                </a:tc>
                <a:tc>
                  <a:txBody>
                    <a:bodyPr/>
                    <a:lstStyle/>
                    <a:p>
                      <a:r>
                        <a:rPr lang="en-IN" dirty="0">
                          <a:solidFill>
                            <a:schemeClr val="accent1">
                              <a:lumMod val="50000"/>
                            </a:schemeClr>
                          </a:solidFill>
                        </a:rPr>
                        <a:t>Lepidoptera</a:t>
                      </a:r>
                    </a:p>
                  </a:txBody>
                  <a:tcPr/>
                </a:tc>
                <a:extLst>
                  <a:ext uri="{0D108BD9-81ED-4DB2-BD59-A6C34878D82A}">
                    <a16:rowId xmlns:a16="http://schemas.microsoft.com/office/drawing/2014/main" val="2913086351"/>
                  </a:ext>
                </a:extLst>
              </a:tr>
              <a:tr h="806418">
                <a:tc>
                  <a:txBody>
                    <a:bodyPr/>
                    <a:lstStyle/>
                    <a:p>
                      <a:r>
                        <a:rPr lang="en-IN" dirty="0">
                          <a:solidFill>
                            <a:schemeClr val="accent1">
                              <a:lumMod val="50000"/>
                            </a:schemeClr>
                          </a:solidFill>
                        </a:rPr>
                        <a:t>Family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err="1">
                          <a:solidFill>
                            <a:schemeClr val="accent1">
                              <a:lumMod val="50000"/>
                            </a:schemeClr>
                          </a:solidFill>
                          <a:effectLst/>
                          <a:latin typeface="+mn-lt"/>
                          <a:ea typeface="+mn-ea"/>
                          <a:cs typeface="+mn-cs"/>
                        </a:rPr>
                        <a:t>Nymphalidae</a:t>
                      </a:r>
                      <a:endParaRPr lang="en-IN" dirty="0">
                        <a:solidFill>
                          <a:schemeClr val="accent1">
                            <a:lumMod val="50000"/>
                          </a:schemeClr>
                        </a:solidFill>
                      </a:endParaRPr>
                    </a:p>
                    <a:p>
                      <a:endParaRPr lang="en-IN" dirty="0">
                        <a:solidFill>
                          <a:schemeClr val="accent1">
                            <a:lumMod val="50000"/>
                          </a:schemeClr>
                        </a:solidFill>
                      </a:endParaRPr>
                    </a:p>
                  </a:txBody>
                  <a:tcPr/>
                </a:tc>
                <a:extLst>
                  <a:ext uri="{0D108BD9-81ED-4DB2-BD59-A6C34878D82A}">
                    <a16:rowId xmlns:a16="http://schemas.microsoft.com/office/drawing/2014/main" val="2230860237"/>
                  </a:ext>
                </a:extLst>
              </a:tr>
              <a:tr h="467210">
                <a:tc>
                  <a:txBody>
                    <a:bodyPr/>
                    <a:lstStyle/>
                    <a:p>
                      <a:r>
                        <a:rPr lang="en-IN" dirty="0">
                          <a:solidFill>
                            <a:schemeClr val="accent1">
                              <a:lumMod val="50000"/>
                            </a:schemeClr>
                          </a:solidFill>
                        </a:rPr>
                        <a:t>IUCN status</a:t>
                      </a:r>
                    </a:p>
                  </a:txBody>
                  <a:tcPr/>
                </a:tc>
                <a:tc>
                  <a:txBody>
                    <a:bodyPr/>
                    <a:lstStyle/>
                    <a:p>
                      <a:endParaRPr lang="en-IN" dirty="0">
                        <a:solidFill>
                          <a:schemeClr val="accent1">
                            <a:lumMod val="50000"/>
                          </a:schemeClr>
                        </a:solidFill>
                      </a:endParaRPr>
                    </a:p>
                  </a:txBody>
                  <a:tcPr/>
                </a:tc>
                <a:extLst>
                  <a:ext uri="{0D108BD9-81ED-4DB2-BD59-A6C34878D82A}">
                    <a16:rowId xmlns:a16="http://schemas.microsoft.com/office/drawing/2014/main" val="1363750519"/>
                  </a:ext>
                </a:extLst>
              </a:tr>
            </a:tbl>
          </a:graphicData>
        </a:graphic>
      </p:graphicFrame>
      <p:sp>
        <p:nvSpPr>
          <p:cNvPr id="8" name="TextBox 7">
            <a:extLst>
              <a:ext uri="{FF2B5EF4-FFF2-40B4-BE49-F238E27FC236}">
                <a16:creationId xmlns:a16="http://schemas.microsoft.com/office/drawing/2014/main" id="{8C07E792-F42A-FBEC-B160-C6477455BD47}"/>
              </a:ext>
            </a:extLst>
          </p:cNvPr>
          <p:cNvSpPr txBox="1"/>
          <p:nvPr/>
        </p:nvSpPr>
        <p:spPr>
          <a:xfrm>
            <a:off x="5086350" y="5174742"/>
            <a:ext cx="6884424" cy="1200329"/>
          </a:xfrm>
          <a:prstGeom prst="rect">
            <a:avLst/>
          </a:prstGeom>
          <a:noFill/>
        </p:spPr>
        <p:txBody>
          <a:bodyPr wrap="square">
            <a:spAutoFit/>
          </a:bodyPr>
          <a:lstStyle/>
          <a:p>
            <a:r>
              <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Common castor, is an orange butterfly with brown lines they have smaller appendages are covered with long hairs, giving them the characteristic brush look.</a:t>
            </a:r>
            <a:endParaRPr lang="en-IN" sz="2400" dirty="0">
              <a:solidFill>
                <a:srgbClr val="FFFF00"/>
              </a:solidFill>
            </a:endParaRPr>
          </a:p>
        </p:txBody>
      </p:sp>
      <p:sp>
        <p:nvSpPr>
          <p:cNvPr id="6" name="TextBox 5">
            <a:extLst>
              <a:ext uri="{FF2B5EF4-FFF2-40B4-BE49-F238E27FC236}">
                <a16:creationId xmlns:a16="http://schemas.microsoft.com/office/drawing/2014/main" id="{73D00313-C71A-B3F0-6C0D-9B9343AFC924}"/>
              </a:ext>
            </a:extLst>
          </p:cNvPr>
          <p:cNvSpPr txBox="1"/>
          <p:nvPr/>
        </p:nvSpPr>
        <p:spPr>
          <a:xfrm>
            <a:off x="3582015" y="4061018"/>
            <a:ext cx="6164826" cy="369332"/>
          </a:xfrm>
          <a:prstGeom prst="rect">
            <a:avLst/>
          </a:prstGeom>
          <a:noFill/>
        </p:spPr>
        <p:txBody>
          <a:bodyPr wrap="square">
            <a:spAutoFit/>
          </a:bodyPr>
          <a:lstStyle/>
          <a:p>
            <a:r>
              <a:rPr lang="en-IN" dirty="0">
                <a:solidFill>
                  <a:srgbClr val="66CCFF"/>
                </a:solidFill>
                <a:latin typeface="Amasis MT Pro Medium" panose="02040604050005020304" pitchFamily="18" charset="0"/>
              </a:rPr>
              <a:t>DATER CAPTURED: 17-11-2022</a:t>
            </a:r>
          </a:p>
        </p:txBody>
      </p:sp>
    </p:spTree>
    <p:extLst>
      <p:ext uri="{BB962C8B-B14F-4D97-AF65-F5344CB8AC3E}">
        <p14:creationId xmlns:p14="http://schemas.microsoft.com/office/powerpoint/2010/main" val="2956593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p:txBody>
          <a:bodyPr/>
          <a:lstStyle/>
          <a:p>
            <a:r>
              <a:rPr lang="en-US" dirty="0">
                <a:solidFill>
                  <a:srgbClr val="92D050"/>
                </a:solidFill>
                <a:latin typeface="Amasis MT Pro Black" panose="02040A04050005020304" pitchFamily="18" charset="0"/>
              </a:rPr>
              <a:t>INTRODUCTION</a:t>
            </a:r>
          </a:p>
        </p:txBody>
      </p:sp>
      <p:sp>
        <p:nvSpPr>
          <p:cNvPr id="3" name="Content Placeholder 2">
            <a:extLst>
              <a:ext uri="{FF2B5EF4-FFF2-40B4-BE49-F238E27FC236}">
                <a16:creationId xmlns:a16="http://schemas.microsoft.com/office/drawing/2014/main" id="{8BDF7215-EF52-4CC7-976A-9094AD3A12EC}"/>
              </a:ext>
            </a:extLst>
          </p:cNvPr>
          <p:cNvSpPr>
            <a:spLocks noGrp="1"/>
          </p:cNvSpPr>
          <p:nvPr>
            <p:ph idx="1"/>
          </p:nvPr>
        </p:nvSpPr>
        <p:spPr>
          <a:xfrm>
            <a:off x="329609" y="1924493"/>
            <a:ext cx="10487617" cy="3866707"/>
          </a:xfrm>
        </p:spPr>
        <p:txBody>
          <a:bodyPr>
            <a:normAutofit/>
          </a:bodyPr>
          <a:lstStyle/>
          <a:p>
            <a:pPr>
              <a:buFont typeface="Wingdings" panose="05000000000000000000" pitchFamily="2" charset="2"/>
              <a:buChar char="v"/>
            </a:pPr>
            <a:r>
              <a:rPr lang="en-US" sz="2400" dirty="0">
                <a:solidFill>
                  <a:srgbClr val="FFFF00"/>
                </a:solidFill>
                <a:latin typeface="Arial Rounded MT Bold" panose="020F0704030504030204" pitchFamily="34" charset="0"/>
              </a:rPr>
              <a:t>Fluttering butterflies, varieties of migratory and native water birds that swoop down in droves dot down the surroundings of lakes.</a:t>
            </a:r>
          </a:p>
          <a:p>
            <a:pPr>
              <a:buFont typeface="Wingdings" panose="05000000000000000000" pitchFamily="2" charset="2"/>
              <a:buChar char="v"/>
            </a:pPr>
            <a:r>
              <a:rPr lang="en-US" sz="2400" dirty="0">
                <a:solidFill>
                  <a:srgbClr val="FFFF00"/>
                </a:solidFill>
                <a:latin typeface="Arial Rounded MT Bold" panose="020F0704030504030204" pitchFamily="34" charset="0"/>
              </a:rPr>
              <a:t>Birds and butterflies play an important role in pollination. Thus, they play a major role in ecosystem . These are the bioindicators which indicate the quality of the lake.</a:t>
            </a:r>
          </a:p>
          <a:p>
            <a:pPr>
              <a:buFont typeface="Wingdings" panose="05000000000000000000" pitchFamily="2" charset="2"/>
              <a:buChar char="v"/>
            </a:pPr>
            <a:r>
              <a:rPr lang="en-US" sz="2400" dirty="0">
                <a:solidFill>
                  <a:srgbClr val="FFFF00"/>
                </a:solidFill>
                <a:latin typeface="Arial Rounded MT Bold" panose="020F0704030504030204" pitchFamily="34" charset="0"/>
              </a:rPr>
              <a:t>This presentation covers about some of the various species of birds, fishes butterflies in Kalena Agrahara lake.</a:t>
            </a:r>
          </a:p>
        </p:txBody>
      </p:sp>
    </p:spTree>
    <p:extLst>
      <p:ext uri="{BB962C8B-B14F-4D97-AF65-F5344CB8AC3E}">
        <p14:creationId xmlns:p14="http://schemas.microsoft.com/office/powerpoint/2010/main" val="2219037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id="{889D4DA8-1D19-505C-8F94-C2693BE32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90" r="9800" b="1"/>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A2454E-805B-8CB3-FA46-B5C55079C5A4}"/>
              </a:ext>
            </a:extLst>
          </p:cNvPr>
          <p:cNvSpPr>
            <a:spLocks noGrp="1"/>
          </p:cNvSpPr>
          <p:nvPr>
            <p:ph type="title"/>
          </p:nvPr>
        </p:nvSpPr>
        <p:spPr>
          <a:xfrm>
            <a:off x="7934631" y="1983931"/>
            <a:ext cx="3254990" cy="2421464"/>
          </a:xfrm>
        </p:spPr>
        <p:txBody>
          <a:bodyPr vert="horz" lIns="91440" tIns="45720" rIns="91440" bIns="45720" rtlCol="0" anchor="b">
            <a:normAutofit/>
          </a:bodyPr>
          <a:lstStyle/>
          <a:p>
            <a:pPr algn="r"/>
            <a:r>
              <a:rPr lang="en-US" sz="4800" dirty="0">
                <a:solidFill>
                  <a:srgbClr val="FFC000"/>
                </a:solidFill>
                <a:latin typeface="Arial Rounded MT Bold" panose="020F0704030504030204" pitchFamily="34" charset="0"/>
              </a:rPr>
              <a:t>FISHES</a:t>
            </a:r>
          </a:p>
        </p:txBody>
      </p:sp>
    </p:spTree>
    <p:extLst>
      <p:ext uri="{BB962C8B-B14F-4D97-AF65-F5344CB8AC3E}">
        <p14:creationId xmlns:p14="http://schemas.microsoft.com/office/powerpoint/2010/main" val="258048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E3F2-8EF7-5487-C930-5248D4B4682E}"/>
              </a:ext>
            </a:extLst>
          </p:cNvPr>
          <p:cNvSpPr>
            <a:spLocks noGrp="1"/>
          </p:cNvSpPr>
          <p:nvPr>
            <p:ph type="title"/>
          </p:nvPr>
        </p:nvSpPr>
        <p:spPr>
          <a:xfrm>
            <a:off x="0" y="-37498"/>
            <a:ext cx="10131425" cy="1456267"/>
          </a:xfrm>
        </p:spPr>
        <p:txBody>
          <a:bodyPr/>
          <a:lstStyle/>
          <a:p>
            <a:r>
              <a:rPr lang="en-IN" dirty="0">
                <a:solidFill>
                  <a:srgbClr val="92D050"/>
                </a:solidFill>
                <a:latin typeface="Amasis MT Pro Black" panose="02040A04050005020304" pitchFamily="18" charset="0"/>
              </a:rPr>
              <a:t>Some of the fishes captured</a:t>
            </a:r>
          </a:p>
        </p:txBody>
      </p:sp>
      <p:pic>
        <p:nvPicPr>
          <p:cNvPr id="4" name="Content Placeholder 4">
            <a:extLst>
              <a:ext uri="{FF2B5EF4-FFF2-40B4-BE49-F238E27FC236}">
                <a16:creationId xmlns:a16="http://schemas.microsoft.com/office/drawing/2014/main" id="{E98A6787-D5F5-1734-DE1F-20B5C6730DC5}"/>
              </a:ext>
            </a:extLst>
          </p:cNvPr>
          <p:cNvPicPr>
            <a:picLocks noChangeAspect="1"/>
          </p:cNvPicPr>
          <p:nvPr/>
        </p:nvPicPr>
        <p:blipFill>
          <a:blip r:embed="rId2"/>
          <a:stretch>
            <a:fillRect/>
          </a:stretch>
        </p:blipFill>
        <p:spPr>
          <a:xfrm>
            <a:off x="7342571" y="3370028"/>
            <a:ext cx="4849428" cy="3437025"/>
          </a:xfrm>
          <a:prstGeom prst="rect">
            <a:avLst/>
          </a:prstGeom>
        </p:spPr>
      </p:pic>
      <p:sp>
        <p:nvSpPr>
          <p:cNvPr id="8" name="TextBox 7">
            <a:extLst>
              <a:ext uri="{FF2B5EF4-FFF2-40B4-BE49-F238E27FC236}">
                <a16:creationId xmlns:a16="http://schemas.microsoft.com/office/drawing/2014/main" id="{0670F17B-0657-A108-09BD-97DD3AE902FE}"/>
              </a:ext>
            </a:extLst>
          </p:cNvPr>
          <p:cNvSpPr txBox="1"/>
          <p:nvPr/>
        </p:nvSpPr>
        <p:spPr>
          <a:xfrm>
            <a:off x="187532" y="1049437"/>
            <a:ext cx="9943893" cy="369332"/>
          </a:xfrm>
          <a:prstGeom prst="rect">
            <a:avLst/>
          </a:prstGeom>
          <a:noFill/>
        </p:spPr>
        <p:txBody>
          <a:bodyPr wrap="square" rtlCol="0">
            <a:spAutoFit/>
          </a:bodyPr>
          <a:lstStyle/>
          <a:p>
            <a:r>
              <a:rPr lang="en-IN" dirty="0">
                <a:solidFill>
                  <a:srgbClr val="FFFF00"/>
                </a:solidFill>
                <a:latin typeface="Algerian" panose="04020705040A02060702" pitchFamily="82" charset="0"/>
              </a:rPr>
              <a:t>Mostly there were 2 fishes which could be found in </a:t>
            </a:r>
            <a:r>
              <a:rPr lang="en-IN" dirty="0" err="1">
                <a:solidFill>
                  <a:srgbClr val="FFFF00"/>
                </a:solidFill>
                <a:latin typeface="Algerian" panose="04020705040A02060702" pitchFamily="82" charset="0"/>
              </a:rPr>
              <a:t>kalena</a:t>
            </a:r>
            <a:r>
              <a:rPr lang="en-IN" dirty="0">
                <a:solidFill>
                  <a:srgbClr val="FFFF00"/>
                </a:solidFill>
                <a:latin typeface="Algerian" panose="04020705040A02060702" pitchFamily="82" charset="0"/>
              </a:rPr>
              <a:t> Agrahara lake</a:t>
            </a:r>
          </a:p>
        </p:txBody>
      </p:sp>
      <p:sp>
        <p:nvSpPr>
          <p:cNvPr id="9" name="TextBox 8">
            <a:extLst>
              <a:ext uri="{FF2B5EF4-FFF2-40B4-BE49-F238E27FC236}">
                <a16:creationId xmlns:a16="http://schemas.microsoft.com/office/drawing/2014/main" id="{50B765B3-3C6A-E7CC-B638-2BA2B26E6920}"/>
              </a:ext>
            </a:extLst>
          </p:cNvPr>
          <p:cNvSpPr txBox="1"/>
          <p:nvPr/>
        </p:nvSpPr>
        <p:spPr>
          <a:xfrm>
            <a:off x="187532" y="1506496"/>
            <a:ext cx="2174357" cy="769441"/>
          </a:xfrm>
          <a:prstGeom prst="rect">
            <a:avLst/>
          </a:prstGeom>
          <a:noFill/>
        </p:spPr>
        <p:txBody>
          <a:bodyPr wrap="square" rtlCol="0">
            <a:spAutoFit/>
          </a:bodyPr>
          <a:lstStyle/>
          <a:p>
            <a:r>
              <a:rPr lang="en-IN" sz="4400" dirty="0">
                <a:solidFill>
                  <a:srgbClr val="FFC000"/>
                </a:solidFill>
                <a:latin typeface="Blackadder ITC" panose="04020505051007020D02" pitchFamily="82" charset="0"/>
              </a:rPr>
              <a:t>1.Tilapia</a:t>
            </a:r>
          </a:p>
        </p:txBody>
      </p:sp>
      <p:pic>
        <p:nvPicPr>
          <p:cNvPr id="1026" name="Picture 2" descr="See the source image">
            <a:extLst>
              <a:ext uri="{FF2B5EF4-FFF2-40B4-BE49-F238E27FC236}">
                <a16:creationId xmlns:a16="http://schemas.microsoft.com/office/drawing/2014/main" id="{79C8F9A8-4FE0-880F-A368-2D87FA80E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3391622"/>
            <a:ext cx="3189671" cy="22580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793651-F6BD-026E-F1EA-3F3584F233C1}"/>
              </a:ext>
            </a:extLst>
          </p:cNvPr>
          <p:cNvSpPr txBox="1"/>
          <p:nvPr/>
        </p:nvSpPr>
        <p:spPr>
          <a:xfrm>
            <a:off x="4417508" y="5649707"/>
            <a:ext cx="2456920" cy="923330"/>
          </a:xfrm>
          <a:prstGeom prst="rect">
            <a:avLst/>
          </a:prstGeom>
          <a:noFill/>
        </p:spPr>
        <p:txBody>
          <a:bodyPr wrap="square">
            <a:spAutoFit/>
          </a:bodyPr>
          <a:lstStyle/>
          <a:p>
            <a:r>
              <a:rPr lang="en-IN" dirty="0"/>
              <a:t>Source: http://swittersb.wordpress.com</a:t>
            </a:r>
          </a:p>
        </p:txBody>
      </p:sp>
      <p:graphicFrame>
        <p:nvGraphicFramePr>
          <p:cNvPr id="5" name="Table 4">
            <a:extLst>
              <a:ext uri="{FF2B5EF4-FFF2-40B4-BE49-F238E27FC236}">
                <a16:creationId xmlns:a16="http://schemas.microsoft.com/office/drawing/2014/main" id="{8C8AA983-330B-29BB-FC38-0A1B2819C33B}"/>
              </a:ext>
            </a:extLst>
          </p:cNvPr>
          <p:cNvGraphicFramePr>
            <a:graphicFrameLocks noGrp="1"/>
          </p:cNvGraphicFramePr>
          <p:nvPr>
            <p:extLst>
              <p:ext uri="{D42A27DB-BD31-4B8C-83A1-F6EECF244321}">
                <p14:modId xmlns:p14="http://schemas.microsoft.com/office/powerpoint/2010/main" val="1684313211"/>
              </p:ext>
            </p:extLst>
          </p:nvPr>
        </p:nvGraphicFramePr>
        <p:xfrm>
          <a:off x="86440" y="2363664"/>
          <a:ext cx="4066460" cy="4399396"/>
        </p:xfrm>
        <a:graphic>
          <a:graphicData uri="http://schemas.openxmlformats.org/drawingml/2006/table">
            <a:tbl>
              <a:tblPr firstRow="1" bandRow="1">
                <a:tableStyleId>{EB9631B5-78F2-41C9-869B-9F39066F8104}</a:tableStyleId>
              </a:tblPr>
              <a:tblGrid>
                <a:gridCol w="2247455">
                  <a:extLst>
                    <a:ext uri="{9D8B030D-6E8A-4147-A177-3AD203B41FA5}">
                      <a16:colId xmlns:a16="http://schemas.microsoft.com/office/drawing/2014/main" val="795150914"/>
                    </a:ext>
                  </a:extLst>
                </a:gridCol>
                <a:gridCol w="1819005">
                  <a:extLst>
                    <a:ext uri="{9D8B030D-6E8A-4147-A177-3AD203B41FA5}">
                      <a16:colId xmlns:a16="http://schemas.microsoft.com/office/drawing/2014/main" val="2154902846"/>
                    </a:ext>
                  </a:extLst>
                </a:gridCol>
              </a:tblGrid>
              <a:tr h="51048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3061998631"/>
                  </a:ext>
                </a:extLst>
              </a:tr>
              <a:tr h="545771">
                <a:tc>
                  <a:txBody>
                    <a:bodyPr/>
                    <a:lstStyle/>
                    <a:p>
                      <a:r>
                        <a:rPr lang="en-IN" dirty="0">
                          <a:solidFill>
                            <a:schemeClr val="accent1">
                              <a:lumMod val="50000"/>
                            </a:schemeClr>
                          </a:solidFill>
                        </a:rPr>
                        <a:t>Common name</a:t>
                      </a:r>
                    </a:p>
                  </a:txBody>
                  <a:tcPr/>
                </a:tc>
                <a:tc>
                  <a:txBody>
                    <a:bodyPr/>
                    <a:lstStyle/>
                    <a:p>
                      <a:r>
                        <a:rPr lang="en-IN" dirty="0">
                          <a:solidFill>
                            <a:schemeClr val="accent1">
                              <a:lumMod val="50000"/>
                            </a:schemeClr>
                          </a:solidFill>
                        </a:rPr>
                        <a:t>Tilapia</a:t>
                      </a:r>
                    </a:p>
                  </a:txBody>
                  <a:tcPr/>
                </a:tc>
                <a:extLst>
                  <a:ext uri="{0D108BD9-81ED-4DB2-BD59-A6C34878D82A}">
                    <a16:rowId xmlns:a16="http://schemas.microsoft.com/office/drawing/2014/main" val="2882906697"/>
                  </a:ext>
                </a:extLst>
              </a:tr>
              <a:tr h="775757">
                <a:tc>
                  <a:txBody>
                    <a:bodyPr/>
                    <a:lstStyle/>
                    <a:p>
                      <a:r>
                        <a:rPr lang="en-IN" dirty="0">
                          <a:solidFill>
                            <a:schemeClr val="accent1">
                              <a:lumMod val="50000"/>
                            </a:schemeClr>
                          </a:solidFill>
                        </a:rPr>
                        <a:t>Scientific name</a:t>
                      </a:r>
                    </a:p>
                  </a:txBody>
                  <a:tcPr/>
                </a:tc>
                <a:tc>
                  <a:txBody>
                    <a:bodyPr/>
                    <a:lstStyle/>
                    <a:p>
                      <a:r>
                        <a:rPr lang="en-IN" sz="1800" b="0" i="1" dirty="0">
                          <a:solidFill>
                            <a:schemeClr val="accent1">
                              <a:lumMod val="50000"/>
                            </a:schemeClr>
                          </a:solidFill>
                          <a:effectLst/>
                          <a:latin typeface="+mn-lt"/>
                        </a:rPr>
                        <a:t>Oreochromis </a:t>
                      </a:r>
                      <a:r>
                        <a:rPr lang="en-IN" sz="1800" b="0" i="1" dirty="0" err="1">
                          <a:solidFill>
                            <a:schemeClr val="accent1">
                              <a:lumMod val="50000"/>
                            </a:schemeClr>
                          </a:solidFill>
                          <a:effectLst/>
                          <a:latin typeface="+mn-lt"/>
                        </a:rPr>
                        <a:t>niloticus</a:t>
                      </a:r>
                      <a:endParaRPr lang="en-IN" dirty="0">
                        <a:solidFill>
                          <a:schemeClr val="accent1">
                            <a:lumMod val="50000"/>
                          </a:schemeClr>
                        </a:solidFill>
                        <a:latin typeface="+mn-lt"/>
                      </a:endParaRPr>
                    </a:p>
                  </a:txBody>
                  <a:tcPr/>
                </a:tc>
                <a:extLst>
                  <a:ext uri="{0D108BD9-81ED-4DB2-BD59-A6C34878D82A}">
                    <a16:rowId xmlns:a16="http://schemas.microsoft.com/office/drawing/2014/main" val="2086829610"/>
                  </a:ext>
                </a:extLst>
              </a:tr>
              <a:tr h="443290">
                <a:tc>
                  <a:txBody>
                    <a:bodyPr/>
                    <a:lstStyle/>
                    <a:p>
                      <a:r>
                        <a:rPr lang="en-IN" dirty="0">
                          <a:solidFill>
                            <a:schemeClr val="accent1">
                              <a:lumMod val="50000"/>
                            </a:schemeClr>
                          </a:solidFill>
                        </a:rPr>
                        <a:t>Kannada name</a:t>
                      </a:r>
                    </a:p>
                  </a:txBody>
                  <a:tcPr/>
                </a:tc>
                <a:tc>
                  <a:txBody>
                    <a:bodyPr/>
                    <a:lstStyle/>
                    <a:p>
                      <a:r>
                        <a:rPr lang="kn-IN" sz="1800" b="0" i="0" kern="1200" dirty="0">
                          <a:solidFill>
                            <a:schemeClr val="accent1">
                              <a:lumMod val="50000"/>
                            </a:schemeClr>
                          </a:solidFill>
                          <a:effectLst/>
                          <a:latin typeface="+mn-lt"/>
                          <a:ea typeface="+mn-ea"/>
                          <a:cs typeface="+mn-cs"/>
                        </a:rPr>
                        <a:t>ಟಿಲಾಪಿಯಾದಲ್ಲಿ</a:t>
                      </a:r>
                      <a:endParaRPr lang="en-IN" dirty="0">
                        <a:solidFill>
                          <a:schemeClr val="accent1">
                            <a:lumMod val="50000"/>
                          </a:schemeClr>
                        </a:solidFill>
                      </a:endParaRPr>
                    </a:p>
                  </a:txBody>
                  <a:tcPr/>
                </a:tc>
                <a:extLst>
                  <a:ext uri="{0D108BD9-81ED-4DB2-BD59-A6C34878D82A}">
                    <a16:rowId xmlns:a16="http://schemas.microsoft.com/office/drawing/2014/main" val="2627686907"/>
                  </a:ext>
                </a:extLst>
              </a:tr>
              <a:tr h="449447">
                <a:tc>
                  <a:txBody>
                    <a:bodyPr/>
                    <a:lstStyle/>
                    <a:p>
                      <a:r>
                        <a:rPr lang="en-IN" dirty="0">
                          <a:solidFill>
                            <a:schemeClr val="accent1">
                              <a:lumMod val="50000"/>
                            </a:schemeClr>
                          </a:solidFill>
                        </a:rPr>
                        <a:t>Class</a:t>
                      </a:r>
                    </a:p>
                  </a:txBody>
                  <a:tcPr/>
                </a:tc>
                <a:tc>
                  <a:txBody>
                    <a:bodyPr/>
                    <a:lstStyle/>
                    <a:p>
                      <a:r>
                        <a:rPr lang="en-IN" sz="1800" b="0" i="0" kern="1200" dirty="0">
                          <a:solidFill>
                            <a:schemeClr val="accent1">
                              <a:lumMod val="50000"/>
                            </a:schemeClr>
                          </a:solidFill>
                          <a:effectLst/>
                          <a:latin typeface="+mn-lt"/>
                          <a:ea typeface="+mn-ea"/>
                          <a:cs typeface="+mn-cs"/>
                        </a:rPr>
                        <a:t> </a:t>
                      </a:r>
                      <a:r>
                        <a:rPr lang="en-IN" sz="1800" b="0" i="0" u="none" strike="noStrike" kern="1200" dirty="0">
                          <a:solidFill>
                            <a:schemeClr val="accent1">
                              <a:lumMod val="50000"/>
                            </a:schemeClr>
                          </a:solidFill>
                          <a:effectLst/>
                          <a:latin typeface="+mn-lt"/>
                          <a:ea typeface="+mn-ea"/>
                          <a:cs typeface="+mn-cs"/>
                        </a:rPr>
                        <a:t>Actinopterygii</a:t>
                      </a:r>
                      <a:r>
                        <a:rPr lang="en-IN" sz="1800" b="1" i="0" kern="1200" dirty="0">
                          <a:solidFill>
                            <a:schemeClr val="accent1">
                              <a:lumMod val="50000"/>
                            </a:schemeClr>
                          </a:solidFill>
                          <a:effectLst/>
                          <a:latin typeface="+mn-lt"/>
                          <a:ea typeface="+mn-ea"/>
                          <a:cs typeface="+mn-cs"/>
                        </a:rPr>
                        <a:t> </a:t>
                      </a:r>
                      <a:endParaRPr lang="en-IN" dirty="0">
                        <a:solidFill>
                          <a:schemeClr val="accent1">
                            <a:lumMod val="50000"/>
                          </a:schemeClr>
                        </a:solidFill>
                      </a:endParaRPr>
                    </a:p>
                  </a:txBody>
                  <a:tcPr/>
                </a:tc>
                <a:extLst>
                  <a:ext uri="{0D108BD9-81ED-4DB2-BD59-A6C34878D82A}">
                    <a16:rowId xmlns:a16="http://schemas.microsoft.com/office/drawing/2014/main" val="3463117147"/>
                  </a:ext>
                </a:extLst>
              </a:tr>
              <a:tr h="449447">
                <a:tc>
                  <a:txBody>
                    <a:bodyPr/>
                    <a:lstStyle/>
                    <a:p>
                      <a:r>
                        <a:rPr lang="en-IN" dirty="0">
                          <a:solidFill>
                            <a:schemeClr val="accent1">
                              <a:lumMod val="50000"/>
                            </a:schemeClr>
                          </a:solidFill>
                        </a:rPr>
                        <a:t>Order</a:t>
                      </a:r>
                    </a:p>
                  </a:txBody>
                  <a:tcPr/>
                </a:tc>
                <a:tc>
                  <a:txBody>
                    <a:bodyPr/>
                    <a:lstStyle/>
                    <a:p>
                      <a:r>
                        <a:rPr lang="en-IN" sz="1800" b="0" i="0" u="none" strike="noStrike" kern="1200" dirty="0">
                          <a:solidFill>
                            <a:schemeClr val="accent1">
                              <a:lumMod val="50000"/>
                            </a:schemeClr>
                          </a:solidFill>
                          <a:effectLst/>
                          <a:latin typeface="+mn-lt"/>
                          <a:ea typeface="+mn-ea"/>
                          <a:cs typeface="+mn-cs"/>
                        </a:rPr>
                        <a:t>Cichliformes</a:t>
                      </a:r>
                      <a:endParaRPr lang="en-IN" dirty="0">
                        <a:solidFill>
                          <a:schemeClr val="accent1">
                            <a:lumMod val="50000"/>
                          </a:schemeClr>
                        </a:solidFill>
                      </a:endParaRPr>
                    </a:p>
                  </a:txBody>
                  <a:tcPr/>
                </a:tc>
                <a:extLst>
                  <a:ext uri="{0D108BD9-81ED-4DB2-BD59-A6C34878D82A}">
                    <a16:rowId xmlns:a16="http://schemas.microsoft.com/office/drawing/2014/main" val="3108519064"/>
                  </a:ext>
                </a:extLst>
              </a:tr>
              <a:tr h="449447">
                <a:tc>
                  <a:txBody>
                    <a:bodyPr/>
                    <a:lstStyle/>
                    <a:p>
                      <a:r>
                        <a:rPr lang="en-IN" dirty="0">
                          <a:solidFill>
                            <a:schemeClr val="accent1">
                              <a:lumMod val="50000"/>
                            </a:schemeClr>
                          </a:solidFill>
                        </a:rPr>
                        <a:t>Family</a:t>
                      </a:r>
                    </a:p>
                  </a:txBody>
                  <a:tcPr/>
                </a:tc>
                <a:tc>
                  <a:txBody>
                    <a:bodyPr/>
                    <a:lstStyle/>
                    <a:p>
                      <a:r>
                        <a:rPr lang="en-IN" sz="1800" b="0" i="0" kern="1200" dirty="0">
                          <a:solidFill>
                            <a:schemeClr val="accent1">
                              <a:lumMod val="50000"/>
                            </a:schemeClr>
                          </a:solidFill>
                          <a:effectLst/>
                          <a:latin typeface="+mn-lt"/>
                          <a:ea typeface="+mn-ea"/>
                          <a:cs typeface="+mn-cs"/>
                        </a:rPr>
                        <a:t> Cichlidae</a:t>
                      </a:r>
                      <a:endParaRPr lang="en-IN" dirty="0">
                        <a:solidFill>
                          <a:schemeClr val="accent1">
                            <a:lumMod val="50000"/>
                          </a:schemeClr>
                        </a:solidFill>
                      </a:endParaRPr>
                    </a:p>
                  </a:txBody>
                  <a:tcPr/>
                </a:tc>
                <a:extLst>
                  <a:ext uri="{0D108BD9-81ED-4DB2-BD59-A6C34878D82A}">
                    <a16:rowId xmlns:a16="http://schemas.microsoft.com/office/drawing/2014/main" val="3727762426"/>
                  </a:ext>
                </a:extLst>
              </a:tr>
              <a:tr h="775757">
                <a:tc>
                  <a:txBody>
                    <a:bodyPr/>
                    <a:lstStyle/>
                    <a:p>
                      <a:r>
                        <a:rPr lang="en-IN" dirty="0">
                          <a:solidFill>
                            <a:schemeClr val="accent1">
                              <a:lumMod val="50000"/>
                            </a:schemeClr>
                          </a:solidFill>
                        </a:rPr>
                        <a:t>IUCN status</a:t>
                      </a:r>
                    </a:p>
                  </a:txBody>
                  <a:tcPr/>
                </a:tc>
                <a:tc>
                  <a:txBody>
                    <a:bodyPr/>
                    <a:lstStyle/>
                    <a:p>
                      <a:r>
                        <a:rPr lang="en-IN" sz="1800" b="0" i="0" kern="1200" dirty="0">
                          <a:solidFill>
                            <a:schemeClr val="accent1">
                              <a:lumMod val="50000"/>
                            </a:schemeClr>
                          </a:solidFill>
                          <a:effectLst/>
                          <a:latin typeface="+mn-lt"/>
                          <a:ea typeface="+mn-ea"/>
                          <a:cs typeface="+mn-cs"/>
                        </a:rPr>
                        <a:t>Least Concern category</a:t>
                      </a:r>
                      <a:endParaRPr lang="en-IN" b="0" dirty="0">
                        <a:solidFill>
                          <a:schemeClr val="accent1">
                            <a:lumMod val="50000"/>
                          </a:schemeClr>
                        </a:solidFill>
                      </a:endParaRPr>
                    </a:p>
                  </a:txBody>
                  <a:tcPr/>
                </a:tc>
                <a:extLst>
                  <a:ext uri="{0D108BD9-81ED-4DB2-BD59-A6C34878D82A}">
                    <a16:rowId xmlns:a16="http://schemas.microsoft.com/office/drawing/2014/main" val="1045897396"/>
                  </a:ext>
                </a:extLst>
              </a:tr>
            </a:tbl>
          </a:graphicData>
        </a:graphic>
      </p:graphicFrame>
    </p:spTree>
    <p:extLst>
      <p:ext uri="{BB962C8B-B14F-4D97-AF65-F5344CB8AC3E}">
        <p14:creationId xmlns:p14="http://schemas.microsoft.com/office/powerpoint/2010/main" val="505724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F4690-F3C0-7BF9-E74C-26E68DC8882A}"/>
              </a:ext>
            </a:extLst>
          </p:cNvPr>
          <p:cNvSpPr>
            <a:spLocks noGrp="1"/>
          </p:cNvSpPr>
          <p:nvPr>
            <p:ph type="title"/>
          </p:nvPr>
        </p:nvSpPr>
        <p:spPr>
          <a:xfrm>
            <a:off x="428149" y="971651"/>
            <a:ext cx="10131425" cy="249716"/>
          </a:xfrm>
        </p:spPr>
        <p:txBody>
          <a:bodyPr>
            <a:noAutofit/>
          </a:bodyPr>
          <a:lstStyle/>
          <a:p>
            <a:r>
              <a:rPr lang="en-IN" sz="4400" b="1" dirty="0">
                <a:solidFill>
                  <a:srgbClr val="FFC000"/>
                </a:solidFill>
                <a:latin typeface="Blackadder ITC" panose="04020505051007020D02" pitchFamily="82" charset="0"/>
              </a:rPr>
              <a:t>2.Rohu</a:t>
            </a:r>
          </a:p>
        </p:txBody>
      </p:sp>
      <p:graphicFrame>
        <p:nvGraphicFramePr>
          <p:cNvPr id="4" name="Content Placeholder 3">
            <a:extLst>
              <a:ext uri="{FF2B5EF4-FFF2-40B4-BE49-F238E27FC236}">
                <a16:creationId xmlns:a16="http://schemas.microsoft.com/office/drawing/2014/main" id="{4868FED7-120B-7416-54FC-26A54BCCB2E2}"/>
              </a:ext>
            </a:extLst>
          </p:cNvPr>
          <p:cNvGraphicFramePr>
            <a:graphicFrameLocks noGrp="1"/>
          </p:cNvGraphicFramePr>
          <p:nvPr>
            <p:ph idx="1"/>
            <p:extLst>
              <p:ext uri="{D42A27DB-BD31-4B8C-83A1-F6EECF244321}">
                <p14:modId xmlns:p14="http://schemas.microsoft.com/office/powerpoint/2010/main" val="1540595285"/>
              </p:ext>
            </p:extLst>
          </p:nvPr>
        </p:nvGraphicFramePr>
        <p:xfrm>
          <a:off x="8224076" y="2430026"/>
          <a:ext cx="3748342" cy="3495040"/>
        </p:xfrm>
        <a:graphic>
          <a:graphicData uri="http://schemas.openxmlformats.org/drawingml/2006/table">
            <a:tbl>
              <a:tblPr firstRow="1" bandRow="1">
                <a:tableStyleId>{EB9631B5-78F2-41C9-869B-9F39066F8104}</a:tableStyleId>
              </a:tblPr>
              <a:tblGrid>
                <a:gridCol w="2071637">
                  <a:extLst>
                    <a:ext uri="{9D8B030D-6E8A-4147-A177-3AD203B41FA5}">
                      <a16:colId xmlns:a16="http://schemas.microsoft.com/office/drawing/2014/main" val="888517636"/>
                    </a:ext>
                  </a:extLst>
                </a:gridCol>
                <a:gridCol w="1676705">
                  <a:extLst>
                    <a:ext uri="{9D8B030D-6E8A-4147-A177-3AD203B41FA5}">
                      <a16:colId xmlns:a16="http://schemas.microsoft.com/office/drawing/2014/main" val="1483367739"/>
                    </a:ext>
                  </a:extLst>
                </a:gridCol>
              </a:tblGrid>
              <a:tr h="256408">
                <a:tc>
                  <a:txBody>
                    <a:bodyPr/>
                    <a:lstStyle/>
                    <a:p>
                      <a:endParaRPr lang="en-IN" dirty="0"/>
                    </a:p>
                  </a:txBody>
                  <a:tcPr/>
                </a:tc>
                <a:tc>
                  <a:txBody>
                    <a:bodyPr/>
                    <a:lstStyle/>
                    <a:p>
                      <a:endParaRPr lang="en-IN"/>
                    </a:p>
                  </a:txBody>
                  <a:tcPr/>
                </a:tc>
                <a:extLst>
                  <a:ext uri="{0D108BD9-81ED-4DB2-BD59-A6C34878D82A}">
                    <a16:rowId xmlns:a16="http://schemas.microsoft.com/office/drawing/2014/main" val="767274191"/>
                  </a:ext>
                </a:extLst>
              </a:tr>
              <a:tr h="450317">
                <a:tc>
                  <a:txBody>
                    <a:bodyPr/>
                    <a:lstStyle/>
                    <a:p>
                      <a:r>
                        <a:rPr lang="en-IN" dirty="0">
                          <a:solidFill>
                            <a:schemeClr val="accent1">
                              <a:lumMod val="50000"/>
                            </a:schemeClr>
                          </a:solidFill>
                          <a:latin typeface="+mn-lt"/>
                        </a:rPr>
                        <a:t>Common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dirty="0">
                          <a:solidFill>
                            <a:schemeClr val="accent1">
                              <a:lumMod val="50000"/>
                            </a:schemeClr>
                          </a:solidFill>
                          <a:latin typeface="+mn-lt"/>
                        </a:rPr>
                        <a:t>:  Rohu </a:t>
                      </a:r>
                    </a:p>
                    <a:p>
                      <a:endParaRPr lang="en-IN" dirty="0">
                        <a:solidFill>
                          <a:schemeClr val="accent1">
                            <a:lumMod val="50000"/>
                          </a:schemeClr>
                        </a:solidFill>
                        <a:latin typeface="+mn-lt"/>
                      </a:endParaRPr>
                    </a:p>
                  </a:txBody>
                  <a:tcPr/>
                </a:tc>
                <a:extLst>
                  <a:ext uri="{0D108BD9-81ED-4DB2-BD59-A6C34878D82A}">
                    <a16:rowId xmlns:a16="http://schemas.microsoft.com/office/drawing/2014/main" val="3310298066"/>
                  </a:ext>
                </a:extLst>
              </a:tr>
              <a:tr h="450317">
                <a:tc>
                  <a:txBody>
                    <a:bodyPr/>
                    <a:lstStyle/>
                    <a:p>
                      <a:r>
                        <a:rPr lang="en-IN" dirty="0">
                          <a:solidFill>
                            <a:schemeClr val="accent1">
                              <a:lumMod val="50000"/>
                            </a:schemeClr>
                          </a:solidFill>
                          <a:latin typeface="+mn-lt"/>
                        </a:rPr>
                        <a:t>Scientific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1" dirty="0" err="1">
                          <a:solidFill>
                            <a:schemeClr val="accent1">
                              <a:lumMod val="50000"/>
                            </a:schemeClr>
                          </a:solidFill>
                          <a:effectLst/>
                          <a:latin typeface="+mn-lt"/>
                        </a:rPr>
                        <a:t>Labeo</a:t>
                      </a:r>
                      <a:r>
                        <a:rPr lang="en-IN" sz="1800" b="0" i="1" dirty="0">
                          <a:solidFill>
                            <a:schemeClr val="accent1">
                              <a:lumMod val="50000"/>
                            </a:schemeClr>
                          </a:solidFill>
                          <a:effectLst/>
                          <a:latin typeface="+mn-lt"/>
                        </a:rPr>
                        <a:t> </a:t>
                      </a:r>
                      <a:r>
                        <a:rPr lang="en-IN" sz="1800" b="0" i="1" dirty="0" err="1">
                          <a:solidFill>
                            <a:schemeClr val="accent1">
                              <a:lumMod val="50000"/>
                            </a:schemeClr>
                          </a:solidFill>
                          <a:effectLst/>
                          <a:latin typeface="+mn-lt"/>
                        </a:rPr>
                        <a:t>rohita</a:t>
                      </a:r>
                      <a:endParaRPr lang="en-IN" sz="1800" b="0" i="1" dirty="0">
                        <a:solidFill>
                          <a:schemeClr val="accent1">
                            <a:lumMod val="50000"/>
                          </a:schemeClr>
                        </a:solidFill>
                        <a:effectLst/>
                        <a:latin typeface="+mn-lt"/>
                      </a:endParaRPr>
                    </a:p>
                    <a:p>
                      <a:endParaRPr lang="en-IN" dirty="0">
                        <a:solidFill>
                          <a:schemeClr val="accent1">
                            <a:lumMod val="50000"/>
                          </a:schemeClr>
                        </a:solidFill>
                        <a:latin typeface="+mn-lt"/>
                      </a:endParaRPr>
                    </a:p>
                  </a:txBody>
                  <a:tcPr/>
                </a:tc>
                <a:extLst>
                  <a:ext uri="{0D108BD9-81ED-4DB2-BD59-A6C34878D82A}">
                    <a16:rowId xmlns:a16="http://schemas.microsoft.com/office/drawing/2014/main" val="2637449559"/>
                  </a:ext>
                </a:extLst>
              </a:tr>
              <a:tr h="287103">
                <a:tc>
                  <a:txBody>
                    <a:bodyPr/>
                    <a:lstStyle/>
                    <a:p>
                      <a:r>
                        <a:rPr lang="en-IN" dirty="0">
                          <a:solidFill>
                            <a:schemeClr val="accent1">
                              <a:lumMod val="50000"/>
                            </a:schemeClr>
                          </a:solidFill>
                          <a:latin typeface="+mn-lt"/>
                        </a:rPr>
                        <a:t>Kannada name</a:t>
                      </a:r>
                    </a:p>
                  </a:txBody>
                  <a:tcPr/>
                </a:tc>
                <a:tc>
                  <a:txBody>
                    <a:bodyPr/>
                    <a:lstStyle/>
                    <a:p>
                      <a:r>
                        <a:rPr lang="kn-IN" sz="1800" b="0" i="0" kern="1200" dirty="0">
                          <a:solidFill>
                            <a:schemeClr val="accent1">
                              <a:lumMod val="50000"/>
                            </a:schemeClr>
                          </a:solidFill>
                          <a:effectLst/>
                          <a:latin typeface="+mn-lt"/>
                          <a:ea typeface="+mn-ea"/>
                          <a:cs typeface="+mn-cs"/>
                        </a:rPr>
                        <a:t>ರೋಹು</a:t>
                      </a:r>
                      <a:endParaRPr lang="en-IN" dirty="0">
                        <a:solidFill>
                          <a:schemeClr val="accent1">
                            <a:lumMod val="50000"/>
                          </a:schemeClr>
                        </a:solidFill>
                        <a:latin typeface="+mn-lt"/>
                      </a:endParaRPr>
                    </a:p>
                  </a:txBody>
                  <a:tcPr/>
                </a:tc>
                <a:extLst>
                  <a:ext uri="{0D108BD9-81ED-4DB2-BD59-A6C34878D82A}">
                    <a16:rowId xmlns:a16="http://schemas.microsoft.com/office/drawing/2014/main" val="4009008950"/>
                  </a:ext>
                </a:extLst>
              </a:tr>
              <a:tr h="370840">
                <a:tc>
                  <a:txBody>
                    <a:bodyPr/>
                    <a:lstStyle/>
                    <a:p>
                      <a:r>
                        <a:rPr lang="en-IN" dirty="0">
                          <a:solidFill>
                            <a:schemeClr val="accent1">
                              <a:lumMod val="50000"/>
                            </a:schemeClr>
                          </a:solidFill>
                          <a:latin typeface="+mn-lt"/>
                        </a:rPr>
                        <a:t>Class</a:t>
                      </a:r>
                    </a:p>
                  </a:txBody>
                  <a:tcPr/>
                </a:tc>
                <a:tc>
                  <a:txBody>
                    <a:bodyPr/>
                    <a:lstStyle/>
                    <a:p>
                      <a:r>
                        <a:rPr lang="en-IN" sz="1800" b="0" i="0" kern="1200" dirty="0">
                          <a:solidFill>
                            <a:schemeClr val="accent1">
                              <a:lumMod val="50000"/>
                            </a:schemeClr>
                          </a:solidFill>
                          <a:effectLst/>
                          <a:latin typeface="+mn-lt"/>
                          <a:ea typeface="+mn-ea"/>
                          <a:cs typeface="+mn-cs"/>
                        </a:rPr>
                        <a:t>  </a:t>
                      </a:r>
                      <a:r>
                        <a:rPr lang="en-IN" sz="1800" b="0" i="0" u="none" strike="noStrike" kern="1200" dirty="0">
                          <a:solidFill>
                            <a:schemeClr val="accent1">
                              <a:lumMod val="50000"/>
                            </a:schemeClr>
                          </a:solidFill>
                          <a:effectLst/>
                          <a:latin typeface="+mn-lt"/>
                          <a:ea typeface="+mn-ea"/>
                          <a:cs typeface="+mn-cs"/>
                        </a:rPr>
                        <a:t>Actinopterygii</a:t>
                      </a:r>
                      <a:r>
                        <a:rPr lang="en-IN" sz="1800" b="1" i="0" kern="1200" dirty="0">
                          <a:solidFill>
                            <a:schemeClr val="accent1">
                              <a:lumMod val="50000"/>
                            </a:schemeClr>
                          </a:solidFill>
                          <a:effectLst/>
                          <a:latin typeface="+mn-lt"/>
                          <a:ea typeface="+mn-ea"/>
                          <a:cs typeface="+mn-cs"/>
                        </a:rPr>
                        <a:t> </a:t>
                      </a:r>
                      <a:endParaRPr lang="en-IN" dirty="0">
                        <a:solidFill>
                          <a:schemeClr val="accent1">
                            <a:lumMod val="50000"/>
                          </a:schemeClr>
                        </a:solidFill>
                        <a:latin typeface="+mn-lt"/>
                      </a:endParaRPr>
                    </a:p>
                  </a:txBody>
                  <a:tcPr/>
                </a:tc>
                <a:extLst>
                  <a:ext uri="{0D108BD9-81ED-4DB2-BD59-A6C34878D82A}">
                    <a16:rowId xmlns:a16="http://schemas.microsoft.com/office/drawing/2014/main" val="2971569643"/>
                  </a:ext>
                </a:extLst>
              </a:tr>
              <a:tr h="370840">
                <a:tc>
                  <a:txBody>
                    <a:bodyPr/>
                    <a:lstStyle/>
                    <a:p>
                      <a:r>
                        <a:rPr lang="en-IN" dirty="0">
                          <a:solidFill>
                            <a:schemeClr val="accent1">
                              <a:lumMod val="50000"/>
                            </a:schemeClr>
                          </a:solidFill>
                          <a:latin typeface="+mn-lt"/>
                        </a:rPr>
                        <a:t>Order</a:t>
                      </a:r>
                    </a:p>
                  </a:txBody>
                  <a:tcPr/>
                </a:tc>
                <a:tc>
                  <a:txBody>
                    <a:bodyPr/>
                    <a:lstStyle/>
                    <a:p>
                      <a:r>
                        <a:rPr lang="en-IN" sz="1800" b="0" i="0" kern="1200" dirty="0">
                          <a:solidFill>
                            <a:schemeClr val="accent1">
                              <a:lumMod val="50000"/>
                            </a:schemeClr>
                          </a:solidFill>
                          <a:effectLst/>
                          <a:latin typeface="+mn-lt"/>
                          <a:ea typeface="+mn-ea"/>
                          <a:cs typeface="+mn-cs"/>
                        </a:rPr>
                        <a:t> </a:t>
                      </a:r>
                      <a:r>
                        <a:rPr lang="en-IN" sz="1800" b="0" i="0" u="none" strike="noStrike" kern="1200" dirty="0">
                          <a:solidFill>
                            <a:schemeClr val="accent1">
                              <a:lumMod val="50000"/>
                            </a:schemeClr>
                          </a:solidFill>
                          <a:effectLst/>
                          <a:latin typeface="+mn-lt"/>
                          <a:ea typeface="+mn-ea"/>
                          <a:cs typeface="+mn-cs"/>
                        </a:rPr>
                        <a:t>Cypriniformes</a:t>
                      </a:r>
                      <a:endParaRPr lang="en-IN" dirty="0">
                        <a:solidFill>
                          <a:schemeClr val="accent1">
                            <a:lumMod val="50000"/>
                          </a:schemeClr>
                        </a:solidFill>
                        <a:latin typeface="+mn-lt"/>
                      </a:endParaRPr>
                    </a:p>
                  </a:txBody>
                  <a:tcPr/>
                </a:tc>
                <a:extLst>
                  <a:ext uri="{0D108BD9-81ED-4DB2-BD59-A6C34878D82A}">
                    <a16:rowId xmlns:a16="http://schemas.microsoft.com/office/drawing/2014/main" val="1096051927"/>
                  </a:ext>
                </a:extLst>
              </a:tr>
              <a:tr h="370840">
                <a:tc>
                  <a:txBody>
                    <a:bodyPr/>
                    <a:lstStyle/>
                    <a:p>
                      <a:r>
                        <a:rPr lang="en-IN" dirty="0">
                          <a:solidFill>
                            <a:schemeClr val="accent1">
                              <a:lumMod val="50000"/>
                            </a:schemeClr>
                          </a:solidFill>
                          <a:latin typeface="+mn-lt"/>
                        </a:rPr>
                        <a:t>Family</a:t>
                      </a:r>
                    </a:p>
                  </a:txBody>
                  <a:tcPr/>
                </a:tc>
                <a:tc>
                  <a:txBody>
                    <a:bodyPr/>
                    <a:lstStyle/>
                    <a:p>
                      <a:r>
                        <a:rPr lang="en-IN" sz="1800" b="0" i="0" u="none" strike="noStrike" kern="1200" dirty="0">
                          <a:solidFill>
                            <a:schemeClr val="accent1">
                              <a:lumMod val="50000"/>
                            </a:schemeClr>
                          </a:solidFill>
                          <a:effectLst/>
                          <a:latin typeface="+mn-lt"/>
                          <a:ea typeface="+mn-ea"/>
                          <a:cs typeface="+mn-cs"/>
                        </a:rPr>
                        <a:t>Cyprinidae</a:t>
                      </a:r>
                      <a:endParaRPr lang="en-IN" dirty="0">
                        <a:solidFill>
                          <a:schemeClr val="accent1">
                            <a:lumMod val="50000"/>
                          </a:schemeClr>
                        </a:solidFill>
                        <a:latin typeface="+mn-lt"/>
                      </a:endParaRPr>
                    </a:p>
                  </a:txBody>
                  <a:tcPr/>
                </a:tc>
                <a:extLst>
                  <a:ext uri="{0D108BD9-81ED-4DB2-BD59-A6C34878D82A}">
                    <a16:rowId xmlns:a16="http://schemas.microsoft.com/office/drawing/2014/main" val="3310950142"/>
                  </a:ext>
                </a:extLst>
              </a:tr>
              <a:tr h="370840">
                <a:tc>
                  <a:txBody>
                    <a:bodyPr/>
                    <a:lstStyle/>
                    <a:p>
                      <a:r>
                        <a:rPr lang="en-IN" dirty="0">
                          <a:solidFill>
                            <a:schemeClr val="accent1">
                              <a:lumMod val="50000"/>
                            </a:schemeClr>
                          </a:solidFill>
                          <a:latin typeface="+mn-lt"/>
                        </a:rPr>
                        <a:t>IUCN status</a:t>
                      </a:r>
                    </a:p>
                  </a:txBody>
                  <a:tcPr/>
                </a:tc>
                <a:tc>
                  <a:txBody>
                    <a:bodyPr/>
                    <a:lstStyle/>
                    <a:p>
                      <a:r>
                        <a:rPr lang="en-IN" sz="1800" b="0" i="0" kern="1200" dirty="0">
                          <a:solidFill>
                            <a:schemeClr val="accent1">
                              <a:lumMod val="50000"/>
                            </a:schemeClr>
                          </a:solidFill>
                          <a:effectLst/>
                          <a:latin typeface="+mn-lt"/>
                          <a:ea typeface="+mn-ea"/>
                          <a:cs typeface="+mn-cs"/>
                        </a:rPr>
                        <a:t>Least Concern</a:t>
                      </a:r>
                      <a:endParaRPr lang="en-IN" dirty="0">
                        <a:solidFill>
                          <a:schemeClr val="accent1">
                            <a:lumMod val="50000"/>
                          </a:schemeClr>
                        </a:solidFill>
                        <a:latin typeface="+mn-lt"/>
                      </a:endParaRPr>
                    </a:p>
                  </a:txBody>
                  <a:tcPr/>
                </a:tc>
                <a:extLst>
                  <a:ext uri="{0D108BD9-81ED-4DB2-BD59-A6C34878D82A}">
                    <a16:rowId xmlns:a16="http://schemas.microsoft.com/office/drawing/2014/main" val="3403145139"/>
                  </a:ext>
                </a:extLst>
              </a:tr>
            </a:tbl>
          </a:graphicData>
        </a:graphic>
      </p:graphicFrame>
      <p:pic>
        <p:nvPicPr>
          <p:cNvPr id="12" name="Picture 11">
            <a:extLst>
              <a:ext uri="{FF2B5EF4-FFF2-40B4-BE49-F238E27FC236}">
                <a16:creationId xmlns:a16="http://schemas.microsoft.com/office/drawing/2014/main" id="{1634BA1C-5932-3C95-E365-2DD2401EFFDD}"/>
              </a:ext>
            </a:extLst>
          </p:cNvPr>
          <p:cNvPicPr>
            <a:picLocks noChangeAspect="1"/>
          </p:cNvPicPr>
          <p:nvPr/>
        </p:nvPicPr>
        <p:blipFill>
          <a:blip r:embed="rId2"/>
          <a:stretch>
            <a:fillRect/>
          </a:stretch>
        </p:blipFill>
        <p:spPr>
          <a:xfrm>
            <a:off x="0" y="2308265"/>
            <a:ext cx="4724803" cy="2930486"/>
          </a:xfrm>
          <a:prstGeom prst="rect">
            <a:avLst/>
          </a:prstGeom>
        </p:spPr>
      </p:pic>
      <p:pic>
        <p:nvPicPr>
          <p:cNvPr id="13" name="Picture 6" descr="Rohu Fish Out Water Stock Photo 1567498774 | Shutterstock">
            <a:extLst>
              <a:ext uri="{FF2B5EF4-FFF2-40B4-BE49-F238E27FC236}">
                <a16:creationId xmlns:a16="http://schemas.microsoft.com/office/drawing/2014/main" id="{418CF6A0-0A9E-88BA-BD38-76F39EDF7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138" y="2574657"/>
            <a:ext cx="3342603" cy="1987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9AAA059-F8E4-CE7E-3660-82B685389A3A}"/>
              </a:ext>
            </a:extLst>
          </p:cNvPr>
          <p:cNvPicPr>
            <a:picLocks noChangeAspect="1"/>
          </p:cNvPicPr>
          <p:nvPr/>
        </p:nvPicPr>
        <p:blipFill>
          <a:blip r:embed="rId2"/>
          <a:stretch>
            <a:fillRect/>
          </a:stretch>
        </p:blipFill>
        <p:spPr>
          <a:xfrm>
            <a:off x="-8088305" y="4101008"/>
            <a:ext cx="4330923" cy="2686188"/>
          </a:xfrm>
          <a:prstGeom prst="rect">
            <a:avLst/>
          </a:prstGeom>
        </p:spPr>
      </p:pic>
      <p:sp>
        <p:nvSpPr>
          <p:cNvPr id="3" name="TextBox 2">
            <a:extLst>
              <a:ext uri="{FF2B5EF4-FFF2-40B4-BE49-F238E27FC236}">
                <a16:creationId xmlns:a16="http://schemas.microsoft.com/office/drawing/2014/main" id="{2C20E2B1-D488-C46E-9214-587C5494CE0E}"/>
              </a:ext>
            </a:extLst>
          </p:cNvPr>
          <p:cNvSpPr txBox="1"/>
          <p:nvPr/>
        </p:nvSpPr>
        <p:spPr>
          <a:xfrm>
            <a:off x="4934875" y="4561840"/>
            <a:ext cx="3167159" cy="369332"/>
          </a:xfrm>
          <a:prstGeom prst="rect">
            <a:avLst/>
          </a:prstGeom>
          <a:noFill/>
        </p:spPr>
        <p:txBody>
          <a:bodyPr wrap="square" rtlCol="0">
            <a:spAutoFit/>
          </a:bodyPr>
          <a:lstStyle/>
          <a:p>
            <a:r>
              <a:rPr lang="en-IN" dirty="0"/>
              <a:t>Source: www.shutterstock.com</a:t>
            </a:r>
          </a:p>
        </p:txBody>
      </p:sp>
    </p:spTree>
    <p:extLst>
      <p:ext uri="{BB962C8B-B14F-4D97-AF65-F5344CB8AC3E}">
        <p14:creationId xmlns:p14="http://schemas.microsoft.com/office/powerpoint/2010/main" val="191585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2AE0-1F04-9383-CFB7-00FD3EBF36DC}"/>
              </a:ext>
            </a:extLst>
          </p:cNvPr>
          <p:cNvSpPr>
            <a:spLocks noGrp="1"/>
          </p:cNvSpPr>
          <p:nvPr>
            <p:ph type="title"/>
          </p:nvPr>
        </p:nvSpPr>
        <p:spPr/>
        <p:txBody>
          <a:bodyPr>
            <a:normAutofit/>
          </a:bodyPr>
          <a:lstStyle/>
          <a:p>
            <a:r>
              <a:rPr lang="en-IN" sz="4000" dirty="0">
                <a:solidFill>
                  <a:srgbClr val="92D050"/>
                </a:solidFill>
                <a:latin typeface="Amasis MT Pro Black" panose="02040A04050005020304" pitchFamily="18" charset="0"/>
              </a:rPr>
              <a:t>conclusion</a:t>
            </a:r>
          </a:p>
        </p:txBody>
      </p:sp>
      <p:sp>
        <p:nvSpPr>
          <p:cNvPr id="3" name="Content Placeholder 2">
            <a:extLst>
              <a:ext uri="{FF2B5EF4-FFF2-40B4-BE49-F238E27FC236}">
                <a16:creationId xmlns:a16="http://schemas.microsoft.com/office/drawing/2014/main" id="{566F2557-1F13-DC21-DC53-8E4F877D7123}"/>
              </a:ext>
            </a:extLst>
          </p:cNvPr>
          <p:cNvSpPr>
            <a:spLocks noGrp="1"/>
          </p:cNvSpPr>
          <p:nvPr>
            <p:ph idx="1"/>
          </p:nvPr>
        </p:nvSpPr>
        <p:spPr>
          <a:xfrm>
            <a:off x="680486" y="2281084"/>
            <a:ext cx="10131425" cy="3306097"/>
          </a:xfrm>
        </p:spPr>
        <p:txBody>
          <a:bodyPr>
            <a:normAutofit fontScale="85000" lnSpcReduction="10000"/>
          </a:bodyPr>
          <a:lstStyle/>
          <a:p>
            <a:pPr>
              <a:buFont typeface="Wingdings" panose="05000000000000000000" pitchFamily="2" charset="2"/>
              <a:buChar char="q"/>
            </a:pPr>
            <a:r>
              <a:rPr lang="en-US" sz="2800" dirty="0">
                <a:solidFill>
                  <a:srgbClr val="27DBE2"/>
                </a:solidFill>
              </a:rPr>
              <a:t>Kalena Agrahara lake is a well-maintained lake.</a:t>
            </a:r>
          </a:p>
          <a:p>
            <a:pPr>
              <a:buFont typeface="Wingdings" panose="05000000000000000000" pitchFamily="2" charset="2"/>
              <a:buChar char="q"/>
            </a:pPr>
            <a:r>
              <a:rPr lang="en-US" sz="2800" dirty="0">
                <a:solidFill>
                  <a:srgbClr val="27DBE2"/>
                </a:solidFill>
              </a:rPr>
              <a:t>It is  filled with a diverse flora and fauna.</a:t>
            </a:r>
          </a:p>
          <a:p>
            <a:pPr>
              <a:buFont typeface="Wingdings" panose="05000000000000000000" pitchFamily="2" charset="2"/>
              <a:buChar char="q"/>
            </a:pPr>
            <a:r>
              <a:rPr lang="en-US" sz="2800" dirty="0">
                <a:solidFill>
                  <a:srgbClr val="27DBE2"/>
                </a:solidFill>
              </a:rPr>
              <a:t>The occurrence of  a variety of trees, bushes and flowers around the lake promotes the presence of birds and butterflies</a:t>
            </a:r>
          </a:p>
          <a:p>
            <a:pPr>
              <a:buFont typeface="Wingdings" panose="05000000000000000000" pitchFamily="2" charset="2"/>
              <a:buChar char="q"/>
            </a:pPr>
            <a:r>
              <a:rPr lang="en-US" sz="2800" dirty="0">
                <a:solidFill>
                  <a:srgbClr val="27DBE2"/>
                </a:solidFill>
              </a:rPr>
              <a:t>The sewage is treated  properly and then released .Hence the water is clean</a:t>
            </a:r>
          </a:p>
          <a:p>
            <a:pPr>
              <a:buFont typeface="Wingdings" panose="05000000000000000000" pitchFamily="2" charset="2"/>
              <a:buChar char="q"/>
            </a:pPr>
            <a:r>
              <a:rPr lang="en-US" sz="2800" dirty="0">
                <a:solidFill>
                  <a:srgbClr val="27DBE2"/>
                </a:solidFill>
              </a:rPr>
              <a:t>The occurrence of clean water promotes the presence  of fishes.</a:t>
            </a:r>
          </a:p>
          <a:p>
            <a:pPr>
              <a:buFont typeface="Wingdings" panose="05000000000000000000" pitchFamily="2" charset="2"/>
              <a:buChar char="q"/>
            </a:pPr>
            <a:r>
              <a:rPr lang="en-US" sz="2800" dirty="0">
                <a:solidFill>
                  <a:srgbClr val="27DBE2"/>
                </a:solidFill>
              </a:rPr>
              <a:t>But it must be continued to be maintained to  preserve its beauty.</a:t>
            </a:r>
          </a:p>
          <a:p>
            <a:pPr marL="0" indent="0">
              <a:buNone/>
            </a:pPr>
            <a:endParaRPr lang="en-US" dirty="0"/>
          </a:p>
        </p:txBody>
      </p:sp>
    </p:spTree>
    <p:extLst>
      <p:ext uri="{BB962C8B-B14F-4D97-AF65-F5344CB8AC3E}">
        <p14:creationId xmlns:p14="http://schemas.microsoft.com/office/powerpoint/2010/main" val="211405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FF7D-ACDB-8861-D4CC-A30B93626D9F}"/>
              </a:ext>
            </a:extLst>
          </p:cNvPr>
          <p:cNvSpPr>
            <a:spLocks noGrp="1"/>
          </p:cNvSpPr>
          <p:nvPr>
            <p:ph type="title"/>
          </p:nvPr>
        </p:nvSpPr>
        <p:spPr/>
        <p:txBody>
          <a:bodyPr/>
          <a:lstStyle/>
          <a:p>
            <a:r>
              <a:rPr lang="en-IN" dirty="0">
                <a:solidFill>
                  <a:srgbClr val="66CCFF"/>
                </a:solidFill>
                <a:latin typeface="Amasis MT Pro Black" panose="02040A04050005020304" pitchFamily="18" charset="0"/>
              </a:rPr>
              <a:t>acknowledgement</a:t>
            </a:r>
          </a:p>
        </p:txBody>
      </p:sp>
      <p:sp>
        <p:nvSpPr>
          <p:cNvPr id="3" name="Content Placeholder 2">
            <a:extLst>
              <a:ext uri="{FF2B5EF4-FFF2-40B4-BE49-F238E27FC236}">
                <a16:creationId xmlns:a16="http://schemas.microsoft.com/office/drawing/2014/main" id="{C2E69828-DA1F-6DAB-81F5-9F02E57F68DC}"/>
              </a:ext>
            </a:extLst>
          </p:cNvPr>
          <p:cNvSpPr>
            <a:spLocks noGrp="1"/>
          </p:cNvSpPr>
          <p:nvPr>
            <p:ph idx="1"/>
          </p:nvPr>
        </p:nvSpPr>
        <p:spPr>
          <a:xfrm>
            <a:off x="685801" y="2074334"/>
            <a:ext cx="10131425" cy="3649133"/>
          </a:xfrm>
        </p:spPr>
        <p:txBody>
          <a:bodyPr/>
          <a:lstStyle/>
          <a:p>
            <a:pPr>
              <a:buFont typeface="Wingdings" panose="05000000000000000000" pitchFamily="2" charset="2"/>
              <a:buChar char="q"/>
            </a:pPr>
            <a:r>
              <a:rPr lang="en-US" sz="1800" dirty="0">
                <a:solidFill>
                  <a:srgbClr val="99FF33"/>
                </a:solidFill>
                <a:latin typeface="Arial Black" panose="020B0A04020102020204" pitchFamily="34" charset="0"/>
              </a:rPr>
              <a:t>I would like to thank IISc for hosting LAKE conference 2022 and giving us this opportunity to research about the different fauna of </a:t>
            </a:r>
            <a:r>
              <a:rPr lang="en-US" sz="1800" dirty="0" err="1">
                <a:solidFill>
                  <a:srgbClr val="99FF33"/>
                </a:solidFill>
                <a:latin typeface="Arial Black" panose="020B0A04020102020204" pitchFamily="34" charset="0"/>
              </a:rPr>
              <a:t>Kalena</a:t>
            </a:r>
            <a:r>
              <a:rPr lang="en-US" sz="1800" dirty="0">
                <a:solidFill>
                  <a:srgbClr val="99FF33"/>
                </a:solidFill>
                <a:latin typeface="Arial Black" panose="020B0A04020102020204" pitchFamily="34" charset="0"/>
              </a:rPr>
              <a:t> </a:t>
            </a:r>
            <a:r>
              <a:rPr lang="en-US" dirty="0">
                <a:solidFill>
                  <a:srgbClr val="99FF33"/>
                </a:solidFill>
                <a:latin typeface="Arial Black" panose="020B0A04020102020204" pitchFamily="34" charset="0"/>
              </a:rPr>
              <a:t>A</a:t>
            </a:r>
            <a:r>
              <a:rPr lang="en-US" sz="1800" dirty="0">
                <a:solidFill>
                  <a:srgbClr val="99FF33"/>
                </a:solidFill>
                <a:latin typeface="Arial Black" panose="020B0A04020102020204" pitchFamily="34" charset="0"/>
              </a:rPr>
              <a:t>grahara lake.</a:t>
            </a:r>
          </a:p>
          <a:p>
            <a:pPr>
              <a:buFont typeface="Wingdings" panose="05000000000000000000" pitchFamily="2" charset="2"/>
              <a:buChar char="q"/>
            </a:pPr>
            <a:r>
              <a:rPr lang="en-US" dirty="0">
                <a:solidFill>
                  <a:srgbClr val="99FF33"/>
                </a:solidFill>
                <a:latin typeface="Arial Black" panose="020B0A04020102020204" pitchFamily="34" charset="0"/>
              </a:rPr>
              <a:t>I would specially thank </a:t>
            </a:r>
            <a:r>
              <a:rPr lang="en-US" sz="1800" dirty="0">
                <a:solidFill>
                  <a:srgbClr val="99FF33"/>
                </a:solidFill>
                <a:latin typeface="Arial Black" panose="020B0A04020102020204" pitchFamily="34" charset="0"/>
              </a:rPr>
              <a:t>principal ma'am  for allowing us participate in this conference. </a:t>
            </a:r>
          </a:p>
          <a:p>
            <a:pPr>
              <a:buFont typeface="Wingdings" panose="05000000000000000000" pitchFamily="2" charset="2"/>
              <a:buChar char="q"/>
            </a:pPr>
            <a:r>
              <a:rPr lang="en-US" dirty="0">
                <a:solidFill>
                  <a:srgbClr val="99FF33"/>
                </a:solidFill>
                <a:latin typeface="Arial Black" panose="020B0A04020102020204" pitchFamily="34" charset="0"/>
              </a:rPr>
              <a:t>I hearty </a:t>
            </a:r>
            <a:r>
              <a:rPr lang="en-US" sz="1800" dirty="0">
                <a:solidFill>
                  <a:srgbClr val="99FF33"/>
                </a:solidFill>
                <a:latin typeface="Arial Black" panose="020B0A04020102020204" pitchFamily="34" charset="0"/>
              </a:rPr>
              <a:t>thanks to </a:t>
            </a:r>
            <a:r>
              <a:rPr lang="en-US" sz="1800" dirty="0" err="1">
                <a:solidFill>
                  <a:srgbClr val="99FF33"/>
                </a:solidFill>
                <a:latin typeface="Arial Black" panose="020B0A04020102020204" pitchFamily="34" charset="0"/>
              </a:rPr>
              <a:t>Indumathi</a:t>
            </a:r>
            <a:r>
              <a:rPr lang="en-US" sz="1800" dirty="0">
                <a:solidFill>
                  <a:srgbClr val="99FF33"/>
                </a:solidFill>
                <a:latin typeface="Arial Black" panose="020B0A04020102020204" pitchFamily="34" charset="0"/>
              </a:rPr>
              <a:t> ma'am and </a:t>
            </a:r>
            <a:r>
              <a:rPr lang="en-US" dirty="0">
                <a:solidFill>
                  <a:srgbClr val="99FF33"/>
                </a:solidFill>
                <a:latin typeface="Arial Black" panose="020B0A04020102020204" pitchFamily="34" charset="0"/>
              </a:rPr>
              <a:t>A</a:t>
            </a:r>
            <a:r>
              <a:rPr lang="en-US" sz="1800" dirty="0">
                <a:solidFill>
                  <a:srgbClr val="99FF33"/>
                </a:solidFill>
                <a:latin typeface="Arial Black" panose="020B0A04020102020204" pitchFamily="34" charset="0"/>
              </a:rPr>
              <a:t>shwini </a:t>
            </a:r>
            <a:r>
              <a:rPr lang="en-US" dirty="0">
                <a:solidFill>
                  <a:srgbClr val="99FF33"/>
                </a:solidFill>
                <a:latin typeface="Arial Black" panose="020B0A04020102020204" pitchFamily="34" charset="0"/>
              </a:rPr>
              <a:t>ma’am ,who helped us in guiding to make this report.</a:t>
            </a:r>
          </a:p>
          <a:p>
            <a:pPr>
              <a:buFont typeface="Wingdings" panose="05000000000000000000" pitchFamily="2" charset="2"/>
              <a:buChar char="q"/>
            </a:pPr>
            <a:r>
              <a:rPr lang="en-US" dirty="0">
                <a:solidFill>
                  <a:srgbClr val="99FF33"/>
                </a:solidFill>
                <a:latin typeface="Arial Black" panose="020B0A04020102020204" pitchFamily="34" charset="0"/>
              </a:rPr>
              <a:t>Lastly ,I would also thank our parents who  took us to the study area for data collection.</a:t>
            </a:r>
            <a:endParaRPr lang="en-IN" dirty="0">
              <a:solidFill>
                <a:srgbClr val="99FF33"/>
              </a:solidFill>
              <a:latin typeface="Arial Black" panose="020B0A04020102020204" pitchFamily="34" charset="0"/>
            </a:endParaRPr>
          </a:p>
        </p:txBody>
      </p:sp>
    </p:spTree>
    <p:extLst>
      <p:ext uri="{BB962C8B-B14F-4D97-AF65-F5344CB8AC3E}">
        <p14:creationId xmlns:p14="http://schemas.microsoft.com/office/powerpoint/2010/main" val="422516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p:txBody>
          <a:bodyPr/>
          <a:lstStyle/>
          <a:p>
            <a:r>
              <a:rPr lang="en-US" dirty="0">
                <a:solidFill>
                  <a:schemeClr val="accent4">
                    <a:lumMod val="75000"/>
                  </a:schemeClr>
                </a:solidFill>
                <a:latin typeface="Amasis MT Pro Black" panose="02040A04050005020304" pitchFamily="18" charset="0"/>
              </a:rPr>
              <a:t>REFERENCES</a:t>
            </a:r>
          </a:p>
        </p:txBody>
      </p:sp>
      <p:sp>
        <p:nvSpPr>
          <p:cNvPr id="3" name="Content Placeholder 2">
            <a:extLst>
              <a:ext uri="{FF2B5EF4-FFF2-40B4-BE49-F238E27FC236}">
                <a16:creationId xmlns:a16="http://schemas.microsoft.com/office/drawing/2014/main" id="{8BDF7215-EF52-4CC7-976A-9094AD3A12EC}"/>
              </a:ext>
            </a:extLst>
          </p:cNvPr>
          <p:cNvSpPr>
            <a:spLocks noGrp="1"/>
          </p:cNvSpPr>
          <p:nvPr>
            <p:ph idx="1"/>
          </p:nvPr>
        </p:nvSpPr>
        <p:spPr>
          <a:xfrm>
            <a:off x="685801" y="2416387"/>
            <a:ext cx="10131425" cy="3649133"/>
          </a:xfrm>
        </p:spPr>
        <p:txBody>
          <a:bodyPr>
            <a:normAutofit fontScale="92500" lnSpcReduction="20000"/>
          </a:bodyPr>
          <a:lstStyle/>
          <a:p>
            <a:r>
              <a:rPr lang="en-US" sz="1600" dirty="0">
                <a:solidFill>
                  <a:srgbClr val="27DBE2"/>
                </a:solidFill>
                <a:hlinkClick r:id="rId2">
                  <a:extLst>
                    <a:ext uri="{A12FA001-AC4F-418D-AE19-62706E023703}">
                      <ahyp:hlinkClr xmlns:ahyp="http://schemas.microsoft.com/office/drawing/2018/hyperlinkcolor" val="tx"/>
                    </a:ext>
                  </a:extLst>
                </a:hlinkClick>
              </a:rPr>
              <a:t>https://en.wikipedia.org/wiki/Great_egret</a:t>
            </a:r>
            <a:endParaRPr lang="en-US" sz="1600" dirty="0">
              <a:solidFill>
                <a:srgbClr val="27DBE2"/>
              </a:solidFill>
            </a:endParaRPr>
          </a:p>
          <a:p>
            <a:r>
              <a:rPr lang="en-US" sz="1600" dirty="0">
                <a:solidFill>
                  <a:srgbClr val="27DBE2"/>
                </a:solidFill>
                <a:hlinkClick r:id="rId3">
                  <a:extLst>
                    <a:ext uri="{A12FA001-AC4F-418D-AE19-62706E023703}">
                      <ahyp:hlinkClr xmlns:ahyp="http://schemas.microsoft.com/office/drawing/2018/hyperlinkcolor" val="tx"/>
                    </a:ext>
                  </a:extLst>
                </a:hlinkClick>
              </a:rPr>
              <a:t>https://en.wikipedia.org/wiki/Great_cormorant</a:t>
            </a:r>
            <a:endParaRPr lang="en-US" sz="1600" dirty="0">
              <a:solidFill>
                <a:srgbClr val="27DBE2"/>
              </a:solidFill>
            </a:endParaRPr>
          </a:p>
          <a:p>
            <a:r>
              <a:rPr lang="en-IN" sz="1600" b="0" i="0" dirty="0">
                <a:solidFill>
                  <a:srgbClr val="27DBE2"/>
                </a:solidFill>
                <a:effectLst/>
                <a:latin typeface="Roboto" panose="02000000000000000000" pitchFamily="2" charset="0"/>
                <a:hlinkClick r:id="rId4">
                  <a:extLst>
                    <a:ext uri="{A12FA001-AC4F-418D-AE19-62706E023703}">
                      <ahyp:hlinkClr xmlns:ahyp="http://schemas.microsoft.com/office/drawing/2018/hyperlinkcolor" val="tx"/>
                    </a:ext>
                  </a:extLst>
                </a:hlinkClick>
              </a:rPr>
              <a:t>www.nationalgeographic.com/animals/birds/facts/great-egret</a:t>
            </a:r>
            <a:endParaRPr lang="en-IN" sz="1600" b="0" i="0" dirty="0">
              <a:solidFill>
                <a:srgbClr val="27DBE2"/>
              </a:solidFill>
              <a:effectLst/>
              <a:latin typeface="Roboto" panose="02000000000000000000" pitchFamily="2" charset="0"/>
            </a:endParaRPr>
          </a:p>
          <a:p>
            <a:r>
              <a:rPr lang="en-IN" sz="1600" b="0" i="0" dirty="0">
                <a:solidFill>
                  <a:srgbClr val="27DBE2"/>
                </a:solidFill>
                <a:effectLst/>
                <a:latin typeface="Roboto" panose="02000000000000000000" pitchFamily="2" charset="0"/>
                <a:hlinkClick r:id="rId5">
                  <a:extLst>
                    <a:ext uri="{A12FA001-AC4F-418D-AE19-62706E023703}">
                      <ahyp:hlinkClr xmlns:ahyp="http://schemas.microsoft.com/office/drawing/2018/hyperlinkcolor" val="tx"/>
                    </a:ext>
                  </a:extLst>
                </a:hlinkClick>
              </a:rPr>
              <a:t>https://ebird.org/science/status-and-trends/greegr/range-map-breeding</a:t>
            </a:r>
            <a:endParaRPr lang="en-IN" sz="1600" b="0" i="0" dirty="0">
              <a:solidFill>
                <a:srgbClr val="27DBE2"/>
              </a:solidFill>
              <a:effectLst/>
              <a:latin typeface="Roboto" panose="02000000000000000000" pitchFamily="2" charset="0"/>
            </a:endParaRPr>
          </a:p>
          <a:p>
            <a:r>
              <a:rPr lang="en-IN" sz="1600" dirty="0">
                <a:solidFill>
                  <a:srgbClr val="27DBE2"/>
                </a:solidFill>
                <a:latin typeface="Roboto" panose="02000000000000000000" pitchFamily="2" charset="0"/>
                <a:hlinkClick r:id="rId6">
                  <a:extLst>
                    <a:ext uri="{A12FA001-AC4F-418D-AE19-62706E023703}">
                      <ahyp:hlinkClr xmlns:ahyp="http://schemas.microsoft.com/office/drawing/2018/hyperlinkcolor" val="tx"/>
                    </a:ext>
                  </a:extLst>
                </a:hlinkClick>
              </a:rPr>
              <a:t>https://butterfly-conservation.org/butterflies/holly-blueZhttps://www.butterflyidentification.com/holly-blue.htm</a:t>
            </a:r>
            <a:endParaRPr lang="en-IN" sz="1600" dirty="0">
              <a:solidFill>
                <a:srgbClr val="27DBE2"/>
              </a:solidFill>
              <a:latin typeface="Roboto" panose="02000000000000000000" pitchFamily="2" charset="0"/>
            </a:endParaRPr>
          </a:p>
          <a:p>
            <a:r>
              <a:rPr lang="en-IN" sz="1600" dirty="0">
                <a:solidFill>
                  <a:srgbClr val="27DBE2"/>
                </a:solidFill>
                <a:latin typeface="Roboto" panose="02000000000000000000" pitchFamily="2" charset="0"/>
                <a:hlinkClick r:id="rId7">
                  <a:extLst>
                    <a:ext uri="{A12FA001-AC4F-418D-AE19-62706E023703}">
                      <ahyp:hlinkClr xmlns:ahyp="http://schemas.microsoft.com/office/drawing/2018/hyperlinkcolor" val="tx"/>
                    </a:ext>
                  </a:extLst>
                </a:hlinkClick>
              </a:rPr>
              <a:t>http://natureconservation.in/description-of-common-grass-yellow-butterfly-eurema-hecabe/</a:t>
            </a:r>
            <a:endParaRPr lang="en-IN" sz="1600" dirty="0">
              <a:solidFill>
                <a:srgbClr val="27DBE2"/>
              </a:solidFill>
              <a:latin typeface="Roboto" panose="02000000000000000000" pitchFamily="2" charset="0"/>
            </a:endParaRPr>
          </a:p>
          <a:p>
            <a:r>
              <a:rPr lang="en-IN" sz="1600" dirty="0">
                <a:solidFill>
                  <a:srgbClr val="27DBE2"/>
                </a:solidFill>
                <a:latin typeface="Roboto" panose="02000000000000000000" pitchFamily="2" charset="0"/>
                <a:hlinkClick r:id="rId8">
                  <a:extLst>
                    <a:ext uri="{A12FA001-AC4F-418D-AE19-62706E023703}">
                      <ahyp:hlinkClr xmlns:ahyp="http://schemas.microsoft.com/office/drawing/2018/hyperlinkcolor" val="tx"/>
                    </a:ext>
                  </a:extLst>
                </a:hlinkClick>
              </a:rPr>
              <a:t>https://www.birdsandnature.in/2021/07/the-common-grass-yellow.html</a:t>
            </a:r>
            <a:endParaRPr lang="en-IN" sz="1600" dirty="0">
              <a:solidFill>
                <a:srgbClr val="27DBE2"/>
              </a:solidFill>
              <a:latin typeface="Roboto" panose="02000000000000000000" pitchFamily="2" charset="0"/>
            </a:endParaRPr>
          </a:p>
          <a:p>
            <a:r>
              <a:rPr lang="en-IN" sz="1600" dirty="0">
                <a:solidFill>
                  <a:srgbClr val="27DBE2"/>
                </a:solidFill>
                <a:latin typeface="Roboto" panose="02000000000000000000" pitchFamily="2" charset="0"/>
                <a:hlinkClick r:id="rId9">
                  <a:extLst>
                    <a:ext uri="{A12FA001-AC4F-418D-AE19-62706E023703}">
                      <ahyp:hlinkClr xmlns:ahyp="http://schemas.microsoft.com/office/drawing/2018/hyperlinkcolor" val="tx"/>
                    </a:ext>
                  </a:extLst>
                </a:hlinkClick>
              </a:rPr>
              <a:t>https://www.birdbaron.com/fun-facts-about-birds/</a:t>
            </a:r>
            <a:endParaRPr lang="en-IN" sz="1600" dirty="0">
              <a:solidFill>
                <a:srgbClr val="27DBE2"/>
              </a:solidFill>
              <a:latin typeface="Roboto" panose="02000000000000000000" pitchFamily="2" charset="0"/>
            </a:endParaRPr>
          </a:p>
          <a:p>
            <a:r>
              <a:rPr lang="en-IN" sz="1600" b="0" i="0" u="none" strike="noStrike" dirty="0">
                <a:solidFill>
                  <a:srgbClr val="27DBE2"/>
                </a:solidFill>
                <a:effectLst/>
                <a:latin typeface="Roboto" panose="02000000000000000000" pitchFamily="2" charset="0"/>
                <a:hlinkClick r:id="rId10">
                  <a:extLst>
                    <a:ext uri="{A12FA001-AC4F-418D-AE19-62706E023703}">
                      <ahyp:hlinkClr xmlns:ahyp="http://schemas.microsoft.com/office/drawing/2018/hyperlinkcolor" val="tx"/>
                    </a:ext>
                  </a:extLst>
                </a:hlinkClick>
              </a:rPr>
              <a:t>https://learnbirdwatching.com/fun-facts-about-great-egrets/</a:t>
            </a:r>
            <a:endParaRPr lang="en-IN" sz="1600" b="0" i="0" u="none" strike="noStrike" dirty="0">
              <a:solidFill>
                <a:srgbClr val="27DBE2"/>
              </a:solidFill>
              <a:effectLst/>
              <a:latin typeface="Roboto" panose="02000000000000000000" pitchFamily="2" charset="0"/>
            </a:endParaRPr>
          </a:p>
          <a:p>
            <a:r>
              <a:rPr lang="en-IN" sz="1600" dirty="0">
                <a:solidFill>
                  <a:srgbClr val="66CCFF"/>
                </a:solidFill>
                <a:latin typeface="Roboto" panose="02000000000000000000" pitchFamily="2" charset="0"/>
                <a:hlinkClick r:id="rId11">
                  <a:extLst>
                    <a:ext uri="{A12FA001-AC4F-418D-AE19-62706E023703}">
                      <ahyp:hlinkClr xmlns:ahyp="http://schemas.microsoft.com/office/drawing/2018/hyperlinkcolor" val="tx"/>
                    </a:ext>
                  </a:extLst>
                </a:hlinkClick>
              </a:rPr>
              <a:t>https://www.thailandnatureproject.com/eurema-hecabe-hecabe.html</a:t>
            </a:r>
            <a:endParaRPr lang="en-IN" sz="1600" dirty="0">
              <a:solidFill>
                <a:srgbClr val="66CCFF"/>
              </a:solidFill>
              <a:latin typeface="Roboto" panose="02000000000000000000" pitchFamily="2" charset="0"/>
            </a:endParaRPr>
          </a:p>
          <a:p>
            <a:r>
              <a:rPr lang="en-IN" sz="1600" dirty="0">
                <a:solidFill>
                  <a:srgbClr val="27DBE2"/>
                </a:solidFill>
                <a:latin typeface="Roboto" panose="02000000000000000000" pitchFamily="2" charset="0"/>
              </a:rPr>
              <a:t>https://www.newworldencyclopedia.org/entry/tilapia</a:t>
            </a:r>
          </a:p>
          <a:p>
            <a:endParaRPr lang="en-IN" sz="1600" dirty="0">
              <a:solidFill>
                <a:srgbClr val="27DBE2"/>
              </a:solidFill>
              <a:latin typeface="Roboto" panose="02000000000000000000" pitchFamily="2" charset="0"/>
            </a:endParaRPr>
          </a:p>
          <a:p>
            <a:endParaRPr lang="en-IN" sz="1600" b="0" i="0" u="none" strike="noStrike" dirty="0">
              <a:solidFill>
                <a:srgbClr val="27DBE2"/>
              </a:solidFill>
              <a:effectLst/>
              <a:latin typeface="Roboto" panose="02000000000000000000" pitchFamily="2" charset="0"/>
            </a:endParaRPr>
          </a:p>
          <a:p>
            <a:endParaRPr lang="en-IN" sz="1600" b="0" i="0" u="none" strike="noStrike" dirty="0">
              <a:solidFill>
                <a:srgbClr val="27DBE2"/>
              </a:solidFill>
              <a:effectLst/>
              <a:latin typeface="Roboto" panose="02000000000000000000" pitchFamily="2" charset="0"/>
            </a:endParaRPr>
          </a:p>
          <a:p>
            <a:endParaRPr lang="en-IN" sz="1600" b="0" i="0" u="none" strike="noStrike" dirty="0">
              <a:solidFill>
                <a:srgbClr val="27DBE2"/>
              </a:solidFill>
              <a:effectLst/>
              <a:latin typeface="Roboto" panose="02000000000000000000" pitchFamily="2" charset="0"/>
            </a:endParaRPr>
          </a:p>
          <a:p>
            <a:endParaRPr lang="en-US" sz="1100" dirty="0">
              <a:solidFill>
                <a:srgbClr val="27DBE2"/>
              </a:solidFill>
            </a:endParaRPr>
          </a:p>
        </p:txBody>
      </p:sp>
    </p:spTree>
    <p:extLst>
      <p:ext uri="{BB962C8B-B14F-4D97-AF65-F5344CB8AC3E}">
        <p14:creationId xmlns:p14="http://schemas.microsoft.com/office/powerpoint/2010/main" val="235187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D97F-908E-4095-AC05-C7FE7B3EA6B7}"/>
              </a:ext>
            </a:extLst>
          </p:cNvPr>
          <p:cNvSpPr>
            <a:spLocks noGrp="1"/>
          </p:cNvSpPr>
          <p:nvPr>
            <p:ph type="title"/>
          </p:nvPr>
        </p:nvSpPr>
        <p:spPr/>
        <p:txBody>
          <a:bodyPr/>
          <a:lstStyle/>
          <a:p>
            <a:r>
              <a:rPr lang="en-US" dirty="0">
                <a:solidFill>
                  <a:srgbClr val="92D050"/>
                </a:solidFill>
                <a:latin typeface="Amasis MT Pro Black" panose="02040A04050005020304" pitchFamily="18" charset="0"/>
              </a:rPr>
              <a:t>objectives</a:t>
            </a:r>
            <a:endParaRPr lang="en-IN" dirty="0">
              <a:solidFill>
                <a:srgbClr val="92D050"/>
              </a:solidFill>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336393E8-1504-0C53-4ADD-6529D929F22B}"/>
              </a:ext>
            </a:extLst>
          </p:cNvPr>
          <p:cNvSpPr>
            <a:spLocks noGrp="1"/>
          </p:cNvSpPr>
          <p:nvPr>
            <p:ph idx="1"/>
          </p:nvPr>
        </p:nvSpPr>
        <p:spPr/>
        <p:txBody>
          <a:bodyPr>
            <a:normAutofit/>
          </a:bodyPr>
          <a:lstStyle/>
          <a:p>
            <a:pPr>
              <a:buFont typeface="Wingdings" panose="05000000000000000000" pitchFamily="2" charset="2"/>
              <a:buChar char="Ø"/>
            </a:pPr>
            <a:r>
              <a:rPr lang="en-US" sz="2400" dirty="0">
                <a:solidFill>
                  <a:schemeClr val="accent2">
                    <a:lumMod val="60000"/>
                    <a:lumOff val="40000"/>
                  </a:schemeClr>
                </a:solidFill>
                <a:latin typeface="Amasis MT Pro Medium" panose="02040604050005020304" pitchFamily="18" charset="0"/>
              </a:rPr>
              <a:t>Record and capture the birds butterflies and fishes of Kalena Agrahara lake.</a:t>
            </a:r>
          </a:p>
          <a:p>
            <a:pPr>
              <a:buFont typeface="Wingdings" panose="05000000000000000000" pitchFamily="2" charset="2"/>
              <a:buChar char="Ø"/>
            </a:pPr>
            <a:r>
              <a:rPr lang="en-US" sz="2400" dirty="0">
                <a:solidFill>
                  <a:schemeClr val="accent2">
                    <a:lumMod val="60000"/>
                    <a:lumOff val="40000"/>
                  </a:schemeClr>
                </a:solidFill>
                <a:latin typeface="Amasis MT Pro Medium" panose="02040604050005020304" pitchFamily="18" charset="0"/>
              </a:rPr>
              <a:t> Identify the species of the same found there.</a:t>
            </a:r>
          </a:p>
          <a:p>
            <a:pPr>
              <a:buFont typeface="Wingdings" panose="05000000000000000000" pitchFamily="2" charset="2"/>
              <a:buChar char="Ø"/>
            </a:pPr>
            <a:r>
              <a:rPr lang="en-US" sz="2400" dirty="0">
                <a:solidFill>
                  <a:schemeClr val="accent2">
                    <a:lumMod val="60000"/>
                    <a:lumOff val="40000"/>
                  </a:schemeClr>
                </a:solidFill>
                <a:latin typeface="Amasis MT Pro Medium" panose="02040604050005020304" pitchFamily="18" charset="0"/>
              </a:rPr>
              <a:t>Record the  frequency of birds and butterflies with the corresponding weather.</a:t>
            </a:r>
            <a:endParaRPr lang="en-IN" sz="2400" dirty="0">
              <a:solidFill>
                <a:schemeClr val="accent2">
                  <a:lumMod val="60000"/>
                  <a:lumOff val="40000"/>
                </a:schemeClr>
              </a:solidFill>
              <a:latin typeface="Amasis MT Pro Medium" panose="02040604050005020304" pitchFamily="18" charset="0"/>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E722E4D-7DF6-C9AC-395E-1068120D6479}"/>
                  </a:ext>
                </a:extLst>
              </p14:cNvPr>
              <p14:cNvContentPartPr/>
              <p14:nvPr/>
            </p14:nvContentPartPr>
            <p14:xfrm>
              <a:off x="1779306" y="1494116"/>
              <a:ext cx="360" cy="360"/>
            </p14:xfrm>
          </p:contentPart>
        </mc:Choice>
        <mc:Fallback xmlns="">
          <p:pic>
            <p:nvPicPr>
              <p:cNvPr id="4" name="Ink 3">
                <a:extLst>
                  <a:ext uri="{FF2B5EF4-FFF2-40B4-BE49-F238E27FC236}">
                    <a16:creationId xmlns:a16="http://schemas.microsoft.com/office/drawing/2014/main" id="{EE722E4D-7DF6-C9AC-395E-1068120D6479}"/>
                  </a:ext>
                </a:extLst>
              </p:cNvPr>
              <p:cNvPicPr/>
              <p:nvPr/>
            </p:nvPicPr>
            <p:blipFill>
              <a:blip r:embed="rId3"/>
              <a:stretch>
                <a:fillRect/>
              </a:stretch>
            </p:blipFill>
            <p:spPr>
              <a:xfrm>
                <a:off x="1770306" y="1485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311DBBA-8C5C-B1E9-D930-F2A29E16F1C2}"/>
                  </a:ext>
                </a:extLst>
              </p14:cNvPr>
              <p14:cNvContentPartPr/>
              <p14:nvPr/>
            </p14:nvContentPartPr>
            <p14:xfrm>
              <a:off x="1779306" y="1317356"/>
              <a:ext cx="360" cy="360"/>
            </p14:xfrm>
          </p:contentPart>
        </mc:Choice>
        <mc:Fallback xmlns="">
          <p:pic>
            <p:nvPicPr>
              <p:cNvPr id="5" name="Ink 4">
                <a:extLst>
                  <a:ext uri="{FF2B5EF4-FFF2-40B4-BE49-F238E27FC236}">
                    <a16:creationId xmlns:a16="http://schemas.microsoft.com/office/drawing/2014/main" id="{3311DBBA-8C5C-B1E9-D930-F2A29E16F1C2}"/>
                  </a:ext>
                </a:extLst>
              </p:cNvPr>
              <p:cNvPicPr/>
              <p:nvPr/>
            </p:nvPicPr>
            <p:blipFill>
              <a:blip r:embed="rId3"/>
              <a:stretch>
                <a:fillRect/>
              </a:stretch>
            </p:blipFill>
            <p:spPr>
              <a:xfrm>
                <a:off x="1770306" y="1308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8EAE427-8242-8880-88A5-2E9A6E58B2A6}"/>
                  </a:ext>
                </a:extLst>
              </p14:cNvPr>
              <p14:cNvContentPartPr/>
              <p14:nvPr/>
            </p14:nvContentPartPr>
            <p14:xfrm>
              <a:off x="2831586" y="1503836"/>
              <a:ext cx="360" cy="360"/>
            </p14:xfrm>
          </p:contentPart>
        </mc:Choice>
        <mc:Fallback xmlns="">
          <p:pic>
            <p:nvPicPr>
              <p:cNvPr id="6" name="Ink 5">
                <a:extLst>
                  <a:ext uri="{FF2B5EF4-FFF2-40B4-BE49-F238E27FC236}">
                    <a16:creationId xmlns:a16="http://schemas.microsoft.com/office/drawing/2014/main" id="{68EAE427-8242-8880-88A5-2E9A6E58B2A6}"/>
                  </a:ext>
                </a:extLst>
              </p:cNvPr>
              <p:cNvPicPr/>
              <p:nvPr/>
            </p:nvPicPr>
            <p:blipFill>
              <a:blip r:embed="rId3"/>
              <a:stretch>
                <a:fillRect/>
              </a:stretch>
            </p:blipFill>
            <p:spPr>
              <a:xfrm>
                <a:off x="2822946" y="1495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F069252-41EC-F6CF-E5EC-BACFD3AAD7B6}"/>
                  </a:ext>
                </a:extLst>
              </p14:cNvPr>
              <p14:cNvContentPartPr/>
              <p14:nvPr/>
            </p14:nvContentPartPr>
            <p14:xfrm>
              <a:off x="4316226" y="1267676"/>
              <a:ext cx="360" cy="360"/>
            </p14:xfrm>
          </p:contentPart>
        </mc:Choice>
        <mc:Fallback xmlns="">
          <p:pic>
            <p:nvPicPr>
              <p:cNvPr id="8" name="Ink 7">
                <a:extLst>
                  <a:ext uri="{FF2B5EF4-FFF2-40B4-BE49-F238E27FC236}">
                    <a16:creationId xmlns:a16="http://schemas.microsoft.com/office/drawing/2014/main" id="{EF069252-41EC-F6CF-E5EC-BACFD3AAD7B6}"/>
                  </a:ext>
                </a:extLst>
              </p:cNvPr>
              <p:cNvPicPr/>
              <p:nvPr/>
            </p:nvPicPr>
            <p:blipFill>
              <a:blip r:embed="rId3"/>
              <a:stretch>
                <a:fillRect/>
              </a:stretch>
            </p:blipFill>
            <p:spPr>
              <a:xfrm>
                <a:off x="4307226" y="1258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F35EAA7C-EFE9-8B8F-BB5A-9460E96798F3}"/>
                  </a:ext>
                </a:extLst>
              </p14:cNvPr>
              <p14:cNvContentPartPr/>
              <p14:nvPr/>
            </p14:nvContentPartPr>
            <p14:xfrm>
              <a:off x="4306146" y="1277756"/>
              <a:ext cx="360" cy="360"/>
            </p14:xfrm>
          </p:contentPart>
        </mc:Choice>
        <mc:Fallback xmlns="">
          <p:pic>
            <p:nvPicPr>
              <p:cNvPr id="9" name="Ink 8">
                <a:extLst>
                  <a:ext uri="{FF2B5EF4-FFF2-40B4-BE49-F238E27FC236}">
                    <a16:creationId xmlns:a16="http://schemas.microsoft.com/office/drawing/2014/main" id="{F35EAA7C-EFE9-8B8F-BB5A-9460E96798F3}"/>
                  </a:ext>
                </a:extLst>
              </p:cNvPr>
              <p:cNvPicPr/>
              <p:nvPr/>
            </p:nvPicPr>
            <p:blipFill>
              <a:blip r:embed="rId3"/>
              <a:stretch>
                <a:fillRect/>
              </a:stretch>
            </p:blipFill>
            <p:spPr>
              <a:xfrm>
                <a:off x="4297146" y="1268756"/>
                <a:ext cx="18000" cy="18000"/>
              </a:xfrm>
              <a:prstGeom prst="rect">
                <a:avLst/>
              </a:prstGeom>
            </p:spPr>
          </p:pic>
        </mc:Fallback>
      </mc:AlternateContent>
    </p:spTree>
    <p:extLst>
      <p:ext uri="{BB962C8B-B14F-4D97-AF65-F5344CB8AC3E}">
        <p14:creationId xmlns:p14="http://schemas.microsoft.com/office/powerpoint/2010/main" val="1847527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a:xfrm>
            <a:off x="5266892" y="609600"/>
            <a:ext cx="5550334" cy="1456267"/>
          </a:xfrm>
        </p:spPr>
        <p:txBody>
          <a:bodyPr>
            <a:normAutofit/>
          </a:bodyPr>
          <a:lstStyle/>
          <a:p>
            <a:r>
              <a:rPr lang="en-US" dirty="0">
                <a:solidFill>
                  <a:srgbClr val="FFC000"/>
                </a:solidFill>
                <a:latin typeface="Amasis MT Pro Black" panose="02040A04050005020304" pitchFamily="18" charset="0"/>
              </a:rPr>
              <a:t>STUDY AREA</a:t>
            </a:r>
          </a:p>
        </p:txBody>
      </p:sp>
      <p:sp>
        <p:nvSpPr>
          <p:cNvPr id="3" name="Content Placeholder 2">
            <a:extLst>
              <a:ext uri="{FF2B5EF4-FFF2-40B4-BE49-F238E27FC236}">
                <a16:creationId xmlns:a16="http://schemas.microsoft.com/office/drawing/2014/main" id="{8BDF7215-EF52-4CC7-976A-9094AD3A12EC}"/>
              </a:ext>
            </a:extLst>
          </p:cNvPr>
          <p:cNvSpPr>
            <a:spLocks noGrp="1"/>
          </p:cNvSpPr>
          <p:nvPr>
            <p:ph idx="1"/>
          </p:nvPr>
        </p:nvSpPr>
        <p:spPr>
          <a:xfrm>
            <a:off x="5266892" y="2142067"/>
            <a:ext cx="5550334" cy="3649133"/>
          </a:xfrm>
        </p:spPr>
        <p:txBody>
          <a:bodyPr>
            <a:normAutofit/>
          </a:bodyPr>
          <a:lstStyle/>
          <a:p>
            <a:pPr>
              <a:buFont typeface="Wingdings" panose="05000000000000000000" pitchFamily="2" charset="2"/>
              <a:buChar char="v"/>
            </a:pPr>
            <a:r>
              <a:rPr lang="en-US" dirty="0">
                <a:latin typeface="Amasis MT Pro Black" panose="02040A04050005020304" pitchFamily="18" charset="0"/>
              </a:rPr>
              <a:t>Kalena Agrahara Lake </a:t>
            </a:r>
            <a:r>
              <a:rPr lang="en-US" dirty="0">
                <a:latin typeface="Aharoni" panose="02010803020104030203" pitchFamily="2" charset="-79"/>
                <a:cs typeface="Aharoni" panose="02010803020104030203" pitchFamily="2" charset="-79"/>
              </a:rPr>
              <a:t>: The lake, located in the Bommanahalli zone of </a:t>
            </a:r>
            <a:r>
              <a:rPr lang="en-US" dirty="0" err="1">
                <a:latin typeface="Aharoni" panose="02010803020104030203" pitchFamily="2" charset="-79"/>
                <a:cs typeface="Aharoni" panose="02010803020104030203" pitchFamily="2" charset="-79"/>
              </a:rPr>
              <a:t>Bruhat</a:t>
            </a:r>
            <a:r>
              <a:rPr lang="en-US" dirty="0">
                <a:latin typeface="Aharoni" panose="02010803020104030203" pitchFamily="2" charset="-79"/>
                <a:cs typeface="Aharoni" panose="02010803020104030203" pitchFamily="2" charset="-79"/>
              </a:rPr>
              <a:t> Bengaluru Mahanagara </a:t>
            </a:r>
            <a:r>
              <a:rPr lang="en-US" dirty="0" err="1">
                <a:latin typeface="Aharoni" panose="02010803020104030203" pitchFamily="2" charset="-79"/>
                <a:cs typeface="Aharoni" panose="02010803020104030203" pitchFamily="2" charset="-79"/>
              </a:rPr>
              <a:t>Palike</a:t>
            </a:r>
            <a:r>
              <a:rPr lang="en-US" dirty="0">
                <a:latin typeface="Aharoni" panose="02010803020104030203" pitchFamily="2" charset="-79"/>
                <a:cs typeface="Aharoni" panose="02010803020104030203" pitchFamily="2" charset="-79"/>
              </a:rPr>
              <a:t> (BBMP), has been rejuvenated by the civic body by using funds from Members of Parliament Local Area Development Scheme (MPLAD) and State budgetary allocations.</a:t>
            </a:r>
          </a:p>
          <a:p>
            <a:pPr>
              <a:buFont typeface="Wingdings" panose="05000000000000000000" pitchFamily="2" charset="2"/>
              <a:buChar char="v"/>
            </a:pPr>
            <a:r>
              <a:rPr lang="en-US" dirty="0">
                <a:latin typeface="Amasis MT Pro Black" panose="02040A04050005020304" pitchFamily="18" charset="0"/>
              </a:rPr>
              <a:t>Location: </a:t>
            </a:r>
            <a:r>
              <a:rPr lang="en-IN" b="0" i="0" dirty="0">
                <a:effectLst/>
                <a:latin typeface="Whitney"/>
              </a:rPr>
              <a:t>12°51’55.8"N 77°35'21.9"E</a:t>
            </a:r>
            <a:endParaRPr lang="en-US" dirty="0"/>
          </a:p>
          <a:p>
            <a:pPr>
              <a:buFont typeface="Wingdings" panose="05000000000000000000" pitchFamily="2" charset="2"/>
              <a:buChar char="v"/>
            </a:pPr>
            <a:r>
              <a:rPr lang="en-US" dirty="0">
                <a:latin typeface="Amasis MT Pro Black" panose="02040A04050005020304" pitchFamily="18" charset="0"/>
              </a:rPr>
              <a:t>Area </a:t>
            </a:r>
            <a:r>
              <a:rPr lang="en-US" dirty="0"/>
              <a:t>:</a:t>
            </a:r>
            <a:r>
              <a:rPr lang="en-US" dirty="0">
                <a:latin typeface="Aharoni" panose="02010803020104030203" pitchFamily="2" charset="-79"/>
                <a:cs typeface="Aharoni" panose="02010803020104030203" pitchFamily="2" charset="-79"/>
              </a:rPr>
              <a:t>Spread over 7.3 acres</a:t>
            </a:r>
            <a:r>
              <a:rPr lang="en-US" dirty="0">
                <a:latin typeface="Amasis MT Pro Medium" panose="02040604050005020304" pitchFamily="18" charset="0"/>
              </a:rPr>
              <a:t>, </a:t>
            </a:r>
          </a:p>
          <a:p>
            <a:pPr>
              <a:buFont typeface="Wingdings" panose="05000000000000000000" pitchFamily="2" charset="2"/>
              <a:buChar char="v"/>
            </a:pPr>
            <a:r>
              <a:rPr lang="en-US" dirty="0">
                <a:latin typeface="Amasis MT Pro Black" panose="02040A04050005020304" pitchFamily="18" charset="0"/>
              </a:rPr>
              <a:t>storage capacity of the lake </a:t>
            </a:r>
            <a:r>
              <a:rPr lang="en-US" sz="2400" dirty="0">
                <a:latin typeface="Aharoni" panose="02010803020104030203" pitchFamily="2" charset="-79"/>
                <a:cs typeface="Aharoni" panose="02010803020104030203" pitchFamily="2" charset="-79"/>
              </a:rPr>
              <a:t>: 58.50 </a:t>
            </a:r>
            <a:r>
              <a:rPr lang="en-US" dirty="0">
                <a:latin typeface="Aharoni" panose="02010803020104030203" pitchFamily="2" charset="-79"/>
                <a:cs typeface="Aharoni" panose="02010803020104030203" pitchFamily="2" charset="-79"/>
              </a:rPr>
              <a:t>ML (after the development)</a:t>
            </a:r>
          </a:p>
        </p:txBody>
      </p:sp>
      <p:pic>
        <p:nvPicPr>
          <p:cNvPr id="1026" name="Picture 2" descr="Beautiful View of BBMP Kalena Agrahara Lake. Spread Across Seven Acres with  Freshwater, Thick Greenery Lake Editorial Stock Image - Image of jogging,  cityscape: 245981389">
            <a:extLst>
              <a:ext uri="{FF2B5EF4-FFF2-40B4-BE49-F238E27FC236}">
                <a16:creationId xmlns:a16="http://schemas.microsoft.com/office/drawing/2014/main" id="{23BF4BAA-984E-D332-BAC1-9B752798F7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7"/>
          <a:stretch/>
        </p:blipFill>
        <p:spPr bwMode="auto">
          <a:xfrm>
            <a:off x="6448" y="4268187"/>
            <a:ext cx="4635988" cy="2591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F5C5B1-3B90-A167-00C3-F297E9039930}"/>
              </a:ext>
            </a:extLst>
          </p:cNvPr>
          <p:cNvPicPr>
            <a:picLocks noChangeAspect="1"/>
          </p:cNvPicPr>
          <p:nvPr/>
        </p:nvPicPr>
        <p:blipFill>
          <a:blip r:embed="rId5"/>
          <a:stretch>
            <a:fillRect/>
          </a:stretch>
        </p:blipFill>
        <p:spPr>
          <a:xfrm>
            <a:off x="-1590" y="-1330"/>
            <a:ext cx="5106990" cy="4334524"/>
          </a:xfrm>
          <a:prstGeom prst="rect">
            <a:avLst/>
          </a:prstGeom>
        </p:spPr>
      </p:pic>
    </p:spTree>
    <p:extLst>
      <p:ext uri="{BB962C8B-B14F-4D97-AF65-F5344CB8AC3E}">
        <p14:creationId xmlns:p14="http://schemas.microsoft.com/office/powerpoint/2010/main" val="1790615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a:xfrm>
            <a:off x="1024128" y="548640"/>
            <a:ext cx="6007027" cy="1499616"/>
          </a:xfrm>
        </p:spPr>
        <p:txBody>
          <a:bodyPr>
            <a:normAutofit/>
          </a:bodyPr>
          <a:lstStyle/>
          <a:p>
            <a:r>
              <a:rPr lang="en-US">
                <a:solidFill>
                  <a:srgbClr val="92D050"/>
                </a:solidFill>
                <a:latin typeface="Amasis MT Pro Black" panose="02040A04050005020304" pitchFamily="18" charset="0"/>
              </a:rPr>
              <a:t>MATERIALS AND METHODS</a:t>
            </a:r>
            <a:endParaRPr lang="en-US">
              <a:solidFill>
                <a:srgbClr val="FFFFFF"/>
              </a:solidFill>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8BDF7215-EF52-4CC7-976A-9094AD3A12EC}"/>
              </a:ext>
            </a:extLst>
          </p:cNvPr>
          <p:cNvSpPr>
            <a:spLocks noGrp="1"/>
          </p:cNvSpPr>
          <p:nvPr>
            <p:ph idx="1"/>
          </p:nvPr>
        </p:nvSpPr>
        <p:spPr>
          <a:xfrm>
            <a:off x="1024128" y="2286000"/>
            <a:ext cx="6007027" cy="4023360"/>
          </a:xfrm>
        </p:spPr>
        <p:txBody>
          <a:bodyPr>
            <a:normAutofit/>
          </a:bodyPr>
          <a:lstStyle/>
          <a:p>
            <a:r>
              <a:rPr lang="en-US" sz="2400" dirty="0">
                <a:solidFill>
                  <a:srgbClr val="FF0000"/>
                </a:solidFill>
                <a:latin typeface="Britannic Bold" panose="020B0903060703020204" pitchFamily="34" charset="0"/>
              </a:rPr>
              <a:t>Materials needed :</a:t>
            </a:r>
          </a:p>
          <a:p>
            <a:pPr lvl="1">
              <a:buFont typeface="Wingdings" panose="05000000000000000000" pitchFamily="2" charset="2"/>
              <a:buChar char="q"/>
            </a:pPr>
            <a:r>
              <a:rPr lang="en-US" sz="2400" dirty="0">
                <a:solidFill>
                  <a:srgbClr val="FFC000"/>
                </a:solidFill>
                <a:latin typeface="Britannic Bold" panose="020B0903060703020204" pitchFamily="34" charset="0"/>
              </a:rPr>
              <a:t>Camera/Phone with a camera</a:t>
            </a:r>
          </a:p>
          <a:p>
            <a:r>
              <a:rPr lang="en-US" sz="2400" dirty="0">
                <a:solidFill>
                  <a:srgbClr val="FF0000"/>
                </a:solidFill>
                <a:latin typeface="Britannic Bold" panose="020B0903060703020204" pitchFamily="34" charset="0"/>
              </a:rPr>
              <a:t>Methods:</a:t>
            </a:r>
          </a:p>
          <a:p>
            <a:pPr lvl="1">
              <a:buFont typeface="Wingdings" panose="05000000000000000000" pitchFamily="2" charset="2"/>
              <a:buChar char="q"/>
            </a:pPr>
            <a:r>
              <a:rPr lang="en-US" sz="2400" dirty="0">
                <a:solidFill>
                  <a:srgbClr val="FFC000"/>
                </a:solidFill>
                <a:latin typeface="Britannic Bold" panose="020B0903060703020204" pitchFamily="34" charset="0"/>
              </a:rPr>
              <a:t>Capturing different butterflies and birds seen around the lake in a camera.</a:t>
            </a:r>
          </a:p>
          <a:p>
            <a:pPr lvl="1">
              <a:buFont typeface="Wingdings" panose="05000000000000000000" pitchFamily="2" charset="2"/>
              <a:buChar char="q"/>
            </a:pPr>
            <a:r>
              <a:rPr lang="en-US" sz="2400" dirty="0">
                <a:solidFill>
                  <a:srgbClr val="FFC000"/>
                </a:solidFill>
                <a:latin typeface="Britannic Bold" panose="020B0903060703020204" pitchFamily="34" charset="0"/>
              </a:rPr>
              <a:t>Identify the species of birds butterflies fishes.</a:t>
            </a:r>
          </a:p>
          <a:p>
            <a:pPr marL="457200" lvl="1" indent="0">
              <a:buNone/>
            </a:pPr>
            <a:endParaRPr lang="en-US" dirty="0">
              <a:solidFill>
                <a:srgbClr val="FFFFFF"/>
              </a:solidFill>
            </a:endParaRPr>
          </a:p>
        </p:txBody>
      </p:sp>
      <p:pic>
        <p:nvPicPr>
          <p:cNvPr id="5" name="Picture 4" descr="Camera lens">
            <a:extLst>
              <a:ext uri="{FF2B5EF4-FFF2-40B4-BE49-F238E27FC236}">
                <a16:creationId xmlns:a16="http://schemas.microsoft.com/office/drawing/2014/main" id="{5A0F92B0-AE4A-5E45-AB72-94D2CEE48593}"/>
              </a:ext>
            </a:extLst>
          </p:cNvPr>
          <p:cNvPicPr>
            <a:picLocks noChangeAspect="1"/>
          </p:cNvPicPr>
          <p:nvPr/>
        </p:nvPicPr>
        <p:blipFill rotWithShape="1">
          <a:blip r:embed="rId2"/>
          <a:srcRect l="14865" r="39975" b="-1"/>
          <a:stretch/>
        </p:blipFill>
        <p:spPr>
          <a:xfrm>
            <a:off x="7552266" y="10"/>
            <a:ext cx="4639734" cy="6857990"/>
          </a:xfrm>
          <a:prstGeom prst="rect">
            <a:avLst/>
          </a:prstGeom>
        </p:spPr>
      </p:pic>
    </p:spTree>
    <p:extLst>
      <p:ext uri="{BB962C8B-B14F-4D97-AF65-F5344CB8AC3E}">
        <p14:creationId xmlns:p14="http://schemas.microsoft.com/office/powerpoint/2010/main" val="402749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p:txBody>
          <a:bodyPr/>
          <a:lstStyle/>
          <a:p>
            <a:r>
              <a:rPr lang="en-US">
                <a:solidFill>
                  <a:srgbClr val="92D050"/>
                </a:solidFill>
                <a:latin typeface="Amasis MT Pro Black" panose="02040A04050005020304" pitchFamily="18" charset="0"/>
              </a:rPr>
              <a:t>RESULTS AND DISCUSSION</a:t>
            </a:r>
          </a:p>
        </p:txBody>
      </p:sp>
      <p:sp>
        <p:nvSpPr>
          <p:cNvPr id="3" name="Content Placeholder 2">
            <a:extLst>
              <a:ext uri="{FF2B5EF4-FFF2-40B4-BE49-F238E27FC236}">
                <a16:creationId xmlns:a16="http://schemas.microsoft.com/office/drawing/2014/main" id="{8BDF7215-EF52-4CC7-976A-9094AD3A12EC}"/>
              </a:ext>
            </a:extLst>
          </p:cNvPr>
          <p:cNvSpPr>
            <a:spLocks noGrp="1"/>
          </p:cNvSpPr>
          <p:nvPr>
            <p:ph idx="1"/>
          </p:nvPr>
        </p:nvSpPr>
        <p:spPr>
          <a:xfrm>
            <a:off x="316502" y="1331259"/>
            <a:ext cx="9912018" cy="4195481"/>
          </a:xfrm>
        </p:spPr>
        <p:txBody>
          <a:bodyPr>
            <a:normAutofit/>
          </a:bodyPr>
          <a:lstStyle/>
          <a:p>
            <a:pPr marL="457200" lvl="1" indent="0">
              <a:buNone/>
            </a:pPr>
            <a:r>
              <a:rPr lang="en-US" sz="4000" dirty="0">
                <a:solidFill>
                  <a:schemeClr val="accent6">
                    <a:lumMod val="75000"/>
                  </a:schemeClr>
                </a:solidFill>
              </a:rPr>
              <a:t>Kalena Agrahara lake</a:t>
            </a:r>
          </a:p>
          <a:p>
            <a:pPr lvl="1">
              <a:buFont typeface="Wingdings" panose="05000000000000000000" pitchFamily="2" charset="2"/>
              <a:buChar char="v"/>
            </a:pPr>
            <a:r>
              <a:rPr lang="en-US" sz="2400" dirty="0">
                <a:solidFill>
                  <a:srgbClr val="FFFF00"/>
                </a:solidFill>
                <a:latin typeface="Britannic Bold" panose="020B0903060703020204" pitchFamily="34" charset="0"/>
              </a:rPr>
              <a:t>the species of birds and butterflies observed in Kalena Agrahara lake is as follows </a:t>
            </a:r>
          </a:p>
          <a:p>
            <a:pPr lvl="1">
              <a:buFont typeface="Wingdings" panose="05000000000000000000" pitchFamily="2" charset="2"/>
              <a:buChar char="v"/>
            </a:pPr>
            <a:r>
              <a:rPr lang="en-US" sz="2400" dirty="0" err="1">
                <a:solidFill>
                  <a:srgbClr val="FFFF00"/>
                </a:solidFill>
                <a:latin typeface="Britannic Bold" panose="020B0903060703020204" pitchFamily="34" charset="0"/>
              </a:rPr>
              <a:t>Kalena</a:t>
            </a:r>
            <a:r>
              <a:rPr lang="en-US" sz="2400" dirty="0">
                <a:solidFill>
                  <a:srgbClr val="FFFF00"/>
                </a:solidFill>
                <a:latin typeface="Britannic Bold" panose="020B0903060703020204" pitchFamily="34" charset="0"/>
              </a:rPr>
              <a:t> Agrahara lake was filled  with diverse species of  flora and fauna .it has  a variety of plants and trees which is the habitat of a variety of fauna such as birds butterflies and fishes .Some of them which we have found there as follows:</a:t>
            </a:r>
          </a:p>
        </p:txBody>
      </p:sp>
    </p:spTree>
    <p:extLst>
      <p:ext uri="{BB962C8B-B14F-4D97-AF65-F5344CB8AC3E}">
        <p14:creationId xmlns:p14="http://schemas.microsoft.com/office/powerpoint/2010/main" val="264586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E8D347B3-8067-C104-E09F-3875E5D69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81" r="15586"/>
          <a:stretch/>
        </p:blipFill>
        <p:spPr bwMode="auto">
          <a:xfrm>
            <a:off x="20" y="975"/>
            <a:ext cx="6095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CFE8CB-2D5F-FAA1-55E8-5725C7585D8F}"/>
              </a:ext>
            </a:extLst>
          </p:cNvPr>
          <p:cNvSpPr>
            <a:spLocks noGrp="1"/>
          </p:cNvSpPr>
          <p:nvPr>
            <p:ph type="title"/>
          </p:nvPr>
        </p:nvSpPr>
        <p:spPr>
          <a:xfrm>
            <a:off x="6430297" y="1964267"/>
            <a:ext cx="4729828" cy="2421464"/>
          </a:xfrm>
        </p:spPr>
        <p:txBody>
          <a:bodyPr vert="horz" lIns="91440" tIns="45720" rIns="91440" bIns="45720" rtlCol="0" anchor="b">
            <a:normAutofit/>
          </a:bodyPr>
          <a:lstStyle/>
          <a:p>
            <a:pPr algn="r"/>
            <a:r>
              <a:rPr lang="en-US" sz="4800" dirty="0">
                <a:solidFill>
                  <a:srgbClr val="FFC000"/>
                </a:solidFill>
                <a:latin typeface="Arial Rounded MT Bold" panose="020F0704030504030204" pitchFamily="34" charset="0"/>
              </a:rPr>
              <a:t>BIRDS</a:t>
            </a:r>
          </a:p>
        </p:txBody>
      </p:sp>
    </p:spTree>
    <p:extLst>
      <p:ext uri="{BB962C8B-B14F-4D97-AF65-F5344CB8AC3E}">
        <p14:creationId xmlns:p14="http://schemas.microsoft.com/office/powerpoint/2010/main" val="94242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a:xfrm>
            <a:off x="0" y="0"/>
            <a:ext cx="9946131" cy="892083"/>
          </a:xfrm>
        </p:spPr>
        <p:txBody>
          <a:bodyPr>
            <a:normAutofit/>
          </a:bodyPr>
          <a:lstStyle/>
          <a:p>
            <a:r>
              <a:rPr lang="en-US" dirty="0">
                <a:solidFill>
                  <a:srgbClr val="92D050"/>
                </a:solidFill>
                <a:latin typeface="Amasis MT Pro Black" panose="02040A04050005020304" pitchFamily="18" charset="0"/>
              </a:rPr>
              <a:t>Great cormorant</a:t>
            </a:r>
          </a:p>
        </p:txBody>
      </p:sp>
      <p:pic>
        <p:nvPicPr>
          <p:cNvPr id="5" name="Content Placeholder 4">
            <a:extLst>
              <a:ext uri="{FF2B5EF4-FFF2-40B4-BE49-F238E27FC236}">
                <a16:creationId xmlns:a16="http://schemas.microsoft.com/office/drawing/2014/main" id="{093B2A80-0541-4BDA-B01F-C9C9FC3475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57963" y="1075767"/>
            <a:ext cx="4103607" cy="3077705"/>
          </a:xfrm>
        </p:spPr>
      </p:pic>
      <p:pic>
        <p:nvPicPr>
          <p:cNvPr id="7" name="Picture 6">
            <a:extLst>
              <a:ext uri="{FF2B5EF4-FFF2-40B4-BE49-F238E27FC236}">
                <a16:creationId xmlns:a16="http://schemas.microsoft.com/office/drawing/2014/main" id="{C7BDCDB6-BBF4-4587-85E1-A60161318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152777"/>
            <a:ext cx="2192766" cy="2923687"/>
          </a:xfrm>
          <a:prstGeom prst="rect">
            <a:avLst/>
          </a:prstGeom>
        </p:spPr>
      </p:pic>
      <p:sp>
        <p:nvSpPr>
          <p:cNvPr id="10" name="Content Placeholder 3">
            <a:extLst>
              <a:ext uri="{FF2B5EF4-FFF2-40B4-BE49-F238E27FC236}">
                <a16:creationId xmlns:a16="http://schemas.microsoft.com/office/drawing/2014/main" id="{0BD850F0-EACB-43BF-A2B5-6F4E71109B7C}"/>
              </a:ext>
            </a:extLst>
          </p:cNvPr>
          <p:cNvSpPr txBox="1">
            <a:spLocks/>
          </p:cNvSpPr>
          <p:nvPr/>
        </p:nvSpPr>
        <p:spPr>
          <a:xfrm>
            <a:off x="2335356" y="5990047"/>
            <a:ext cx="8946541" cy="5000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a:p>
        </p:txBody>
      </p:sp>
      <p:graphicFrame>
        <p:nvGraphicFramePr>
          <p:cNvPr id="6" name="Table 7">
            <a:extLst>
              <a:ext uri="{FF2B5EF4-FFF2-40B4-BE49-F238E27FC236}">
                <a16:creationId xmlns:a16="http://schemas.microsoft.com/office/drawing/2014/main" id="{1F4282C2-BE4D-1CD6-7F85-7A3C1C5991AD}"/>
              </a:ext>
            </a:extLst>
          </p:cNvPr>
          <p:cNvGraphicFramePr>
            <a:graphicFrameLocks noGrp="1"/>
          </p:cNvGraphicFramePr>
          <p:nvPr>
            <p:extLst>
              <p:ext uri="{D42A27DB-BD31-4B8C-83A1-F6EECF244321}">
                <p14:modId xmlns:p14="http://schemas.microsoft.com/office/powerpoint/2010/main" val="3580903111"/>
              </p:ext>
            </p:extLst>
          </p:nvPr>
        </p:nvGraphicFramePr>
        <p:xfrm>
          <a:off x="269622" y="1060857"/>
          <a:ext cx="4131467" cy="5375272"/>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val="1173086948"/>
                    </a:ext>
                  </a:extLst>
                </a:gridCol>
                <a:gridCol w="2260399">
                  <a:extLst>
                    <a:ext uri="{9D8B030D-6E8A-4147-A177-3AD203B41FA5}">
                      <a16:colId xmlns:a16="http://schemas.microsoft.com/office/drawing/2014/main" val="3425186856"/>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784847647"/>
                  </a:ext>
                </a:extLst>
              </a:tr>
              <a:tr h="370840">
                <a:tc>
                  <a:txBody>
                    <a:bodyPr/>
                    <a:lstStyle/>
                    <a:p>
                      <a:r>
                        <a:rPr lang="en-IN" sz="1800" dirty="0">
                          <a:solidFill>
                            <a:schemeClr val="tx1">
                              <a:lumMod val="95000"/>
                            </a:schemeClr>
                          </a:solidFill>
                          <a:latin typeface="+mn-lt"/>
                        </a:rPr>
                        <a:t>Common name</a:t>
                      </a:r>
                    </a:p>
                  </a:txBody>
                  <a:tcPr/>
                </a:tc>
                <a:tc>
                  <a:txBody>
                    <a:bodyPr/>
                    <a:lstStyle/>
                    <a:p>
                      <a:r>
                        <a:rPr lang="en-US" sz="1800" kern="1200" dirty="0">
                          <a:solidFill>
                            <a:schemeClr val="tx1">
                              <a:lumMod val="95000"/>
                            </a:schemeClr>
                          </a:solidFill>
                          <a:effectLst/>
                          <a:latin typeface="+mn-lt"/>
                          <a:ea typeface="+mn-ea"/>
                          <a:cs typeface="+mn-cs"/>
                        </a:rPr>
                        <a:t>Great cormorant</a:t>
                      </a:r>
                      <a:endParaRPr lang="en-IN" sz="1800" dirty="0">
                        <a:solidFill>
                          <a:schemeClr val="tx1">
                            <a:lumMod val="95000"/>
                          </a:schemeClr>
                        </a:solidFill>
                        <a:latin typeface="+mn-lt"/>
                      </a:endParaRPr>
                    </a:p>
                  </a:txBody>
                  <a:tcPr/>
                </a:tc>
                <a:extLst>
                  <a:ext uri="{0D108BD9-81ED-4DB2-BD59-A6C34878D82A}">
                    <a16:rowId xmlns:a16="http://schemas.microsoft.com/office/drawing/2014/main" val="3748192194"/>
                  </a:ext>
                </a:extLst>
              </a:tr>
              <a:tr h="370840">
                <a:tc>
                  <a:txBody>
                    <a:bodyPr/>
                    <a:lstStyle/>
                    <a:p>
                      <a:r>
                        <a:rPr lang="en-IN" sz="1800" dirty="0">
                          <a:solidFill>
                            <a:schemeClr val="tx1">
                              <a:lumMod val="95000"/>
                            </a:schemeClr>
                          </a:solidFill>
                          <a:latin typeface="+mn-lt"/>
                        </a:rPr>
                        <a:t>Scientific name</a:t>
                      </a:r>
                    </a:p>
                  </a:txBody>
                  <a:tcPr/>
                </a:tc>
                <a:tc>
                  <a:txBody>
                    <a:bodyPr/>
                    <a:lstStyle/>
                    <a:p>
                      <a:pPr>
                        <a:lnSpc>
                          <a:spcPct val="107000"/>
                        </a:lnSpc>
                        <a:spcAft>
                          <a:spcPts val="800"/>
                        </a:spcAft>
                      </a:pPr>
                      <a:r>
                        <a:rPr lang="en-IN" sz="1800" i="1" dirty="0">
                          <a:solidFill>
                            <a:schemeClr val="tx1">
                              <a:lumMod val="95000"/>
                            </a:schemeClr>
                          </a:solidFill>
                          <a:effectLst/>
                          <a:latin typeface="+mn-lt"/>
                          <a:ea typeface="Calibri" panose="020F0502020204030204" pitchFamily="34" charset="0"/>
                          <a:cs typeface="Times New Roman" panose="02020603050405020304" pitchFamily="18" charset="0"/>
                        </a:rPr>
                        <a:t>Phalacrocorax carbo</a:t>
                      </a:r>
                      <a:endParaRPr lang="en-IN" sz="1800" dirty="0">
                        <a:solidFill>
                          <a:schemeClr val="tx1">
                            <a:lumMod val="95000"/>
                          </a:schemeClr>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641244099"/>
                  </a:ext>
                </a:extLst>
              </a:tr>
              <a:tr h="0">
                <a:tc>
                  <a:txBody>
                    <a:bodyPr/>
                    <a:lstStyle/>
                    <a:p>
                      <a:r>
                        <a:rPr lang="en-IN" sz="1800" dirty="0">
                          <a:solidFill>
                            <a:schemeClr val="tx1">
                              <a:lumMod val="95000"/>
                            </a:schemeClr>
                          </a:solidFill>
                          <a:latin typeface="+mn-lt"/>
                        </a:rPr>
                        <a:t>Kannada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n-IN" sz="1800" b="0" kern="1200" dirty="0">
                          <a:solidFill>
                            <a:schemeClr val="tx1">
                              <a:lumMod val="95000"/>
                            </a:schemeClr>
                          </a:solidFill>
                          <a:effectLst/>
                          <a:latin typeface="+mn-lt"/>
                          <a:ea typeface="+mn-ea"/>
                          <a:cs typeface="+mn-cs"/>
                        </a:rPr>
                        <a:t>ನೀರು ಕಾಗೆ - </a:t>
                      </a:r>
                      <a:r>
                        <a:rPr lang="en-IN" sz="1800" b="0" kern="1200" dirty="0" err="1">
                          <a:solidFill>
                            <a:schemeClr val="tx1">
                              <a:lumMod val="95000"/>
                            </a:schemeClr>
                          </a:solidFill>
                          <a:effectLst/>
                          <a:latin typeface="+mn-lt"/>
                          <a:ea typeface="+mn-ea"/>
                          <a:cs typeface="+mn-cs"/>
                        </a:rPr>
                        <a:t>Neeru</a:t>
                      </a:r>
                      <a:r>
                        <a:rPr lang="en-IN" sz="1800" b="0" kern="1200" dirty="0">
                          <a:solidFill>
                            <a:schemeClr val="tx1">
                              <a:lumMod val="95000"/>
                            </a:schemeClr>
                          </a:solidFill>
                          <a:effectLst/>
                          <a:latin typeface="+mn-lt"/>
                          <a:ea typeface="+mn-ea"/>
                          <a:cs typeface="+mn-cs"/>
                        </a:rPr>
                        <a:t> </a:t>
                      </a:r>
                      <a:r>
                        <a:rPr lang="en-IN" sz="1800" b="0" kern="1200" dirty="0" err="1">
                          <a:solidFill>
                            <a:schemeClr val="tx1">
                              <a:lumMod val="95000"/>
                            </a:schemeClr>
                          </a:solidFill>
                          <a:effectLst/>
                          <a:latin typeface="+mn-lt"/>
                          <a:ea typeface="+mn-ea"/>
                          <a:cs typeface="+mn-cs"/>
                        </a:rPr>
                        <a:t>Kaage</a:t>
                      </a:r>
                      <a:endParaRPr lang="en-IN" sz="1800" b="0" kern="1200" dirty="0">
                        <a:solidFill>
                          <a:schemeClr val="tx1">
                            <a:lumMod val="95000"/>
                          </a:schemeClr>
                        </a:solidFill>
                        <a:effectLst/>
                        <a:latin typeface="+mn-lt"/>
                        <a:ea typeface="+mn-ea"/>
                        <a:cs typeface="+mn-cs"/>
                      </a:endParaRPr>
                    </a:p>
                    <a:p>
                      <a:endParaRPr lang="en-IN" sz="1800" dirty="0">
                        <a:solidFill>
                          <a:schemeClr val="tx1">
                            <a:lumMod val="95000"/>
                          </a:schemeClr>
                        </a:solidFill>
                        <a:latin typeface="+mn-lt"/>
                      </a:endParaRPr>
                    </a:p>
                  </a:txBody>
                  <a:tcPr/>
                </a:tc>
                <a:extLst>
                  <a:ext uri="{0D108BD9-81ED-4DB2-BD59-A6C34878D82A}">
                    <a16:rowId xmlns:a16="http://schemas.microsoft.com/office/drawing/2014/main" val="406481854"/>
                  </a:ext>
                </a:extLst>
              </a:tr>
              <a:tr h="685352">
                <a:tc>
                  <a:txBody>
                    <a:bodyPr/>
                    <a:lstStyle/>
                    <a:p>
                      <a:r>
                        <a:rPr lang="en-IN" sz="1800" dirty="0">
                          <a:solidFill>
                            <a:schemeClr val="tx1">
                              <a:lumMod val="95000"/>
                            </a:schemeClr>
                          </a:solidFill>
                          <a:latin typeface="+mn-lt"/>
                        </a:rPr>
                        <a:t>Type</a:t>
                      </a:r>
                    </a:p>
                  </a:txBody>
                  <a:tcPr/>
                </a:tc>
                <a:tc>
                  <a:txBody>
                    <a:bodyPr/>
                    <a:lstStyle/>
                    <a:p>
                      <a:r>
                        <a:rPr lang="en-IN" sz="1800" b="0" i="0" kern="1200" dirty="0">
                          <a:solidFill>
                            <a:schemeClr val="tx1">
                              <a:lumMod val="95000"/>
                            </a:schemeClr>
                          </a:solidFill>
                          <a:effectLst/>
                          <a:latin typeface="+mn-lt"/>
                          <a:ea typeface="+mn-ea"/>
                          <a:cs typeface="+mn-cs"/>
                        </a:rPr>
                        <a:t>Carnivores (Fish-eating )</a:t>
                      </a:r>
                      <a:endParaRPr lang="en-IN" sz="1800" dirty="0">
                        <a:solidFill>
                          <a:schemeClr val="tx1">
                            <a:lumMod val="95000"/>
                          </a:schemeClr>
                        </a:solidFill>
                        <a:latin typeface="+mn-lt"/>
                      </a:endParaRPr>
                    </a:p>
                  </a:txBody>
                  <a:tcPr/>
                </a:tc>
                <a:extLst>
                  <a:ext uri="{0D108BD9-81ED-4DB2-BD59-A6C34878D82A}">
                    <a16:rowId xmlns:a16="http://schemas.microsoft.com/office/drawing/2014/main" val="4040048554"/>
                  </a:ext>
                </a:extLst>
              </a:tr>
              <a:tr h="0">
                <a:tc>
                  <a:txBody>
                    <a:bodyPr/>
                    <a:lstStyle/>
                    <a:p>
                      <a:r>
                        <a:rPr lang="en-IN" sz="1800" dirty="0">
                          <a:solidFill>
                            <a:schemeClr val="tx1">
                              <a:lumMod val="95000"/>
                            </a:schemeClr>
                          </a:solidFill>
                          <a:latin typeface="+mn-lt"/>
                        </a:rPr>
                        <a:t>Class</a:t>
                      </a:r>
                    </a:p>
                  </a:txBody>
                  <a:tcPr/>
                </a:tc>
                <a:tc>
                  <a:txBody>
                    <a:bodyPr/>
                    <a:lstStyle/>
                    <a:p>
                      <a:r>
                        <a:rPr lang="en-IN" sz="1800" dirty="0">
                          <a:solidFill>
                            <a:schemeClr val="tx1">
                              <a:lumMod val="95000"/>
                            </a:schemeClr>
                          </a:solidFill>
                          <a:effectLst/>
                          <a:latin typeface="+mn-lt"/>
                        </a:rPr>
                        <a:t>Aves</a:t>
                      </a:r>
                    </a:p>
                  </a:txBody>
                  <a:tcPr marL="63500" marR="63500" marT="50800" marB="50800" anchor="ctr"/>
                </a:tc>
                <a:extLst>
                  <a:ext uri="{0D108BD9-81ED-4DB2-BD59-A6C34878D82A}">
                    <a16:rowId xmlns:a16="http://schemas.microsoft.com/office/drawing/2014/main" val="3600722215"/>
                  </a:ext>
                </a:extLst>
              </a:tr>
              <a:tr h="370840">
                <a:tc>
                  <a:txBody>
                    <a:bodyPr/>
                    <a:lstStyle/>
                    <a:p>
                      <a:r>
                        <a:rPr lang="en-IN" sz="1800" dirty="0">
                          <a:solidFill>
                            <a:schemeClr val="tx1">
                              <a:lumMod val="95000"/>
                            </a:schemeClr>
                          </a:solidFill>
                          <a:latin typeface="+mn-lt"/>
                        </a:rPr>
                        <a:t>Order</a:t>
                      </a:r>
                    </a:p>
                  </a:txBody>
                  <a:tcPr/>
                </a:tc>
                <a:tc>
                  <a:txBody>
                    <a:bodyPr/>
                    <a:lstStyle/>
                    <a:p>
                      <a:r>
                        <a:rPr lang="en-IN" sz="1800" b="0" i="0" kern="1200" dirty="0" err="1">
                          <a:solidFill>
                            <a:schemeClr val="tx1">
                              <a:lumMod val="95000"/>
                            </a:schemeClr>
                          </a:solidFill>
                          <a:effectLst/>
                          <a:latin typeface="+mn-lt"/>
                          <a:ea typeface="+mn-ea"/>
                          <a:cs typeface="+mn-cs"/>
                        </a:rPr>
                        <a:t>Suliformes</a:t>
                      </a:r>
                      <a:r>
                        <a:rPr lang="en-IN" sz="1800" b="0" i="0" kern="1200" dirty="0">
                          <a:solidFill>
                            <a:schemeClr val="tx1">
                              <a:lumMod val="95000"/>
                            </a:schemeClr>
                          </a:solidFill>
                          <a:effectLst/>
                          <a:latin typeface="+mn-lt"/>
                          <a:ea typeface="+mn-ea"/>
                          <a:cs typeface="+mn-cs"/>
                        </a:rPr>
                        <a:t> </a:t>
                      </a:r>
                      <a:endParaRPr lang="en-IN" sz="1800" dirty="0">
                        <a:solidFill>
                          <a:schemeClr val="tx1">
                            <a:lumMod val="95000"/>
                          </a:schemeClr>
                        </a:solidFill>
                        <a:latin typeface="+mn-lt"/>
                      </a:endParaRPr>
                    </a:p>
                  </a:txBody>
                  <a:tcPr/>
                </a:tc>
                <a:extLst>
                  <a:ext uri="{0D108BD9-81ED-4DB2-BD59-A6C34878D82A}">
                    <a16:rowId xmlns:a16="http://schemas.microsoft.com/office/drawing/2014/main" val="4155281127"/>
                  </a:ext>
                </a:extLst>
              </a:tr>
              <a:tr h="408574">
                <a:tc>
                  <a:txBody>
                    <a:bodyPr/>
                    <a:lstStyle/>
                    <a:p>
                      <a:r>
                        <a:rPr lang="en-IN" sz="1800" dirty="0">
                          <a:solidFill>
                            <a:schemeClr val="tx1">
                              <a:lumMod val="95000"/>
                            </a:schemeClr>
                          </a:solidFill>
                          <a:latin typeface="+mn-lt"/>
                        </a:rPr>
                        <a:t>Family</a:t>
                      </a:r>
                    </a:p>
                  </a:txBody>
                  <a:tcPr/>
                </a:tc>
                <a:tc>
                  <a:txBody>
                    <a:bodyPr/>
                    <a:lstStyle/>
                    <a:p>
                      <a:r>
                        <a:rPr lang="en-IN" sz="1800" b="0" i="0" kern="1200" dirty="0" err="1">
                          <a:solidFill>
                            <a:schemeClr val="tx1">
                              <a:lumMod val="95000"/>
                            </a:schemeClr>
                          </a:solidFill>
                          <a:effectLst/>
                          <a:latin typeface="+mn-lt"/>
                          <a:ea typeface="+mn-ea"/>
                          <a:cs typeface="+mn-cs"/>
                        </a:rPr>
                        <a:t>Phalacrocoracidae</a:t>
                      </a:r>
                      <a:r>
                        <a:rPr lang="en-IN" sz="1800" b="0" i="0" kern="1200" dirty="0">
                          <a:solidFill>
                            <a:schemeClr val="tx1">
                              <a:lumMod val="95000"/>
                            </a:schemeClr>
                          </a:solidFill>
                          <a:effectLst/>
                          <a:latin typeface="+mn-lt"/>
                          <a:ea typeface="+mn-ea"/>
                          <a:cs typeface="+mn-cs"/>
                        </a:rPr>
                        <a:t> Reichenbach</a:t>
                      </a:r>
                      <a:endParaRPr lang="en-IN" sz="1800" dirty="0">
                        <a:solidFill>
                          <a:schemeClr val="tx1">
                            <a:lumMod val="95000"/>
                          </a:schemeClr>
                        </a:solidFill>
                        <a:latin typeface="+mn-lt"/>
                      </a:endParaRPr>
                    </a:p>
                  </a:txBody>
                  <a:tcPr/>
                </a:tc>
                <a:extLst>
                  <a:ext uri="{0D108BD9-81ED-4DB2-BD59-A6C34878D82A}">
                    <a16:rowId xmlns:a16="http://schemas.microsoft.com/office/drawing/2014/main" val="3408102776"/>
                  </a:ext>
                </a:extLst>
              </a:tr>
              <a:tr h="370840">
                <a:tc>
                  <a:txBody>
                    <a:bodyPr/>
                    <a:lstStyle/>
                    <a:p>
                      <a:r>
                        <a:rPr lang="en-IN" sz="1800" dirty="0">
                          <a:solidFill>
                            <a:schemeClr val="tx1">
                              <a:lumMod val="95000"/>
                            </a:schemeClr>
                          </a:solidFill>
                          <a:latin typeface="+mn-lt"/>
                        </a:rPr>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tx1">
                              <a:lumMod val="95000"/>
                            </a:schemeClr>
                          </a:solidFill>
                          <a:effectLst/>
                          <a:latin typeface="+mn-lt"/>
                          <a:ea typeface="+mn-ea"/>
                          <a:cs typeface="+mn-cs"/>
                        </a:rPr>
                        <a:t>Least Concern</a:t>
                      </a:r>
                      <a:r>
                        <a:rPr lang="en-IN" sz="1800" b="0" i="0" kern="1200" dirty="0">
                          <a:solidFill>
                            <a:schemeClr val="tx1">
                              <a:lumMod val="95000"/>
                            </a:schemeClr>
                          </a:solidFill>
                          <a:effectLst/>
                          <a:latin typeface="+mn-lt"/>
                          <a:ea typeface="+mn-ea"/>
                          <a:cs typeface="+mn-cs"/>
                        </a:rPr>
                        <a:t> category </a:t>
                      </a:r>
                      <a:endParaRPr lang="en-IN" sz="1800" dirty="0">
                        <a:solidFill>
                          <a:schemeClr val="tx1">
                            <a:lumMod val="95000"/>
                          </a:schemeClr>
                        </a:solidFill>
                        <a:latin typeface="+mn-lt"/>
                      </a:endParaRPr>
                    </a:p>
                    <a:p>
                      <a:endParaRPr lang="en-IN" sz="1800" dirty="0">
                        <a:solidFill>
                          <a:schemeClr val="tx1">
                            <a:lumMod val="95000"/>
                          </a:schemeClr>
                        </a:solidFill>
                        <a:latin typeface="+mn-lt"/>
                      </a:endParaRPr>
                    </a:p>
                  </a:txBody>
                  <a:tcPr/>
                </a:tc>
                <a:extLst>
                  <a:ext uri="{0D108BD9-81ED-4DB2-BD59-A6C34878D82A}">
                    <a16:rowId xmlns:a16="http://schemas.microsoft.com/office/drawing/2014/main" val="2789852904"/>
                  </a:ext>
                </a:extLst>
              </a:tr>
              <a:tr h="185054">
                <a:tc>
                  <a:txBody>
                    <a:bodyPr/>
                    <a:lstStyle/>
                    <a:p>
                      <a:endParaRPr lang="en-IN" dirty="0">
                        <a:solidFill>
                          <a:srgbClr val="002060"/>
                        </a:solidFill>
                      </a:endParaRPr>
                    </a:p>
                  </a:txBody>
                  <a:tcPr/>
                </a:tc>
                <a:tc>
                  <a:txBody>
                    <a:bodyPr/>
                    <a:lstStyle/>
                    <a:p>
                      <a:endParaRPr lang="en-IN" dirty="0">
                        <a:solidFill>
                          <a:srgbClr val="002060"/>
                        </a:solidFill>
                      </a:endParaRPr>
                    </a:p>
                  </a:txBody>
                  <a:tcPr/>
                </a:tc>
                <a:extLst>
                  <a:ext uri="{0D108BD9-81ED-4DB2-BD59-A6C34878D82A}">
                    <a16:rowId xmlns:a16="http://schemas.microsoft.com/office/drawing/2014/main" val="786860465"/>
                  </a:ext>
                </a:extLst>
              </a:tr>
            </a:tbl>
          </a:graphicData>
        </a:graphic>
      </p:graphicFrame>
    </p:spTree>
    <p:extLst>
      <p:ext uri="{BB962C8B-B14F-4D97-AF65-F5344CB8AC3E}">
        <p14:creationId xmlns:p14="http://schemas.microsoft.com/office/powerpoint/2010/main" val="65876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98F-0CFA-48D4-922D-ECD44ECECFDC}"/>
              </a:ext>
            </a:extLst>
          </p:cNvPr>
          <p:cNvSpPr>
            <a:spLocks noGrp="1"/>
          </p:cNvSpPr>
          <p:nvPr>
            <p:ph type="title"/>
          </p:nvPr>
        </p:nvSpPr>
        <p:spPr>
          <a:xfrm>
            <a:off x="0" y="69742"/>
            <a:ext cx="10131425" cy="1456267"/>
          </a:xfrm>
        </p:spPr>
        <p:txBody>
          <a:bodyPr/>
          <a:lstStyle/>
          <a:p>
            <a:r>
              <a:rPr lang="en-US" dirty="0">
                <a:solidFill>
                  <a:srgbClr val="92D050"/>
                </a:solidFill>
                <a:latin typeface="Amasis MT Pro Black" panose="02040A04050005020304" pitchFamily="18" charset="0"/>
              </a:rPr>
              <a:t>Great egret</a:t>
            </a:r>
          </a:p>
        </p:txBody>
      </p:sp>
      <p:pic>
        <p:nvPicPr>
          <p:cNvPr id="4098" name="Picture 2" descr="Egret - Wikipedia">
            <a:extLst>
              <a:ext uri="{FF2B5EF4-FFF2-40B4-BE49-F238E27FC236}">
                <a16:creationId xmlns:a16="http://schemas.microsoft.com/office/drawing/2014/main" id="{D555D128-D689-D6D0-FF4C-1D1BD9BD3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7582" y="841098"/>
            <a:ext cx="2102072" cy="3153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331A0AD-532B-6B3F-1B27-2AFFC82848BC}"/>
              </a:ext>
            </a:extLst>
          </p:cNvPr>
          <p:cNvPicPr>
            <a:picLocks noChangeAspect="1"/>
          </p:cNvPicPr>
          <p:nvPr/>
        </p:nvPicPr>
        <p:blipFill>
          <a:blip r:embed="rId3"/>
          <a:stretch>
            <a:fillRect/>
          </a:stretch>
        </p:blipFill>
        <p:spPr>
          <a:xfrm>
            <a:off x="4786651" y="846738"/>
            <a:ext cx="4226409" cy="3273634"/>
          </a:xfrm>
          <a:prstGeom prst="rect">
            <a:avLst/>
          </a:prstGeom>
        </p:spPr>
      </p:pic>
      <p:sp>
        <p:nvSpPr>
          <p:cNvPr id="7" name="TextBox 6">
            <a:extLst>
              <a:ext uri="{FF2B5EF4-FFF2-40B4-BE49-F238E27FC236}">
                <a16:creationId xmlns:a16="http://schemas.microsoft.com/office/drawing/2014/main" id="{C4A7DDE3-A9BE-2B84-1CAF-D4B2FE74F904}"/>
              </a:ext>
            </a:extLst>
          </p:cNvPr>
          <p:cNvSpPr txBox="1"/>
          <p:nvPr/>
        </p:nvSpPr>
        <p:spPr>
          <a:xfrm>
            <a:off x="4786651" y="4434555"/>
            <a:ext cx="6974957" cy="2142702"/>
          </a:xfrm>
          <a:prstGeom prst="rect">
            <a:avLst/>
          </a:prstGeom>
          <a:noFill/>
        </p:spPr>
        <p:txBody>
          <a:bodyPr wrap="square">
            <a:spAutoFit/>
          </a:bodyPr>
          <a:lstStyle/>
          <a:p>
            <a:pPr marL="342900" lvl="0" indent="-342900">
              <a:lnSpc>
                <a:spcPct val="107000"/>
              </a:lnSpc>
              <a:spcAft>
                <a:spcPts val="800"/>
              </a:spcAft>
              <a:buSzPts val="1000"/>
              <a:buFont typeface="Wingdings" panose="05000000000000000000" pitchFamily="2" charset="2"/>
              <a:buChar char="Ø"/>
              <a:tabLst>
                <a:tab pos="457200" algn="l"/>
              </a:tabLst>
            </a:pPr>
            <a:r>
              <a:rPr lang="en-IN" sz="2400" dirty="0">
                <a:solidFill>
                  <a:schemeClr val="tx2">
                    <a:lumMod val="90000"/>
                  </a:schemeClr>
                </a:solidFill>
                <a:effectLst/>
                <a:latin typeface="Britannic Bold" panose="020B0903060703020204" pitchFamily="34" charset="0"/>
                <a:ea typeface="Times New Roman" panose="02020603050405020304" pitchFamily="18" charset="0"/>
                <a:cs typeface="Times New Roman" panose="02020603050405020304" pitchFamily="18" charset="0"/>
              </a:rPr>
              <a:t>Great Egrets will migrate and move south for the winter in colder regions.</a:t>
            </a:r>
            <a:endParaRPr lang="en-IN" sz="2400" dirty="0">
              <a:solidFill>
                <a:schemeClr val="tx2">
                  <a:lumMod val="90000"/>
                </a:schemeClr>
              </a:solidFill>
              <a:effectLst/>
              <a:latin typeface="Britannic Bold" panose="020B0903060703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IN" sz="2400" dirty="0">
                <a:solidFill>
                  <a:schemeClr val="tx2">
                    <a:lumMod val="90000"/>
                  </a:schemeClr>
                </a:solidFill>
                <a:effectLst/>
                <a:latin typeface="Britannic Bold" panose="020B0903060703020204" pitchFamily="34" charset="0"/>
                <a:ea typeface="Calibri" panose="020F0502020204030204" pitchFamily="34" charset="0"/>
                <a:cs typeface="Times New Roman" panose="02020603050405020304" pitchFamily="18" charset="0"/>
              </a:rPr>
              <a:t>he Great Egret cannot live in the cold weather because it lacks heavy enough feathers to keep warm.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5923D93-A1A5-63FD-42FF-6912981E1080}"/>
                  </a:ext>
                </a:extLst>
              </p14:cNvPr>
              <p14:cNvContentPartPr/>
              <p14:nvPr/>
            </p14:nvContentPartPr>
            <p14:xfrm>
              <a:off x="3342786" y="5751476"/>
              <a:ext cx="360" cy="360"/>
            </p14:xfrm>
          </p:contentPart>
        </mc:Choice>
        <mc:Fallback xmlns="">
          <p:pic>
            <p:nvPicPr>
              <p:cNvPr id="4" name="Ink 3">
                <a:extLst>
                  <a:ext uri="{FF2B5EF4-FFF2-40B4-BE49-F238E27FC236}">
                    <a16:creationId xmlns:a16="http://schemas.microsoft.com/office/drawing/2014/main" id="{05923D93-A1A5-63FD-42FF-6912981E1080}"/>
                  </a:ext>
                </a:extLst>
              </p:cNvPr>
              <p:cNvPicPr/>
              <p:nvPr/>
            </p:nvPicPr>
            <p:blipFill>
              <a:blip r:embed="rId5"/>
              <a:stretch>
                <a:fillRect/>
              </a:stretch>
            </p:blipFill>
            <p:spPr>
              <a:xfrm>
                <a:off x="3334146" y="5742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FC568811-F9E6-58A5-1C19-63EC707EA211}"/>
                  </a:ext>
                </a:extLst>
              </p14:cNvPr>
              <p14:cNvContentPartPr/>
              <p14:nvPr/>
            </p14:nvContentPartPr>
            <p14:xfrm>
              <a:off x="1749786" y="1257956"/>
              <a:ext cx="360" cy="360"/>
            </p14:xfrm>
          </p:contentPart>
        </mc:Choice>
        <mc:Fallback xmlns="">
          <p:pic>
            <p:nvPicPr>
              <p:cNvPr id="12" name="Ink 11">
                <a:extLst>
                  <a:ext uri="{FF2B5EF4-FFF2-40B4-BE49-F238E27FC236}">
                    <a16:creationId xmlns:a16="http://schemas.microsoft.com/office/drawing/2014/main" id="{FC568811-F9E6-58A5-1C19-63EC707EA211}"/>
                  </a:ext>
                </a:extLst>
              </p:cNvPr>
              <p:cNvPicPr/>
              <p:nvPr/>
            </p:nvPicPr>
            <p:blipFill>
              <a:blip r:embed="rId5"/>
              <a:stretch>
                <a:fillRect/>
              </a:stretch>
            </p:blipFill>
            <p:spPr>
              <a:xfrm>
                <a:off x="1740786" y="1248956"/>
                <a:ext cx="18000" cy="18000"/>
              </a:xfrm>
              <a:prstGeom prst="rect">
                <a:avLst/>
              </a:prstGeom>
            </p:spPr>
          </p:pic>
        </mc:Fallback>
      </mc:AlternateContent>
      <p:sp>
        <p:nvSpPr>
          <p:cNvPr id="14" name="TextBox 13">
            <a:extLst>
              <a:ext uri="{FF2B5EF4-FFF2-40B4-BE49-F238E27FC236}">
                <a16:creationId xmlns:a16="http://schemas.microsoft.com/office/drawing/2014/main" id="{75B81C91-5B6A-0AC5-CB57-95A364E39726}"/>
              </a:ext>
            </a:extLst>
          </p:cNvPr>
          <p:cNvSpPr txBox="1"/>
          <p:nvPr/>
        </p:nvSpPr>
        <p:spPr>
          <a:xfrm>
            <a:off x="9627582" y="3100877"/>
            <a:ext cx="2102072" cy="923330"/>
          </a:xfrm>
          <a:prstGeom prst="rect">
            <a:avLst/>
          </a:prstGeom>
          <a:noFill/>
        </p:spPr>
        <p:txBody>
          <a:bodyPr wrap="square">
            <a:spAutoFit/>
          </a:bodyPr>
          <a:lstStyle/>
          <a:p>
            <a:r>
              <a:rPr lang="en-IN" b="0" i="0" dirty="0">
                <a:solidFill>
                  <a:srgbClr val="FFFF00"/>
                </a:solidFill>
                <a:effectLst/>
                <a:latin typeface="Roboto" panose="02000000000000000000" pitchFamily="2" charset="0"/>
              </a:rPr>
              <a:t>Source: https://animalia.bio/great-egret</a:t>
            </a:r>
            <a:endParaRPr lang="en-IN" dirty="0">
              <a:solidFill>
                <a:srgbClr val="FFFF00"/>
              </a:solidFill>
            </a:endParaRPr>
          </a:p>
        </p:txBody>
      </p:sp>
      <p:sp>
        <p:nvSpPr>
          <p:cNvPr id="8" name="TextBox 7">
            <a:extLst>
              <a:ext uri="{FF2B5EF4-FFF2-40B4-BE49-F238E27FC236}">
                <a16:creationId xmlns:a16="http://schemas.microsoft.com/office/drawing/2014/main" id="{76B7E2CF-3028-E840-3CFF-BBDB061CA247}"/>
              </a:ext>
            </a:extLst>
          </p:cNvPr>
          <p:cNvSpPr txBox="1"/>
          <p:nvPr/>
        </p:nvSpPr>
        <p:spPr>
          <a:xfrm>
            <a:off x="7814187" y="3624874"/>
            <a:ext cx="6189406" cy="369332"/>
          </a:xfrm>
          <a:prstGeom prst="rect">
            <a:avLst/>
          </a:prstGeom>
          <a:noFill/>
        </p:spPr>
        <p:txBody>
          <a:bodyPr wrap="square">
            <a:spAutoFit/>
          </a:bodyPr>
          <a:lstStyle/>
          <a:p>
            <a:endParaRPr lang="en-IN" b="1" i="1" dirty="0">
              <a:solidFill>
                <a:schemeClr val="bg2">
                  <a:lumMod val="60000"/>
                  <a:lumOff val="40000"/>
                </a:schemeClr>
              </a:solidFill>
              <a:latin typeface="Amasis MT Pro Medium" panose="02040604050005020304" pitchFamily="18" charset="0"/>
              <a:cs typeface="Aldhabi" panose="01000000000000000000" pitchFamily="2" charset="-78"/>
            </a:endParaRPr>
          </a:p>
        </p:txBody>
      </p:sp>
      <p:graphicFrame>
        <p:nvGraphicFramePr>
          <p:cNvPr id="9" name="Table 8">
            <a:extLst>
              <a:ext uri="{FF2B5EF4-FFF2-40B4-BE49-F238E27FC236}">
                <a16:creationId xmlns:a16="http://schemas.microsoft.com/office/drawing/2014/main" id="{39FD2F40-3716-D261-B6A0-B9B5CAEB439C}"/>
              </a:ext>
            </a:extLst>
          </p:cNvPr>
          <p:cNvGraphicFramePr>
            <a:graphicFrameLocks noGrp="1"/>
          </p:cNvGraphicFramePr>
          <p:nvPr>
            <p:extLst>
              <p:ext uri="{D42A27DB-BD31-4B8C-83A1-F6EECF244321}">
                <p14:modId xmlns:p14="http://schemas.microsoft.com/office/powerpoint/2010/main" val="3724419085"/>
              </p:ext>
            </p:extLst>
          </p:nvPr>
        </p:nvGraphicFramePr>
        <p:xfrm>
          <a:off x="156865" y="1284919"/>
          <a:ext cx="4131467" cy="5328920"/>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val="2125203676"/>
                    </a:ext>
                  </a:extLst>
                </a:gridCol>
                <a:gridCol w="2260399">
                  <a:extLst>
                    <a:ext uri="{9D8B030D-6E8A-4147-A177-3AD203B41FA5}">
                      <a16:colId xmlns:a16="http://schemas.microsoft.com/office/drawing/2014/main" val="2899073781"/>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2840279345"/>
                  </a:ext>
                </a:extLst>
              </a:tr>
              <a:tr h="370840">
                <a:tc>
                  <a:txBody>
                    <a:bodyPr/>
                    <a:lstStyle/>
                    <a:p>
                      <a:r>
                        <a:rPr lang="en-IN" dirty="0"/>
                        <a:t>Common name</a:t>
                      </a:r>
                    </a:p>
                  </a:txBody>
                  <a:tcPr/>
                </a:tc>
                <a:tc>
                  <a:txBody>
                    <a:bodyPr/>
                    <a:lstStyle/>
                    <a:p>
                      <a:r>
                        <a:rPr lang="en-US" sz="1800" b="1" kern="1200" dirty="0">
                          <a:solidFill>
                            <a:schemeClr val="lt1"/>
                          </a:solidFill>
                          <a:effectLst/>
                          <a:latin typeface="+mn-lt"/>
                          <a:ea typeface="+mn-ea"/>
                          <a:cs typeface="+mn-cs"/>
                        </a:rPr>
                        <a:t>Great egret</a:t>
                      </a:r>
                      <a:endParaRPr lang="en-IN" dirty="0"/>
                    </a:p>
                  </a:txBody>
                  <a:tcPr/>
                </a:tc>
                <a:extLst>
                  <a:ext uri="{0D108BD9-81ED-4DB2-BD59-A6C34878D82A}">
                    <a16:rowId xmlns:a16="http://schemas.microsoft.com/office/drawing/2014/main" val="4256596379"/>
                  </a:ext>
                </a:extLst>
              </a:tr>
              <a:tr h="370840">
                <a:tc>
                  <a:txBody>
                    <a:bodyPr/>
                    <a:lstStyle/>
                    <a:p>
                      <a:r>
                        <a:rPr lang="en-IN" dirty="0"/>
                        <a:t>Scientific name</a:t>
                      </a:r>
                    </a:p>
                  </a:txBody>
                  <a:tcPr/>
                </a:tc>
                <a:tc>
                  <a:txBody>
                    <a:bodyPr/>
                    <a:lstStyle/>
                    <a:p>
                      <a:r>
                        <a:rPr lang="en-IN" sz="1800" i="1" kern="1200" dirty="0" err="1">
                          <a:solidFill>
                            <a:schemeClr val="lt1"/>
                          </a:solidFill>
                          <a:effectLst/>
                          <a:latin typeface="+mn-lt"/>
                          <a:ea typeface="+mn-ea"/>
                          <a:cs typeface="+mn-cs"/>
                        </a:rPr>
                        <a:t>Ardea</a:t>
                      </a:r>
                      <a:r>
                        <a:rPr lang="en-IN" sz="1800" i="1" kern="1200" dirty="0">
                          <a:solidFill>
                            <a:schemeClr val="lt1"/>
                          </a:solidFill>
                          <a:effectLst/>
                          <a:latin typeface="+mn-lt"/>
                          <a:ea typeface="+mn-ea"/>
                          <a:cs typeface="+mn-cs"/>
                        </a:rPr>
                        <a:t> alba</a:t>
                      </a:r>
                      <a:endParaRPr lang="en-IN" dirty="0"/>
                    </a:p>
                  </a:txBody>
                  <a:tcPr/>
                </a:tc>
                <a:extLst>
                  <a:ext uri="{0D108BD9-81ED-4DB2-BD59-A6C34878D82A}">
                    <a16:rowId xmlns:a16="http://schemas.microsoft.com/office/drawing/2014/main" val="1030951339"/>
                  </a:ext>
                </a:extLst>
              </a:tr>
              <a:tr h="370840">
                <a:tc>
                  <a:txBody>
                    <a:bodyPr/>
                    <a:lstStyle/>
                    <a:p>
                      <a:r>
                        <a:rPr lang="en-IN" dirty="0"/>
                        <a:t>Kannada name</a:t>
                      </a:r>
                    </a:p>
                  </a:txBody>
                  <a:tcPr/>
                </a:tc>
                <a:tc>
                  <a:txBody>
                    <a:bodyPr/>
                    <a:lstStyle/>
                    <a:p>
                      <a:r>
                        <a:rPr lang="kn-IN" sz="1800" b="0" i="0" kern="1200" dirty="0">
                          <a:solidFill>
                            <a:schemeClr val="lt1"/>
                          </a:solidFill>
                          <a:effectLst/>
                          <a:latin typeface="+mn-lt"/>
                          <a:ea typeface="+mn-ea"/>
                          <a:cs typeface="+mn-cs"/>
                        </a:rPr>
                        <a:t>ದೊಡ್ಡ ಬೆಳ್ಳಕ್ಕಿ · </a:t>
                      </a:r>
                      <a:r>
                        <a:rPr lang="en-IN" sz="1800" b="0" i="0" kern="1200" dirty="0" err="1">
                          <a:solidFill>
                            <a:schemeClr val="lt1"/>
                          </a:solidFill>
                          <a:effectLst/>
                          <a:latin typeface="+mn-lt"/>
                          <a:ea typeface="+mn-ea"/>
                          <a:cs typeface="+mn-cs"/>
                        </a:rPr>
                        <a:t>Doḍḍa</a:t>
                      </a:r>
                      <a:r>
                        <a:rPr lang="en-IN" sz="1800" b="0" i="0" kern="1200" dirty="0">
                          <a:solidFill>
                            <a:schemeClr val="lt1"/>
                          </a:solidFill>
                          <a:effectLst/>
                          <a:latin typeface="+mn-lt"/>
                          <a:ea typeface="+mn-ea"/>
                          <a:cs typeface="+mn-cs"/>
                        </a:rPr>
                        <a:t> </a:t>
                      </a:r>
                      <a:r>
                        <a:rPr lang="en-IN" sz="1800" b="0" i="0" kern="1200" dirty="0" err="1">
                          <a:solidFill>
                            <a:schemeClr val="lt1"/>
                          </a:solidFill>
                          <a:effectLst/>
                          <a:latin typeface="+mn-lt"/>
                          <a:ea typeface="+mn-ea"/>
                          <a:cs typeface="+mn-cs"/>
                        </a:rPr>
                        <a:t>beḷḷakki</a:t>
                      </a:r>
                      <a:r>
                        <a:rPr lang="en-IN" sz="1800" b="0" i="0" kern="1200" dirty="0">
                          <a:solidFill>
                            <a:schemeClr val="lt1"/>
                          </a:solidFill>
                          <a:effectLst/>
                          <a:latin typeface="+mn-lt"/>
                          <a:ea typeface="+mn-ea"/>
                          <a:cs typeface="+mn-cs"/>
                        </a:rPr>
                        <a:t> </a:t>
                      </a:r>
                      <a:endParaRPr lang="en-IN" dirty="0"/>
                    </a:p>
                  </a:txBody>
                  <a:tcPr/>
                </a:tc>
                <a:extLst>
                  <a:ext uri="{0D108BD9-81ED-4DB2-BD59-A6C34878D82A}">
                    <a16:rowId xmlns:a16="http://schemas.microsoft.com/office/drawing/2014/main" val="2679022978"/>
                  </a:ext>
                </a:extLst>
              </a:tr>
              <a:tr h="640017">
                <a:tc>
                  <a:txBody>
                    <a:bodyPr/>
                    <a:lstStyle/>
                    <a:p>
                      <a:r>
                        <a:rPr lang="en-IN" dirty="0"/>
                        <a:t>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a:solidFill>
                            <a:schemeClr val="lt1"/>
                          </a:solidFill>
                          <a:effectLst/>
                          <a:latin typeface="+mn-lt"/>
                          <a:ea typeface="+mn-ea"/>
                          <a:cs typeface="+mn-cs"/>
                        </a:rPr>
                        <a:t>Carnivores (Fish-eating )</a:t>
                      </a:r>
                      <a:endParaRPr lang="en-IN" dirty="0"/>
                    </a:p>
                    <a:p>
                      <a:endParaRPr lang="en-IN" dirty="0"/>
                    </a:p>
                  </a:txBody>
                  <a:tcPr/>
                </a:tc>
                <a:extLst>
                  <a:ext uri="{0D108BD9-81ED-4DB2-BD59-A6C34878D82A}">
                    <a16:rowId xmlns:a16="http://schemas.microsoft.com/office/drawing/2014/main" val="2609836778"/>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a:t>Class</a:t>
                      </a:r>
                    </a:p>
                    <a:p>
                      <a:endParaRPr lang="en-IN" dirty="0"/>
                    </a:p>
                  </a:txBody>
                  <a:tcPr/>
                </a:tc>
                <a:tc>
                  <a:txBody>
                    <a:bodyPr/>
                    <a:lstStyle/>
                    <a:p>
                      <a:r>
                        <a:rPr lang="en-IN" sz="1800" b="0" i="0" kern="1200" dirty="0">
                          <a:solidFill>
                            <a:schemeClr val="lt1"/>
                          </a:solidFill>
                          <a:effectLst/>
                          <a:latin typeface="+mn-lt"/>
                          <a:ea typeface="+mn-ea"/>
                          <a:cs typeface="+mn-cs"/>
                        </a:rPr>
                        <a:t>Aves</a:t>
                      </a:r>
                      <a:endParaRPr lang="en-IN" dirty="0"/>
                    </a:p>
                  </a:txBody>
                  <a:tcPr/>
                </a:tc>
                <a:extLst>
                  <a:ext uri="{0D108BD9-81ED-4DB2-BD59-A6C34878D82A}">
                    <a16:rowId xmlns:a16="http://schemas.microsoft.com/office/drawing/2014/main" val="699920994"/>
                  </a:ext>
                </a:extLst>
              </a:tr>
              <a:tr h="370840">
                <a:tc>
                  <a:txBody>
                    <a:bodyPr/>
                    <a:lstStyle/>
                    <a:p>
                      <a:r>
                        <a:rPr lang="en-IN" dirty="0"/>
                        <a:t>Order</a:t>
                      </a:r>
                    </a:p>
                  </a:txBody>
                  <a:tcPr/>
                </a:tc>
                <a:tc>
                  <a:txBody>
                    <a:bodyPr/>
                    <a:lstStyle/>
                    <a:p>
                      <a:r>
                        <a:rPr lang="en-IN" sz="1800" b="0" i="0" u="none" strike="noStrike" kern="1200" dirty="0">
                          <a:solidFill>
                            <a:schemeClr val="tx1">
                              <a:lumMod val="95000"/>
                            </a:schemeClr>
                          </a:solidFill>
                          <a:effectLst/>
                          <a:latin typeface="+mn-lt"/>
                          <a:ea typeface="+mn-ea"/>
                          <a:cs typeface="+mn-cs"/>
                        </a:rPr>
                        <a:t>Pelecaniformes</a:t>
                      </a:r>
                      <a:endParaRPr lang="en-IN" dirty="0">
                        <a:solidFill>
                          <a:schemeClr val="tx1">
                            <a:lumMod val="95000"/>
                          </a:schemeClr>
                        </a:solidFill>
                      </a:endParaRPr>
                    </a:p>
                  </a:txBody>
                  <a:tcPr/>
                </a:tc>
                <a:extLst>
                  <a:ext uri="{0D108BD9-81ED-4DB2-BD59-A6C34878D82A}">
                    <a16:rowId xmlns:a16="http://schemas.microsoft.com/office/drawing/2014/main" val="2716114746"/>
                  </a:ext>
                </a:extLst>
              </a:tr>
              <a:tr h="370840">
                <a:tc>
                  <a:txBody>
                    <a:bodyPr/>
                    <a:lstStyle/>
                    <a:p>
                      <a:r>
                        <a:rPr lang="en-IN" dirty="0"/>
                        <a:t>Family</a:t>
                      </a:r>
                    </a:p>
                  </a:txBody>
                  <a:tcPr/>
                </a:tc>
                <a:tc>
                  <a:txBody>
                    <a:bodyPr/>
                    <a:lstStyle/>
                    <a:p>
                      <a:r>
                        <a:rPr lang="en-IN" b="1" dirty="0">
                          <a:effectLst/>
                        </a:rPr>
                        <a:t>Ardeidae</a:t>
                      </a:r>
                      <a:r>
                        <a:rPr lang="en-IN" dirty="0">
                          <a:effectLst/>
                        </a:rPr>
                        <a:t> Leach</a:t>
                      </a:r>
                    </a:p>
                  </a:txBody>
                  <a:tcPr marL="63500" marR="63500" marT="50800" marB="50800" anchor="ctr"/>
                </a:tc>
                <a:extLst>
                  <a:ext uri="{0D108BD9-81ED-4DB2-BD59-A6C34878D82A}">
                    <a16:rowId xmlns:a16="http://schemas.microsoft.com/office/drawing/2014/main" val="1304157419"/>
                  </a:ext>
                </a:extLst>
              </a:tr>
              <a:tr h="370840">
                <a:tc>
                  <a:txBody>
                    <a:bodyPr/>
                    <a:lstStyle/>
                    <a:p>
                      <a:r>
                        <a:rPr lang="en-IN" dirty="0"/>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p>
                      <a:endParaRPr lang="en-IN" dirty="0"/>
                    </a:p>
                  </a:txBody>
                  <a:tcPr/>
                </a:tc>
                <a:extLst>
                  <a:ext uri="{0D108BD9-81ED-4DB2-BD59-A6C34878D82A}">
                    <a16:rowId xmlns:a16="http://schemas.microsoft.com/office/drawing/2014/main" val="1547036824"/>
                  </a:ext>
                </a:extLst>
              </a:tr>
              <a:tr h="185054">
                <a:tc>
                  <a:txBody>
                    <a:bodyPr/>
                    <a:lstStyle/>
                    <a:p>
                      <a:endParaRPr lang="en-IN" dirty="0"/>
                    </a:p>
                  </a:txBody>
                  <a:tcPr/>
                </a:tc>
                <a:tc>
                  <a:txBody>
                    <a:bodyPr/>
                    <a:lstStyle/>
                    <a:p>
                      <a:endParaRPr lang="en-IN" dirty="0"/>
                    </a:p>
                  </a:txBody>
                  <a:tcPr/>
                </a:tc>
                <a:extLst>
                  <a:ext uri="{0D108BD9-81ED-4DB2-BD59-A6C34878D82A}">
                    <a16:rowId xmlns:a16="http://schemas.microsoft.com/office/drawing/2014/main" val="3175321707"/>
                  </a:ext>
                </a:extLst>
              </a:tr>
            </a:tbl>
          </a:graphicData>
        </a:graphic>
      </p:graphicFrame>
    </p:spTree>
    <p:extLst>
      <p:ext uri="{BB962C8B-B14F-4D97-AF65-F5344CB8AC3E}">
        <p14:creationId xmlns:p14="http://schemas.microsoft.com/office/powerpoint/2010/main" val="11373017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625</TotalTime>
  <Words>1402</Words>
  <Application>Microsoft Office PowerPoint</Application>
  <PresentationFormat>Widescreen</PresentationFormat>
  <Paragraphs>278</Paragraphs>
  <Slides>25</Slides>
  <Notes>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25</vt:i4>
      </vt:variant>
    </vt:vector>
  </HeadingPairs>
  <TitlesOfParts>
    <vt:vector size="44" baseType="lpstr">
      <vt:lpstr>Aharoni</vt:lpstr>
      <vt:lpstr>Algerian</vt:lpstr>
      <vt:lpstr>Amasis MT Pro Black</vt:lpstr>
      <vt:lpstr>Amasis MT Pro Medium</vt:lpstr>
      <vt:lpstr>arial</vt:lpstr>
      <vt:lpstr>arial</vt:lpstr>
      <vt:lpstr>Arial Black</vt:lpstr>
      <vt:lpstr>Arial Rounded MT Bold</vt:lpstr>
      <vt:lpstr>Avenir Next LT Pro Light</vt:lpstr>
      <vt:lpstr>Blackadder ITC</vt:lpstr>
      <vt:lpstr>Britannic Bold</vt:lpstr>
      <vt:lpstr>Calibri</vt:lpstr>
      <vt:lpstr>Calibri Light</vt:lpstr>
      <vt:lpstr>Georgia</vt:lpstr>
      <vt:lpstr>Roboto</vt:lpstr>
      <vt:lpstr>Whitney</vt:lpstr>
      <vt:lpstr>Wingdings</vt:lpstr>
      <vt:lpstr>Wingdings 3</vt:lpstr>
      <vt:lpstr>Celestial</vt:lpstr>
      <vt:lpstr>The bio-indicators of kalena Agrahara lake   grade 9   by Kaushal   SCHOOL: PRESIDENCY SCHOOL BANGALORE SOUTH  </vt:lpstr>
      <vt:lpstr>INTRODUCTION</vt:lpstr>
      <vt:lpstr>objectives</vt:lpstr>
      <vt:lpstr>STUDY AREA</vt:lpstr>
      <vt:lpstr>MATERIALS AND METHODS</vt:lpstr>
      <vt:lpstr>RESULTS AND DISCUSSION</vt:lpstr>
      <vt:lpstr>BIRDS</vt:lpstr>
      <vt:lpstr>Great cormorant</vt:lpstr>
      <vt:lpstr>Great egret</vt:lpstr>
      <vt:lpstr>Red whiskered bulbul </vt:lpstr>
      <vt:lpstr>Purple rumpled sun bird </vt:lpstr>
      <vt:lpstr>Olive backed sunbird </vt:lpstr>
      <vt:lpstr>BIRD COUNT</vt:lpstr>
      <vt:lpstr>Other birds captured</vt:lpstr>
      <vt:lpstr>BUTTERFLIES</vt:lpstr>
      <vt:lpstr>Common sailer</vt:lpstr>
      <vt:lpstr> ORIENTAL Common grass yellow</vt:lpstr>
      <vt:lpstr>danaid egg fly</vt:lpstr>
      <vt:lpstr>Common castor</vt:lpstr>
      <vt:lpstr>FISHES</vt:lpstr>
      <vt:lpstr>Some of the fishes captured</vt:lpstr>
      <vt:lpstr>2.Rohu</vt:lpstr>
      <vt:lpstr>conclusion</vt:lpstr>
      <vt:lpstr>acknowledgement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BUTTERFLY BIRDS</dc:title>
  <dc:creator>Mounika, Mounika</dc:creator>
  <cp:lastModifiedBy>Indumathi - HOD Biology Dept</cp:lastModifiedBy>
  <cp:revision>6</cp:revision>
  <cp:lastPrinted>2022-10-16T14:45:44Z</cp:lastPrinted>
  <dcterms:created xsi:type="dcterms:W3CDTF">2022-10-14T16:42:33Z</dcterms:created>
  <dcterms:modified xsi:type="dcterms:W3CDTF">2022-12-15T15:08:11Z</dcterms:modified>
</cp:coreProperties>
</file>