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9" r:id="rId7"/>
    <p:sldId id="263" r:id="rId8"/>
    <p:sldId id="270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6" autoAdjust="0"/>
    <p:restoredTop sz="94660"/>
  </p:normalViewPr>
  <p:slideViewPr>
    <p:cSldViewPr snapToGrid="0">
      <p:cViewPr varScale="1">
        <p:scale>
          <a:sx n="87" d="100"/>
          <a:sy n="87" d="100"/>
        </p:scale>
        <p:origin x="77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55BFD0-2CED-4BE3-B3B3-B39FBD2ED47A}" type="doc">
      <dgm:prSet loTypeId="urn:microsoft.com/office/officeart/2005/8/layout/h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9984A578-4800-406C-8EB8-CC50EF6D9AC5}">
      <dgm:prSet phldrT="[Text]" custT="1"/>
      <dgm:spPr/>
      <dgm:t>
        <a:bodyPr/>
        <a:lstStyle/>
        <a:p>
          <a:r>
            <a:rPr lang="en-IN" sz="1400" b="1" dirty="0"/>
            <a:t>AGRICULTURE</a:t>
          </a:r>
        </a:p>
      </dgm:t>
    </dgm:pt>
    <dgm:pt modelId="{0D10D01A-33B2-4105-9428-76043B2A145D}" type="parTrans" cxnId="{14A21375-945A-4D35-8531-D7DD313D81B7}">
      <dgm:prSet/>
      <dgm:spPr/>
      <dgm:t>
        <a:bodyPr/>
        <a:lstStyle/>
        <a:p>
          <a:endParaRPr lang="en-IN"/>
        </a:p>
      </dgm:t>
    </dgm:pt>
    <dgm:pt modelId="{C42FC229-8A3E-401E-A21F-3452E0A83772}" type="sibTrans" cxnId="{14A21375-945A-4D35-8531-D7DD313D81B7}">
      <dgm:prSet/>
      <dgm:spPr/>
      <dgm:t>
        <a:bodyPr/>
        <a:lstStyle/>
        <a:p>
          <a:endParaRPr lang="en-IN"/>
        </a:p>
      </dgm:t>
    </dgm:pt>
    <dgm:pt modelId="{837DBAEC-12F5-4DC4-9B51-1B885A176088}">
      <dgm:prSet phldrT="[Text]" phldr="1"/>
      <dgm:spPr/>
      <dgm:t>
        <a:bodyPr/>
        <a:lstStyle/>
        <a:p>
          <a:endParaRPr lang="en-IN"/>
        </a:p>
      </dgm:t>
    </dgm:pt>
    <dgm:pt modelId="{1F2D7CAA-E9F7-428E-8BEB-6E1C4900F5A6}" type="parTrans" cxnId="{A46C9CB2-86ED-4551-93E8-E8F3CA60980C}">
      <dgm:prSet/>
      <dgm:spPr/>
      <dgm:t>
        <a:bodyPr/>
        <a:lstStyle/>
        <a:p>
          <a:endParaRPr lang="en-IN"/>
        </a:p>
      </dgm:t>
    </dgm:pt>
    <dgm:pt modelId="{239A690E-920B-4393-9D5F-7EB26CD907F3}" type="sibTrans" cxnId="{A46C9CB2-86ED-4551-93E8-E8F3CA60980C}">
      <dgm:prSet/>
      <dgm:spPr/>
      <dgm:t>
        <a:bodyPr/>
        <a:lstStyle/>
        <a:p>
          <a:endParaRPr lang="en-IN"/>
        </a:p>
      </dgm:t>
    </dgm:pt>
    <dgm:pt modelId="{A82AA04D-5342-4730-8F2B-7A95473A6CFE}">
      <dgm:prSet phldrT="[Text]" custT="1"/>
      <dgm:spPr/>
      <dgm:t>
        <a:bodyPr/>
        <a:lstStyle/>
        <a:p>
          <a:r>
            <a:rPr lang="en-IN" sz="1400" dirty="0"/>
            <a:t>MEDICINE</a:t>
          </a:r>
        </a:p>
      </dgm:t>
    </dgm:pt>
    <dgm:pt modelId="{3A5CD331-E47C-40F7-B126-3831BFF3F8D1}" type="parTrans" cxnId="{299FB3F3-E352-4E82-94C4-278B4CA46B76}">
      <dgm:prSet/>
      <dgm:spPr/>
      <dgm:t>
        <a:bodyPr/>
        <a:lstStyle/>
        <a:p>
          <a:endParaRPr lang="en-IN"/>
        </a:p>
      </dgm:t>
    </dgm:pt>
    <dgm:pt modelId="{D92F960F-C645-4857-9633-67C47C715F31}" type="sibTrans" cxnId="{299FB3F3-E352-4E82-94C4-278B4CA46B76}">
      <dgm:prSet/>
      <dgm:spPr/>
      <dgm:t>
        <a:bodyPr/>
        <a:lstStyle/>
        <a:p>
          <a:endParaRPr lang="en-IN"/>
        </a:p>
      </dgm:t>
    </dgm:pt>
    <dgm:pt modelId="{BEC51CB0-D22B-4355-B325-F43D33C3A601}">
      <dgm:prSet phldrT="[Text]" phldr="1"/>
      <dgm:spPr/>
      <dgm:t>
        <a:bodyPr/>
        <a:lstStyle/>
        <a:p>
          <a:endParaRPr lang="en-IN"/>
        </a:p>
      </dgm:t>
    </dgm:pt>
    <dgm:pt modelId="{0FD84628-53B4-43C7-BF9D-21E2787BE3F0}" type="parTrans" cxnId="{30E3788F-438B-4A19-9E14-812AC31D3F39}">
      <dgm:prSet/>
      <dgm:spPr/>
      <dgm:t>
        <a:bodyPr/>
        <a:lstStyle/>
        <a:p>
          <a:endParaRPr lang="en-IN"/>
        </a:p>
      </dgm:t>
    </dgm:pt>
    <dgm:pt modelId="{EC1DB4A5-28BF-478A-A625-28813E032AFE}" type="sibTrans" cxnId="{30E3788F-438B-4A19-9E14-812AC31D3F39}">
      <dgm:prSet/>
      <dgm:spPr/>
      <dgm:t>
        <a:bodyPr/>
        <a:lstStyle/>
        <a:p>
          <a:endParaRPr lang="en-IN"/>
        </a:p>
      </dgm:t>
    </dgm:pt>
    <dgm:pt modelId="{5C81F03A-75E2-4D68-96C9-B8089A8D458C}">
      <dgm:prSet phldrT="[Text]" custT="1"/>
      <dgm:spPr/>
      <dgm:t>
        <a:bodyPr/>
        <a:lstStyle/>
        <a:p>
          <a:r>
            <a:rPr lang="en-IN" sz="1400" dirty="0"/>
            <a:t>ENVIRONMENTAL STUDIES</a:t>
          </a:r>
        </a:p>
      </dgm:t>
    </dgm:pt>
    <dgm:pt modelId="{86638166-30EF-493C-B5D7-FF8620B4CA57}" type="parTrans" cxnId="{3C8165F1-D025-463F-BABE-0DDD6FE3E51D}">
      <dgm:prSet/>
      <dgm:spPr/>
      <dgm:t>
        <a:bodyPr/>
        <a:lstStyle/>
        <a:p>
          <a:endParaRPr lang="en-IN"/>
        </a:p>
      </dgm:t>
    </dgm:pt>
    <dgm:pt modelId="{453FAE87-136F-4521-8BC1-3F60D2BCA016}" type="sibTrans" cxnId="{3C8165F1-D025-463F-BABE-0DDD6FE3E51D}">
      <dgm:prSet/>
      <dgm:spPr/>
      <dgm:t>
        <a:bodyPr/>
        <a:lstStyle/>
        <a:p>
          <a:endParaRPr lang="en-IN"/>
        </a:p>
      </dgm:t>
    </dgm:pt>
    <dgm:pt modelId="{CCE429E4-2862-4A00-B833-3FD5611DCBA6}">
      <dgm:prSet phldrT="[Text]" phldr="1"/>
      <dgm:spPr/>
      <dgm:t>
        <a:bodyPr/>
        <a:lstStyle/>
        <a:p>
          <a:endParaRPr lang="en-IN" dirty="0"/>
        </a:p>
      </dgm:t>
    </dgm:pt>
    <dgm:pt modelId="{2F9A1E0B-9D3B-41D5-8B24-9BF101EDC478}" type="sibTrans" cxnId="{722B22F5-AE7E-4FB3-8CEE-60CEFBBF6337}">
      <dgm:prSet/>
      <dgm:spPr/>
      <dgm:t>
        <a:bodyPr/>
        <a:lstStyle/>
        <a:p>
          <a:endParaRPr lang="en-IN"/>
        </a:p>
      </dgm:t>
    </dgm:pt>
    <dgm:pt modelId="{B2BE35FB-BE39-437E-9972-ECEB3556180B}" type="parTrans" cxnId="{722B22F5-AE7E-4FB3-8CEE-60CEFBBF6337}">
      <dgm:prSet/>
      <dgm:spPr/>
      <dgm:t>
        <a:bodyPr/>
        <a:lstStyle/>
        <a:p>
          <a:endParaRPr lang="en-IN"/>
        </a:p>
      </dgm:t>
    </dgm:pt>
    <dgm:pt modelId="{1471AAAA-AA39-4D63-BD94-498A66998F4F}" type="pres">
      <dgm:prSet presAssocID="{5655BFD0-2CED-4BE3-B3B3-B39FBD2ED47A}" presName="linearFlow" presStyleCnt="0">
        <dgm:presLayoutVars>
          <dgm:dir/>
          <dgm:animLvl val="lvl"/>
          <dgm:resizeHandles/>
        </dgm:presLayoutVars>
      </dgm:prSet>
      <dgm:spPr/>
    </dgm:pt>
    <dgm:pt modelId="{4AD2CD20-BCDC-4660-AE29-3DAE6821CAF3}" type="pres">
      <dgm:prSet presAssocID="{CCE429E4-2862-4A00-B833-3FD5611DCBA6}" presName="compositeNode" presStyleCnt="0">
        <dgm:presLayoutVars>
          <dgm:bulletEnabled val="1"/>
        </dgm:presLayoutVars>
      </dgm:prSet>
      <dgm:spPr/>
    </dgm:pt>
    <dgm:pt modelId="{4D18DD51-898B-4F19-B8BC-CB9C2883BEBD}" type="pres">
      <dgm:prSet presAssocID="{CCE429E4-2862-4A00-B833-3FD5611DCBA6}" presName="image" presStyleLbl="fgImgPlace1" presStyleIdx="0" presStyleCnt="3" custScaleX="1526554" custScaleY="129473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945C316B-29A4-4390-A69D-34665A82CB50}" type="pres">
      <dgm:prSet presAssocID="{CCE429E4-2862-4A00-B833-3FD5611DCBA6}" presName="childNode" presStyleLbl="node1" presStyleIdx="0" presStyleCnt="3" custScaleX="353548" custScaleY="20551" custLinFactNeighborX="-24642" custLinFactNeighborY="6570">
        <dgm:presLayoutVars>
          <dgm:bulletEnabled val="1"/>
        </dgm:presLayoutVars>
      </dgm:prSet>
      <dgm:spPr/>
    </dgm:pt>
    <dgm:pt modelId="{F5C51009-3718-4321-95D7-5CB32393E310}" type="pres">
      <dgm:prSet presAssocID="{CCE429E4-2862-4A00-B833-3FD5611DCBA6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B68A9EB3-00CB-4D9A-8CFA-E4BB0AD139F8}" type="pres">
      <dgm:prSet presAssocID="{2F9A1E0B-9D3B-41D5-8B24-9BF101EDC478}" presName="sibTrans" presStyleCnt="0"/>
      <dgm:spPr/>
    </dgm:pt>
    <dgm:pt modelId="{9F445C3B-36C6-4F98-A612-BDD73A006CFA}" type="pres">
      <dgm:prSet presAssocID="{837DBAEC-12F5-4DC4-9B51-1B885A176088}" presName="compositeNode" presStyleCnt="0">
        <dgm:presLayoutVars>
          <dgm:bulletEnabled val="1"/>
        </dgm:presLayoutVars>
      </dgm:prSet>
      <dgm:spPr/>
    </dgm:pt>
    <dgm:pt modelId="{48699F70-3462-43FC-8C69-1B04C7D2DAF4}" type="pres">
      <dgm:prSet presAssocID="{837DBAEC-12F5-4DC4-9B51-1B885A176088}" presName="image" presStyleLbl="fgImgPlace1" presStyleIdx="1" presStyleCnt="3" custScaleX="1515243" custScaleY="1234556" custLinFactNeighborX="-3900" custLinFactNeighborY="25449"/>
      <dgm:spPr>
        <a:blipFill rotWithShape="1">
          <a:blip xmlns:r="http://schemas.openxmlformats.org/officeDocument/2006/relationships" r:embed="rId2"/>
          <a:srcRect/>
          <a:stretch>
            <a:fillRect t="-16000" b="-16000"/>
          </a:stretch>
        </a:blipFill>
      </dgm:spPr>
    </dgm:pt>
    <dgm:pt modelId="{137BD03C-4E9B-4320-9070-3678E2A9342B}" type="pres">
      <dgm:prSet presAssocID="{837DBAEC-12F5-4DC4-9B51-1B885A176088}" presName="childNode" presStyleLbl="node1" presStyleIdx="1" presStyleCnt="3" custScaleX="358284" custScaleY="20415" custLinFactNeighborX="-44048" custLinFactNeighborY="9663">
        <dgm:presLayoutVars>
          <dgm:bulletEnabled val="1"/>
        </dgm:presLayoutVars>
      </dgm:prSet>
      <dgm:spPr/>
    </dgm:pt>
    <dgm:pt modelId="{4CDB55ED-9B26-44C5-8F8B-6900AE651201}" type="pres">
      <dgm:prSet presAssocID="{837DBAEC-12F5-4DC4-9B51-1B885A176088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325D4C48-B006-45AB-8E8C-BF30A1021F1B}" type="pres">
      <dgm:prSet presAssocID="{239A690E-920B-4393-9D5F-7EB26CD907F3}" presName="sibTrans" presStyleCnt="0"/>
      <dgm:spPr/>
    </dgm:pt>
    <dgm:pt modelId="{FC528C3D-C531-4C48-B44C-FC5C0D22BBEA}" type="pres">
      <dgm:prSet presAssocID="{BEC51CB0-D22B-4355-B325-F43D33C3A601}" presName="compositeNode" presStyleCnt="0">
        <dgm:presLayoutVars>
          <dgm:bulletEnabled val="1"/>
        </dgm:presLayoutVars>
      </dgm:prSet>
      <dgm:spPr/>
    </dgm:pt>
    <dgm:pt modelId="{954F2ECD-2B49-42D5-A0CA-D78B84855E5F}" type="pres">
      <dgm:prSet presAssocID="{BEC51CB0-D22B-4355-B325-F43D33C3A601}" presName="image" presStyleLbl="fgImgPlace1" presStyleIdx="2" presStyleCnt="3" custScaleX="1333676" custScaleY="1243745" custLinFactNeighborX="15604" custLinFactNeighborY="83951"/>
      <dgm:spPr>
        <a:blipFill rotWithShape="1">
          <a:blip xmlns:r="http://schemas.openxmlformats.org/officeDocument/2006/relationships" r:embed="rId3"/>
          <a:srcRect/>
          <a:stretch>
            <a:fillRect t="-8000" b="-8000"/>
          </a:stretch>
        </a:blipFill>
      </dgm:spPr>
    </dgm:pt>
    <dgm:pt modelId="{17D282C4-4EB7-429F-B340-A27F9D70C4E1}" type="pres">
      <dgm:prSet presAssocID="{BEC51CB0-D22B-4355-B325-F43D33C3A601}" presName="childNode" presStyleLbl="node1" presStyleIdx="2" presStyleCnt="3" custScaleX="464870" custScaleY="22533" custLinFactNeighborX="-78012" custLinFactNeighborY="9181">
        <dgm:presLayoutVars>
          <dgm:bulletEnabled val="1"/>
        </dgm:presLayoutVars>
      </dgm:prSet>
      <dgm:spPr/>
    </dgm:pt>
    <dgm:pt modelId="{5B6A0BBE-7DA8-4C6C-9F2C-D553A2D7372B}" type="pres">
      <dgm:prSet presAssocID="{BEC51CB0-D22B-4355-B325-F43D33C3A601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43BA970C-3E55-48D1-AE67-AC53E7826C17}" type="presOf" srcId="{9984A578-4800-406C-8EB8-CC50EF6D9AC5}" destId="{945C316B-29A4-4390-A69D-34665A82CB50}" srcOrd="0" destOrd="0" presId="urn:microsoft.com/office/officeart/2005/8/layout/hList2"/>
    <dgm:cxn modelId="{A5426015-54D4-44F7-B05E-2BC180A7C1D8}" type="presOf" srcId="{A82AA04D-5342-4730-8F2B-7A95473A6CFE}" destId="{137BD03C-4E9B-4320-9070-3678E2A9342B}" srcOrd="0" destOrd="0" presId="urn:microsoft.com/office/officeart/2005/8/layout/hList2"/>
    <dgm:cxn modelId="{A91E7747-A9BE-4D36-9D93-CBC2A7097620}" type="presOf" srcId="{5655BFD0-2CED-4BE3-B3B3-B39FBD2ED47A}" destId="{1471AAAA-AA39-4D63-BD94-498A66998F4F}" srcOrd="0" destOrd="0" presId="urn:microsoft.com/office/officeart/2005/8/layout/hList2"/>
    <dgm:cxn modelId="{97E33D6A-69EA-41D0-867A-2B15394C2620}" type="presOf" srcId="{5C81F03A-75E2-4D68-96C9-B8089A8D458C}" destId="{17D282C4-4EB7-429F-B340-A27F9D70C4E1}" srcOrd="0" destOrd="0" presId="urn:microsoft.com/office/officeart/2005/8/layout/hList2"/>
    <dgm:cxn modelId="{A76A204C-FBF1-461C-BE7D-8068FA2DDF81}" type="presOf" srcId="{CCE429E4-2862-4A00-B833-3FD5611DCBA6}" destId="{F5C51009-3718-4321-95D7-5CB32393E310}" srcOrd="0" destOrd="0" presId="urn:microsoft.com/office/officeart/2005/8/layout/hList2"/>
    <dgm:cxn modelId="{14A21375-945A-4D35-8531-D7DD313D81B7}" srcId="{CCE429E4-2862-4A00-B833-3FD5611DCBA6}" destId="{9984A578-4800-406C-8EB8-CC50EF6D9AC5}" srcOrd="0" destOrd="0" parTransId="{0D10D01A-33B2-4105-9428-76043B2A145D}" sibTransId="{C42FC229-8A3E-401E-A21F-3452E0A83772}"/>
    <dgm:cxn modelId="{30E3788F-438B-4A19-9E14-812AC31D3F39}" srcId="{5655BFD0-2CED-4BE3-B3B3-B39FBD2ED47A}" destId="{BEC51CB0-D22B-4355-B325-F43D33C3A601}" srcOrd="2" destOrd="0" parTransId="{0FD84628-53B4-43C7-BF9D-21E2787BE3F0}" sibTransId="{EC1DB4A5-28BF-478A-A625-28813E032AFE}"/>
    <dgm:cxn modelId="{A46C9CB2-86ED-4551-93E8-E8F3CA60980C}" srcId="{5655BFD0-2CED-4BE3-B3B3-B39FBD2ED47A}" destId="{837DBAEC-12F5-4DC4-9B51-1B885A176088}" srcOrd="1" destOrd="0" parTransId="{1F2D7CAA-E9F7-428E-8BEB-6E1C4900F5A6}" sibTransId="{239A690E-920B-4393-9D5F-7EB26CD907F3}"/>
    <dgm:cxn modelId="{833E65C6-76E2-452A-9742-CB93C15C23E2}" type="presOf" srcId="{BEC51CB0-D22B-4355-B325-F43D33C3A601}" destId="{5B6A0BBE-7DA8-4C6C-9F2C-D553A2D7372B}" srcOrd="0" destOrd="0" presId="urn:microsoft.com/office/officeart/2005/8/layout/hList2"/>
    <dgm:cxn modelId="{EB9A9ED1-D577-4BD4-9D5C-30B2AA213EC8}" type="presOf" srcId="{837DBAEC-12F5-4DC4-9B51-1B885A176088}" destId="{4CDB55ED-9B26-44C5-8F8B-6900AE651201}" srcOrd="0" destOrd="0" presId="urn:microsoft.com/office/officeart/2005/8/layout/hList2"/>
    <dgm:cxn modelId="{3C8165F1-D025-463F-BABE-0DDD6FE3E51D}" srcId="{BEC51CB0-D22B-4355-B325-F43D33C3A601}" destId="{5C81F03A-75E2-4D68-96C9-B8089A8D458C}" srcOrd="0" destOrd="0" parTransId="{86638166-30EF-493C-B5D7-FF8620B4CA57}" sibTransId="{453FAE87-136F-4521-8BC1-3F60D2BCA016}"/>
    <dgm:cxn modelId="{299FB3F3-E352-4E82-94C4-278B4CA46B76}" srcId="{837DBAEC-12F5-4DC4-9B51-1B885A176088}" destId="{A82AA04D-5342-4730-8F2B-7A95473A6CFE}" srcOrd="0" destOrd="0" parTransId="{3A5CD331-E47C-40F7-B126-3831BFF3F8D1}" sibTransId="{D92F960F-C645-4857-9633-67C47C715F31}"/>
    <dgm:cxn modelId="{722B22F5-AE7E-4FB3-8CEE-60CEFBBF6337}" srcId="{5655BFD0-2CED-4BE3-B3B3-B39FBD2ED47A}" destId="{CCE429E4-2862-4A00-B833-3FD5611DCBA6}" srcOrd="0" destOrd="0" parTransId="{B2BE35FB-BE39-437E-9972-ECEB3556180B}" sibTransId="{2F9A1E0B-9D3B-41D5-8B24-9BF101EDC478}"/>
    <dgm:cxn modelId="{F0292E80-EBE0-435D-95EF-FF9B6FBF2356}" type="presParOf" srcId="{1471AAAA-AA39-4D63-BD94-498A66998F4F}" destId="{4AD2CD20-BCDC-4660-AE29-3DAE6821CAF3}" srcOrd="0" destOrd="0" presId="urn:microsoft.com/office/officeart/2005/8/layout/hList2"/>
    <dgm:cxn modelId="{05EE0DB1-986D-423E-A3C6-347582511531}" type="presParOf" srcId="{4AD2CD20-BCDC-4660-AE29-3DAE6821CAF3}" destId="{4D18DD51-898B-4F19-B8BC-CB9C2883BEBD}" srcOrd="0" destOrd="0" presId="urn:microsoft.com/office/officeart/2005/8/layout/hList2"/>
    <dgm:cxn modelId="{9E25652C-E4E0-439F-A0E7-0358B8A8F04B}" type="presParOf" srcId="{4AD2CD20-BCDC-4660-AE29-3DAE6821CAF3}" destId="{945C316B-29A4-4390-A69D-34665A82CB50}" srcOrd="1" destOrd="0" presId="urn:microsoft.com/office/officeart/2005/8/layout/hList2"/>
    <dgm:cxn modelId="{3B61445C-BB37-4BBD-87A8-9D40F1811380}" type="presParOf" srcId="{4AD2CD20-BCDC-4660-AE29-3DAE6821CAF3}" destId="{F5C51009-3718-4321-95D7-5CB32393E310}" srcOrd="2" destOrd="0" presId="urn:microsoft.com/office/officeart/2005/8/layout/hList2"/>
    <dgm:cxn modelId="{A6265BD6-6A44-44EE-BB59-BADEC0EB0233}" type="presParOf" srcId="{1471AAAA-AA39-4D63-BD94-498A66998F4F}" destId="{B68A9EB3-00CB-4D9A-8CFA-E4BB0AD139F8}" srcOrd="1" destOrd="0" presId="urn:microsoft.com/office/officeart/2005/8/layout/hList2"/>
    <dgm:cxn modelId="{FD9B665B-C422-4153-B8F8-3EB1F925BFCC}" type="presParOf" srcId="{1471AAAA-AA39-4D63-BD94-498A66998F4F}" destId="{9F445C3B-36C6-4F98-A612-BDD73A006CFA}" srcOrd="2" destOrd="0" presId="urn:microsoft.com/office/officeart/2005/8/layout/hList2"/>
    <dgm:cxn modelId="{B8A7E59C-AC8E-4EBB-B099-5C052BC46CD6}" type="presParOf" srcId="{9F445C3B-36C6-4F98-A612-BDD73A006CFA}" destId="{48699F70-3462-43FC-8C69-1B04C7D2DAF4}" srcOrd="0" destOrd="0" presId="urn:microsoft.com/office/officeart/2005/8/layout/hList2"/>
    <dgm:cxn modelId="{DD423516-8964-4CF7-A85F-CF07FA90654F}" type="presParOf" srcId="{9F445C3B-36C6-4F98-A612-BDD73A006CFA}" destId="{137BD03C-4E9B-4320-9070-3678E2A9342B}" srcOrd="1" destOrd="0" presId="urn:microsoft.com/office/officeart/2005/8/layout/hList2"/>
    <dgm:cxn modelId="{2A2A5AD0-C67B-4C45-949A-8F922BC48AC7}" type="presParOf" srcId="{9F445C3B-36C6-4F98-A612-BDD73A006CFA}" destId="{4CDB55ED-9B26-44C5-8F8B-6900AE651201}" srcOrd="2" destOrd="0" presId="urn:microsoft.com/office/officeart/2005/8/layout/hList2"/>
    <dgm:cxn modelId="{4BDCC92F-48C8-4B34-91B8-959F763C8B76}" type="presParOf" srcId="{1471AAAA-AA39-4D63-BD94-498A66998F4F}" destId="{325D4C48-B006-45AB-8E8C-BF30A1021F1B}" srcOrd="3" destOrd="0" presId="urn:microsoft.com/office/officeart/2005/8/layout/hList2"/>
    <dgm:cxn modelId="{49924C5C-B56F-4913-88BE-44152600F705}" type="presParOf" srcId="{1471AAAA-AA39-4D63-BD94-498A66998F4F}" destId="{FC528C3D-C531-4C48-B44C-FC5C0D22BBEA}" srcOrd="4" destOrd="0" presId="urn:microsoft.com/office/officeart/2005/8/layout/hList2"/>
    <dgm:cxn modelId="{92B2261A-F07F-4598-B22F-9D0D02D1ED20}" type="presParOf" srcId="{FC528C3D-C531-4C48-B44C-FC5C0D22BBEA}" destId="{954F2ECD-2B49-42D5-A0CA-D78B84855E5F}" srcOrd="0" destOrd="0" presId="urn:microsoft.com/office/officeart/2005/8/layout/hList2"/>
    <dgm:cxn modelId="{90C34367-AA72-4669-A7F5-40974FC95EBC}" type="presParOf" srcId="{FC528C3D-C531-4C48-B44C-FC5C0D22BBEA}" destId="{17D282C4-4EB7-429F-B340-A27F9D70C4E1}" srcOrd="1" destOrd="0" presId="urn:microsoft.com/office/officeart/2005/8/layout/hList2"/>
    <dgm:cxn modelId="{0EC34099-4261-42AB-894A-C76ED6211E8B}" type="presParOf" srcId="{FC528C3D-C531-4C48-B44C-FC5C0D22BBEA}" destId="{5B6A0BBE-7DA8-4C6C-9F2C-D553A2D7372B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D9FCA6-395D-4C25-9F48-2F2C75AC2CB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55371E35-7694-4B58-8E57-37050BB1D6FE}">
      <dgm:prSet phldrT="[Text]"/>
      <dgm:spPr/>
      <dgm:t>
        <a:bodyPr/>
        <a:lstStyle/>
        <a:p>
          <a:r>
            <a:rPr lang="en-US" dirty="0"/>
            <a:t>Chances of mutations</a:t>
          </a:r>
          <a:endParaRPr lang="en-IN" dirty="0"/>
        </a:p>
      </dgm:t>
    </dgm:pt>
    <dgm:pt modelId="{7541949A-8216-4FB6-BDB2-7F3BBEA82E29}" type="parTrans" cxnId="{28EDA8E6-2462-47F3-8848-B17116746EFF}">
      <dgm:prSet/>
      <dgm:spPr/>
      <dgm:t>
        <a:bodyPr/>
        <a:lstStyle/>
        <a:p>
          <a:endParaRPr lang="en-IN"/>
        </a:p>
      </dgm:t>
    </dgm:pt>
    <dgm:pt modelId="{FEED0BB1-6101-4D53-88B4-855F4C790EAF}" type="sibTrans" cxnId="{28EDA8E6-2462-47F3-8848-B17116746EFF}">
      <dgm:prSet/>
      <dgm:spPr/>
      <dgm:t>
        <a:bodyPr/>
        <a:lstStyle/>
        <a:p>
          <a:endParaRPr lang="en-IN"/>
        </a:p>
      </dgm:t>
    </dgm:pt>
    <dgm:pt modelId="{07E15C74-53B9-4AA8-B0F5-A3F4C5425F6A}">
      <dgm:prSet phldrT="[Text]"/>
      <dgm:spPr/>
      <dgm:t>
        <a:bodyPr/>
        <a:lstStyle/>
        <a:p>
          <a:r>
            <a:rPr lang="en-US" dirty="0"/>
            <a:t>Ethical concerns</a:t>
          </a:r>
          <a:endParaRPr lang="en-IN" dirty="0"/>
        </a:p>
      </dgm:t>
    </dgm:pt>
    <dgm:pt modelId="{7AEA6EB0-A43C-46FA-97FF-66D31D10EDCC}" type="parTrans" cxnId="{A4AB37A6-A1A7-4C57-B257-26179579414A}">
      <dgm:prSet/>
      <dgm:spPr/>
      <dgm:t>
        <a:bodyPr/>
        <a:lstStyle/>
        <a:p>
          <a:endParaRPr lang="en-IN"/>
        </a:p>
      </dgm:t>
    </dgm:pt>
    <dgm:pt modelId="{9587E92F-32B6-45B3-9C0A-F6CCD1A7548E}" type="sibTrans" cxnId="{A4AB37A6-A1A7-4C57-B257-26179579414A}">
      <dgm:prSet/>
      <dgm:spPr/>
      <dgm:t>
        <a:bodyPr/>
        <a:lstStyle/>
        <a:p>
          <a:endParaRPr lang="en-IN"/>
        </a:p>
      </dgm:t>
    </dgm:pt>
    <dgm:pt modelId="{E8F6885A-59F9-47F1-A380-687C345983AC}">
      <dgm:prSet phldrT="[Text]"/>
      <dgm:spPr/>
      <dgm:t>
        <a:bodyPr/>
        <a:lstStyle/>
        <a:p>
          <a:r>
            <a:rPr lang="en-US" dirty="0"/>
            <a:t>Genomic instability</a:t>
          </a:r>
          <a:endParaRPr lang="en-IN" dirty="0"/>
        </a:p>
      </dgm:t>
    </dgm:pt>
    <dgm:pt modelId="{5CB9E248-881E-44C0-8724-4DEF6E84ED03}" type="parTrans" cxnId="{59209CD4-8F79-48E2-945F-4FB5D154ACBC}">
      <dgm:prSet/>
      <dgm:spPr/>
      <dgm:t>
        <a:bodyPr/>
        <a:lstStyle/>
        <a:p>
          <a:endParaRPr lang="en-IN"/>
        </a:p>
      </dgm:t>
    </dgm:pt>
    <dgm:pt modelId="{357FA2CB-DD20-43AE-81C9-110D17D01016}" type="sibTrans" cxnId="{59209CD4-8F79-48E2-945F-4FB5D154ACBC}">
      <dgm:prSet/>
      <dgm:spPr/>
      <dgm:t>
        <a:bodyPr/>
        <a:lstStyle/>
        <a:p>
          <a:endParaRPr lang="en-IN"/>
        </a:p>
      </dgm:t>
    </dgm:pt>
    <dgm:pt modelId="{47DF6055-7EF4-4BBB-BF84-1C510B55D4DF}">
      <dgm:prSet phldrT="[Text]"/>
      <dgm:spPr/>
      <dgm:t>
        <a:bodyPr/>
        <a:lstStyle/>
        <a:p>
          <a:r>
            <a:rPr lang="en-US" dirty="0"/>
            <a:t>Lack of accessibility</a:t>
          </a:r>
          <a:endParaRPr lang="en-IN" dirty="0"/>
        </a:p>
      </dgm:t>
    </dgm:pt>
    <dgm:pt modelId="{FA5D56FC-BA4E-4741-BA38-60E22167BF6D}" type="parTrans" cxnId="{F5C8FB31-F4AD-4EEE-8BE5-DCC086C9D8CE}">
      <dgm:prSet/>
      <dgm:spPr/>
      <dgm:t>
        <a:bodyPr/>
        <a:lstStyle/>
        <a:p>
          <a:endParaRPr lang="en-IN"/>
        </a:p>
      </dgm:t>
    </dgm:pt>
    <dgm:pt modelId="{B305C3A6-4E7F-4404-9D0D-187158661CB2}" type="sibTrans" cxnId="{F5C8FB31-F4AD-4EEE-8BE5-DCC086C9D8CE}">
      <dgm:prSet/>
      <dgm:spPr/>
      <dgm:t>
        <a:bodyPr/>
        <a:lstStyle/>
        <a:p>
          <a:endParaRPr lang="en-IN"/>
        </a:p>
      </dgm:t>
    </dgm:pt>
    <dgm:pt modelId="{45A0992A-A9B8-4EFE-A8CB-9BC334E7FEED}">
      <dgm:prSet phldrT="[Text]"/>
      <dgm:spPr/>
      <dgm:t>
        <a:bodyPr/>
        <a:lstStyle/>
        <a:p>
          <a:r>
            <a:rPr lang="en-IN" dirty="0"/>
            <a:t>Research constraints</a:t>
          </a:r>
        </a:p>
      </dgm:t>
    </dgm:pt>
    <dgm:pt modelId="{00AF2115-4764-40CD-9073-CF18A7283B11}" type="parTrans" cxnId="{BA8D2F95-9080-4EEF-880B-1154342A16DD}">
      <dgm:prSet/>
      <dgm:spPr/>
      <dgm:t>
        <a:bodyPr/>
        <a:lstStyle/>
        <a:p>
          <a:endParaRPr lang="en-IN"/>
        </a:p>
      </dgm:t>
    </dgm:pt>
    <dgm:pt modelId="{05E30036-5D64-4C9B-ADE0-6EC01E9542DC}" type="sibTrans" cxnId="{BA8D2F95-9080-4EEF-880B-1154342A16DD}">
      <dgm:prSet/>
      <dgm:spPr/>
      <dgm:t>
        <a:bodyPr/>
        <a:lstStyle/>
        <a:p>
          <a:endParaRPr lang="en-IN"/>
        </a:p>
      </dgm:t>
    </dgm:pt>
    <dgm:pt modelId="{50298C50-B707-4728-9DFE-6B9BABBBBA27}" type="pres">
      <dgm:prSet presAssocID="{B0D9FCA6-395D-4C25-9F48-2F2C75AC2CB8}" presName="diagram" presStyleCnt="0">
        <dgm:presLayoutVars>
          <dgm:dir/>
          <dgm:resizeHandles val="exact"/>
        </dgm:presLayoutVars>
      </dgm:prSet>
      <dgm:spPr/>
    </dgm:pt>
    <dgm:pt modelId="{E816875B-7A62-4FC2-87EF-8641C1C9C14B}" type="pres">
      <dgm:prSet presAssocID="{55371E35-7694-4B58-8E57-37050BB1D6FE}" presName="node" presStyleLbl="node1" presStyleIdx="0" presStyleCnt="5">
        <dgm:presLayoutVars>
          <dgm:bulletEnabled val="1"/>
        </dgm:presLayoutVars>
      </dgm:prSet>
      <dgm:spPr/>
    </dgm:pt>
    <dgm:pt modelId="{12CFFC86-3101-4A33-905F-8D63328D8FD9}" type="pres">
      <dgm:prSet presAssocID="{FEED0BB1-6101-4D53-88B4-855F4C790EAF}" presName="sibTrans" presStyleCnt="0"/>
      <dgm:spPr/>
    </dgm:pt>
    <dgm:pt modelId="{9A43246A-5B02-4583-B0C5-3CD6D2CAD03A}" type="pres">
      <dgm:prSet presAssocID="{07E15C74-53B9-4AA8-B0F5-A3F4C5425F6A}" presName="node" presStyleLbl="node1" presStyleIdx="1" presStyleCnt="5">
        <dgm:presLayoutVars>
          <dgm:bulletEnabled val="1"/>
        </dgm:presLayoutVars>
      </dgm:prSet>
      <dgm:spPr/>
    </dgm:pt>
    <dgm:pt modelId="{3DEC2D99-F490-4449-8E91-0E1D9A06B527}" type="pres">
      <dgm:prSet presAssocID="{9587E92F-32B6-45B3-9C0A-F6CCD1A7548E}" presName="sibTrans" presStyleCnt="0"/>
      <dgm:spPr/>
    </dgm:pt>
    <dgm:pt modelId="{E02BA1EF-982F-4E5A-A58F-B1754737C04B}" type="pres">
      <dgm:prSet presAssocID="{E8F6885A-59F9-47F1-A380-687C345983AC}" presName="node" presStyleLbl="node1" presStyleIdx="2" presStyleCnt="5">
        <dgm:presLayoutVars>
          <dgm:bulletEnabled val="1"/>
        </dgm:presLayoutVars>
      </dgm:prSet>
      <dgm:spPr/>
    </dgm:pt>
    <dgm:pt modelId="{E4084B81-FE4C-4F74-910E-4107EA004082}" type="pres">
      <dgm:prSet presAssocID="{357FA2CB-DD20-43AE-81C9-110D17D01016}" presName="sibTrans" presStyleCnt="0"/>
      <dgm:spPr/>
    </dgm:pt>
    <dgm:pt modelId="{C607B1A4-2F93-4656-B0AE-B8ABD463D14B}" type="pres">
      <dgm:prSet presAssocID="{47DF6055-7EF4-4BBB-BF84-1C510B55D4DF}" presName="node" presStyleLbl="node1" presStyleIdx="3" presStyleCnt="5">
        <dgm:presLayoutVars>
          <dgm:bulletEnabled val="1"/>
        </dgm:presLayoutVars>
      </dgm:prSet>
      <dgm:spPr/>
    </dgm:pt>
    <dgm:pt modelId="{260844A5-5E4F-4608-A40F-EF61FCACE26F}" type="pres">
      <dgm:prSet presAssocID="{B305C3A6-4E7F-4404-9D0D-187158661CB2}" presName="sibTrans" presStyleCnt="0"/>
      <dgm:spPr/>
    </dgm:pt>
    <dgm:pt modelId="{D15EAC32-F149-465E-AFB8-CFE4A78A9C74}" type="pres">
      <dgm:prSet presAssocID="{45A0992A-A9B8-4EFE-A8CB-9BC334E7FEED}" presName="node" presStyleLbl="node1" presStyleIdx="4" presStyleCnt="5">
        <dgm:presLayoutVars>
          <dgm:bulletEnabled val="1"/>
        </dgm:presLayoutVars>
      </dgm:prSet>
      <dgm:spPr/>
    </dgm:pt>
  </dgm:ptLst>
  <dgm:cxnLst>
    <dgm:cxn modelId="{E5F50708-E517-4F14-BCEB-3EE9E95AB0B4}" type="presOf" srcId="{47DF6055-7EF4-4BBB-BF84-1C510B55D4DF}" destId="{C607B1A4-2F93-4656-B0AE-B8ABD463D14B}" srcOrd="0" destOrd="0" presId="urn:microsoft.com/office/officeart/2005/8/layout/default"/>
    <dgm:cxn modelId="{F5C8FB31-F4AD-4EEE-8BE5-DCC086C9D8CE}" srcId="{B0D9FCA6-395D-4C25-9F48-2F2C75AC2CB8}" destId="{47DF6055-7EF4-4BBB-BF84-1C510B55D4DF}" srcOrd="3" destOrd="0" parTransId="{FA5D56FC-BA4E-4741-BA38-60E22167BF6D}" sibTransId="{B305C3A6-4E7F-4404-9D0D-187158661CB2}"/>
    <dgm:cxn modelId="{CA5A4B47-38F5-4B5F-B642-734CFC687520}" type="presOf" srcId="{55371E35-7694-4B58-8E57-37050BB1D6FE}" destId="{E816875B-7A62-4FC2-87EF-8641C1C9C14B}" srcOrd="0" destOrd="0" presId="urn:microsoft.com/office/officeart/2005/8/layout/default"/>
    <dgm:cxn modelId="{FDFCEA7D-27A1-4151-A5B9-7F64EA18DB53}" type="presOf" srcId="{B0D9FCA6-395D-4C25-9F48-2F2C75AC2CB8}" destId="{50298C50-B707-4728-9DFE-6B9BABBBBA27}" srcOrd="0" destOrd="0" presId="urn:microsoft.com/office/officeart/2005/8/layout/default"/>
    <dgm:cxn modelId="{EA9D3180-D650-4CBA-9157-2D9B29ED7342}" type="presOf" srcId="{07E15C74-53B9-4AA8-B0F5-A3F4C5425F6A}" destId="{9A43246A-5B02-4583-B0C5-3CD6D2CAD03A}" srcOrd="0" destOrd="0" presId="urn:microsoft.com/office/officeart/2005/8/layout/default"/>
    <dgm:cxn modelId="{1F4ED091-3F28-4902-9768-7B28BCF82CC1}" type="presOf" srcId="{45A0992A-A9B8-4EFE-A8CB-9BC334E7FEED}" destId="{D15EAC32-F149-465E-AFB8-CFE4A78A9C74}" srcOrd="0" destOrd="0" presId="urn:microsoft.com/office/officeart/2005/8/layout/default"/>
    <dgm:cxn modelId="{BA8D2F95-9080-4EEF-880B-1154342A16DD}" srcId="{B0D9FCA6-395D-4C25-9F48-2F2C75AC2CB8}" destId="{45A0992A-A9B8-4EFE-A8CB-9BC334E7FEED}" srcOrd="4" destOrd="0" parTransId="{00AF2115-4764-40CD-9073-CF18A7283B11}" sibTransId="{05E30036-5D64-4C9B-ADE0-6EC01E9542DC}"/>
    <dgm:cxn modelId="{A4AB37A6-A1A7-4C57-B257-26179579414A}" srcId="{B0D9FCA6-395D-4C25-9F48-2F2C75AC2CB8}" destId="{07E15C74-53B9-4AA8-B0F5-A3F4C5425F6A}" srcOrd="1" destOrd="0" parTransId="{7AEA6EB0-A43C-46FA-97FF-66D31D10EDCC}" sibTransId="{9587E92F-32B6-45B3-9C0A-F6CCD1A7548E}"/>
    <dgm:cxn modelId="{59209CD4-8F79-48E2-945F-4FB5D154ACBC}" srcId="{B0D9FCA6-395D-4C25-9F48-2F2C75AC2CB8}" destId="{E8F6885A-59F9-47F1-A380-687C345983AC}" srcOrd="2" destOrd="0" parTransId="{5CB9E248-881E-44C0-8724-4DEF6E84ED03}" sibTransId="{357FA2CB-DD20-43AE-81C9-110D17D01016}"/>
    <dgm:cxn modelId="{39E9CBD5-3AE8-488E-88E4-6AB67D23B1A9}" type="presOf" srcId="{E8F6885A-59F9-47F1-A380-687C345983AC}" destId="{E02BA1EF-982F-4E5A-A58F-B1754737C04B}" srcOrd="0" destOrd="0" presId="urn:microsoft.com/office/officeart/2005/8/layout/default"/>
    <dgm:cxn modelId="{28EDA8E6-2462-47F3-8848-B17116746EFF}" srcId="{B0D9FCA6-395D-4C25-9F48-2F2C75AC2CB8}" destId="{55371E35-7694-4B58-8E57-37050BB1D6FE}" srcOrd="0" destOrd="0" parTransId="{7541949A-8216-4FB6-BDB2-7F3BBEA82E29}" sibTransId="{FEED0BB1-6101-4D53-88B4-855F4C790EAF}"/>
    <dgm:cxn modelId="{3094F4B2-3C35-4DDC-9A8B-00799BDAEB91}" type="presParOf" srcId="{50298C50-B707-4728-9DFE-6B9BABBBBA27}" destId="{E816875B-7A62-4FC2-87EF-8641C1C9C14B}" srcOrd="0" destOrd="0" presId="urn:microsoft.com/office/officeart/2005/8/layout/default"/>
    <dgm:cxn modelId="{A66EAE56-605F-4B7F-B5E8-CF7E8E7031F4}" type="presParOf" srcId="{50298C50-B707-4728-9DFE-6B9BABBBBA27}" destId="{12CFFC86-3101-4A33-905F-8D63328D8FD9}" srcOrd="1" destOrd="0" presId="urn:microsoft.com/office/officeart/2005/8/layout/default"/>
    <dgm:cxn modelId="{768915F6-1F33-4406-813F-5A247A5A64A4}" type="presParOf" srcId="{50298C50-B707-4728-9DFE-6B9BABBBBA27}" destId="{9A43246A-5B02-4583-B0C5-3CD6D2CAD03A}" srcOrd="2" destOrd="0" presId="urn:microsoft.com/office/officeart/2005/8/layout/default"/>
    <dgm:cxn modelId="{4D70DC65-31E7-459A-8871-FF6BC47D2023}" type="presParOf" srcId="{50298C50-B707-4728-9DFE-6B9BABBBBA27}" destId="{3DEC2D99-F490-4449-8E91-0E1D9A06B527}" srcOrd="3" destOrd="0" presId="urn:microsoft.com/office/officeart/2005/8/layout/default"/>
    <dgm:cxn modelId="{2C884119-612D-402E-B4BD-D7CDC9B3E27F}" type="presParOf" srcId="{50298C50-B707-4728-9DFE-6B9BABBBBA27}" destId="{E02BA1EF-982F-4E5A-A58F-B1754737C04B}" srcOrd="4" destOrd="0" presId="urn:microsoft.com/office/officeart/2005/8/layout/default"/>
    <dgm:cxn modelId="{074082E3-F6AB-4965-8382-0AAB1E81FD13}" type="presParOf" srcId="{50298C50-B707-4728-9DFE-6B9BABBBBA27}" destId="{E4084B81-FE4C-4F74-910E-4107EA004082}" srcOrd="5" destOrd="0" presId="urn:microsoft.com/office/officeart/2005/8/layout/default"/>
    <dgm:cxn modelId="{1DCB2EB5-5122-463C-898E-0EA56ED632AD}" type="presParOf" srcId="{50298C50-B707-4728-9DFE-6B9BABBBBA27}" destId="{C607B1A4-2F93-4656-B0AE-B8ABD463D14B}" srcOrd="6" destOrd="0" presId="urn:microsoft.com/office/officeart/2005/8/layout/default"/>
    <dgm:cxn modelId="{41DD53AF-62D0-43F6-9C0D-6A0ED7A2FD2C}" type="presParOf" srcId="{50298C50-B707-4728-9DFE-6B9BABBBBA27}" destId="{260844A5-5E4F-4608-A40F-EF61FCACE26F}" srcOrd="7" destOrd="0" presId="urn:microsoft.com/office/officeart/2005/8/layout/default"/>
    <dgm:cxn modelId="{B5BC43A4-37AC-42A5-BE87-2E0F6D422912}" type="presParOf" srcId="{50298C50-B707-4728-9DFE-6B9BABBBBA27}" destId="{D15EAC32-F149-465E-AFB8-CFE4A78A9C7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51009-3718-4321-95D7-5CB32393E310}">
      <dsp:nvSpPr>
        <dsp:cNvPr id="0" name=""/>
        <dsp:cNvSpPr/>
      </dsp:nvSpPr>
      <dsp:spPr>
        <a:xfrm rot="16200000">
          <a:off x="-1506063" y="3623132"/>
          <a:ext cx="4395262" cy="131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15843" bIns="0" numCol="1" spcCol="1270" anchor="t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900" kern="1200" dirty="0"/>
        </a:p>
      </dsp:txBody>
      <dsp:txXfrm>
        <a:off x="-1506063" y="3623132"/>
        <a:ext cx="4395262" cy="131349"/>
      </dsp:txXfrm>
    </dsp:sp>
    <dsp:sp modelId="{945C316B-29A4-4390-A69D-34665A82CB50}">
      <dsp:nvSpPr>
        <dsp:cNvPr id="0" name=""/>
        <dsp:cNvSpPr/>
      </dsp:nvSpPr>
      <dsp:spPr>
        <a:xfrm>
          <a:off x="-72188" y="3525940"/>
          <a:ext cx="2313122" cy="9032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115843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b="1" kern="1200" dirty="0"/>
            <a:t>AGRICULTURE</a:t>
          </a:r>
        </a:p>
      </dsp:txBody>
      <dsp:txXfrm>
        <a:off x="-72188" y="3525940"/>
        <a:ext cx="2313122" cy="903270"/>
      </dsp:txXfrm>
    </dsp:sp>
    <dsp:sp modelId="{4D18DD51-898B-4F19-B8BC-CB9C2883BEBD}">
      <dsp:nvSpPr>
        <dsp:cNvPr id="0" name=""/>
        <dsp:cNvSpPr/>
      </dsp:nvSpPr>
      <dsp:spPr>
        <a:xfrm>
          <a:off x="-1247877" y="-251486"/>
          <a:ext cx="4010241" cy="34012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DB55ED-9B26-44C5-8F8B-6900AE651201}">
      <dsp:nvSpPr>
        <dsp:cNvPr id="0" name=""/>
        <dsp:cNvSpPr/>
      </dsp:nvSpPr>
      <dsp:spPr>
        <a:xfrm rot="16200000">
          <a:off x="2657160" y="3544084"/>
          <a:ext cx="4395262" cy="131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15843" bIns="0" numCol="1" spcCol="1270" anchor="t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900" kern="1200"/>
        </a:p>
      </dsp:txBody>
      <dsp:txXfrm>
        <a:off x="2657160" y="3544084"/>
        <a:ext cx="4395262" cy="131349"/>
      </dsp:txXfrm>
    </dsp:sp>
    <dsp:sp modelId="{137BD03C-4E9B-4320-9070-3678E2A9342B}">
      <dsp:nvSpPr>
        <dsp:cNvPr id="0" name=""/>
        <dsp:cNvSpPr/>
      </dsp:nvSpPr>
      <dsp:spPr>
        <a:xfrm>
          <a:off x="3787354" y="3585827"/>
          <a:ext cx="2344107" cy="8972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115843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 dirty="0"/>
            <a:t>MEDICINE</a:t>
          </a:r>
        </a:p>
      </dsp:txBody>
      <dsp:txXfrm>
        <a:off x="3787354" y="3585827"/>
        <a:ext cx="2344107" cy="897292"/>
      </dsp:txXfrm>
    </dsp:sp>
    <dsp:sp modelId="{48699F70-3462-43FC-8C69-1B04C7D2DAF4}">
      <dsp:nvSpPr>
        <dsp:cNvPr id="0" name=""/>
        <dsp:cNvSpPr/>
      </dsp:nvSpPr>
      <dsp:spPr>
        <a:xfrm>
          <a:off x="2919957" y="-184632"/>
          <a:ext cx="3980527" cy="3243165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6A0BBE-7DA8-4C6C-9F2C-D553A2D7372B}">
      <dsp:nvSpPr>
        <dsp:cNvPr id="0" name=""/>
        <dsp:cNvSpPr/>
      </dsp:nvSpPr>
      <dsp:spPr>
        <a:xfrm rot="16200000">
          <a:off x="6567040" y="3556154"/>
          <a:ext cx="4395262" cy="131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15843" bIns="0" numCol="1" spcCol="1270" anchor="t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900" kern="1200"/>
        </a:p>
      </dsp:txBody>
      <dsp:txXfrm>
        <a:off x="6567040" y="3556154"/>
        <a:ext cx="4395262" cy="131349"/>
      </dsp:txXfrm>
    </dsp:sp>
    <dsp:sp modelId="{17D282C4-4EB7-429F-B340-A27F9D70C4E1}">
      <dsp:nvSpPr>
        <dsp:cNvPr id="0" name=""/>
        <dsp:cNvSpPr/>
      </dsp:nvSpPr>
      <dsp:spPr>
        <a:xfrm>
          <a:off x="7126346" y="3530166"/>
          <a:ext cx="3041457" cy="99038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115843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 dirty="0"/>
            <a:t>ENVIRONMENTAL STUDIES</a:t>
          </a:r>
        </a:p>
      </dsp:txBody>
      <dsp:txXfrm>
        <a:off x="7126346" y="3530166"/>
        <a:ext cx="3041457" cy="990384"/>
      </dsp:txXfrm>
    </dsp:sp>
    <dsp:sp modelId="{954F2ECD-2B49-42D5-A0CA-D78B84855E5F}">
      <dsp:nvSpPr>
        <dsp:cNvPr id="0" name=""/>
        <dsp:cNvSpPr/>
      </dsp:nvSpPr>
      <dsp:spPr>
        <a:xfrm>
          <a:off x="7078570" y="-30947"/>
          <a:ext cx="3503552" cy="3267305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6875B-7A62-4FC2-87EF-8641C1C9C14B}">
      <dsp:nvSpPr>
        <dsp:cNvPr id="0" name=""/>
        <dsp:cNvSpPr/>
      </dsp:nvSpPr>
      <dsp:spPr>
        <a:xfrm>
          <a:off x="1221978" y="2645"/>
          <a:ext cx="2706687" cy="16240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Chances of mutations</a:t>
          </a:r>
          <a:endParaRPr lang="en-IN" sz="3900" kern="1200" dirty="0"/>
        </a:p>
      </dsp:txBody>
      <dsp:txXfrm>
        <a:off x="1221978" y="2645"/>
        <a:ext cx="2706687" cy="1624012"/>
      </dsp:txXfrm>
    </dsp:sp>
    <dsp:sp modelId="{9A43246A-5B02-4583-B0C5-3CD6D2CAD03A}">
      <dsp:nvSpPr>
        <dsp:cNvPr id="0" name=""/>
        <dsp:cNvSpPr/>
      </dsp:nvSpPr>
      <dsp:spPr>
        <a:xfrm>
          <a:off x="4199334" y="2645"/>
          <a:ext cx="2706687" cy="16240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Ethical concerns</a:t>
          </a:r>
          <a:endParaRPr lang="en-IN" sz="3900" kern="1200" dirty="0"/>
        </a:p>
      </dsp:txBody>
      <dsp:txXfrm>
        <a:off x="4199334" y="2645"/>
        <a:ext cx="2706687" cy="1624012"/>
      </dsp:txXfrm>
    </dsp:sp>
    <dsp:sp modelId="{E02BA1EF-982F-4E5A-A58F-B1754737C04B}">
      <dsp:nvSpPr>
        <dsp:cNvPr id="0" name=""/>
        <dsp:cNvSpPr/>
      </dsp:nvSpPr>
      <dsp:spPr>
        <a:xfrm>
          <a:off x="1221978" y="1897327"/>
          <a:ext cx="2706687" cy="16240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Genomic instability</a:t>
          </a:r>
          <a:endParaRPr lang="en-IN" sz="3900" kern="1200" dirty="0"/>
        </a:p>
      </dsp:txBody>
      <dsp:txXfrm>
        <a:off x="1221978" y="1897327"/>
        <a:ext cx="2706687" cy="1624012"/>
      </dsp:txXfrm>
    </dsp:sp>
    <dsp:sp modelId="{C607B1A4-2F93-4656-B0AE-B8ABD463D14B}">
      <dsp:nvSpPr>
        <dsp:cNvPr id="0" name=""/>
        <dsp:cNvSpPr/>
      </dsp:nvSpPr>
      <dsp:spPr>
        <a:xfrm>
          <a:off x="4199334" y="1897327"/>
          <a:ext cx="2706687" cy="16240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Lack of accessibility</a:t>
          </a:r>
          <a:endParaRPr lang="en-IN" sz="3900" kern="1200" dirty="0"/>
        </a:p>
      </dsp:txBody>
      <dsp:txXfrm>
        <a:off x="4199334" y="1897327"/>
        <a:ext cx="2706687" cy="1624012"/>
      </dsp:txXfrm>
    </dsp:sp>
    <dsp:sp modelId="{D15EAC32-F149-465E-AFB8-CFE4A78A9C74}">
      <dsp:nvSpPr>
        <dsp:cNvPr id="0" name=""/>
        <dsp:cNvSpPr/>
      </dsp:nvSpPr>
      <dsp:spPr>
        <a:xfrm>
          <a:off x="2710656" y="3792008"/>
          <a:ext cx="2706687" cy="16240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900" kern="1200" dirty="0"/>
            <a:t>Research constraints</a:t>
          </a:r>
        </a:p>
      </dsp:txBody>
      <dsp:txXfrm>
        <a:off x="2710656" y="3792008"/>
        <a:ext cx="2706687" cy="1624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5F217-4ED8-30BD-218F-18DFC4C66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513090-ED22-F775-51CE-958EE0F19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0EA3C-3C1E-F7E6-10F2-13F7C5FFF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56F3-2590-406F-B398-F5DA8B1F1EF8}" type="datetimeFigureOut">
              <a:rPr lang="en-IN" smtClean="0"/>
              <a:t>15-12-2022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2CF63-806A-ADA7-BA5A-0DF623FB2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00F6B-BA0A-6FB4-985C-CC6204ECD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469B-527C-4230-BBE2-C028AB13C4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3074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16208-6AE0-D224-A683-04EBC1290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89CD2B-C8B9-3E9A-EBB5-DED586B95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6637C-F1E8-EAB8-D6C1-981F8AB8D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56F3-2590-406F-B398-F5DA8B1F1EF8}" type="datetimeFigureOut">
              <a:rPr lang="en-IN" smtClean="0"/>
              <a:t>15-12-2022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0E430-82D0-0B8A-D534-B54A10EDE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FAAA0-80A9-1975-11B4-186C181A8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469B-527C-4230-BBE2-C028AB13C4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589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96C127-DA2C-72E5-08D2-EEE4921BE3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1F70E7-DD51-2443-6B50-9B6A835B5A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0E8B0-BE00-56F6-36F9-625B25594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56F3-2590-406F-B398-F5DA8B1F1EF8}" type="datetimeFigureOut">
              <a:rPr lang="en-IN" smtClean="0"/>
              <a:t>15-12-2022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C561F-6A07-A82F-2E0F-B8519483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F1DF8-2BFE-193B-F104-2036DCDBB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469B-527C-4230-BBE2-C028AB13C4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719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9E36E-FB75-410D-C774-3DEFCC540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04A8-E647-B9AD-12F8-7017FBB35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CCF47-FC64-62F7-4C65-AFA2EC709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56F3-2590-406F-B398-F5DA8B1F1EF8}" type="datetimeFigureOut">
              <a:rPr lang="en-IN" smtClean="0"/>
              <a:t>15-12-2022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8B440-3B2D-78EF-05A2-8D5F5B492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86834-0E51-DDFA-F4BD-F78825BA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469B-527C-4230-BBE2-C028AB13C4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513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AE371-77BB-F32B-91D4-744F0A7B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15E89C-DD63-AF42-1E77-496869F64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E30CC-56DB-BA8D-4207-D643DAE4E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56F3-2590-406F-B398-F5DA8B1F1EF8}" type="datetimeFigureOut">
              <a:rPr lang="en-IN" smtClean="0"/>
              <a:t>15-12-2022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679E6-6332-38C5-59B8-528863B4C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7E48D-26B6-4E15-9B08-47AE7C1AC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469B-527C-4230-BBE2-C028AB13C4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9640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8D5E7-6FDF-B038-A1C4-5B42D5C6E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6293F-7156-EBB6-2ADD-2EF37B58F1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F415A9-310A-6DD1-5951-B16141DFD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BA6FB-624E-9A73-4BE9-6AD7F4BD6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56F3-2590-406F-B398-F5DA8B1F1EF8}" type="datetimeFigureOut">
              <a:rPr lang="en-IN" smtClean="0"/>
              <a:t>15-12-2022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D31A7-381C-7600-EFA2-7DD7CE70D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886B6-7AD7-5A56-BA99-99765E2A7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469B-527C-4230-BBE2-C028AB13C4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262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E5298-7887-2688-BBBD-D7332C6C8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CC01F-3C8D-D62E-1379-B7C2C62D0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3F503C-284B-1561-05B5-6B3B864A3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2E0BDF-F842-1840-B9C0-93003A9B20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85C4DF-D1A3-3C68-79BC-43A87F64D6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F87-8C9F-3637-2A1A-B6951C80F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56F3-2590-406F-B398-F5DA8B1F1EF8}" type="datetimeFigureOut">
              <a:rPr lang="en-IN" smtClean="0"/>
              <a:t>15-12-2022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3C403D-BCDF-CCD3-0733-EE18782F7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4D3752-6D87-C89D-28F3-A3C32605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469B-527C-4230-BBE2-C028AB13C4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262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1F71A-0BC5-0705-2457-3439D15B7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8CE088-8FCA-E8CE-D4BE-56BC0A31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56F3-2590-406F-B398-F5DA8B1F1EF8}" type="datetimeFigureOut">
              <a:rPr lang="en-IN" smtClean="0"/>
              <a:t>15-12-2022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3E5A0-4545-24DE-600A-1CDD56E86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F0F5E0-1792-80ED-FE1C-35BC3ED18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469B-527C-4230-BBE2-C028AB13C4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8070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BDD979-CB32-AE16-69BF-801BA0A11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56F3-2590-406F-B398-F5DA8B1F1EF8}" type="datetimeFigureOut">
              <a:rPr lang="en-IN" smtClean="0"/>
              <a:t>15-12-2022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2141B9-03CF-842B-4EB7-95E61E246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D0103-B545-F685-0D5B-898483166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469B-527C-4230-BBE2-C028AB13C4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6512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2F4A2-51EE-4079-6504-4673B28B4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2B257-2E36-7CB7-FE62-930AA2740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0FB27D-1633-B88D-8FA8-7F39F1797F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D6BAB9-7D8D-47FE-B302-3D87D5BC2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56F3-2590-406F-B398-F5DA8B1F1EF8}" type="datetimeFigureOut">
              <a:rPr lang="en-IN" smtClean="0"/>
              <a:t>15-12-2022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30400C-9174-ACEA-AE64-FDD312DD3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2611D8-2811-F46E-DDBF-AC37DA5AA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469B-527C-4230-BBE2-C028AB13C4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129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5988-85FE-FA68-6970-42D1002C5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0758C1-623B-40C6-E45C-31E0FBD563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D244CF-335F-B294-236E-0911D2AA0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04C75-B536-1E47-D0EB-25145F322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56F3-2590-406F-B398-F5DA8B1F1EF8}" type="datetimeFigureOut">
              <a:rPr lang="en-IN" smtClean="0"/>
              <a:t>15-12-2022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CD50E-0B86-DB0F-9FD9-7F9E6E830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4794A-3396-8CD3-9FDF-3CD280DF1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469B-527C-4230-BBE2-C028AB13C4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5486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201DF5-050F-5289-13D6-4B67C5355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F0866-957A-47B8-D66F-DDDE942A5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75AA6-D564-F11D-21F0-E631684D61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C56F3-2590-406F-B398-F5DA8B1F1EF8}" type="datetimeFigureOut">
              <a:rPr lang="en-IN" smtClean="0"/>
              <a:t>15-12-2022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477F3-A092-9CEF-E7A3-D5E7C8F4B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8D354-B57E-C6A0-4538-C9218993B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A469B-527C-4230-BBE2-C028AB13C4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300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E2252-5625-67F0-CF62-5AF82FC96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603"/>
            <a:ext cx="8803341" cy="852467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CRISPR : Gene Editing And Beyond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96012E-357D-6604-71CE-16C70547CF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124786"/>
            <a:ext cx="8803341" cy="660417"/>
          </a:xfrm>
        </p:spPr>
        <p:txBody>
          <a:bodyPr>
            <a:no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YUKTHA. L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XI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FREEDOM INTERNATIONAL SCHOOL, BANGALORE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297C89-C86B-F3C6-368E-181453ED72D7}"/>
              </a:ext>
            </a:extLst>
          </p:cNvPr>
          <p:cNvSpPr txBox="1"/>
          <p:nvPr/>
        </p:nvSpPr>
        <p:spPr>
          <a:xfrm>
            <a:off x="1925238" y="2112562"/>
            <a:ext cx="8803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CENTRAL BOARD OF SECONDARY EDUCATION, NEW DELHI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A97EB8-8654-9F5C-D5C6-F94809C65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147" y="2688337"/>
            <a:ext cx="3184818" cy="320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68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2855E-5AFD-36CE-2E26-F394D6EF5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994" y="537742"/>
            <a:ext cx="10792012" cy="578251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  <a:p>
            <a:pPr marL="0" indent="0" algn="ctr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385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6530A-B7D3-574D-2FA9-5F2B66433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875982" cy="48029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8" name="Picture 4" descr="Figure 2: . Mechanism of CRISPR/Cas9 genome editing.">
            <a:extLst>
              <a:ext uri="{FF2B5EF4-FFF2-40B4-BE49-F238E27FC236}">
                <a16:creationId xmlns:a16="http://schemas.microsoft.com/office/drawing/2014/main" id="{D53CEAFB-AE93-3516-45CF-AA871EF33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66" y="475133"/>
            <a:ext cx="5769698" cy="638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D9ADE9B-46CA-B23E-085E-F893AADE4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4436" y="3297382"/>
            <a:ext cx="4572000" cy="480291"/>
          </a:xfrm>
        </p:spPr>
        <p:txBody>
          <a:bodyPr>
            <a:normAutofit fontScale="47500" lnSpcReduction="20000"/>
          </a:bodyPr>
          <a:lstStyle/>
          <a:p>
            <a:r>
              <a:rPr lang="en-I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Emmanuelle Charpentier and </a:t>
            </a:r>
            <a:r>
              <a:rPr lang="en-IN" sz="38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Jennifer Doudna</a:t>
            </a:r>
          </a:p>
          <a:p>
            <a:endParaRPr lang="en-IN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59607FC7-2CDE-C282-2FF2-E10290097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063" y="969097"/>
            <a:ext cx="2422237" cy="208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mmanuelle Charpentier - Wikipedia">
            <a:extLst>
              <a:ext uri="{FF2B5EF4-FFF2-40B4-BE49-F238E27FC236}">
                <a16:creationId xmlns:a16="http://schemas.microsoft.com/office/drawing/2014/main" id="{1606A23D-41AF-3F0C-A05F-1879A2188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969097"/>
            <a:ext cx="220027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261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49A36-D491-A65D-4979-56F9328F7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82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 of action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ACD401-8F69-0084-C187-1C82E30B1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1370"/>
            <a:ext cx="10515600" cy="4351338"/>
          </a:xfrm>
        </p:spPr>
        <p:txBody>
          <a:bodyPr>
            <a:norm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DNA Sequence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Guide RNA binds to target Sequence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BB52BDC6-9120-3894-07F3-631ED1F39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274" y="3671852"/>
            <a:ext cx="3321144" cy="1944979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1F60252B-F1B1-66E4-88C9-79DB0579D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44" y="1427039"/>
            <a:ext cx="3381874" cy="209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37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1A9C4-D529-D582-5504-49F0BF7EF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enzyme binds to guide RNA 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enzyme cuts both strands of DNA 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BDBA4E3E-4BCC-6CB8-75DE-DF1CB8511C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9"/>
          <a:stretch/>
        </p:blipFill>
        <p:spPr>
          <a:xfrm>
            <a:off x="6624447" y="1825625"/>
            <a:ext cx="3435582" cy="202257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769CCB39-3922-93AE-F385-D40F081D90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"/>
          <a:stretch/>
        </p:blipFill>
        <p:spPr>
          <a:xfrm>
            <a:off x="6624447" y="4001294"/>
            <a:ext cx="3435581" cy="210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8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9CA47-B0AE-C59C-9714-56C61B170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9429376" cy="4351338"/>
          </a:xfrm>
        </p:spPr>
        <p:txBody>
          <a:bodyPr>
            <a:normAutofit/>
          </a:bodyPr>
          <a:lstStyle/>
          <a:p>
            <a:r>
              <a:rPr lang="en-US" sz="2400" dirty="0"/>
              <a:t>Mutation disables  the gene.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Replacing the mutant DNA with healthy DNA. 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456D66A-6393-998A-3019-418AEBF25D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9"/>
          <a:stretch/>
        </p:blipFill>
        <p:spPr>
          <a:xfrm>
            <a:off x="7752617" y="1517565"/>
            <a:ext cx="3457951" cy="202477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47C4946-1E76-D954-5DEC-206C08502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299" y="3778140"/>
            <a:ext cx="3504269" cy="202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84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B2593-358E-FB01-6BE7-3C60F7FEC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181" y="83128"/>
            <a:ext cx="5564496" cy="721334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APPLICATONS OF CRISPR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6C5BE58-02D8-2E29-900B-216759DD7AF8}"/>
              </a:ext>
            </a:extLst>
          </p:cNvPr>
          <p:cNvGraphicFramePr/>
          <p:nvPr/>
        </p:nvGraphicFramePr>
        <p:xfrm>
          <a:off x="1288265" y="1497189"/>
          <a:ext cx="9430327" cy="5634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3895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F96B9-85FD-E8E7-E241-9537FBF6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21" y="91593"/>
            <a:ext cx="6112437" cy="56395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C886FCF-131D-8C93-2466-3E5914874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922" y="1727199"/>
            <a:ext cx="5306359" cy="50392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16974C-756F-79BB-09D7-79F1F7C4B7C7}"/>
              </a:ext>
            </a:extLst>
          </p:cNvPr>
          <p:cNvSpPr txBox="1"/>
          <p:nvPr/>
        </p:nvSpPr>
        <p:spPr>
          <a:xfrm rot="10800000" flipV="1">
            <a:off x="235321" y="157341"/>
            <a:ext cx="117996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RESEARCH PROSPECTS OF CRISPR TECHNOLOGY</a:t>
            </a:r>
          </a:p>
          <a:p>
            <a:pPr algn="l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CRISPR BE USED TO REVIVE EXTINCT GENES?</a:t>
            </a:r>
          </a:p>
          <a:p>
            <a:pPr algn="l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132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0C46F-B8B4-B50C-90C5-2CF0EACB6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28" y="7879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Disadvantages of CRISPR technology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2DBB12E-EED5-1FE8-ABA0-DCBCCF654596}"/>
              </a:ext>
            </a:extLst>
          </p:cNvPr>
          <p:cNvGraphicFramePr/>
          <p:nvPr/>
        </p:nvGraphicFramePr>
        <p:xfrm>
          <a:off x="2032000" y="136053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2715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ACDAF-165F-A5B0-3E34-BF529D843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0A528-82F8-0416-FD52-6BF048BD2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conclude CRISPR system opens more possibility not only  in medicine but also to save the environment.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ethical concern regarding CRISPR research has been placed, it is the future in many fields and investing in it now is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adventageous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us in the long run.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645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Microsoft Office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CRISPR : Gene Editing And Beyond</vt:lpstr>
      <vt:lpstr>Introduction </vt:lpstr>
      <vt:lpstr>Mechanism of action</vt:lpstr>
      <vt:lpstr>PowerPoint Presentation</vt:lpstr>
      <vt:lpstr>PowerPoint Presentation</vt:lpstr>
      <vt:lpstr>APPLICATONS OF CRISPR </vt:lpstr>
      <vt:lpstr>PowerPoint Presentation</vt:lpstr>
      <vt:lpstr>                  Disadvantages of CRISPR technology </vt:lpstr>
      <vt:lpstr>Conclusion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CRISPR : Gene Editing And Beyond</dc:title>
  <dc:creator>Priya Prasad</dc:creator>
  <cp:lastModifiedBy>Priya Prasad</cp:lastModifiedBy>
  <cp:revision>2</cp:revision>
  <dcterms:created xsi:type="dcterms:W3CDTF">2022-12-15T08:21:37Z</dcterms:created>
  <dcterms:modified xsi:type="dcterms:W3CDTF">2022-12-15T08:22:23Z</dcterms:modified>
</cp:coreProperties>
</file>